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08" r:id="rId3"/>
    <p:sldMasterId id="2147483718" r:id="rId4"/>
    <p:sldMasterId id="2147483730" r:id="rId5"/>
  </p:sldMasterIdLst>
  <p:notesMasterIdLst>
    <p:notesMasterId r:id="rId36"/>
  </p:notesMasterIdLst>
  <p:sldIdLst>
    <p:sldId id="565" r:id="rId6"/>
    <p:sldId id="266" r:id="rId7"/>
    <p:sldId id="441" r:id="rId8"/>
    <p:sldId id="475" r:id="rId9"/>
    <p:sldId id="538" r:id="rId10"/>
    <p:sldId id="553" r:id="rId11"/>
    <p:sldId id="418" r:id="rId12"/>
    <p:sldId id="282" r:id="rId13"/>
    <p:sldId id="540" r:id="rId14"/>
    <p:sldId id="542" r:id="rId15"/>
    <p:sldId id="546" r:id="rId16"/>
    <p:sldId id="558" r:id="rId17"/>
    <p:sldId id="559" r:id="rId18"/>
    <p:sldId id="260" r:id="rId19"/>
    <p:sldId id="261" r:id="rId20"/>
    <p:sldId id="560" r:id="rId21"/>
    <p:sldId id="561" r:id="rId22"/>
    <p:sldId id="562" r:id="rId23"/>
    <p:sldId id="563" r:id="rId24"/>
    <p:sldId id="320" r:id="rId25"/>
    <p:sldId id="310" r:id="rId26"/>
    <p:sldId id="564" r:id="rId27"/>
    <p:sldId id="322" r:id="rId28"/>
    <p:sldId id="323" r:id="rId29"/>
    <p:sldId id="324" r:id="rId30"/>
    <p:sldId id="325" r:id="rId31"/>
    <p:sldId id="435" r:id="rId32"/>
    <p:sldId id="545" r:id="rId33"/>
    <p:sldId id="268" r:id="rId34"/>
    <p:sldId id="566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Raleway Medium" panose="020B0604020202020204" charset="0"/>
      <p:regular r:id="rId46"/>
      <p: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D2E"/>
    <a:srgbClr val="FFEB5B"/>
    <a:srgbClr val="FFFAF7"/>
    <a:srgbClr val="FFE177"/>
    <a:srgbClr val="C7EDE6"/>
    <a:srgbClr val="FBD2C8"/>
    <a:srgbClr val="329F8E"/>
    <a:srgbClr val="F0DA8E"/>
    <a:srgbClr val="FFFFFF"/>
    <a:srgbClr val="F25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400" y="-8200"/>
            <a:ext cx="12222800" cy="6884000"/>
            <a:chOff x="-10875475" y="-6150"/>
            <a:chExt cx="9167100" cy="51630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0875475" y="227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0875475" y="474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0875475" y="721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0875475" y="967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0875475" y="1214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0875475" y="1461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10875475" y="1708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10875475" y="1954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10875475" y="2201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10875475" y="2448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10875475" y="2695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10875475" y="2941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-10875475" y="3188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-10875475" y="3435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-10875475" y="3682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10875475" y="3928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10875475" y="4175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10875475" y="4422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10875475" y="4669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10875475" y="4915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10493825" y="-6150"/>
              <a:ext cx="0" cy="5163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" name="Google Shape;31;p2"/>
            <p:cNvSpPr/>
            <p:nvPr/>
          </p:nvSpPr>
          <p:spPr>
            <a:xfrm>
              <a:off x="-10740675" y="539500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10740675" y="4497575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446200" y="1086633"/>
            <a:ext cx="7299600" cy="273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ichroma"/>
              <a:buNone/>
              <a:defRPr sz="8000" b="1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2497000" y="3948100"/>
            <a:ext cx="7198000" cy="794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733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2"/>
          </p:nvPr>
        </p:nvSpPr>
        <p:spPr>
          <a:xfrm>
            <a:off x="2497000" y="5107833"/>
            <a:ext cx="7198000" cy="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133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750075"/>
      </p:ext>
    </p:extLst>
  </p:cSld>
  <p:clrMapOvr>
    <a:masterClrMapping/>
  </p:clrMapOvr>
  <p:transition spd="med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"/>
          <p:cNvGrpSpPr/>
          <p:nvPr/>
        </p:nvGrpSpPr>
        <p:grpSpPr>
          <a:xfrm>
            <a:off x="-15400" y="-8200"/>
            <a:ext cx="12222800" cy="6884000"/>
            <a:chOff x="-10875475" y="-6150"/>
            <a:chExt cx="9167100" cy="5163000"/>
          </a:xfrm>
        </p:grpSpPr>
        <p:cxnSp>
          <p:nvCxnSpPr>
            <p:cNvPr id="38" name="Google Shape;38;p3"/>
            <p:cNvCxnSpPr/>
            <p:nvPr/>
          </p:nvCxnSpPr>
          <p:spPr>
            <a:xfrm>
              <a:off x="-10875475" y="227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3"/>
            <p:cNvCxnSpPr/>
            <p:nvPr/>
          </p:nvCxnSpPr>
          <p:spPr>
            <a:xfrm>
              <a:off x="-10875475" y="474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3"/>
            <p:cNvCxnSpPr/>
            <p:nvPr/>
          </p:nvCxnSpPr>
          <p:spPr>
            <a:xfrm>
              <a:off x="-10875475" y="721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3"/>
            <p:cNvCxnSpPr/>
            <p:nvPr/>
          </p:nvCxnSpPr>
          <p:spPr>
            <a:xfrm>
              <a:off x="-10875475" y="967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3"/>
            <p:cNvCxnSpPr/>
            <p:nvPr/>
          </p:nvCxnSpPr>
          <p:spPr>
            <a:xfrm>
              <a:off x="-10875475" y="1214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3"/>
            <p:cNvCxnSpPr/>
            <p:nvPr/>
          </p:nvCxnSpPr>
          <p:spPr>
            <a:xfrm>
              <a:off x="-10875475" y="1461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3"/>
            <p:cNvCxnSpPr/>
            <p:nvPr/>
          </p:nvCxnSpPr>
          <p:spPr>
            <a:xfrm>
              <a:off x="-10875475" y="1708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3"/>
            <p:cNvCxnSpPr/>
            <p:nvPr/>
          </p:nvCxnSpPr>
          <p:spPr>
            <a:xfrm>
              <a:off x="-10875475" y="1954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3"/>
            <p:cNvCxnSpPr/>
            <p:nvPr/>
          </p:nvCxnSpPr>
          <p:spPr>
            <a:xfrm>
              <a:off x="-10875475" y="2201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3"/>
            <p:cNvCxnSpPr/>
            <p:nvPr/>
          </p:nvCxnSpPr>
          <p:spPr>
            <a:xfrm>
              <a:off x="-10875475" y="2448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3"/>
            <p:cNvCxnSpPr/>
            <p:nvPr/>
          </p:nvCxnSpPr>
          <p:spPr>
            <a:xfrm>
              <a:off x="-10875475" y="2695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3"/>
            <p:cNvCxnSpPr/>
            <p:nvPr/>
          </p:nvCxnSpPr>
          <p:spPr>
            <a:xfrm>
              <a:off x="-10875475" y="2941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3"/>
            <p:cNvCxnSpPr/>
            <p:nvPr/>
          </p:nvCxnSpPr>
          <p:spPr>
            <a:xfrm>
              <a:off x="-10875475" y="3188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3"/>
            <p:cNvCxnSpPr/>
            <p:nvPr/>
          </p:nvCxnSpPr>
          <p:spPr>
            <a:xfrm>
              <a:off x="-10875475" y="3435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3"/>
            <p:cNvCxnSpPr/>
            <p:nvPr/>
          </p:nvCxnSpPr>
          <p:spPr>
            <a:xfrm>
              <a:off x="-10875475" y="3682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-10875475" y="3928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-10875475" y="4175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-10875475" y="4422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-10875475" y="4669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-10875475" y="4915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-10493825" y="-6150"/>
              <a:ext cx="0" cy="5163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" name="Google Shape;59;p3"/>
            <p:cNvSpPr/>
            <p:nvPr/>
          </p:nvSpPr>
          <p:spPr>
            <a:xfrm>
              <a:off x="-10740675" y="539500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10740675" y="4497575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4336984" y="3334800"/>
            <a:ext cx="3518000" cy="9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4337000" y="1690067"/>
            <a:ext cx="3518000" cy="1401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4337000" y="4509333"/>
            <a:ext cx="3518000" cy="75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721001"/>
      </p:ext>
    </p:extLst>
  </p:cSld>
  <p:clrMapOvr>
    <a:masterClrMapping/>
  </p:clrMapOvr>
  <p:transition spd="med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4"/>
          <p:cNvGrpSpPr/>
          <p:nvPr/>
        </p:nvGrpSpPr>
        <p:grpSpPr>
          <a:xfrm>
            <a:off x="-15400" y="-8200"/>
            <a:ext cx="12222800" cy="6884000"/>
            <a:chOff x="-10875475" y="-6150"/>
            <a:chExt cx="9167100" cy="5163000"/>
          </a:xfrm>
        </p:grpSpPr>
        <p:cxnSp>
          <p:nvCxnSpPr>
            <p:cNvPr id="66" name="Google Shape;66;p4"/>
            <p:cNvCxnSpPr/>
            <p:nvPr/>
          </p:nvCxnSpPr>
          <p:spPr>
            <a:xfrm>
              <a:off x="-10875475" y="227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4"/>
            <p:cNvCxnSpPr/>
            <p:nvPr/>
          </p:nvCxnSpPr>
          <p:spPr>
            <a:xfrm>
              <a:off x="-10875475" y="474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4"/>
            <p:cNvCxnSpPr/>
            <p:nvPr/>
          </p:nvCxnSpPr>
          <p:spPr>
            <a:xfrm>
              <a:off x="-10875475" y="721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-10875475" y="967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-10875475" y="1214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-10875475" y="1461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-10875475" y="1708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-10875475" y="1954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-10875475" y="2201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-10875475" y="2448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-10875475" y="2695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-10875475" y="2941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-10875475" y="3188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-10875475" y="3435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-10875475" y="3682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-10875475" y="3928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-10875475" y="4175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10875475" y="4422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10875475" y="4669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10875475" y="4915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10493825" y="-6150"/>
              <a:ext cx="0" cy="5163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" name="Google Shape;87;p4"/>
            <p:cNvSpPr/>
            <p:nvPr/>
          </p:nvSpPr>
          <p:spPr>
            <a:xfrm>
              <a:off x="-10740675" y="539500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-10740675" y="4497575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body" idx="1"/>
          </p:nvPr>
        </p:nvSpPr>
        <p:spPr>
          <a:xfrm>
            <a:off x="950967" y="1650079"/>
            <a:ext cx="10290400" cy="44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511186"/>
      </p:ext>
    </p:extLst>
  </p:cSld>
  <p:clrMapOvr>
    <a:masterClrMapping/>
  </p:clrMapOvr>
  <p:transition spd="med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36753"/>
      </p:ext>
    </p:extLst>
  </p:cSld>
  <p:clrMapOvr>
    <a:masterClrMapping/>
  </p:clrMapOvr>
  <p:transition spd="med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13"/>
          <p:cNvGrpSpPr/>
          <p:nvPr/>
        </p:nvGrpSpPr>
        <p:grpSpPr>
          <a:xfrm>
            <a:off x="-15400" y="-8200"/>
            <a:ext cx="12222800" cy="6884000"/>
            <a:chOff x="-10875475" y="-6150"/>
            <a:chExt cx="9167100" cy="5163000"/>
          </a:xfrm>
        </p:grpSpPr>
        <p:cxnSp>
          <p:nvCxnSpPr>
            <p:cNvPr id="261" name="Google Shape;261;p13"/>
            <p:cNvCxnSpPr/>
            <p:nvPr/>
          </p:nvCxnSpPr>
          <p:spPr>
            <a:xfrm>
              <a:off x="-10875475" y="227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13"/>
            <p:cNvCxnSpPr/>
            <p:nvPr/>
          </p:nvCxnSpPr>
          <p:spPr>
            <a:xfrm>
              <a:off x="-10875475" y="474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13"/>
            <p:cNvCxnSpPr/>
            <p:nvPr/>
          </p:nvCxnSpPr>
          <p:spPr>
            <a:xfrm>
              <a:off x="-10875475" y="721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13"/>
            <p:cNvCxnSpPr/>
            <p:nvPr/>
          </p:nvCxnSpPr>
          <p:spPr>
            <a:xfrm>
              <a:off x="-10875475" y="967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13"/>
            <p:cNvCxnSpPr/>
            <p:nvPr/>
          </p:nvCxnSpPr>
          <p:spPr>
            <a:xfrm>
              <a:off x="-10875475" y="1214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13"/>
            <p:cNvCxnSpPr/>
            <p:nvPr/>
          </p:nvCxnSpPr>
          <p:spPr>
            <a:xfrm>
              <a:off x="-10875475" y="1461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13"/>
            <p:cNvCxnSpPr/>
            <p:nvPr/>
          </p:nvCxnSpPr>
          <p:spPr>
            <a:xfrm>
              <a:off x="-10875475" y="1708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13"/>
            <p:cNvCxnSpPr/>
            <p:nvPr/>
          </p:nvCxnSpPr>
          <p:spPr>
            <a:xfrm>
              <a:off x="-10875475" y="1954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13"/>
            <p:cNvCxnSpPr/>
            <p:nvPr/>
          </p:nvCxnSpPr>
          <p:spPr>
            <a:xfrm>
              <a:off x="-10875475" y="2201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13"/>
            <p:cNvCxnSpPr/>
            <p:nvPr/>
          </p:nvCxnSpPr>
          <p:spPr>
            <a:xfrm>
              <a:off x="-10875475" y="2448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13"/>
            <p:cNvCxnSpPr/>
            <p:nvPr/>
          </p:nvCxnSpPr>
          <p:spPr>
            <a:xfrm>
              <a:off x="-10875475" y="2695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13"/>
            <p:cNvCxnSpPr/>
            <p:nvPr/>
          </p:nvCxnSpPr>
          <p:spPr>
            <a:xfrm>
              <a:off x="-10875475" y="2941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13"/>
            <p:cNvCxnSpPr/>
            <p:nvPr/>
          </p:nvCxnSpPr>
          <p:spPr>
            <a:xfrm>
              <a:off x="-10875475" y="3188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3"/>
            <p:cNvCxnSpPr/>
            <p:nvPr/>
          </p:nvCxnSpPr>
          <p:spPr>
            <a:xfrm>
              <a:off x="-10875475" y="3435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3"/>
            <p:cNvCxnSpPr/>
            <p:nvPr/>
          </p:nvCxnSpPr>
          <p:spPr>
            <a:xfrm>
              <a:off x="-10875475" y="3682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3"/>
            <p:cNvCxnSpPr/>
            <p:nvPr/>
          </p:nvCxnSpPr>
          <p:spPr>
            <a:xfrm>
              <a:off x="-10875475" y="3928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3"/>
            <p:cNvCxnSpPr/>
            <p:nvPr/>
          </p:nvCxnSpPr>
          <p:spPr>
            <a:xfrm>
              <a:off x="-10875475" y="4175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3"/>
            <p:cNvCxnSpPr/>
            <p:nvPr/>
          </p:nvCxnSpPr>
          <p:spPr>
            <a:xfrm>
              <a:off x="-10875475" y="4422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3"/>
            <p:cNvCxnSpPr/>
            <p:nvPr/>
          </p:nvCxnSpPr>
          <p:spPr>
            <a:xfrm>
              <a:off x="-10875475" y="4669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3"/>
            <p:cNvCxnSpPr/>
            <p:nvPr/>
          </p:nvCxnSpPr>
          <p:spPr>
            <a:xfrm>
              <a:off x="-10875475" y="4915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3"/>
            <p:cNvCxnSpPr/>
            <p:nvPr/>
          </p:nvCxnSpPr>
          <p:spPr>
            <a:xfrm>
              <a:off x="-10493825" y="-6150"/>
              <a:ext cx="0" cy="5163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2" name="Google Shape;282;p13"/>
            <p:cNvSpPr/>
            <p:nvPr/>
          </p:nvSpPr>
          <p:spPr>
            <a:xfrm>
              <a:off x="-10740675" y="539500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-10740675" y="4497575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284" name="Google Shape;284;p13"/>
          <p:cNvSpPr txBox="1">
            <a:spLocks noGrp="1"/>
          </p:cNvSpPr>
          <p:nvPr>
            <p:ph type="title"/>
          </p:nvPr>
        </p:nvSpPr>
        <p:spPr>
          <a:xfrm>
            <a:off x="2497533" y="719333"/>
            <a:ext cx="7197600" cy="75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2"/>
          </p:nvPr>
        </p:nvSpPr>
        <p:spPr>
          <a:xfrm>
            <a:off x="2186149" y="2678327"/>
            <a:ext cx="3761200" cy="58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1"/>
          </p:nvPr>
        </p:nvSpPr>
        <p:spPr>
          <a:xfrm>
            <a:off x="2185971" y="3259923"/>
            <a:ext cx="3761200" cy="54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3" hasCustomPrompt="1"/>
          </p:nvPr>
        </p:nvSpPr>
        <p:spPr>
          <a:xfrm>
            <a:off x="2186161" y="1926767"/>
            <a:ext cx="3761200" cy="72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4"/>
          </p:nvPr>
        </p:nvSpPr>
        <p:spPr>
          <a:xfrm>
            <a:off x="6244820" y="2678327"/>
            <a:ext cx="3761200" cy="58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5"/>
          </p:nvPr>
        </p:nvSpPr>
        <p:spPr>
          <a:xfrm>
            <a:off x="6244640" y="3259923"/>
            <a:ext cx="3761200" cy="54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6" hasCustomPrompt="1"/>
          </p:nvPr>
        </p:nvSpPr>
        <p:spPr>
          <a:xfrm>
            <a:off x="6244829" y="1926767"/>
            <a:ext cx="3761200" cy="72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7"/>
          </p:nvPr>
        </p:nvSpPr>
        <p:spPr>
          <a:xfrm>
            <a:off x="2186149" y="5022103"/>
            <a:ext cx="3761200" cy="58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8"/>
          </p:nvPr>
        </p:nvSpPr>
        <p:spPr>
          <a:xfrm>
            <a:off x="2185971" y="5595567"/>
            <a:ext cx="3761200" cy="54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9" hasCustomPrompt="1"/>
          </p:nvPr>
        </p:nvSpPr>
        <p:spPr>
          <a:xfrm>
            <a:off x="2186161" y="4270335"/>
            <a:ext cx="3761200" cy="72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13"/>
          </p:nvPr>
        </p:nvSpPr>
        <p:spPr>
          <a:xfrm>
            <a:off x="6244820" y="5022103"/>
            <a:ext cx="3761200" cy="58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4"/>
          </p:nvPr>
        </p:nvSpPr>
        <p:spPr>
          <a:xfrm>
            <a:off x="6244640" y="5595567"/>
            <a:ext cx="3761200" cy="54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5" hasCustomPrompt="1"/>
          </p:nvPr>
        </p:nvSpPr>
        <p:spPr>
          <a:xfrm>
            <a:off x="6244829" y="4270335"/>
            <a:ext cx="3761200" cy="72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99219102"/>
      </p:ext>
    </p:extLst>
  </p:cSld>
  <p:clrMapOvr>
    <a:masterClrMapping/>
  </p:clrMapOvr>
  <p:transition spd="med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23"/>
          <p:cNvGrpSpPr/>
          <p:nvPr/>
        </p:nvGrpSpPr>
        <p:grpSpPr>
          <a:xfrm>
            <a:off x="-15400" y="-8200"/>
            <a:ext cx="12222800" cy="6884000"/>
            <a:chOff x="-10875475" y="-6150"/>
            <a:chExt cx="9167100" cy="5163000"/>
          </a:xfrm>
        </p:grpSpPr>
        <p:cxnSp>
          <p:nvCxnSpPr>
            <p:cNvPr id="545" name="Google Shape;545;p23"/>
            <p:cNvCxnSpPr/>
            <p:nvPr/>
          </p:nvCxnSpPr>
          <p:spPr>
            <a:xfrm>
              <a:off x="-10875475" y="227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23"/>
            <p:cNvCxnSpPr/>
            <p:nvPr/>
          </p:nvCxnSpPr>
          <p:spPr>
            <a:xfrm>
              <a:off x="-10875475" y="474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23"/>
            <p:cNvCxnSpPr/>
            <p:nvPr/>
          </p:nvCxnSpPr>
          <p:spPr>
            <a:xfrm>
              <a:off x="-10875475" y="721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23"/>
            <p:cNvCxnSpPr/>
            <p:nvPr/>
          </p:nvCxnSpPr>
          <p:spPr>
            <a:xfrm>
              <a:off x="-10875475" y="967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23"/>
            <p:cNvCxnSpPr/>
            <p:nvPr/>
          </p:nvCxnSpPr>
          <p:spPr>
            <a:xfrm>
              <a:off x="-10875475" y="1214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23"/>
            <p:cNvCxnSpPr/>
            <p:nvPr/>
          </p:nvCxnSpPr>
          <p:spPr>
            <a:xfrm>
              <a:off x="-10875475" y="1461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23"/>
            <p:cNvCxnSpPr/>
            <p:nvPr/>
          </p:nvCxnSpPr>
          <p:spPr>
            <a:xfrm>
              <a:off x="-10875475" y="1708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23"/>
            <p:cNvCxnSpPr/>
            <p:nvPr/>
          </p:nvCxnSpPr>
          <p:spPr>
            <a:xfrm>
              <a:off x="-10875475" y="1954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23"/>
            <p:cNvCxnSpPr/>
            <p:nvPr/>
          </p:nvCxnSpPr>
          <p:spPr>
            <a:xfrm>
              <a:off x="-10875475" y="2201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23"/>
            <p:cNvCxnSpPr/>
            <p:nvPr/>
          </p:nvCxnSpPr>
          <p:spPr>
            <a:xfrm>
              <a:off x="-10875475" y="2448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23"/>
            <p:cNvCxnSpPr/>
            <p:nvPr/>
          </p:nvCxnSpPr>
          <p:spPr>
            <a:xfrm>
              <a:off x="-10875475" y="2695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23"/>
            <p:cNvCxnSpPr/>
            <p:nvPr/>
          </p:nvCxnSpPr>
          <p:spPr>
            <a:xfrm>
              <a:off x="-10875475" y="2941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23"/>
            <p:cNvCxnSpPr/>
            <p:nvPr/>
          </p:nvCxnSpPr>
          <p:spPr>
            <a:xfrm>
              <a:off x="-10875475" y="3188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23"/>
            <p:cNvCxnSpPr/>
            <p:nvPr/>
          </p:nvCxnSpPr>
          <p:spPr>
            <a:xfrm>
              <a:off x="-10875475" y="3435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23"/>
            <p:cNvCxnSpPr/>
            <p:nvPr/>
          </p:nvCxnSpPr>
          <p:spPr>
            <a:xfrm>
              <a:off x="-10875475" y="3682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23"/>
            <p:cNvCxnSpPr/>
            <p:nvPr/>
          </p:nvCxnSpPr>
          <p:spPr>
            <a:xfrm>
              <a:off x="-10875475" y="3928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23"/>
            <p:cNvCxnSpPr/>
            <p:nvPr/>
          </p:nvCxnSpPr>
          <p:spPr>
            <a:xfrm>
              <a:off x="-10875475" y="4175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23"/>
            <p:cNvCxnSpPr/>
            <p:nvPr/>
          </p:nvCxnSpPr>
          <p:spPr>
            <a:xfrm>
              <a:off x="-10875475" y="4422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23"/>
            <p:cNvCxnSpPr/>
            <p:nvPr/>
          </p:nvCxnSpPr>
          <p:spPr>
            <a:xfrm>
              <a:off x="-10875475" y="4669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23"/>
            <p:cNvCxnSpPr/>
            <p:nvPr/>
          </p:nvCxnSpPr>
          <p:spPr>
            <a:xfrm>
              <a:off x="-10875475" y="4915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23"/>
            <p:cNvCxnSpPr/>
            <p:nvPr/>
          </p:nvCxnSpPr>
          <p:spPr>
            <a:xfrm>
              <a:off x="-10493825" y="-6150"/>
              <a:ext cx="0" cy="5163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6" name="Google Shape;566;p23"/>
            <p:cNvSpPr/>
            <p:nvPr/>
          </p:nvSpPr>
          <p:spPr>
            <a:xfrm>
              <a:off x="-10740675" y="539500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-10740675" y="4497575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568" name="Google Shape;568;p23"/>
          <p:cNvSpPr txBox="1">
            <a:spLocks noGrp="1"/>
          </p:cNvSpPr>
          <p:nvPr>
            <p:ph type="subTitle" idx="1"/>
          </p:nvPr>
        </p:nvSpPr>
        <p:spPr>
          <a:xfrm>
            <a:off x="2904733" y="4057100"/>
            <a:ext cx="6382400" cy="1301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23"/>
          <p:cNvSpPr txBox="1">
            <a:spLocks noGrp="1"/>
          </p:cNvSpPr>
          <p:nvPr>
            <p:ph type="title"/>
          </p:nvPr>
        </p:nvSpPr>
        <p:spPr>
          <a:xfrm>
            <a:off x="2904700" y="1267900"/>
            <a:ext cx="6382400" cy="278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285105"/>
      </p:ext>
    </p:extLst>
  </p:cSld>
  <p:clrMapOvr>
    <a:masterClrMapping/>
  </p:clrMapOvr>
  <p:transition spd="med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" name="Google Shape;880;p34"/>
          <p:cNvGrpSpPr/>
          <p:nvPr/>
        </p:nvGrpSpPr>
        <p:grpSpPr>
          <a:xfrm>
            <a:off x="-15400" y="-8200"/>
            <a:ext cx="12222800" cy="6884000"/>
            <a:chOff x="-10875475" y="-6150"/>
            <a:chExt cx="9167100" cy="5163000"/>
          </a:xfrm>
        </p:grpSpPr>
        <p:cxnSp>
          <p:nvCxnSpPr>
            <p:cNvPr id="881" name="Google Shape;881;p34"/>
            <p:cNvCxnSpPr/>
            <p:nvPr/>
          </p:nvCxnSpPr>
          <p:spPr>
            <a:xfrm>
              <a:off x="-10875475" y="227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34"/>
            <p:cNvCxnSpPr/>
            <p:nvPr/>
          </p:nvCxnSpPr>
          <p:spPr>
            <a:xfrm>
              <a:off x="-10875475" y="474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34"/>
            <p:cNvCxnSpPr/>
            <p:nvPr/>
          </p:nvCxnSpPr>
          <p:spPr>
            <a:xfrm>
              <a:off x="-10875475" y="721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34"/>
            <p:cNvCxnSpPr/>
            <p:nvPr/>
          </p:nvCxnSpPr>
          <p:spPr>
            <a:xfrm>
              <a:off x="-10875475" y="967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34"/>
            <p:cNvCxnSpPr/>
            <p:nvPr/>
          </p:nvCxnSpPr>
          <p:spPr>
            <a:xfrm>
              <a:off x="-10875475" y="1214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34"/>
            <p:cNvCxnSpPr/>
            <p:nvPr/>
          </p:nvCxnSpPr>
          <p:spPr>
            <a:xfrm>
              <a:off x="-10875475" y="1461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34"/>
            <p:cNvCxnSpPr/>
            <p:nvPr/>
          </p:nvCxnSpPr>
          <p:spPr>
            <a:xfrm>
              <a:off x="-10875475" y="1708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34"/>
            <p:cNvCxnSpPr/>
            <p:nvPr/>
          </p:nvCxnSpPr>
          <p:spPr>
            <a:xfrm>
              <a:off x="-10875475" y="1954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34"/>
            <p:cNvCxnSpPr/>
            <p:nvPr/>
          </p:nvCxnSpPr>
          <p:spPr>
            <a:xfrm>
              <a:off x="-10875475" y="2201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34"/>
            <p:cNvCxnSpPr/>
            <p:nvPr/>
          </p:nvCxnSpPr>
          <p:spPr>
            <a:xfrm>
              <a:off x="-10875475" y="2448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34"/>
            <p:cNvCxnSpPr/>
            <p:nvPr/>
          </p:nvCxnSpPr>
          <p:spPr>
            <a:xfrm>
              <a:off x="-10875475" y="2695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34"/>
            <p:cNvCxnSpPr/>
            <p:nvPr/>
          </p:nvCxnSpPr>
          <p:spPr>
            <a:xfrm>
              <a:off x="-10875475" y="2941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34"/>
            <p:cNvCxnSpPr/>
            <p:nvPr/>
          </p:nvCxnSpPr>
          <p:spPr>
            <a:xfrm>
              <a:off x="-10875475" y="3188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34"/>
            <p:cNvCxnSpPr/>
            <p:nvPr/>
          </p:nvCxnSpPr>
          <p:spPr>
            <a:xfrm>
              <a:off x="-10875475" y="3435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34"/>
            <p:cNvCxnSpPr/>
            <p:nvPr/>
          </p:nvCxnSpPr>
          <p:spPr>
            <a:xfrm>
              <a:off x="-10875475" y="3682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34"/>
            <p:cNvCxnSpPr/>
            <p:nvPr/>
          </p:nvCxnSpPr>
          <p:spPr>
            <a:xfrm>
              <a:off x="-10875475" y="3928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34"/>
            <p:cNvCxnSpPr/>
            <p:nvPr/>
          </p:nvCxnSpPr>
          <p:spPr>
            <a:xfrm>
              <a:off x="-10875475" y="4175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34"/>
            <p:cNvCxnSpPr/>
            <p:nvPr/>
          </p:nvCxnSpPr>
          <p:spPr>
            <a:xfrm>
              <a:off x="-10875475" y="4422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34"/>
            <p:cNvCxnSpPr/>
            <p:nvPr/>
          </p:nvCxnSpPr>
          <p:spPr>
            <a:xfrm>
              <a:off x="-10875475" y="4669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34"/>
            <p:cNvCxnSpPr/>
            <p:nvPr/>
          </p:nvCxnSpPr>
          <p:spPr>
            <a:xfrm>
              <a:off x="-10875475" y="4915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34"/>
            <p:cNvCxnSpPr/>
            <p:nvPr/>
          </p:nvCxnSpPr>
          <p:spPr>
            <a:xfrm>
              <a:off x="-10493825" y="-6150"/>
              <a:ext cx="0" cy="5163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2" name="Google Shape;902;p34"/>
            <p:cNvSpPr/>
            <p:nvPr/>
          </p:nvSpPr>
          <p:spPr>
            <a:xfrm>
              <a:off x="-10740675" y="539500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-10740675" y="4497575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904" name="Google Shape;904;p34"/>
          <p:cNvGrpSpPr/>
          <p:nvPr/>
        </p:nvGrpSpPr>
        <p:grpSpPr>
          <a:xfrm>
            <a:off x="9482086" y="5043146"/>
            <a:ext cx="2187445" cy="1442068"/>
            <a:chOff x="3751875" y="323350"/>
            <a:chExt cx="715475" cy="471675"/>
          </a:xfrm>
        </p:grpSpPr>
        <p:sp>
          <p:nvSpPr>
            <p:cNvPr id="905" name="Google Shape;905;p34"/>
            <p:cNvSpPr/>
            <p:nvPr/>
          </p:nvSpPr>
          <p:spPr>
            <a:xfrm>
              <a:off x="3753625" y="500525"/>
              <a:ext cx="712075" cy="292800"/>
            </a:xfrm>
            <a:custGeom>
              <a:avLst/>
              <a:gdLst/>
              <a:ahLst/>
              <a:cxnLst/>
              <a:rect l="l" t="t" r="r" b="b"/>
              <a:pathLst>
                <a:path w="28483" h="11712" extrusionOk="0">
                  <a:moveTo>
                    <a:pt x="28482" y="1"/>
                  </a:moveTo>
                  <a:cubicBezTo>
                    <a:pt x="28482" y="1"/>
                    <a:pt x="28482" y="1"/>
                    <a:pt x="28482" y="2"/>
                  </a:cubicBezTo>
                  <a:lnTo>
                    <a:pt x="28482" y="2"/>
                  </a:lnTo>
                  <a:cubicBezTo>
                    <a:pt x="28482" y="1"/>
                    <a:pt x="28482" y="1"/>
                    <a:pt x="28482" y="1"/>
                  </a:cubicBezTo>
                  <a:close/>
                  <a:moveTo>
                    <a:pt x="28482" y="2"/>
                  </a:moveTo>
                  <a:lnTo>
                    <a:pt x="28482" y="2"/>
                  </a:lnTo>
                  <a:cubicBezTo>
                    <a:pt x="28482" y="61"/>
                    <a:pt x="28442" y="120"/>
                    <a:pt x="28360" y="168"/>
                  </a:cubicBezTo>
                  <a:lnTo>
                    <a:pt x="12447" y="9416"/>
                  </a:lnTo>
                  <a:cubicBezTo>
                    <a:pt x="12367" y="9462"/>
                    <a:pt x="12262" y="9485"/>
                    <a:pt x="12158" y="9485"/>
                  </a:cubicBezTo>
                  <a:cubicBezTo>
                    <a:pt x="12053" y="9485"/>
                    <a:pt x="11948" y="9462"/>
                    <a:pt x="11869" y="9416"/>
                  </a:cubicBezTo>
                  <a:lnTo>
                    <a:pt x="127" y="2639"/>
                  </a:lnTo>
                  <a:cubicBezTo>
                    <a:pt x="45" y="2594"/>
                    <a:pt x="4" y="2531"/>
                    <a:pt x="4" y="2468"/>
                  </a:cubicBezTo>
                  <a:cubicBezTo>
                    <a:pt x="4" y="3213"/>
                    <a:pt x="1" y="3954"/>
                    <a:pt x="1" y="4695"/>
                  </a:cubicBezTo>
                  <a:cubicBezTo>
                    <a:pt x="1" y="4758"/>
                    <a:pt x="38" y="4818"/>
                    <a:pt x="120" y="4866"/>
                  </a:cubicBezTo>
                  <a:lnTo>
                    <a:pt x="11861" y="11642"/>
                  </a:lnTo>
                  <a:cubicBezTo>
                    <a:pt x="11941" y="11689"/>
                    <a:pt x="12046" y="11712"/>
                    <a:pt x="12150" y="11712"/>
                  </a:cubicBezTo>
                  <a:cubicBezTo>
                    <a:pt x="12255" y="11712"/>
                    <a:pt x="12360" y="11689"/>
                    <a:pt x="12439" y="11642"/>
                  </a:cubicBezTo>
                  <a:lnTo>
                    <a:pt x="28357" y="2394"/>
                  </a:lnTo>
                  <a:cubicBezTo>
                    <a:pt x="28434" y="2350"/>
                    <a:pt x="28475" y="2287"/>
                    <a:pt x="28475" y="2227"/>
                  </a:cubicBezTo>
                  <a:cubicBezTo>
                    <a:pt x="28479" y="1487"/>
                    <a:pt x="28479" y="743"/>
                    <a:pt x="28482" y="2"/>
                  </a:cubicBezTo>
                  <a:close/>
                </a:path>
              </a:pathLst>
            </a:custGeom>
            <a:solidFill>
              <a:srgbClr val="386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3753725" y="325125"/>
              <a:ext cx="711975" cy="412550"/>
            </a:xfrm>
            <a:custGeom>
              <a:avLst/>
              <a:gdLst/>
              <a:ahLst/>
              <a:cxnLst/>
              <a:rect l="l" t="t" r="r" b="b"/>
              <a:pathLst>
                <a:path w="28479" h="16502" extrusionOk="0">
                  <a:moveTo>
                    <a:pt x="16326" y="0"/>
                  </a:moveTo>
                  <a:cubicBezTo>
                    <a:pt x="16221" y="0"/>
                    <a:pt x="16116" y="24"/>
                    <a:pt x="16037" y="70"/>
                  </a:cubicBezTo>
                  <a:lnTo>
                    <a:pt x="119" y="9318"/>
                  </a:lnTo>
                  <a:cubicBezTo>
                    <a:pt x="41" y="9366"/>
                    <a:pt x="0" y="9426"/>
                    <a:pt x="0" y="9484"/>
                  </a:cubicBezTo>
                  <a:cubicBezTo>
                    <a:pt x="0" y="9547"/>
                    <a:pt x="41" y="9610"/>
                    <a:pt x="123" y="9655"/>
                  </a:cubicBezTo>
                  <a:lnTo>
                    <a:pt x="11865" y="16432"/>
                  </a:lnTo>
                  <a:cubicBezTo>
                    <a:pt x="11944" y="16478"/>
                    <a:pt x="12049" y="16501"/>
                    <a:pt x="12154" y="16501"/>
                  </a:cubicBezTo>
                  <a:cubicBezTo>
                    <a:pt x="12258" y="16501"/>
                    <a:pt x="12363" y="16478"/>
                    <a:pt x="12443" y="16432"/>
                  </a:cubicBezTo>
                  <a:lnTo>
                    <a:pt x="28356" y="7184"/>
                  </a:lnTo>
                  <a:cubicBezTo>
                    <a:pt x="28438" y="7136"/>
                    <a:pt x="28478" y="7076"/>
                    <a:pt x="28478" y="7017"/>
                  </a:cubicBezTo>
                  <a:cubicBezTo>
                    <a:pt x="28478" y="6953"/>
                    <a:pt x="28438" y="6895"/>
                    <a:pt x="28356" y="6847"/>
                  </a:cubicBezTo>
                  <a:lnTo>
                    <a:pt x="16615" y="70"/>
                  </a:lnTo>
                  <a:cubicBezTo>
                    <a:pt x="16535" y="24"/>
                    <a:pt x="16431" y="0"/>
                    <a:pt x="16326" y="0"/>
                  </a:cubicBezTo>
                  <a:close/>
                </a:path>
              </a:pathLst>
            </a:custGeom>
            <a:solidFill>
              <a:srgbClr val="386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3752050" y="323350"/>
              <a:ext cx="715300" cy="416100"/>
            </a:xfrm>
            <a:custGeom>
              <a:avLst/>
              <a:gdLst/>
              <a:ahLst/>
              <a:cxnLst/>
              <a:rect l="l" t="t" r="r" b="b"/>
              <a:pathLst>
                <a:path w="28612" h="16644" extrusionOk="0">
                  <a:moveTo>
                    <a:pt x="16393" y="141"/>
                  </a:moveTo>
                  <a:cubicBezTo>
                    <a:pt x="16485" y="141"/>
                    <a:pt x="16578" y="160"/>
                    <a:pt x="16648" y="200"/>
                  </a:cubicBezTo>
                  <a:lnTo>
                    <a:pt x="28390" y="6976"/>
                  </a:lnTo>
                  <a:cubicBezTo>
                    <a:pt x="28446" y="7010"/>
                    <a:pt x="28475" y="7051"/>
                    <a:pt x="28475" y="7088"/>
                  </a:cubicBezTo>
                  <a:cubicBezTo>
                    <a:pt x="28475" y="7125"/>
                    <a:pt x="28446" y="7162"/>
                    <a:pt x="28390" y="7195"/>
                  </a:cubicBezTo>
                  <a:lnTo>
                    <a:pt x="12472" y="16443"/>
                  </a:lnTo>
                  <a:cubicBezTo>
                    <a:pt x="12404" y="16484"/>
                    <a:pt x="12311" y="16505"/>
                    <a:pt x="12219" y="16505"/>
                  </a:cubicBezTo>
                  <a:cubicBezTo>
                    <a:pt x="12126" y="16505"/>
                    <a:pt x="12034" y="16484"/>
                    <a:pt x="11965" y="16443"/>
                  </a:cubicBezTo>
                  <a:lnTo>
                    <a:pt x="223" y="9666"/>
                  </a:lnTo>
                  <a:cubicBezTo>
                    <a:pt x="168" y="9637"/>
                    <a:pt x="138" y="9596"/>
                    <a:pt x="138" y="9555"/>
                  </a:cubicBezTo>
                  <a:cubicBezTo>
                    <a:pt x="138" y="9519"/>
                    <a:pt x="168" y="9481"/>
                    <a:pt x="223" y="9448"/>
                  </a:cubicBezTo>
                  <a:lnTo>
                    <a:pt x="16140" y="200"/>
                  </a:lnTo>
                  <a:cubicBezTo>
                    <a:pt x="16207" y="160"/>
                    <a:pt x="16300" y="141"/>
                    <a:pt x="16393" y="141"/>
                  </a:cubicBezTo>
                  <a:close/>
                  <a:moveTo>
                    <a:pt x="16392" y="1"/>
                  </a:moveTo>
                  <a:cubicBezTo>
                    <a:pt x="16277" y="1"/>
                    <a:pt x="16161" y="27"/>
                    <a:pt x="16070" y="81"/>
                  </a:cubicBezTo>
                  <a:lnTo>
                    <a:pt x="153" y="9329"/>
                  </a:lnTo>
                  <a:cubicBezTo>
                    <a:pt x="57" y="9389"/>
                    <a:pt x="1" y="9470"/>
                    <a:pt x="1" y="9555"/>
                  </a:cubicBezTo>
                  <a:cubicBezTo>
                    <a:pt x="1" y="9644"/>
                    <a:pt x="57" y="9730"/>
                    <a:pt x="156" y="9786"/>
                  </a:cubicBezTo>
                  <a:lnTo>
                    <a:pt x="11894" y="16562"/>
                  </a:lnTo>
                  <a:cubicBezTo>
                    <a:pt x="11988" y="16614"/>
                    <a:pt x="12102" y="16643"/>
                    <a:pt x="12221" y="16643"/>
                  </a:cubicBezTo>
                  <a:cubicBezTo>
                    <a:pt x="12335" y="16643"/>
                    <a:pt x="12454" y="16614"/>
                    <a:pt x="12543" y="16562"/>
                  </a:cubicBezTo>
                  <a:lnTo>
                    <a:pt x="28461" y="7313"/>
                  </a:lnTo>
                  <a:cubicBezTo>
                    <a:pt x="28557" y="7255"/>
                    <a:pt x="28612" y="7173"/>
                    <a:pt x="28612" y="7088"/>
                  </a:cubicBezTo>
                  <a:cubicBezTo>
                    <a:pt x="28612" y="6999"/>
                    <a:pt x="28557" y="6918"/>
                    <a:pt x="28456" y="6862"/>
                  </a:cubicBezTo>
                  <a:lnTo>
                    <a:pt x="16715" y="81"/>
                  </a:lnTo>
                  <a:cubicBezTo>
                    <a:pt x="16624" y="27"/>
                    <a:pt x="16508" y="1"/>
                    <a:pt x="16392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3751875" y="498775"/>
              <a:ext cx="715475" cy="296250"/>
            </a:xfrm>
            <a:custGeom>
              <a:avLst/>
              <a:gdLst/>
              <a:ahLst/>
              <a:cxnLst/>
              <a:rect l="l" t="t" r="r" b="b"/>
              <a:pathLst>
                <a:path w="28619" h="11850" extrusionOk="0">
                  <a:moveTo>
                    <a:pt x="28552" y="0"/>
                  </a:moveTo>
                  <a:cubicBezTo>
                    <a:pt x="28516" y="4"/>
                    <a:pt x="28482" y="34"/>
                    <a:pt x="28482" y="71"/>
                  </a:cubicBezTo>
                  <a:lnTo>
                    <a:pt x="28478" y="2297"/>
                  </a:lnTo>
                  <a:cubicBezTo>
                    <a:pt x="28478" y="2335"/>
                    <a:pt x="28445" y="2375"/>
                    <a:pt x="28393" y="2405"/>
                  </a:cubicBezTo>
                  <a:lnTo>
                    <a:pt x="12476" y="11653"/>
                  </a:lnTo>
                  <a:cubicBezTo>
                    <a:pt x="12406" y="11694"/>
                    <a:pt x="12311" y="11715"/>
                    <a:pt x="12217" y="11715"/>
                  </a:cubicBezTo>
                  <a:cubicBezTo>
                    <a:pt x="12124" y="11715"/>
                    <a:pt x="12032" y="11695"/>
                    <a:pt x="11964" y="11656"/>
                  </a:cubicBezTo>
                  <a:lnTo>
                    <a:pt x="223" y="4876"/>
                  </a:lnTo>
                  <a:cubicBezTo>
                    <a:pt x="168" y="4843"/>
                    <a:pt x="137" y="4806"/>
                    <a:pt x="137" y="4765"/>
                  </a:cubicBezTo>
                  <a:lnTo>
                    <a:pt x="141" y="2538"/>
                  </a:lnTo>
                  <a:cubicBezTo>
                    <a:pt x="141" y="2502"/>
                    <a:pt x="112" y="2472"/>
                    <a:pt x="74" y="2472"/>
                  </a:cubicBezTo>
                  <a:cubicBezTo>
                    <a:pt x="38" y="2472"/>
                    <a:pt x="8" y="2502"/>
                    <a:pt x="8" y="2538"/>
                  </a:cubicBezTo>
                  <a:lnTo>
                    <a:pt x="0" y="4765"/>
                  </a:lnTo>
                  <a:cubicBezTo>
                    <a:pt x="0" y="4854"/>
                    <a:pt x="57" y="4939"/>
                    <a:pt x="156" y="4995"/>
                  </a:cubicBezTo>
                  <a:lnTo>
                    <a:pt x="11898" y="11772"/>
                  </a:lnTo>
                  <a:cubicBezTo>
                    <a:pt x="11987" y="11824"/>
                    <a:pt x="12106" y="11849"/>
                    <a:pt x="12220" y="11849"/>
                  </a:cubicBezTo>
                  <a:cubicBezTo>
                    <a:pt x="12335" y="11849"/>
                    <a:pt x="12453" y="11824"/>
                    <a:pt x="12542" y="11772"/>
                  </a:cubicBezTo>
                  <a:lnTo>
                    <a:pt x="28460" y="2524"/>
                  </a:lnTo>
                  <a:cubicBezTo>
                    <a:pt x="28560" y="2464"/>
                    <a:pt x="28612" y="2386"/>
                    <a:pt x="28612" y="2297"/>
                  </a:cubicBezTo>
                  <a:lnTo>
                    <a:pt x="28619" y="71"/>
                  </a:lnTo>
                  <a:cubicBezTo>
                    <a:pt x="28619" y="34"/>
                    <a:pt x="28589" y="0"/>
                    <a:pt x="28552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4083025" y="358475"/>
              <a:ext cx="322750" cy="185400"/>
            </a:xfrm>
            <a:custGeom>
              <a:avLst/>
              <a:gdLst/>
              <a:ahLst/>
              <a:cxnLst/>
              <a:rect l="l" t="t" r="r" b="b"/>
              <a:pathLst>
                <a:path w="12910" h="7416" extrusionOk="0">
                  <a:moveTo>
                    <a:pt x="2954" y="0"/>
                  </a:moveTo>
                  <a:cubicBezTo>
                    <a:pt x="2849" y="0"/>
                    <a:pt x="2744" y="23"/>
                    <a:pt x="2665" y="70"/>
                  </a:cubicBezTo>
                  <a:lnTo>
                    <a:pt x="160" y="1522"/>
                  </a:lnTo>
                  <a:cubicBezTo>
                    <a:pt x="1" y="1614"/>
                    <a:pt x="4" y="1766"/>
                    <a:pt x="163" y="1859"/>
                  </a:cubicBezTo>
                  <a:lnTo>
                    <a:pt x="9667" y="7346"/>
                  </a:lnTo>
                  <a:cubicBezTo>
                    <a:pt x="9747" y="7393"/>
                    <a:pt x="9852" y="7416"/>
                    <a:pt x="9956" y="7416"/>
                  </a:cubicBezTo>
                  <a:cubicBezTo>
                    <a:pt x="10061" y="7416"/>
                    <a:pt x="10166" y="7393"/>
                    <a:pt x="10245" y="7346"/>
                  </a:cubicBezTo>
                  <a:lnTo>
                    <a:pt x="12750" y="5891"/>
                  </a:lnTo>
                  <a:cubicBezTo>
                    <a:pt x="12910" y="5797"/>
                    <a:pt x="12905" y="5650"/>
                    <a:pt x="12746" y="5557"/>
                  </a:cubicBezTo>
                  <a:lnTo>
                    <a:pt x="3243" y="70"/>
                  </a:lnTo>
                  <a:cubicBezTo>
                    <a:pt x="3163" y="23"/>
                    <a:pt x="3058" y="0"/>
                    <a:pt x="29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3995775" y="523800"/>
              <a:ext cx="124900" cy="71125"/>
            </a:xfrm>
            <a:custGeom>
              <a:avLst/>
              <a:gdLst/>
              <a:ahLst/>
              <a:cxnLst/>
              <a:rect l="l" t="t" r="r" b="b"/>
              <a:pathLst>
                <a:path w="4996" h="2845" extrusionOk="0">
                  <a:moveTo>
                    <a:pt x="2489" y="1"/>
                  </a:moveTo>
                  <a:cubicBezTo>
                    <a:pt x="2385" y="1"/>
                    <a:pt x="2281" y="24"/>
                    <a:pt x="2201" y="70"/>
                  </a:cubicBezTo>
                  <a:lnTo>
                    <a:pt x="159" y="1256"/>
                  </a:lnTo>
                  <a:cubicBezTo>
                    <a:pt x="0" y="1349"/>
                    <a:pt x="0" y="1496"/>
                    <a:pt x="163" y="1590"/>
                  </a:cubicBezTo>
                  <a:lnTo>
                    <a:pt x="2216" y="2775"/>
                  </a:lnTo>
                  <a:cubicBezTo>
                    <a:pt x="2296" y="2821"/>
                    <a:pt x="2400" y="2844"/>
                    <a:pt x="2505" y="2844"/>
                  </a:cubicBezTo>
                  <a:cubicBezTo>
                    <a:pt x="2610" y="2844"/>
                    <a:pt x="2714" y="2821"/>
                    <a:pt x="2794" y="2775"/>
                  </a:cubicBezTo>
                  <a:lnTo>
                    <a:pt x="4835" y="1590"/>
                  </a:lnTo>
                  <a:cubicBezTo>
                    <a:pt x="4995" y="1496"/>
                    <a:pt x="4991" y="1349"/>
                    <a:pt x="4832" y="1256"/>
                  </a:cubicBezTo>
                  <a:lnTo>
                    <a:pt x="2779" y="70"/>
                  </a:lnTo>
                  <a:cubicBezTo>
                    <a:pt x="2698" y="24"/>
                    <a:pt x="2593" y="1"/>
                    <a:pt x="2489" y="1"/>
                  </a:cubicBezTo>
                  <a:close/>
                </a:path>
              </a:pathLst>
            </a:custGeom>
            <a:solidFill>
              <a:srgbClr val="F5D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996325" y="577525"/>
              <a:ext cx="217425" cy="124950"/>
            </a:xfrm>
            <a:custGeom>
              <a:avLst/>
              <a:gdLst/>
              <a:ahLst/>
              <a:cxnLst/>
              <a:rect l="l" t="t" r="r" b="b"/>
              <a:pathLst>
                <a:path w="8697" h="4998" extrusionOk="0">
                  <a:moveTo>
                    <a:pt x="6192" y="1"/>
                  </a:moveTo>
                  <a:cubicBezTo>
                    <a:pt x="6087" y="1"/>
                    <a:pt x="5982" y="24"/>
                    <a:pt x="5902" y="70"/>
                  </a:cubicBezTo>
                  <a:lnTo>
                    <a:pt x="163" y="3405"/>
                  </a:lnTo>
                  <a:cubicBezTo>
                    <a:pt x="1" y="3501"/>
                    <a:pt x="4" y="3649"/>
                    <a:pt x="163" y="3742"/>
                  </a:cubicBezTo>
                  <a:lnTo>
                    <a:pt x="2217" y="4927"/>
                  </a:lnTo>
                  <a:cubicBezTo>
                    <a:pt x="2298" y="4974"/>
                    <a:pt x="2402" y="4997"/>
                    <a:pt x="2507" y="4997"/>
                  </a:cubicBezTo>
                  <a:cubicBezTo>
                    <a:pt x="2612" y="4997"/>
                    <a:pt x="2716" y="4974"/>
                    <a:pt x="2798" y="4927"/>
                  </a:cubicBezTo>
                  <a:lnTo>
                    <a:pt x="8537" y="1593"/>
                  </a:lnTo>
                  <a:cubicBezTo>
                    <a:pt x="8696" y="1500"/>
                    <a:pt x="8696" y="1348"/>
                    <a:pt x="8534" y="1256"/>
                  </a:cubicBezTo>
                  <a:lnTo>
                    <a:pt x="6480" y="70"/>
                  </a:lnTo>
                  <a:cubicBezTo>
                    <a:pt x="6401" y="24"/>
                    <a:pt x="6296" y="1"/>
                    <a:pt x="6192" y="1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4181400" y="523800"/>
              <a:ext cx="124900" cy="71125"/>
            </a:xfrm>
            <a:custGeom>
              <a:avLst/>
              <a:gdLst/>
              <a:ahLst/>
              <a:cxnLst/>
              <a:rect l="l" t="t" r="r" b="b"/>
              <a:pathLst>
                <a:path w="4996" h="2845" extrusionOk="0">
                  <a:moveTo>
                    <a:pt x="2490" y="1"/>
                  </a:moveTo>
                  <a:cubicBezTo>
                    <a:pt x="2385" y="1"/>
                    <a:pt x="2279" y="24"/>
                    <a:pt x="2198" y="70"/>
                  </a:cubicBezTo>
                  <a:lnTo>
                    <a:pt x="160" y="1256"/>
                  </a:lnTo>
                  <a:cubicBezTo>
                    <a:pt x="0" y="1349"/>
                    <a:pt x="0" y="1496"/>
                    <a:pt x="163" y="1590"/>
                  </a:cubicBezTo>
                  <a:lnTo>
                    <a:pt x="2216" y="2775"/>
                  </a:lnTo>
                  <a:cubicBezTo>
                    <a:pt x="2296" y="2821"/>
                    <a:pt x="2401" y="2844"/>
                    <a:pt x="2505" y="2844"/>
                  </a:cubicBezTo>
                  <a:cubicBezTo>
                    <a:pt x="2610" y="2844"/>
                    <a:pt x="2714" y="2821"/>
                    <a:pt x="2794" y="2775"/>
                  </a:cubicBezTo>
                  <a:lnTo>
                    <a:pt x="4835" y="1590"/>
                  </a:lnTo>
                  <a:cubicBezTo>
                    <a:pt x="4995" y="1496"/>
                    <a:pt x="4995" y="1349"/>
                    <a:pt x="4832" y="1256"/>
                  </a:cubicBezTo>
                  <a:lnTo>
                    <a:pt x="2779" y="70"/>
                  </a:lnTo>
                  <a:cubicBezTo>
                    <a:pt x="2700" y="24"/>
                    <a:pt x="2595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4088300" y="469975"/>
              <a:ext cx="124800" cy="71225"/>
            </a:xfrm>
            <a:custGeom>
              <a:avLst/>
              <a:gdLst/>
              <a:ahLst/>
              <a:cxnLst/>
              <a:rect l="l" t="t" r="r" b="b"/>
              <a:pathLst>
                <a:path w="4992" h="2849" extrusionOk="0">
                  <a:moveTo>
                    <a:pt x="2487" y="1"/>
                  </a:moveTo>
                  <a:cubicBezTo>
                    <a:pt x="2382" y="1"/>
                    <a:pt x="2277" y="24"/>
                    <a:pt x="2198" y="70"/>
                  </a:cubicBezTo>
                  <a:lnTo>
                    <a:pt x="160" y="1256"/>
                  </a:lnTo>
                  <a:cubicBezTo>
                    <a:pt x="0" y="1349"/>
                    <a:pt x="0" y="1501"/>
                    <a:pt x="160" y="1593"/>
                  </a:cubicBezTo>
                  <a:lnTo>
                    <a:pt x="2213" y="2779"/>
                  </a:lnTo>
                  <a:cubicBezTo>
                    <a:pt x="2294" y="2825"/>
                    <a:pt x="2400" y="2848"/>
                    <a:pt x="2505" y="2848"/>
                  </a:cubicBezTo>
                  <a:cubicBezTo>
                    <a:pt x="2610" y="2848"/>
                    <a:pt x="2715" y="2825"/>
                    <a:pt x="2794" y="2779"/>
                  </a:cubicBezTo>
                  <a:lnTo>
                    <a:pt x="4832" y="1593"/>
                  </a:lnTo>
                  <a:cubicBezTo>
                    <a:pt x="4992" y="1501"/>
                    <a:pt x="4992" y="1349"/>
                    <a:pt x="4832" y="1256"/>
                  </a:cubicBezTo>
                  <a:lnTo>
                    <a:pt x="2779" y="70"/>
                  </a:lnTo>
                  <a:cubicBezTo>
                    <a:pt x="2698" y="24"/>
                    <a:pt x="2592" y="1"/>
                    <a:pt x="2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3903225" y="577525"/>
              <a:ext cx="124900" cy="71225"/>
            </a:xfrm>
            <a:custGeom>
              <a:avLst/>
              <a:gdLst/>
              <a:ahLst/>
              <a:cxnLst/>
              <a:rect l="l" t="t" r="r" b="b"/>
              <a:pathLst>
                <a:path w="4996" h="2849" extrusionOk="0">
                  <a:moveTo>
                    <a:pt x="2491" y="1"/>
                  </a:moveTo>
                  <a:cubicBezTo>
                    <a:pt x="2386" y="1"/>
                    <a:pt x="2281" y="24"/>
                    <a:pt x="2201" y="70"/>
                  </a:cubicBezTo>
                  <a:lnTo>
                    <a:pt x="160" y="1256"/>
                  </a:lnTo>
                  <a:cubicBezTo>
                    <a:pt x="0" y="1348"/>
                    <a:pt x="0" y="1500"/>
                    <a:pt x="164" y="1593"/>
                  </a:cubicBezTo>
                  <a:lnTo>
                    <a:pt x="2216" y="2779"/>
                  </a:lnTo>
                  <a:cubicBezTo>
                    <a:pt x="2296" y="2825"/>
                    <a:pt x="2401" y="2848"/>
                    <a:pt x="2505" y="2848"/>
                  </a:cubicBezTo>
                  <a:cubicBezTo>
                    <a:pt x="2610" y="2848"/>
                    <a:pt x="2715" y="2825"/>
                    <a:pt x="2794" y="2779"/>
                  </a:cubicBezTo>
                  <a:lnTo>
                    <a:pt x="4836" y="1593"/>
                  </a:lnTo>
                  <a:cubicBezTo>
                    <a:pt x="4995" y="1500"/>
                    <a:pt x="4995" y="1348"/>
                    <a:pt x="4833" y="1256"/>
                  </a:cubicBezTo>
                  <a:lnTo>
                    <a:pt x="2779" y="70"/>
                  </a:lnTo>
                  <a:cubicBezTo>
                    <a:pt x="2700" y="24"/>
                    <a:pt x="2595" y="1"/>
                    <a:pt x="2491" y="1"/>
                  </a:cubicBezTo>
                  <a:close/>
                </a:path>
              </a:pathLst>
            </a:custGeom>
            <a:solidFill>
              <a:srgbClr val="F5D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3810150" y="523800"/>
              <a:ext cx="124900" cy="71125"/>
            </a:xfrm>
            <a:custGeom>
              <a:avLst/>
              <a:gdLst/>
              <a:ahLst/>
              <a:cxnLst/>
              <a:rect l="l" t="t" r="r" b="b"/>
              <a:pathLst>
                <a:path w="4996" h="2845" extrusionOk="0">
                  <a:moveTo>
                    <a:pt x="2490" y="1"/>
                  </a:moveTo>
                  <a:cubicBezTo>
                    <a:pt x="2385" y="1"/>
                    <a:pt x="2281" y="24"/>
                    <a:pt x="2201" y="70"/>
                  </a:cubicBezTo>
                  <a:lnTo>
                    <a:pt x="159" y="1256"/>
                  </a:lnTo>
                  <a:cubicBezTo>
                    <a:pt x="0" y="1349"/>
                    <a:pt x="0" y="1496"/>
                    <a:pt x="159" y="1590"/>
                  </a:cubicBezTo>
                  <a:lnTo>
                    <a:pt x="2212" y="2775"/>
                  </a:lnTo>
                  <a:cubicBezTo>
                    <a:pt x="2294" y="2821"/>
                    <a:pt x="2399" y="2844"/>
                    <a:pt x="2504" y="2844"/>
                  </a:cubicBezTo>
                  <a:cubicBezTo>
                    <a:pt x="2609" y="2844"/>
                    <a:pt x="2714" y="2821"/>
                    <a:pt x="2794" y="2775"/>
                  </a:cubicBezTo>
                  <a:lnTo>
                    <a:pt x="4835" y="1590"/>
                  </a:lnTo>
                  <a:cubicBezTo>
                    <a:pt x="4995" y="1496"/>
                    <a:pt x="4991" y="1349"/>
                    <a:pt x="4831" y="1256"/>
                  </a:cubicBezTo>
                  <a:lnTo>
                    <a:pt x="2779" y="70"/>
                  </a:lnTo>
                  <a:cubicBezTo>
                    <a:pt x="2699" y="24"/>
                    <a:pt x="2595" y="1"/>
                    <a:pt x="2490" y="1"/>
                  </a:cubicBezTo>
                  <a:close/>
                </a:path>
              </a:pathLst>
            </a:custGeom>
            <a:solidFill>
              <a:srgbClr val="F5D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3902675" y="469975"/>
              <a:ext cx="124800" cy="71225"/>
            </a:xfrm>
            <a:custGeom>
              <a:avLst/>
              <a:gdLst/>
              <a:ahLst/>
              <a:cxnLst/>
              <a:rect l="l" t="t" r="r" b="b"/>
              <a:pathLst>
                <a:path w="4992" h="2849" extrusionOk="0">
                  <a:moveTo>
                    <a:pt x="2487" y="1"/>
                  </a:moveTo>
                  <a:cubicBezTo>
                    <a:pt x="2382" y="1"/>
                    <a:pt x="2277" y="24"/>
                    <a:pt x="2197" y="70"/>
                  </a:cubicBezTo>
                  <a:lnTo>
                    <a:pt x="160" y="1256"/>
                  </a:lnTo>
                  <a:cubicBezTo>
                    <a:pt x="0" y="1349"/>
                    <a:pt x="0" y="1501"/>
                    <a:pt x="160" y="1593"/>
                  </a:cubicBezTo>
                  <a:lnTo>
                    <a:pt x="2213" y="2779"/>
                  </a:lnTo>
                  <a:cubicBezTo>
                    <a:pt x="2294" y="2825"/>
                    <a:pt x="2400" y="2848"/>
                    <a:pt x="2505" y="2848"/>
                  </a:cubicBezTo>
                  <a:cubicBezTo>
                    <a:pt x="2610" y="2848"/>
                    <a:pt x="2715" y="2825"/>
                    <a:pt x="2794" y="2779"/>
                  </a:cubicBezTo>
                  <a:lnTo>
                    <a:pt x="4832" y="1593"/>
                  </a:lnTo>
                  <a:cubicBezTo>
                    <a:pt x="4991" y="1501"/>
                    <a:pt x="4991" y="1349"/>
                    <a:pt x="4832" y="1256"/>
                  </a:cubicBezTo>
                  <a:lnTo>
                    <a:pt x="2779" y="70"/>
                  </a:lnTo>
                  <a:cubicBezTo>
                    <a:pt x="2698" y="24"/>
                    <a:pt x="2592" y="1"/>
                    <a:pt x="2487" y="1"/>
                  </a:cubicBezTo>
                  <a:close/>
                </a:path>
              </a:pathLst>
            </a:custGeom>
            <a:solidFill>
              <a:srgbClr val="F5D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3995225" y="416275"/>
              <a:ext cx="124775" cy="71100"/>
            </a:xfrm>
            <a:custGeom>
              <a:avLst/>
              <a:gdLst/>
              <a:ahLst/>
              <a:cxnLst/>
              <a:rect l="l" t="t" r="r" b="b"/>
              <a:pathLst>
                <a:path w="4991" h="2844" extrusionOk="0">
                  <a:moveTo>
                    <a:pt x="2486" y="0"/>
                  </a:moveTo>
                  <a:cubicBezTo>
                    <a:pt x="2382" y="0"/>
                    <a:pt x="2277" y="23"/>
                    <a:pt x="2197" y="70"/>
                  </a:cubicBezTo>
                  <a:lnTo>
                    <a:pt x="159" y="1255"/>
                  </a:lnTo>
                  <a:cubicBezTo>
                    <a:pt x="0" y="1348"/>
                    <a:pt x="0" y="1496"/>
                    <a:pt x="159" y="1589"/>
                  </a:cubicBezTo>
                  <a:lnTo>
                    <a:pt x="2212" y="2774"/>
                  </a:lnTo>
                  <a:cubicBezTo>
                    <a:pt x="2292" y="2821"/>
                    <a:pt x="2397" y="2844"/>
                    <a:pt x="2503" y="2844"/>
                  </a:cubicBezTo>
                  <a:cubicBezTo>
                    <a:pt x="2608" y="2844"/>
                    <a:pt x="2714" y="2821"/>
                    <a:pt x="2794" y="2774"/>
                  </a:cubicBezTo>
                  <a:lnTo>
                    <a:pt x="4831" y="1592"/>
                  </a:lnTo>
                  <a:cubicBezTo>
                    <a:pt x="4990" y="1496"/>
                    <a:pt x="4990" y="1348"/>
                    <a:pt x="4831" y="1255"/>
                  </a:cubicBezTo>
                  <a:lnTo>
                    <a:pt x="2775" y="70"/>
                  </a:lnTo>
                  <a:cubicBezTo>
                    <a:pt x="2696" y="23"/>
                    <a:pt x="2591" y="0"/>
                    <a:pt x="2486" y="0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4082375" y="356725"/>
              <a:ext cx="324050" cy="188850"/>
            </a:xfrm>
            <a:custGeom>
              <a:avLst/>
              <a:gdLst/>
              <a:ahLst/>
              <a:cxnLst/>
              <a:rect l="l" t="t" r="r" b="b"/>
              <a:pathLst>
                <a:path w="12962" h="7554" extrusionOk="0">
                  <a:moveTo>
                    <a:pt x="2980" y="140"/>
                  </a:moveTo>
                  <a:cubicBezTo>
                    <a:pt x="3072" y="140"/>
                    <a:pt x="3165" y="158"/>
                    <a:pt x="3235" y="198"/>
                  </a:cubicBezTo>
                  <a:lnTo>
                    <a:pt x="12739" y="5686"/>
                  </a:lnTo>
                  <a:cubicBezTo>
                    <a:pt x="12794" y="5716"/>
                    <a:pt x="12824" y="5756"/>
                    <a:pt x="12824" y="5793"/>
                  </a:cubicBezTo>
                  <a:cubicBezTo>
                    <a:pt x="12824" y="5831"/>
                    <a:pt x="12794" y="5872"/>
                    <a:pt x="12739" y="5901"/>
                  </a:cubicBezTo>
                  <a:lnTo>
                    <a:pt x="10238" y="7357"/>
                  </a:lnTo>
                  <a:cubicBezTo>
                    <a:pt x="10169" y="7396"/>
                    <a:pt x="10076" y="7415"/>
                    <a:pt x="9982" y="7415"/>
                  </a:cubicBezTo>
                  <a:cubicBezTo>
                    <a:pt x="9888" y="7415"/>
                    <a:pt x="9795" y="7396"/>
                    <a:pt x="9726" y="7357"/>
                  </a:cubicBezTo>
                  <a:lnTo>
                    <a:pt x="223" y="1870"/>
                  </a:lnTo>
                  <a:cubicBezTo>
                    <a:pt x="167" y="1836"/>
                    <a:pt x="138" y="1799"/>
                    <a:pt x="138" y="1759"/>
                  </a:cubicBezTo>
                  <a:cubicBezTo>
                    <a:pt x="138" y="1722"/>
                    <a:pt x="167" y="1684"/>
                    <a:pt x="223" y="1651"/>
                  </a:cubicBezTo>
                  <a:lnTo>
                    <a:pt x="2724" y="198"/>
                  </a:lnTo>
                  <a:cubicBezTo>
                    <a:pt x="2794" y="158"/>
                    <a:pt x="2887" y="140"/>
                    <a:pt x="2980" y="140"/>
                  </a:cubicBezTo>
                  <a:close/>
                  <a:moveTo>
                    <a:pt x="2982" y="1"/>
                  </a:moveTo>
                  <a:cubicBezTo>
                    <a:pt x="2865" y="1"/>
                    <a:pt x="2748" y="28"/>
                    <a:pt x="2657" y="80"/>
                  </a:cubicBezTo>
                  <a:lnTo>
                    <a:pt x="153" y="1532"/>
                  </a:lnTo>
                  <a:cubicBezTo>
                    <a:pt x="56" y="1592"/>
                    <a:pt x="1" y="1674"/>
                    <a:pt x="1" y="1763"/>
                  </a:cubicBezTo>
                  <a:cubicBezTo>
                    <a:pt x="1" y="1851"/>
                    <a:pt x="56" y="1929"/>
                    <a:pt x="156" y="1988"/>
                  </a:cubicBezTo>
                  <a:lnTo>
                    <a:pt x="9656" y="7476"/>
                  </a:lnTo>
                  <a:cubicBezTo>
                    <a:pt x="9749" y="7527"/>
                    <a:pt x="9868" y="7553"/>
                    <a:pt x="9982" y="7553"/>
                  </a:cubicBezTo>
                  <a:cubicBezTo>
                    <a:pt x="10097" y="7553"/>
                    <a:pt x="10215" y="7527"/>
                    <a:pt x="10304" y="7476"/>
                  </a:cubicBezTo>
                  <a:lnTo>
                    <a:pt x="12809" y="6019"/>
                  </a:lnTo>
                  <a:cubicBezTo>
                    <a:pt x="12905" y="5964"/>
                    <a:pt x="12961" y="5882"/>
                    <a:pt x="12961" y="5793"/>
                  </a:cubicBezTo>
                  <a:cubicBezTo>
                    <a:pt x="12961" y="5705"/>
                    <a:pt x="12905" y="5623"/>
                    <a:pt x="12806" y="5568"/>
                  </a:cubicBezTo>
                  <a:lnTo>
                    <a:pt x="3302" y="80"/>
                  </a:lnTo>
                  <a:cubicBezTo>
                    <a:pt x="3212" y="27"/>
                    <a:pt x="3097" y="1"/>
                    <a:pt x="2982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3995125" y="522050"/>
              <a:ext cx="126175" cy="74550"/>
            </a:xfrm>
            <a:custGeom>
              <a:avLst/>
              <a:gdLst/>
              <a:ahLst/>
              <a:cxnLst/>
              <a:rect l="l" t="t" r="r" b="b"/>
              <a:pathLst>
                <a:path w="5047" h="2982" extrusionOk="0">
                  <a:moveTo>
                    <a:pt x="2516" y="136"/>
                  </a:moveTo>
                  <a:cubicBezTo>
                    <a:pt x="2609" y="136"/>
                    <a:pt x="2701" y="159"/>
                    <a:pt x="2771" y="200"/>
                  </a:cubicBezTo>
                  <a:lnTo>
                    <a:pt x="4825" y="1385"/>
                  </a:lnTo>
                  <a:cubicBezTo>
                    <a:pt x="4880" y="1415"/>
                    <a:pt x="4910" y="1455"/>
                    <a:pt x="4910" y="1493"/>
                  </a:cubicBezTo>
                  <a:cubicBezTo>
                    <a:pt x="4910" y="1530"/>
                    <a:pt x="4880" y="1571"/>
                    <a:pt x="4825" y="1600"/>
                  </a:cubicBezTo>
                  <a:lnTo>
                    <a:pt x="2787" y="2785"/>
                  </a:lnTo>
                  <a:cubicBezTo>
                    <a:pt x="2718" y="2826"/>
                    <a:pt x="2624" y="2847"/>
                    <a:pt x="2531" y="2847"/>
                  </a:cubicBezTo>
                  <a:cubicBezTo>
                    <a:pt x="2437" y="2847"/>
                    <a:pt x="2344" y="2826"/>
                    <a:pt x="2275" y="2785"/>
                  </a:cubicBezTo>
                  <a:lnTo>
                    <a:pt x="223" y="1600"/>
                  </a:lnTo>
                  <a:cubicBezTo>
                    <a:pt x="167" y="1571"/>
                    <a:pt x="134" y="1530"/>
                    <a:pt x="134" y="1493"/>
                  </a:cubicBezTo>
                  <a:cubicBezTo>
                    <a:pt x="134" y="1455"/>
                    <a:pt x="167" y="1415"/>
                    <a:pt x="219" y="1385"/>
                  </a:cubicBezTo>
                  <a:lnTo>
                    <a:pt x="2260" y="200"/>
                  </a:lnTo>
                  <a:cubicBezTo>
                    <a:pt x="2327" y="159"/>
                    <a:pt x="2420" y="136"/>
                    <a:pt x="2516" y="136"/>
                  </a:cubicBezTo>
                  <a:close/>
                  <a:moveTo>
                    <a:pt x="2514" y="1"/>
                  </a:moveTo>
                  <a:cubicBezTo>
                    <a:pt x="2397" y="1"/>
                    <a:pt x="2281" y="27"/>
                    <a:pt x="2190" y="81"/>
                  </a:cubicBezTo>
                  <a:lnTo>
                    <a:pt x="153" y="1267"/>
                  </a:lnTo>
                  <a:cubicBezTo>
                    <a:pt x="52" y="1322"/>
                    <a:pt x="1" y="1404"/>
                    <a:pt x="1" y="1493"/>
                  </a:cubicBezTo>
                  <a:cubicBezTo>
                    <a:pt x="1" y="1581"/>
                    <a:pt x="52" y="1663"/>
                    <a:pt x="153" y="1718"/>
                  </a:cubicBezTo>
                  <a:lnTo>
                    <a:pt x="2205" y="2905"/>
                  </a:lnTo>
                  <a:cubicBezTo>
                    <a:pt x="2297" y="2956"/>
                    <a:pt x="2416" y="2982"/>
                    <a:pt x="2531" y="2982"/>
                  </a:cubicBezTo>
                  <a:cubicBezTo>
                    <a:pt x="2650" y="2982"/>
                    <a:pt x="2764" y="2956"/>
                    <a:pt x="2853" y="2905"/>
                  </a:cubicBezTo>
                  <a:lnTo>
                    <a:pt x="4895" y="1718"/>
                  </a:lnTo>
                  <a:cubicBezTo>
                    <a:pt x="4991" y="1663"/>
                    <a:pt x="5047" y="1581"/>
                    <a:pt x="5047" y="1493"/>
                  </a:cubicBezTo>
                  <a:cubicBezTo>
                    <a:pt x="5047" y="1404"/>
                    <a:pt x="4991" y="1322"/>
                    <a:pt x="4891" y="1267"/>
                  </a:cubicBezTo>
                  <a:lnTo>
                    <a:pt x="2838" y="81"/>
                  </a:lnTo>
                  <a:cubicBezTo>
                    <a:pt x="2747" y="27"/>
                    <a:pt x="2631" y="1"/>
                    <a:pt x="2514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3995675" y="575850"/>
              <a:ext cx="218725" cy="128325"/>
            </a:xfrm>
            <a:custGeom>
              <a:avLst/>
              <a:gdLst/>
              <a:ahLst/>
              <a:cxnLst/>
              <a:rect l="l" t="t" r="r" b="b"/>
              <a:pathLst>
                <a:path w="8749" h="5133" extrusionOk="0">
                  <a:moveTo>
                    <a:pt x="6217" y="137"/>
                  </a:moveTo>
                  <a:cubicBezTo>
                    <a:pt x="6311" y="137"/>
                    <a:pt x="6403" y="156"/>
                    <a:pt x="6474" y="197"/>
                  </a:cubicBezTo>
                  <a:lnTo>
                    <a:pt x="8526" y="1382"/>
                  </a:lnTo>
                  <a:cubicBezTo>
                    <a:pt x="8582" y="1415"/>
                    <a:pt x="8611" y="1452"/>
                    <a:pt x="8615" y="1493"/>
                  </a:cubicBezTo>
                  <a:cubicBezTo>
                    <a:pt x="8615" y="1531"/>
                    <a:pt x="8582" y="1567"/>
                    <a:pt x="8529" y="1601"/>
                  </a:cubicBezTo>
                  <a:lnTo>
                    <a:pt x="2787" y="4936"/>
                  </a:lnTo>
                  <a:cubicBezTo>
                    <a:pt x="2718" y="4976"/>
                    <a:pt x="2626" y="4996"/>
                    <a:pt x="2532" y="4996"/>
                  </a:cubicBezTo>
                  <a:cubicBezTo>
                    <a:pt x="2439" y="4996"/>
                    <a:pt x="2346" y="4976"/>
                    <a:pt x="2275" y="4936"/>
                  </a:cubicBezTo>
                  <a:lnTo>
                    <a:pt x="223" y="3749"/>
                  </a:lnTo>
                  <a:cubicBezTo>
                    <a:pt x="167" y="3720"/>
                    <a:pt x="138" y="3679"/>
                    <a:pt x="138" y="3643"/>
                  </a:cubicBezTo>
                  <a:cubicBezTo>
                    <a:pt x="138" y="3605"/>
                    <a:pt x="167" y="3564"/>
                    <a:pt x="223" y="3531"/>
                  </a:cubicBezTo>
                  <a:lnTo>
                    <a:pt x="5962" y="197"/>
                  </a:lnTo>
                  <a:cubicBezTo>
                    <a:pt x="6032" y="156"/>
                    <a:pt x="6125" y="137"/>
                    <a:pt x="6217" y="137"/>
                  </a:cubicBezTo>
                  <a:close/>
                  <a:moveTo>
                    <a:pt x="6217" y="0"/>
                  </a:moveTo>
                  <a:cubicBezTo>
                    <a:pt x="6100" y="0"/>
                    <a:pt x="5984" y="26"/>
                    <a:pt x="5896" y="78"/>
                  </a:cubicBezTo>
                  <a:lnTo>
                    <a:pt x="153" y="3412"/>
                  </a:lnTo>
                  <a:cubicBezTo>
                    <a:pt x="56" y="3472"/>
                    <a:pt x="1" y="3554"/>
                    <a:pt x="1" y="3643"/>
                  </a:cubicBezTo>
                  <a:cubicBezTo>
                    <a:pt x="1" y="3732"/>
                    <a:pt x="56" y="3809"/>
                    <a:pt x="156" y="3869"/>
                  </a:cubicBezTo>
                  <a:lnTo>
                    <a:pt x="2209" y="5054"/>
                  </a:lnTo>
                  <a:cubicBezTo>
                    <a:pt x="2298" y="5105"/>
                    <a:pt x="2416" y="5132"/>
                    <a:pt x="2532" y="5132"/>
                  </a:cubicBezTo>
                  <a:cubicBezTo>
                    <a:pt x="2650" y="5132"/>
                    <a:pt x="2765" y="5105"/>
                    <a:pt x="2857" y="5054"/>
                  </a:cubicBezTo>
                  <a:lnTo>
                    <a:pt x="8596" y="1719"/>
                  </a:lnTo>
                  <a:cubicBezTo>
                    <a:pt x="8697" y="1660"/>
                    <a:pt x="8748" y="1579"/>
                    <a:pt x="8748" y="1493"/>
                  </a:cubicBezTo>
                  <a:cubicBezTo>
                    <a:pt x="8748" y="1404"/>
                    <a:pt x="8693" y="1323"/>
                    <a:pt x="8593" y="1264"/>
                  </a:cubicBezTo>
                  <a:lnTo>
                    <a:pt x="6540" y="78"/>
                  </a:lnTo>
                  <a:cubicBezTo>
                    <a:pt x="6450" y="26"/>
                    <a:pt x="6333" y="0"/>
                    <a:pt x="6217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4180675" y="522050"/>
              <a:ext cx="126275" cy="74550"/>
            </a:xfrm>
            <a:custGeom>
              <a:avLst/>
              <a:gdLst/>
              <a:ahLst/>
              <a:cxnLst/>
              <a:rect l="l" t="t" r="r" b="b"/>
              <a:pathLst>
                <a:path w="5051" h="2982" extrusionOk="0">
                  <a:moveTo>
                    <a:pt x="2519" y="136"/>
                  </a:moveTo>
                  <a:cubicBezTo>
                    <a:pt x="2612" y="136"/>
                    <a:pt x="2704" y="159"/>
                    <a:pt x="2775" y="200"/>
                  </a:cubicBezTo>
                  <a:lnTo>
                    <a:pt x="4828" y="1385"/>
                  </a:lnTo>
                  <a:cubicBezTo>
                    <a:pt x="4883" y="1415"/>
                    <a:pt x="4913" y="1455"/>
                    <a:pt x="4913" y="1493"/>
                  </a:cubicBezTo>
                  <a:cubicBezTo>
                    <a:pt x="4913" y="1530"/>
                    <a:pt x="4883" y="1571"/>
                    <a:pt x="4828" y="1600"/>
                  </a:cubicBezTo>
                  <a:lnTo>
                    <a:pt x="2790" y="2785"/>
                  </a:lnTo>
                  <a:cubicBezTo>
                    <a:pt x="2721" y="2826"/>
                    <a:pt x="2628" y="2847"/>
                    <a:pt x="2535" y="2847"/>
                  </a:cubicBezTo>
                  <a:cubicBezTo>
                    <a:pt x="2442" y="2847"/>
                    <a:pt x="2349" y="2826"/>
                    <a:pt x="2278" y="2785"/>
                  </a:cubicBezTo>
                  <a:lnTo>
                    <a:pt x="226" y="1600"/>
                  </a:lnTo>
                  <a:cubicBezTo>
                    <a:pt x="170" y="1571"/>
                    <a:pt x="137" y="1530"/>
                    <a:pt x="137" y="1493"/>
                  </a:cubicBezTo>
                  <a:cubicBezTo>
                    <a:pt x="137" y="1455"/>
                    <a:pt x="170" y="1415"/>
                    <a:pt x="222" y="1385"/>
                  </a:cubicBezTo>
                  <a:lnTo>
                    <a:pt x="2263" y="200"/>
                  </a:lnTo>
                  <a:cubicBezTo>
                    <a:pt x="2330" y="159"/>
                    <a:pt x="2427" y="136"/>
                    <a:pt x="2519" y="136"/>
                  </a:cubicBezTo>
                  <a:close/>
                  <a:moveTo>
                    <a:pt x="2517" y="1"/>
                  </a:moveTo>
                  <a:cubicBezTo>
                    <a:pt x="2400" y="1"/>
                    <a:pt x="2284" y="27"/>
                    <a:pt x="2193" y="81"/>
                  </a:cubicBezTo>
                  <a:lnTo>
                    <a:pt x="156" y="1267"/>
                  </a:lnTo>
                  <a:cubicBezTo>
                    <a:pt x="55" y="1322"/>
                    <a:pt x="0" y="1404"/>
                    <a:pt x="4" y="1493"/>
                  </a:cubicBezTo>
                  <a:cubicBezTo>
                    <a:pt x="4" y="1581"/>
                    <a:pt x="55" y="1663"/>
                    <a:pt x="156" y="1718"/>
                  </a:cubicBezTo>
                  <a:lnTo>
                    <a:pt x="2212" y="2905"/>
                  </a:lnTo>
                  <a:cubicBezTo>
                    <a:pt x="2301" y="2956"/>
                    <a:pt x="2419" y="2982"/>
                    <a:pt x="2534" y="2982"/>
                  </a:cubicBezTo>
                  <a:cubicBezTo>
                    <a:pt x="2653" y="2982"/>
                    <a:pt x="2767" y="2956"/>
                    <a:pt x="2856" y="2905"/>
                  </a:cubicBezTo>
                  <a:lnTo>
                    <a:pt x="4898" y="1718"/>
                  </a:lnTo>
                  <a:cubicBezTo>
                    <a:pt x="4998" y="1663"/>
                    <a:pt x="5050" y="1581"/>
                    <a:pt x="5050" y="1493"/>
                  </a:cubicBezTo>
                  <a:cubicBezTo>
                    <a:pt x="5050" y="1404"/>
                    <a:pt x="4994" y="1322"/>
                    <a:pt x="4894" y="1267"/>
                  </a:cubicBezTo>
                  <a:lnTo>
                    <a:pt x="2841" y="81"/>
                  </a:lnTo>
                  <a:cubicBezTo>
                    <a:pt x="2751" y="27"/>
                    <a:pt x="2634" y="1"/>
                    <a:pt x="2517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4087550" y="468300"/>
              <a:ext cx="126275" cy="74575"/>
            </a:xfrm>
            <a:custGeom>
              <a:avLst/>
              <a:gdLst/>
              <a:ahLst/>
              <a:cxnLst/>
              <a:rect l="l" t="t" r="r" b="b"/>
              <a:pathLst>
                <a:path w="5051" h="2983" extrusionOk="0">
                  <a:moveTo>
                    <a:pt x="2520" y="137"/>
                  </a:moveTo>
                  <a:cubicBezTo>
                    <a:pt x="2614" y="137"/>
                    <a:pt x="2706" y="156"/>
                    <a:pt x="2776" y="197"/>
                  </a:cubicBezTo>
                  <a:lnTo>
                    <a:pt x="4829" y="1382"/>
                  </a:lnTo>
                  <a:cubicBezTo>
                    <a:pt x="4881" y="1416"/>
                    <a:pt x="4914" y="1453"/>
                    <a:pt x="4914" y="1493"/>
                  </a:cubicBezTo>
                  <a:cubicBezTo>
                    <a:pt x="4914" y="1531"/>
                    <a:pt x="4885" y="1568"/>
                    <a:pt x="4829" y="1601"/>
                  </a:cubicBezTo>
                  <a:lnTo>
                    <a:pt x="2791" y="2787"/>
                  </a:lnTo>
                  <a:cubicBezTo>
                    <a:pt x="2721" y="2826"/>
                    <a:pt x="2627" y="2845"/>
                    <a:pt x="2534" y="2845"/>
                  </a:cubicBezTo>
                  <a:cubicBezTo>
                    <a:pt x="2441" y="2845"/>
                    <a:pt x="2349" y="2826"/>
                    <a:pt x="2280" y="2787"/>
                  </a:cubicBezTo>
                  <a:lnTo>
                    <a:pt x="227" y="1601"/>
                  </a:lnTo>
                  <a:cubicBezTo>
                    <a:pt x="172" y="1568"/>
                    <a:pt x="138" y="1527"/>
                    <a:pt x="138" y="1490"/>
                  </a:cubicBezTo>
                  <a:cubicBezTo>
                    <a:pt x="138" y="1453"/>
                    <a:pt x="168" y="1416"/>
                    <a:pt x="223" y="1382"/>
                  </a:cubicBezTo>
                  <a:lnTo>
                    <a:pt x="2261" y="197"/>
                  </a:lnTo>
                  <a:cubicBezTo>
                    <a:pt x="2332" y="156"/>
                    <a:pt x="2424" y="137"/>
                    <a:pt x="2520" y="137"/>
                  </a:cubicBezTo>
                  <a:close/>
                  <a:moveTo>
                    <a:pt x="2519" y="0"/>
                  </a:moveTo>
                  <a:cubicBezTo>
                    <a:pt x="2402" y="0"/>
                    <a:pt x="2285" y="26"/>
                    <a:pt x="2195" y="78"/>
                  </a:cubicBezTo>
                  <a:lnTo>
                    <a:pt x="157" y="1264"/>
                  </a:lnTo>
                  <a:cubicBezTo>
                    <a:pt x="57" y="1323"/>
                    <a:pt x="1" y="1401"/>
                    <a:pt x="1" y="1490"/>
                  </a:cubicBezTo>
                  <a:cubicBezTo>
                    <a:pt x="1" y="1579"/>
                    <a:pt x="57" y="1660"/>
                    <a:pt x="157" y="1720"/>
                  </a:cubicBezTo>
                  <a:lnTo>
                    <a:pt x="2209" y="2905"/>
                  </a:lnTo>
                  <a:cubicBezTo>
                    <a:pt x="2302" y="2957"/>
                    <a:pt x="2417" y="2983"/>
                    <a:pt x="2535" y="2983"/>
                  </a:cubicBezTo>
                  <a:cubicBezTo>
                    <a:pt x="2650" y="2983"/>
                    <a:pt x="2769" y="2957"/>
                    <a:pt x="2858" y="2905"/>
                  </a:cubicBezTo>
                  <a:lnTo>
                    <a:pt x="4899" y="1720"/>
                  </a:lnTo>
                  <a:cubicBezTo>
                    <a:pt x="4996" y="1660"/>
                    <a:pt x="5051" y="1582"/>
                    <a:pt x="5051" y="1493"/>
                  </a:cubicBezTo>
                  <a:cubicBezTo>
                    <a:pt x="5051" y="1404"/>
                    <a:pt x="4996" y="1323"/>
                    <a:pt x="4895" y="1264"/>
                  </a:cubicBezTo>
                  <a:lnTo>
                    <a:pt x="2843" y="78"/>
                  </a:lnTo>
                  <a:cubicBezTo>
                    <a:pt x="2752" y="26"/>
                    <a:pt x="2636" y="0"/>
                    <a:pt x="2519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3902575" y="575850"/>
              <a:ext cx="126200" cy="74575"/>
            </a:xfrm>
            <a:custGeom>
              <a:avLst/>
              <a:gdLst/>
              <a:ahLst/>
              <a:cxnLst/>
              <a:rect l="l" t="t" r="r" b="b"/>
              <a:pathLst>
                <a:path w="5048" h="2983" extrusionOk="0">
                  <a:moveTo>
                    <a:pt x="2516" y="137"/>
                  </a:moveTo>
                  <a:cubicBezTo>
                    <a:pt x="2610" y="137"/>
                    <a:pt x="2702" y="156"/>
                    <a:pt x="2772" y="197"/>
                  </a:cubicBezTo>
                  <a:lnTo>
                    <a:pt x="4825" y="1382"/>
                  </a:lnTo>
                  <a:cubicBezTo>
                    <a:pt x="4881" y="1415"/>
                    <a:pt x="4914" y="1452"/>
                    <a:pt x="4914" y="1493"/>
                  </a:cubicBezTo>
                  <a:cubicBezTo>
                    <a:pt x="4914" y="1531"/>
                    <a:pt x="4881" y="1567"/>
                    <a:pt x="4828" y="1601"/>
                  </a:cubicBezTo>
                  <a:lnTo>
                    <a:pt x="2788" y="2786"/>
                  </a:lnTo>
                  <a:cubicBezTo>
                    <a:pt x="2719" y="2825"/>
                    <a:pt x="2626" y="2845"/>
                    <a:pt x="2533" y="2845"/>
                  </a:cubicBezTo>
                  <a:cubicBezTo>
                    <a:pt x="2440" y="2845"/>
                    <a:pt x="2346" y="2825"/>
                    <a:pt x="2276" y="2786"/>
                  </a:cubicBezTo>
                  <a:lnTo>
                    <a:pt x="223" y="1601"/>
                  </a:lnTo>
                  <a:cubicBezTo>
                    <a:pt x="168" y="1567"/>
                    <a:pt x="134" y="1526"/>
                    <a:pt x="134" y="1490"/>
                  </a:cubicBezTo>
                  <a:cubicBezTo>
                    <a:pt x="134" y="1452"/>
                    <a:pt x="168" y="1415"/>
                    <a:pt x="223" y="1382"/>
                  </a:cubicBezTo>
                  <a:lnTo>
                    <a:pt x="2261" y="197"/>
                  </a:lnTo>
                  <a:cubicBezTo>
                    <a:pt x="2331" y="156"/>
                    <a:pt x="2424" y="137"/>
                    <a:pt x="2516" y="137"/>
                  </a:cubicBezTo>
                  <a:close/>
                  <a:moveTo>
                    <a:pt x="2515" y="0"/>
                  </a:moveTo>
                  <a:cubicBezTo>
                    <a:pt x="2399" y="0"/>
                    <a:pt x="2283" y="26"/>
                    <a:pt x="2194" y="78"/>
                  </a:cubicBezTo>
                  <a:lnTo>
                    <a:pt x="153" y="1264"/>
                  </a:lnTo>
                  <a:cubicBezTo>
                    <a:pt x="53" y="1323"/>
                    <a:pt x="1" y="1401"/>
                    <a:pt x="1" y="1490"/>
                  </a:cubicBezTo>
                  <a:cubicBezTo>
                    <a:pt x="1" y="1579"/>
                    <a:pt x="53" y="1660"/>
                    <a:pt x="153" y="1719"/>
                  </a:cubicBezTo>
                  <a:lnTo>
                    <a:pt x="2205" y="2905"/>
                  </a:lnTo>
                  <a:cubicBezTo>
                    <a:pt x="2298" y="2957"/>
                    <a:pt x="2417" y="2983"/>
                    <a:pt x="2531" y="2983"/>
                  </a:cubicBezTo>
                  <a:cubicBezTo>
                    <a:pt x="2650" y="2983"/>
                    <a:pt x="2765" y="2957"/>
                    <a:pt x="2858" y="2901"/>
                  </a:cubicBezTo>
                  <a:lnTo>
                    <a:pt x="4895" y="1719"/>
                  </a:lnTo>
                  <a:cubicBezTo>
                    <a:pt x="4995" y="1660"/>
                    <a:pt x="5047" y="1579"/>
                    <a:pt x="5047" y="1493"/>
                  </a:cubicBezTo>
                  <a:cubicBezTo>
                    <a:pt x="5047" y="1404"/>
                    <a:pt x="4992" y="1323"/>
                    <a:pt x="4891" y="1264"/>
                  </a:cubicBezTo>
                  <a:lnTo>
                    <a:pt x="2839" y="78"/>
                  </a:lnTo>
                  <a:cubicBezTo>
                    <a:pt x="2748" y="26"/>
                    <a:pt x="2632" y="0"/>
                    <a:pt x="2515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3809400" y="522050"/>
              <a:ext cx="126275" cy="74550"/>
            </a:xfrm>
            <a:custGeom>
              <a:avLst/>
              <a:gdLst/>
              <a:ahLst/>
              <a:cxnLst/>
              <a:rect l="l" t="t" r="r" b="b"/>
              <a:pathLst>
                <a:path w="5051" h="2982" extrusionOk="0">
                  <a:moveTo>
                    <a:pt x="2520" y="140"/>
                  </a:moveTo>
                  <a:cubicBezTo>
                    <a:pt x="2613" y="140"/>
                    <a:pt x="2705" y="159"/>
                    <a:pt x="2775" y="200"/>
                  </a:cubicBezTo>
                  <a:lnTo>
                    <a:pt x="4829" y="1385"/>
                  </a:lnTo>
                  <a:cubicBezTo>
                    <a:pt x="4884" y="1415"/>
                    <a:pt x="4914" y="1455"/>
                    <a:pt x="4914" y="1493"/>
                  </a:cubicBezTo>
                  <a:cubicBezTo>
                    <a:pt x="4914" y="1530"/>
                    <a:pt x="4884" y="1571"/>
                    <a:pt x="4829" y="1600"/>
                  </a:cubicBezTo>
                  <a:lnTo>
                    <a:pt x="2790" y="2785"/>
                  </a:lnTo>
                  <a:cubicBezTo>
                    <a:pt x="2722" y="2826"/>
                    <a:pt x="2628" y="2847"/>
                    <a:pt x="2535" y="2847"/>
                  </a:cubicBezTo>
                  <a:cubicBezTo>
                    <a:pt x="2441" y="2847"/>
                    <a:pt x="2348" y="2826"/>
                    <a:pt x="2279" y="2785"/>
                  </a:cubicBezTo>
                  <a:lnTo>
                    <a:pt x="227" y="1600"/>
                  </a:lnTo>
                  <a:cubicBezTo>
                    <a:pt x="171" y="1571"/>
                    <a:pt x="138" y="1530"/>
                    <a:pt x="138" y="1493"/>
                  </a:cubicBezTo>
                  <a:cubicBezTo>
                    <a:pt x="138" y="1455"/>
                    <a:pt x="171" y="1415"/>
                    <a:pt x="223" y="1385"/>
                  </a:cubicBezTo>
                  <a:lnTo>
                    <a:pt x="2264" y="200"/>
                  </a:lnTo>
                  <a:cubicBezTo>
                    <a:pt x="2331" y="159"/>
                    <a:pt x="2424" y="140"/>
                    <a:pt x="2520" y="140"/>
                  </a:cubicBezTo>
                  <a:close/>
                  <a:moveTo>
                    <a:pt x="2518" y="1"/>
                  </a:moveTo>
                  <a:cubicBezTo>
                    <a:pt x="2401" y="1"/>
                    <a:pt x="2284" y="27"/>
                    <a:pt x="2194" y="81"/>
                  </a:cubicBezTo>
                  <a:lnTo>
                    <a:pt x="156" y="1267"/>
                  </a:lnTo>
                  <a:cubicBezTo>
                    <a:pt x="56" y="1322"/>
                    <a:pt x="1" y="1404"/>
                    <a:pt x="1" y="1493"/>
                  </a:cubicBezTo>
                  <a:cubicBezTo>
                    <a:pt x="1" y="1581"/>
                    <a:pt x="56" y="1663"/>
                    <a:pt x="156" y="1718"/>
                  </a:cubicBezTo>
                  <a:lnTo>
                    <a:pt x="2209" y="2905"/>
                  </a:lnTo>
                  <a:cubicBezTo>
                    <a:pt x="2301" y="2956"/>
                    <a:pt x="2416" y="2982"/>
                    <a:pt x="2535" y="2982"/>
                  </a:cubicBezTo>
                  <a:cubicBezTo>
                    <a:pt x="2650" y="2982"/>
                    <a:pt x="2768" y="2956"/>
                    <a:pt x="2857" y="2905"/>
                  </a:cubicBezTo>
                  <a:lnTo>
                    <a:pt x="4899" y="1718"/>
                  </a:lnTo>
                  <a:cubicBezTo>
                    <a:pt x="4995" y="1663"/>
                    <a:pt x="5051" y="1581"/>
                    <a:pt x="5051" y="1493"/>
                  </a:cubicBezTo>
                  <a:cubicBezTo>
                    <a:pt x="5051" y="1404"/>
                    <a:pt x="4995" y="1322"/>
                    <a:pt x="4895" y="1267"/>
                  </a:cubicBezTo>
                  <a:lnTo>
                    <a:pt x="2842" y="81"/>
                  </a:lnTo>
                  <a:cubicBezTo>
                    <a:pt x="2751" y="27"/>
                    <a:pt x="2635" y="1"/>
                    <a:pt x="2518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3901925" y="468300"/>
              <a:ext cx="126275" cy="74575"/>
            </a:xfrm>
            <a:custGeom>
              <a:avLst/>
              <a:gdLst/>
              <a:ahLst/>
              <a:cxnLst/>
              <a:rect l="l" t="t" r="r" b="b"/>
              <a:pathLst>
                <a:path w="5051" h="2983" extrusionOk="0">
                  <a:moveTo>
                    <a:pt x="2516" y="137"/>
                  </a:moveTo>
                  <a:cubicBezTo>
                    <a:pt x="2609" y="137"/>
                    <a:pt x="2706" y="159"/>
                    <a:pt x="2773" y="197"/>
                  </a:cubicBezTo>
                  <a:lnTo>
                    <a:pt x="4825" y="1382"/>
                  </a:lnTo>
                  <a:cubicBezTo>
                    <a:pt x="4881" y="1416"/>
                    <a:pt x="4914" y="1457"/>
                    <a:pt x="4914" y="1493"/>
                  </a:cubicBezTo>
                  <a:cubicBezTo>
                    <a:pt x="4914" y="1531"/>
                    <a:pt x="4885" y="1571"/>
                    <a:pt x="4829" y="1601"/>
                  </a:cubicBezTo>
                  <a:lnTo>
                    <a:pt x="2791" y="2787"/>
                  </a:lnTo>
                  <a:cubicBezTo>
                    <a:pt x="2721" y="2826"/>
                    <a:pt x="2627" y="2845"/>
                    <a:pt x="2534" y="2845"/>
                  </a:cubicBezTo>
                  <a:cubicBezTo>
                    <a:pt x="2441" y="2845"/>
                    <a:pt x="2348" y="2826"/>
                    <a:pt x="2280" y="2787"/>
                  </a:cubicBezTo>
                  <a:lnTo>
                    <a:pt x="227" y="1601"/>
                  </a:lnTo>
                  <a:cubicBezTo>
                    <a:pt x="172" y="1568"/>
                    <a:pt x="138" y="1527"/>
                    <a:pt x="138" y="1490"/>
                  </a:cubicBezTo>
                  <a:cubicBezTo>
                    <a:pt x="138" y="1453"/>
                    <a:pt x="168" y="1416"/>
                    <a:pt x="223" y="1382"/>
                  </a:cubicBezTo>
                  <a:lnTo>
                    <a:pt x="2265" y="197"/>
                  </a:lnTo>
                  <a:cubicBezTo>
                    <a:pt x="2332" y="159"/>
                    <a:pt x="2424" y="137"/>
                    <a:pt x="2516" y="137"/>
                  </a:cubicBezTo>
                  <a:close/>
                  <a:moveTo>
                    <a:pt x="2519" y="0"/>
                  </a:moveTo>
                  <a:cubicBezTo>
                    <a:pt x="2402" y="0"/>
                    <a:pt x="2285" y="26"/>
                    <a:pt x="2195" y="78"/>
                  </a:cubicBezTo>
                  <a:lnTo>
                    <a:pt x="156" y="1264"/>
                  </a:lnTo>
                  <a:cubicBezTo>
                    <a:pt x="57" y="1323"/>
                    <a:pt x="1" y="1401"/>
                    <a:pt x="1" y="1490"/>
                  </a:cubicBezTo>
                  <a:cubicBezTo>
                    <a:pt x="1" y="1579"/>
                    <a:pt x="57" y="1660"/>
                    <a:pt x="156" y="1720"/>
                  </a:cubicBezTo>
                  <a:lnTo>
                    <a:pt x="2209" y="2905"/>
                  </a:lnTo>
                  <a:cubicBezTo>
                    <a:pt x="2302" y="2957"/>
                    <a:pt x="2417" y="2983"/>
                    <a:pt x="2535" y="2983"/>
                  </a:cubicBezTo>
                  <a:cubicBezTo>
                    <a:pt x="2650" y="2983"/>
                    <a:pt x="2769" y="2957"/>
                    <a:pt x="2858" y="2905"/>
                  </a:cubicBezTo>
                  <a:lnTo>
                    <a:pt x="4899" y="1720"/>
                  </a:lnTo>
                  <a:cubicBezTo>
                    <a:pt x="4996" y="1660"/>
                    <a:pt x="5051" y="1582"/>
                    <a:pt x="5051" y="1493"/>
                  </a:cubicBezTo>
                  <a:cubicBezTo>
                    <a:pt x="5051" y="1404"/>
                    <a:pt x="4996" y="1323"/>
                    <a:pt x="4895" y="1264"/>
                  </a:cubicBezTo>
                  <a:lnTo>
                    <a:pt x="2843" y="78"/>
                  </a:lnTo>
                  <a:cubicBezTo>
                    <a:pt x="2752" y="26"/>
                    <a:pt x="2635" y="0"/>
                    <a:pt x="2519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3994475" y="414575"/>
              <a:ext cx="126275" cy="74600"/>
            </a:xfrm>
            <a:custGeom>
              <a:avLst/>
              <a:gdLst/>
              <a:ahLst/>
              <a:cxnLst/>
              <a:rect l="l" t="t" r="r" b="b"/>
              <a:pathLst>
                <a:path w="5051" h="2984" extrusionOk="0">
                  <a:moveTo>
                    <a:pt x="2516" y="138"/>
                  </a:moveTo>
                  <a:cubicBezTo>
                    <a:pt x="2609" y="138"/>
                    <a:pt x="2705" y="156"/>
                    <a:pt x="2772" y="196"/>
                  </a:cubicBezTo>
                  <a:lnTo>
                    <a:pt x="4825" y="1383"/>
                  </a:lnTo>
                  <a:cubicBezTo>
                    <a:pt x="4880" y="1412"/>
                    <a:pt x="4914" y="1453"/>
                    <a:pt x="4914" y="1490"/>
                  </a:cubicBezTo>
                  <a:cubicBezTo>
                    <a:pt x="4914" y="1527"/>
                    <a:pt x="4880" y="1568"/>
                    <a:pt x="4828" y="1601"/>
                  </a:cubicBezTo>
                  <a:lnTo>
                    <a:pt x="2787" y="2783"/>
                  </a:lnTo>
                  <a:cubicBezTo>
                    <a:pt x="2718" y="2824"/>
                    <a:pt x="2626" y="2844"/>
                    <a:pt x="2532" y="2844"/>
                  </a:cubicBezTo>
                  <a:cubicBezTo>
                    <a:pt x="2439" y="2844"/>
                    <a:pt x="2346" y="2824"/>
                    <a:pt x="2275" y="2783"/>
                  </a:cubicBezTo>
                  <a:lnTo>
                    <a:pt x="223" y="1597"/>
                  </a:lnTo>
                  <a:cubicBezTo>
                    <a:pt x="167" y="1568"/>
                    <a:pt x="138" y="1527"/>
                    <a:pt x="138" y="1490"/>
                  </a:cubicBezTo>
                  <a:cubicBezTo>
                    <a:pt x="138" y="1453"/>
                    <a:pt x="167" y="1412"/>
                    <a:pt x="223" y="1383"/>
                  </a:cubicBezTo>
                  <a:lnTo>
                    <a:pt x="2260" y="196"/>
                  </a:lnTo>
                  <a:cubicBezTo>
                    <a:pt x="2331" y="156"/>
                    <a:pt x="2424" y="138"/>
                    <a:pt x="2516" y="138"/>
                  </a:cubicBezTo>
                  <a:close/>
                  <a:moveTo>
                    <a:pt x="2518" y="0"/>
                  </a:moveTo>
                  <a:cubicBezTo>
                    <a:pt x="2401" y="0"/>
                    <a:pt x="2284" y="26"/>
                    <a:pt x="2194" y="78"/>
                  </a:cubicBezTo>
                  <a:lnTo>
                    <a:pt x="152" y="1263"/>
                  </a:lnTo>
                  <a:cubicBezTo>
                    <a:pt x="56" y="1320"/>
                    <a:pt x="1" y="1401"/>
                    <a:pt x="1" y="1490"/>
                  </a:cubicBezTo>
                  <a:cubicBezTo>
                    <a:pt x="1" y="1579"/>
                    <a:pt x="56" y="1660"/>
                    <a:pt x="156" y="1716"/>
                  </a:cubicBezTo>
                  <a:lnTo>
                    <a:pt x="2209" y="2901"/>
                  </a:lnTo>
                  <a:cubicBezTo>
                    <a:pt x="2301" y="2953"/>
                    <a:pt x="2416" y="2983"/>
                    <a:pt x="2535" y="2983"/>
                  </a:cubicBezTo>
                  <a:cubicBezTo>
                    <a:pt x="2650" y="2983"/>
                    <a:pt x="2764" y="2957"/>
                    <a:pt x="2857" y="2901"/>
                  </a:cubicBezTo>
                  <a:lnTo>
                    <a:pt x="4895" y="1716"/>
                  </a:lnTo>
                  <a:cubicBezTo>
                    <a:pt x="4995" y="1660"/>
                    <a:pt x="5051" y="1579"/>
                    <a:pt x="5051" y="1490"/>
                  </a:cubicBezTo>
                  <a:cubicBezTo>
                    <a:pt x="5051" y="1401"/>
                    <a:pt x="4995" y="1320"/>
                    <a:pt x="4895" y="1263"/>
                  </a:cubicBezTo>
                  <a:lnTo>
                    <a:pt x="2842" y="78"/>
                  </a:lnTo>
                  <a:cubicBezTo>
                    <a:pt x="2751" y="26"/>
                    <a:pt x="2634" y="0"/>
                    <a:pt x="2518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3847375" y="542600"/>
              <a:ext cx="50325" cy="29000"/>
            </a:xfrm>
            <a:custGeom>
              <a:avLst/>
              <a:gdLst/>
              <a:ahLst/>
              <a:cxnLst/>
              <a:rect l="l" t="t" r="r" b="b"/>
              <a:pathLst>
                <a:path w="2013" h="1160" extrusionOk="0">
                  <a:moveTo>
                    <a:pt x="745" y="0"/>
                  </a:moveTo>
                  <a:lnTo>
                    <a:pt x="749" y="433"/>
                  </a:lnTo>
                  <a:lnTo>
                    <a:pt x="1" y="433"/>
                  </a:lnTo>
                  <a:lnTo>
                    <a:pt x="4" y="737"/>
                  </a:lnTo>
                  <a:lnTo>
                    <a:pt x="749" y="737"/>
                  </a:lnTo>
                  <a:lnTo>
                    <a:pt x="753" y="1160"/>
                  </a:lnTo>
                  <a:lnTo>
                    <a:pt x="1278" y="1160"/>
                  </a:lnTo>
                  <a:lnTo>
                    <a:pt x="1275" y="737"/>
                  </a:lnTo>
                  <a:lnTo>
                    <a:pt x="2012" y="737"/>
                  </a:lnTo>
                  <a:lnTo>
                    <a:pt x="2012" y="433"/>
                  </a:lnTo>
                  <a:lnTo>
                    <a:pt x="1275" y="433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3942125" y="488500"/>
              <a:ext cx="44950" cy="26025"/>
            </a:xfrm>
            <a:custGeom>
              <a:avLst/>
              <a:gdLst/>
              <a:ahLst/>
              <a:cxnLst/>
              <a:rect l="l" t="t" r="r" b="b"/>
              <a:pathLst>
                <a:path w="1798" h="1041" extrusionOk="0">
                  <a:moveTo>
                    <a:pt x="371" y="0"/>
                  </a:moveTo>
                  <a:lnTo>
                    <a:pt x="1" y="215"/>
                  </a:lnTo>
                  <a:lnTo>
                    <a:pt x="523" y="519"/>
                  </a:lnTo>
                  <a:lnTo>
                    <a:pt x="1" y="823"/>
                  </a:lnTo>
                  <a:lnTo>
                    <a:pt x="371" y="1037"/>
                  </a:lnTo>
                  <a:lnTo>
                    <a:pt x="898" y="734"/>
                  </a:lnTo>
                  <a:lnTo>
                    <a:pt x="1428" y="1041"/>
                  </a:lnTo>
                  <a:lnTo>
                    <a:pt x="1798" y="827"/>
                  </a:lnTo>
                  <a:lnTo>
                    <a:pt x="1268" y="519"/>
                  </a:lnTo>
                  <a:lnTo>
                    <a:pt x="1784" y="218"/>
                  </a:lnTo>
                  <a:lnTo>
                    <a:pt x="1413" y="4"/>
                  </a:lnTo>
                  <a:lnTo>
                    <a:pt x="894" y="30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4048025" y="547775"/>
              <a:ext cx="32325" cy="18725"/>
            </a:xfrm>
            <a:custGeom>
              <a:avLst/>
              <a:gdLst/>
              <a:ahLst/>
              <a:cxnLst/>
              <a:rect l="l" t="t" r="r" b="b"/>
              <a:pathLst>
                <a:path w="1293" h="749" extrusionOk="0">
                  <a:moveTo>
                    <a:pt x="374" y="0"/>
                  </a:moveTo>
                  <a:lnTo>
                    <a:pt x="0" y="219"/>
                  </a:lnTo>
                  <a:lnTo>
                    <a:pt x="919" y="749"/>
                  </a:lnTo>
                  <a:lnTo>
                    <a:pt x="1293" y="530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4091175" y="619375"/>
              <a:ext cx="43750" cy="25325"/>
            </a:xfrm>
            <a:custGeom>
              <a:avLst/>
              <a:gdLst/>
              <a:ahLst/>
              <a:cxnLst/>
              <a:rect l="l" t="t" r="r" b="b"/>
              <a:pathLst>
                <a:path w="1750" h="1013" extrusionOk="0">
                  <a:moveTo>
                    <a:pt x="374" y="0"/>
                  </a:moveTo>
                  <a:lnTo>
                    <a:pt x="1" y="216"/>
                  </a:lnTo>
                  <a:lnTo>
                    <a:pt x="1379" y="1012"/>
                  </a:lnTo>
                  <a:lnTo>
                    <a:pt x="1749" y="794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4075150" y="628650"/>
              <a:ext cx="43750" cy="25300"/>
            </a:xfrm>
            <a:custGeom>
              <a:avLst/>
              <a:gdLst/>
              <a:ahLst/>
              <a:cxnLst/>
              <a:rect l="l" t="t" r="r" b="b"/>
              <a:pathLst>
                <a:path w="1750" h="1012" extrusionOk="0">
                  <a:moveTo>
                    <a:pt x="375" y="0"/>
                  </a:moveTo>
                  <a:lnTo>
                    <a:pt x="1" y="219"/>
                  </a:lnTo>
                  <a:lnTo>
                    <a:pt x="1379" y="1011"/>
                  </a:lnTo>
                  <a:lnTo>
                    <a:pt x="1749" y="797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4233550" y="537700"/>
              <a:ext cx="27625" cy="14250"/>
            </a:xfrm>
            <a:custGeom>
              <a:avLst/>
              <a:gdLst/>
              <a:ahLst/>
              <a:cxnLst/>
              <a:rect l="l" t="t" r="r" b="b"/>
              <a:pathLst>
                <a:path w="1105" h="570" extrusionOk="0">
                  <a:moveTo>
                    <a:pt x="675" y="182"/>
                  </a:moveTo>
                  <a:cubicBezTo>
                    <a:pt x="690" y="182"/>
                    <a:pt x="703" y="185"/>
                    <a:pt x="716" y="192"/>
                  </a:cubicBezTo>
                  <a:cubicBezTo>
                    <a:pt x="760" y="218"/>
                    <a:pt x="723" y="251"/>
                    <a:pt x="608" y="314"/>
                  </a:cubicBezTo>
                  <a:cubicBezTo>
                    <a:pt x="524" y="363"/>
                    <a:pt x="470" y="388"/>
                    <a:pt x="430" y="388"/>
                  </a:cubicBezTo>
                  <a:cubicBezTo>
                    <a:pt x="414" y="388"/>
                    <a:pt x="401" y="384"/>
                    <a:pt x="389" y="377"/>
                  </a:cubicBezTo>
                  <a:cubicBezTo>
                    <a:pt x="345" y="355"/>
                    <a:pt x="386" y="318"/>
                    <a:pt x="500" y="251"/>
                  </a:cubicBezTo>
                  <a:cubicBezTo>
                    <a:pt x="581" y="206"/>
                    <a:pt x="634" y="182"/>
                    <a:pt x="675" y="182"/>
                  </a:cubicBezTo>
                  <a:close/>
                  <a:moveTo>
                    <a:pt x="627" y="1"/>
                  </a:moveTo>
                  <a:cubicBezTo>
                    <a:pt x="509" y="1"/>
                    <a:pt x="384" y="37"/>
                    <a:pt x="256" y="111"/>
                  </a:cubicBezTo>
                  <a:cubicBezTo>
                    <a:pt x="15" y="251"/>
                    <a:pt x="1" y="385"/>
                    <a:pt x="193" y="496"/>
                  </a:cubicBezTo>
                  <a:cubicBezTo>
                    <a:pt x="280" y="544"/>
                    <a:pt x="374" y="570"/>
                    <a:pt x="473" y="570"/>
                  </a:cubicBezTo>
                  <a:cubicBezTo>
                    <a:pt x="593" y="570"/>
                    <a:pt x="721" y="533"/>
                    <a:pt x="852" y="456"/>
                  </a:cubicBezTo>
                  <a:cubicBezTo>
                    <a:pt x="1093" y="318"/>
                    <a:pt x="1104" y="189"/>
                    <a:pt x="912" y="78"/>
                  </a:cubicBezTo>
                  <a:cubicBezTo>
                    <a:pt x="823" y="27"/>
                    <a:pt x="728" y="1"/>
                    <a:pt x="627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4213725" y="546750"/>
              <a:ext cx="61325" cy="20500"/>
            </a:xfrm>
            <a:custGeom>
              <a:avLst/>
              <a:gdLst/>
              <a:ahLst/>
              <a:cxnLst/>
              <a:rect l="l" t="t" r="r" b="b"/>
              <a:pathLst>
                <a:path w="2453" h="820" extrusionOk="0">
                  <a:moveTo>
                    <a:pt x="2335" y="0"/>
                  </a:moveTo>
                  <a:lnTo>
                    <a:pt x="0" y="679"/>
                  </a:lnTo>
                  <a:lnTo>
                    <a:pt x="123" y="819"/>
                  </a:lnTo>
                  <a:lnTo>
                    <a:pt x="2453" y="142"/>
                  </a:lnTo>
                  <a:lnTo>
                    <a:pt x="2335" y="0"/>
                  </a:ln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4227450" y="562250"/>
              <a:ext cx="27600" cy="14325"/>
            </a:xfrm>
            <a:custGeom>
              <a:avLst/>
              <a:gdLst/>
              <a:ahLst/>
              <a:cxnLst/>
              <a:rect l="l" t="t" r="r" b="b"/>
              <a:pathLst>
                <a:path w="1104" h="573" extrusionOk="0">
                  <a:moveTo>
                    <a:pt x="675" y="182"/>
                  </a:moveTo>
                  <a:cubicBezTo>
                    <a:pt x="690" y="182"/>
                    <a:pt x="703" y="185"/>
                    <a:pt x="715" y="192"/>
                  </a:cubicBezTo>
                  <a:cubicBezTo>
                    <a:pt x="759" y="218"/>
                    <a:pt x="722" y="252"/>
                    <a:pt x="607" y="318"/>
                  </a:cubicBezTo>
                  <a:cubicBezTo>
                    <a:pt x="524" y="367"/>
                    <a:pt x="470" y="392"/>
                    <a:pt x="430" y="392"/>
                  </a:cubicBezTo>
                  <a:cubicBezTo>
                    <a:pt x="414" y="392"/>
                    <a:pt x="401" y="388"/>
                    <a:pt x="389" y="381"/>
                  </a:cubicBezTo>
                  <a:cubicBezTo>
                    <a:pt x="344" y="355"/>
                    <a:pt x="385" y="322"/>
                    <a:pt x="500" y="255"/>
                  </a:cubicBezTo>
                  <a:cubicBezTo>
                    <a:pt x="581" y="207"/>
                    <a:pt x="634" y="182"/>
                    <a:pt x="675" y="182"/>
                  </a:cubicBezTo>
                  <a:close/>
                  <a:moveTo>
                    <a:pt x="629" y="1"/>
                  </a:moveTo>
                  <a:cubicBezTo>
                    <a:pt x="510" y="1"/>
                    <a:pt x="384" y="38"/>
                    <a:pt x="255" y="114"/>
                  </a:cubicBezTo>
                  <a:cubicBezTo>
                    <a:pt x="14" y="255"/>
                    <a:pt x="0" y="385"/>
                    <a:pt x="192" y="496"/>
                  </a:cubicBezTo>
                  <a:cubicBezTo>
                    <a:pt x="280" y="547"/>
                    <a:pt x="374" y="573"/>
                    <a:pt x="474" y="573"/>
                  </a:cubicBezTo>
                  <a:cubicBezTo>
                    <a:pt x="594" y="573"/>
                    <a:pt x="721" y="536"/>
                    <a:pt x="852" y="459"/>
                  </a:cubicBezTo>
                  <a:cubicBezTo>
                    <a:pt x="1093" y="318"/>
                    <a:pt x="1104" y="189"/>
                    <a:pt x="912" y="77"/>
                  </a:cubicBezTo>
                  <a:cubicBezTo>
                    <a:pt x="823" y="27"/>
                    <a:pt x="728" y="1"/>
                    <a:pt x="629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3942250" y="613900"/>
              <a:ext cx="18800" cy="10875"/>
            </a:xfrm>
            <a:custGeom>
              <a:avLst/>
              <a:gdLst/>
              <a:ahLst/>
              <a:cxnLst/>
              <a:rect l="l" t="t" r="r" b="b"/>
              <a:pathLst>
                <a:path w="752" h="435" extrusionOk="0">
                  <a:moveTo>
                    <a:pt x="374" y="1"/>
                  </a:moveTo>
                  <a:lnTo>
                    <a:pt x="0" y="216"/>
                  </a:lnTo>
                  <a:lnTo>
                    <a:pt x="378" y="435"/>
                  </a:lnTo>
                  <a:lnTo>
                    <a:pt x="751" y="219"/>
                  </a:lnTo>
                  <a:lnTo>
                    <a:pt x="3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3946125" y="599750"/>
              <a:ext cx="39375" cy="22800"/>
            </a:xfrm>
            <a:custGeom>
              <a:avLst/>
              <a:gdLst/>
              <a:ahLst/>
              <a:cxnLst/>
              <a:rect l="l" t="t" r="r" b="b"/>
              <a:pathLst>
                <a:path w="1575" h="912" extrusionOk="0">
                  <a:moveTo>
                    <a:pt x="374" y="0"/>
                  </a:moveTo>
                  <a:lnTo>
                    <a:pt x="1" y="219"/>
                  </a:lnTo>
                  <a:lnTo>
                    <a:pt x="1201" y="912"/>
                  </a:lnTo>
                  <a:lnTo>
                    <a:pt x="1575" y="693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3968075" y="598800"/>
              <a:ext cx="18925" cy="10975"/>
            </a:xfrm>
            <a:custGeom>
              <a:avLst/>
              <a:gdLst/>
              <a:ahLst/>
              <a:cxnLst/>
              <a:rect l="l" t="t" r="r" b="b"/>
              <a:pathLst>
                <a:path w="757" h="439" extrusionOk="0">
                  <a:moveTo>
                    <a:pt x="378" y="1"/>
                  </a:moveTo>
                  <a:lnTo>
                    <a:pt x="0" y="220"/>
                  </a:lnTo>
                  <a:lnTo>
                    <a:pt x="378" y="438"/>
                  </a:lnTo>
                  <a:lnTo>
                    <a:pt x="756" y="220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4031250" y="436350"/>
              <a:ext cx="50500" cy="27750"/>
            </a:xfrm>
            <a:custGeom>
              <a:avLst/>
              <a:gdLst/>
              <a:ahLst/>
              <a:cxnLst/>
              <a:rect l="l" t="t" r="r" b="b"/>
              <a:pathLst>
                <a:path w="2020" h="1110" extrusionOk="0">
                  <a:moveTo>
                    <a:pt x="1048" y="0"/>
                  </a:moveTo>
                  <a:cubicBezTo>
                    <a:pt x="804" y="0"/>
                    <a:pt x="558" y="55"/>
                    <a:pt x="375" y="163"/>
                  </a:cubicBezTo>
                  <a:cubicBezTo>
                    <a:pt x="1" y="378"/>
                    <a:pt x="1" y="730"/>
                    <a:pt x="378" y="948"/>
                  </a:cubicBezTo>
                  <a:cubicBezTo>
                    <a:pt x="566" y="1056"/>
                    <a:pt x="811" y="1110"/>
                    <a:pt x="1057" y="1110"/>
                  </a:cubicBezTo>
                  <a:cubicBezTo>
                    <a:pt x="1302" y="1110"/>
                    <a:pt x="1547" y="1056"/>
                    <a:pt x="1735" y="948"/>
                  </a:cubicBezTo>
                  <a:cubicBezTo>
                    <a:pt x="1927" y="837"/>
                    <a:pt x="2020" y="690"/>
                    <a:pt x="2012" y="545"/>
                  </a:cubicBezTo>
                  <a:cubicBezTo>
                    <a:pt x="2012" y="512"/>
                    <a:pt x="1990" y="486"/>
                    <a:pt x="1953" y="464"/>
                  </a:cubicBezTo>
                  <a:cubicBezTo>
                    <a:pt x="1916" y="441"/>
                    <a:pt x="1864" y="430"/>
                    <a:pt x="1805" y="430"/>
                  </a:cubicBezTo>
                  <a:cubicBezTo>
                    <a:pt x="1694" y="430"/>
                    <a:pt x="1605" y="486"/>
                    <a:pt x="1608" y="548"/>
                  </a:cubicBezTo>
                  <a:cubicBezTo>
                    <a:pt x="1612" y="633"/>
                    <a:pt x="1560" y="719"/>
                    <a:pt x="1446" y="782"/>
                  </a:cubicBezTo>
                  <a:cubicBezTo>
                    <a:pt x="1338" y="845"/>
                    <a:pt x="1197" y="878"/>
                    <a:pt x="1056" y="878"/>
                  </a:cubicBezTo>
                  <a:cubicBezTo>
                    <a:pt x="912" y="878"/>
                    <a:pt x="771" y="845"/>
                    <a:pt x="664" y="782"/>
                  </a:cubicBezTo>
                  <a:cubicBezTo>
                    <a:pt x="553" y="719"/>
                    <a:pt x="500" y="637"/>
                    <a:pt x="500" y="556"/>
                  </a:cubicBezTo>
                  <a:cubicBezTo>
                    <a:pt x="497" y="474"/>
                    <a:pt x="553" y="392"/>
                    <a:pt x="659" y="330"/>
                  </a:cubicBezTo>
                  <a:cubicBezTo>
                    <a:pt x="771" y="264"/>
                    <a:pt x="916" y="233"/>
                    <a:pt x="1064" y="233"/>
                  </a:cubicBezTo>
                  <a:cubicBezTo>
                    <a:pt x="1175" y="233"/>
                    <a:pt x="1268" y="185"/>
                    <a:pt x="1268" y="119"/>
                  </a:cubicBezTo>
                  <a:cubicBezTo>
                    <a:pt x="1271" y="86"/>
                    <a:pt x="1245" y="55"/>
                    <a:pt x="1208" y="33"/>
                  </a:cubicBezTo>
                  <a:cubicBezTo>
                    <a:pt x="1175" y="15"/>
                    <a:pt x="1123" y="0"/>
                    <a:pt x="1071" y="0"/>
                  </a:cubicBezTo>
                  <a:cubicBezTo>
                    <a:pt x="1064" y="0"/>
                    <a:pt x="1056" y="0"/>
                    <a:pt x="10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4054600" y="438200"/>
              <a:ext cx="24175" cy="13450"/>
            </a:xfrm>
            <a:custGeom>
              <a:avLst/>
              <a:gdLst/>
              <a:ahLst/>
              <a:cxnLst/>
              <a:rect l="l" t="t" r="r" b="b"/>
              <a:pathLst>
                <a:path w="967" h="538" extrusionOk="0">
                  <a:moveTo>
                    <a:pt x="745" y="1"/>
                  </a:moveTo>
                  <a:cubicBezTo>
                    <a:pt x="694" y="1"/>
                    <a:pt x="643" y="12"/>
                    <a:pt x="604" y="34"/>
                  </a:cubicBezTo>
                  <a:lnTo>
                    <a:pt x="78" y="341"/>
                  </a:lnTo>
                  <a:cubicBezTo>
                    <a:pt x="0" y="385"/>
                    <a:pt x="0" y="460"/>
                    <a:pt x="78" y="504"/>
                  </a:cubicBezTo>
                  <a:cubicBezTo>
                    <a:pt x="119" y="527"/>
                    <a:pt x="171" y="538"/>
                    <a:pt x="222" y="538"/>
                  </a:cubicBezTo>
                  <a:cubicBezTo>
                    <a:pt x="273" y="538"/>
                    <a:pt x="324" y="527"/>
                    <a:pt x="363" y="504"/>
                  </a:cubicBezTo>
                  <a:lnTo>
                    <a:pt x="889" y="200"/>
                  </a:lnTo>
                  <a:cubicBezTo>
                    <a:pt x="967" y="152"/>
                    <a:pt x="967" y="82"/>
                    <a:pt x="889" y="34"/>
                  </a:cubicBezTo>
                  <a:cubicBezTo>
                    <a:pt x="849" y="12"/>
                    <a:pt x="797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4127200" y="490825"/>
              <a:ext cx="49700" cy="27050"/>
            </a:xfrm>
            <a:custGeom>
              <a:avLst/>
              <a:gdLst/>
              <a:ahLst/>
              <a:cxnLst/>
              <a:rect l="l" t="t" r="r" b="b"/>
              <a:pathLst>
                <a:path w="1988" h="1082" extrusionOk="0">
                  <a:moveTo>
                    <a:pt x="1151" y="1"/>
                  </a:moveTo>
                  <a:cubicBezTo>
                    <a:pt x="950" y="1"/>
                    <a:pt x="739" y="70"/>
                    <a:pt x="505" y="207"/>
                  </a:cubicBezTo>
                  <a:cubicBezTo>
                    <a:pt x="45" y="474"/>
                    <a:pt x="0" y="670"/>
                    <a:pt x="364" y="878"/>
                  </a:cubicBezTo>
                  <a:cubicBezTo>
                    <a:pt x="501" y="959"/>
                    <a:pt x="801" y="1074"/>
                    <a:pt x="816" y="1081"/>
                  </a:cubicBezTo>
                  <a:lnTo>
                    <a:pt x="1064" y="922"/>
                  </a:lnTo>
                  <a:cubicBezTo>
                    <a:pt x="1057" y="919"/>
                    <a:pt x="853" y="826"/>
                    <a:pt x="761" y="770"/>
                  </a:cubicBezTo>
                  <a:cubicBezTo>
                    <a:pt x="527" y="633"/>
                    <a:pt x="564" y="559"/>
                    <a:pt x="838" y="400"/>
                  </a:cubicBezTo>
                  <a:cubicBezTo>
                    <a:pt x="974" y="322"/>
                    <a:pt x="1075" y="279"/>
                    <a:pt x="1178" y="279"/>
                  </a:cubicBezTo>
                  <a:cubicBezTo>
                    <a:pt x="1261" y="279"/>
                    <a:pt x="1346" y="307"/>
                    <a:pt x="1450" y="366"/>
                  </a:cubicBezTo>
                  <a:cubicBezTo>
                    <a:pt x="1542" y="422"/>
                    <a:pt x="1709" y="537"/>
                    <a:pt x="1717" y="544"/>
                  </a:cubicBezTo>
                  <a:lnTo>
                    <a:pt x="1987" y="400"/>
                  </a:lnTo>
                  <a:cubicBezTo>
                    <a:pt x="1975" y="392"/>
                    <a:pt x="1791" y="226"/>
                    <a:pt x="1646" y="144"/>
                  </a:cubicBezTo>
                  <a:cubicBezTo>
                    <a:pt x="1481" y="48"/>
                    <a:pt x="1319" y="1"/>
                    <a:pt x="1151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941" name="Google Shape;941;p34"/>
          <p:cNvGrpSpPr/>
          <p:nvPr/>
        </p:nvGrpSpPr>
        <p:grpSpPr>
          <a:xfrm>
            <a:off x="605859" y="444179"/>
            <a:ext cx="2070044" cy="1340564"/>
            <a:chOff x="1295525" y="3010000"/>
            <a:chExt cx="677075" cy="438475"/>
          </a:xfrm>
        </p:grpSpPr>
        <p:sp>
          <p:nvSpPr>
            <p:cNvPr id="942" name="Google Shape;942;p34"/>
            <p:cNvSpPr/>
            <p:nvPr/>
          </p:nvSpPr>
          <p:spPr>
            <a:xfrm>
              <a:off x="1295650" y="3011675"/>
              <a:ext cx="608300" cy="350325"/>
            </a:xfrm>
            <a:custGeom>
              <a:avLst/>
              <a:gdLst/>
              <a:ahLst/>
              <a:cxnLst/>
              <a:rect l="l" t="t" r="r" b="b"/>
              <a:pathLst>
                <a:path w="24332" h="14013" extrusionOk="0">
                  <a:moveTo>
                    <a:pt x="14415" y="1"/>
                  </a:moveTo>
                  <a:cubicBezTo>
                    <a:pt x="14255" y="1"/>
                    <a:pt x="14094" y="37"/>
                    <a:pt x="13972" y="109"/>
                  </a:cubicBezTo>
                  <a:lnTo>
                    <a:pt x="248" y="8031"/>
                  </a:lnTo>
                  <a:cubicBezTo>
                    <a:pt x="4" y="8172"/>
                    <a:pt x="0" y="8401"/>
                    <a:pt x="248" y="8546"/>
                  </a:cubicBezTo>
                  <a:lnTo>
                    <a:pt x="9474" y="13907"/>
                  </a:lnTo>
                  <a:cubicBezTo>
                    <a:pt x="9596" y="13977"/>
                    <a:pt x="9757" y="14013"/>
                    <a:pt x="9917" y="14013"/>
                  </a:cubicBezTo>
                  <a:cubicBezTo>
                    <a:pt x="10078" y="14013"/>
                    <a:pt x="10239" y="13977"/>
                    <a:pt x="10363" y="13907"/>
                  </a:cubicBezTo>
                  <a:lnTo>
                    <a:pt x="11364" y="13329"/>
                  </a:lnTo>
                  <a:lnTo>
                    <a:pt x="10837" y="13021"/>
                  </a:lnTo>
                  <a:cubicBezTo>
                    <a:pt x="10734" y="13051"/>
                    <a:pt x="10623" y="13066"/>
                    <a:pt x="10512" y="13066"/>
                  </a:cubicBezTo>
                  <a:cubicBezTo>
                    <a:pt x="10328" y="13066"/>
                    <a:pt x="10145" y="13025"/>
                    <a:pt x="10004" y="12944"/>
                  </a:cubicBezTo>
                  <a:cubicBezTo>
                    <a:pt x="9719" y="12777"/>
                    <a:pt x="9719" y="12510"/>
                    <a:pt x="10008" y="12344"/>
                  </a:cubicBezTo>
                  <a:cubicBezTo>
                    <a:pt x="10150" y="12260"/>
                    <a:pt x="10337" y="12218"/>
                    <a:pt x="10524" y="12218"/>
                  </a:cubicBezTo>
                  <a:cubicBezTo>
                    <a:pt x="10711" y="12218"/>
                    <a:pt x="10898" y="12260"/>
                    <a:pt x="11041" y="12344"/>
                  </a:cubicBezTo>
                  <a:cubicBezTo>
                    <a:pt x="11263" y="12474"/>
                    <a:pt x="11308" y="12669"/>
                    <a:pt x="11174" y="12825"/>
                  </a:cubicBezTo>
                  <a:lnTo>
                    <a:pt x="11701" y="13133"/>
                  </a:lnTo>
                  <a:lnTo>
                    <a:pt x="13638" y="12014"/>
                  </a:lnTo>
                  <a:lnTo>
                    <a:pt x="13112" y="11710"/>
                  </a:lnTo>
                  <a:cubicBezTo>
                    <a:pt x="13011" y="11737"/>
                    <a:pt x="12903" y="11751"/>
                    <a:pt x="12794" y="11751"/>
                  </a:cubicBezTo>
                  <a:cubicBezTo>
                    <a:pt x="12607" y="11751"/>
                    <a:pt x="12422" y="11710"/>
                    <a:pt x="12279" y="11629"/>
                  </a:cubicBezTo>
                  <a:cubicBezTo>
                    <a:pt x="11993" y="11462"/>
                    <a:pt x="11997" y="11195"/>
                    <a:pt x="12282" y="11032"/>
                  </a:cubicBezTo>
                  <a:cubicBezTo>
                    <a:pt x="12425" y="10949"/>
                    <a:pt x="12612" y="10907"/>
                    <a:pt x="12799" y="10907"/>
                  </a:cubicBezTo>
                  <a:cubicBezTo>
                    <a:pt x="12987" y="10907"/>
                    <a:pt x="13174" y="10949"/>
                    <a:pt x="13317" y="11032"/>
                  </a:cubicBezTo>
                  <a:cubicBezTo>
                    <a:pt x="13539" y="11162"/>
                    <a:pt x="13583" y="11354"/>
                    <a:pt x="13454" y="11513"/>
                  </a:cubicBezTo>
                  <a:lnTo>
                    <a:pt x="13979" y="11817"/>
                  </a:lnTo>
                  <a:lnTo>
                    <a:pt x="15913" y="10702"/>
                  </a:lnTo>
                  <a:lnTo>
                    <a:pt x="15388" y="10395"/>
                  </a:lnTo>
                  <a:cubicBezTo>
                    <a:pt x="15287" y="10424"/>
                    <a:pt x="15177" y="10438"/>
                    <a:pt x="15067" y="10438"/>
                  </a:cubicBezTo>
                  <a:cubicBezTo>
                    <a:pt x="14882" y="10438"/>
                    <a:pt x="14695" y="10397"/>
                    <a:pt x="14554" y="10313"/>
                  </a:cubicBezTo>
                  <a:cubicBezTo>
                    <a:pt x="14273" y="10150"/>
                    <a:pt x="14273" y="9880"/>
                    <a:pt x="14562" y="9717"/>
                  </a:cubicBezTo>
                  <a:cubicBezTo>
                    <a:pt x="14702" y="9633"/>
                    <a:pt x="14888" y="9592"/>
                    <a:pt x="15075" y="9592"/>
                  </a:cubicBezTo>
                  <a:cubicBezTo>
                    <a:pt x="15261" y="9592"/>
                    <a:pt x="15449" y="9633"/>
                    <a:pt x="15591" y="9717"/>
                  </a:cubicBezTo>
                  <a:cubicBezTo>
                    <a:pt x="15817" y="9846"/>
                    <a:pt x="15862" y="10039"/>
                    <a:pt x="15728" y="10198"/>
                  </a:cubicBezTo>
                  <a:lnTo>
                    <a:pt x="16255" y="10506"/>
                  </a:lnTo>
                  <a:lnTo>
                    <a:pt x="18192" y="9387"/>
                  </a:lnTo>
                  <a:lnTo>
                    <a:pt x="17666" y="9079"/>
                  </a:lnTo>
                  <a:cubicBezTo>
                    <a:pt x="17563" y="9108"/>
                    <a:pt x="17452" y="9123"/>
                    <a:pt x="17341" y="9123"/>
                  </a:cubicBezTo>
                  <a:cubicBezTo>
                    <a:pt x="17156" y="9123"/>
                    <a:pt x="16972" y="9082"/>
                    <a:pt x="16833" y="9001"/>
                  </a:cubicBezTo>
                  <a:cubicBezTo>
                    <a:pt x="16547" y="8835"/>
                    <a:pt x="16547" y="8568"/>
                    <a:pt x="16836" y="8401"/>
                  </a:cubicBezTo>
                  <a:cubicBezTo>
                    <a:pt x="16979" y="8318"/>
                    <a:pt x="17166" y="8276"/>
                    <a:pt x="17353" y="8276"/>
                  </a:cubicBezTo>
                  <a:cubicBezTo>
                    <a:pt x="17539" y="8276"/>
                    <a:pt x="17725" y="8318"/>
                    <a:pt x="17866" y="8401"/>
                  </a:cubicBezTo>
                  <a:cubicBezTo>
                    <a:pt x="18092" y="8531"/>
                    <a:pt x="18136" y="8727"/>
                    <a:pt x="18003" y="8886"/>
                  </a:cubicBezTo>
                  <a:lnTo>
                    <a:pt x="18529" y="9191"/>
                  </a:lnTo>
                  <a:lnTo>
                    <a:pt x="20467" y="8072"/>
                  </a:lnTo>
                  <a:lnTo>
                    <a:pt x="19941" y="7768"/>
                  </a:lnTo>
                  <a:cubicBezTo>
                    <a:pt x="19840" y="7795"/>
                    <a:pt x="19732" y="7809"/>
                    <a:pt x="19623" y="7809"/>
                  </a:cubicBezTo>
                  <a:cubicBezTo>
                    <a:pt x="19436" y="7809"/>
                    <a:pt x="19250" y="7768"/>
                    <a:pt x="19107" y="7686"/>
                  </a:cubicBezTo>
                  <a:cubicBezTo>
                    <a:pt x="18822" y="7520"/>
                    <a:pt x="18825" y="7253"/>
                    <a:pt x="19111" y="7086"/>
                  </a:cubicBezTo>
                  <a:cubicBezTo>
                    <a:pt x="19253" y="7005"/>
                    <a:pt x="19439" y="6964"/>
                    <a:pt x="19625" y="6964"/>
                  </a:cubicBezTo>
                  <a:cubicBezTo>
                    <a:pt x="19813" y="6964"/>
                    <a:pt x="20002" y="7006"/>
                    <a:pt x="20145" y="7089"/>
                  </a:cubicBezTo>
                  <a:cubicBezTo>
                    <a:pt x="20367" y="7219"/>
                    <a:pt x="20412" y="7412"/>
                    <a:pt x="20282" y="7571"/>
                  </a:cubicBezTo>
                  <a:lnTo>
                    <a:pt x="20808" y="7875"/>
                  </a:lnTo>
                  <a:lnTo>
                    <a:pt x="22743" y="6760"/>
                  </a:lnTo>
                  <a:lnTo>
                    <a:pt x="22216" y="6453"/>
                  </a:lnTo>
                  <a:cubicBezTo>
                    <a:pt x="22117" y="6481"/>
                    <a:pt x="22009" y="6495"/>
                    <a:pt x="21901" y="6495"/>
                  </a:cubicBezTo>
                  <a:cubicBezTo>
                    <a:pt x="21714" y="6495"/>
                    <a:pt x="21527" y="6453"/>
                    <a:pt x="21386" y="6371"/>
                  </a:cubicBezTo>
                  <a:cubicBezTo>
                    <a:pt x="21101" y="6208"/>
                    <a:pt x="21101" y="5938"/>
                    <a:pt x="21386" y="5774"/>
                  </a:cubicBezTo>
                  <a:cubicBezTo>
                    <a:pt x="21529" y="5691"/>
                    <a:pt x="21716" y="5649"/>
                    <a:pt x="21903" y="5649"/>
                  </a:cubicBezTo>
                  <a:cubicBezTo>
                    <a:pt x="22090" y="5649"/>
                    <a:pt x="22277" y="5691"/>
                    <a:pt x="22420" y="5774"/>
                  </a:cubicBezTo>
                  <a:cubicBezTo>
                    <a:pt x="22646" y="5904"/>
                    <a:pt x="22690" y="6097"/>
                    <a:pt x="22557" y="6256"/>
                  </a:cubicBezTo>
                  <a:lnTo>
                    <a:pt x="23083" y="6564"/>
                  </a:lnTo>
                  <a:lnTo>
                    <a:pt x="24083" y="5986"/>
                  </a:lnTo>
                  <a:cubicBezTo>
                    <a:pt x="24332" y="5841"/>
                    <a:pt x="24332" y="5615"/>
                    <a:pt x="24087" y="5471"/>
                  </a:cubicBezTo>
                  <a:lnTo>
                    <a:pt x="14858" y="109"/>
                  </a:lnTo>
                  <a:cubicBezTo>
                    <a:pt x="14735" y="37"/>
                    <a:pt x="14575" y="1"/>
                    <a:pt x="14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1295525" y="3010000"/>
              <a:ext cx="608600" cy="353725"/>
            </a:xfrm>
            <a:custGeom>
              <a:avLst/>
              <a:gdLst/>
              <a:ahLst/>
              <a:cxnLst/>
              <a:rect l="l" t="t" r="r" b="b"/>
              <a:pathLst>
                <a:path w="24344" h="14149" extrusionOk="0">
                  <a:moveTo>
                    <a:pt x="14417" y="135"/>
                  </a:moveTo>
                  <a:cubicBezTo>
                    <a:pt x="14566" y="135"/>
                    <a:pt x="14715" y="168"/>
                    <a:pt x="14829" y="235"/>
                  </a:cubicBezTo>
                  <a:lnTo>
                    <a:pt x="24059" y="5597"/>
                  </a:lnTo>
                  <a:cubicBezTo>
                    <a:pt x="24155" y="5653"/>
                    <a:pt x="24207" y="5723"/>
                    <a:pt x="24207" y="5793"/>
                  </a:cubicBezTo>
                  <a:cubicBezTo>
                    <a:pt x="24207" y="5867"/>
                    <a:pt x="24152" y="5934"/>
                    <a:pt x="24055" y="5993"/>
                  </a:cubicBezTo>
                  <a:lnTo>
                    <a:pt x="23088" y="6549"/>
                  </a:lnTo>
                  <a:lnTo>
                    <a:pt x="22659" y="6301"/>
                  </a:lnTo>
                  <a:cubicBezTo>
                    <a:pt x="22699" y="6231"/>
                    <a:pt x="22714" y="6156"/>
                    <a:pt x="22699" y="6082"/>
                  </a:cubicBezTo>
                  <a:cubicBezTo>
                    <a:pt x="22676" y="5964"/>
                    <a:pt x="22595" y="5860"/>
                    <a:pt x="22459" y="5782"/>
                  </a:cubicBezTo>
                  <a:cubicBezTo>
                    <a:pt x="22305" y="5694"/>
                    <a:pt x="22107" y="5649"/>
                    <a:pt x="21909" y="5649"/>
                  </a:cubicBezTo>
                  <a:cubicBezTo>
                    <a:pt x="21712" y="5649"/>
                    <a:pt x="21513" y="5694"/>
                    <a:pt x="21358" y="5782"/>
                  </a:cubicBezTo>
                  <a:cubicBezTo>
                    <a:pt x="21198" y="5875"/>
                    <a:pt x="21110" y="6000"/>
                    <a:pt x="21110" y="6142"/>
                  </a:cubicBezTo>
                  <a:cubicBezTo>
                    <a:pt x="21110" y="6279"/>
                    <a:pt x="21195" y="6405"/>
                    <a:pt x="21354" y="6497"/>
                  </a:cubicBezTo>
                  <a:cubicBezTo>
                    <a:pt x="21505" y="6585"/>
                    <a:pt x="21701" y="6631"/>
                    <a:pt x="21901" y="6631"/>
                  </a:cubicBezTo>
                  <a:cubicBezTo>
                    <a:pt x="22005" y="6631"/>
                    <a:pt x="22110" y="6619"/>
                    <a:pt x="22210" y="6593"/>
                  </a:cubicBezTo>
                  <a:lnTo>
                    <a:pt x="22614" y="6827"/>
                  </a:lnTo>
                  <a:lnTo>
                    <a:pt x="20813" y="7864"/>
                  </a:lnTo>
                  <a:lnTo>
                    <a:pt x="20383" y="7616"/>
                  </a:lnTo>
                  <a:cubicBezTo>
                    <a:pt x="20424" y="7546"/>
                    <a:pt x="20435" y="7472"/>
                    <a:pt x="20424" y="7397"/>
                  </a:cubicBezTo>
                  <a:cubicBezTo>
                    <a:pt x="20402" y="7279"/>
                    <a:pt x="20320" y="7175"/>
                    <a:pt x="20183" y="7098"/>
                  </a:cubicBezTo>
                  <a:cubicBezTo>
                    <a:pt x="20029" y="7007"/>
                    <a:pt x="19831" y="6962"/>
                    <a:pt x="19633" y="6962"/>
                  </a:cubicBezTo>
                  <a:cubicBezTo>
                    <a:pt x="19435" y="6962"/>
                    <a:pt x="19237" y="7007"/>
                    <a:pt x="19083" y="7098"/>
                  </a:cubicBezTo>
                  <a:cubicBezTo>
                    <a:pt x="18919" y="7190"/>
                    <a:pt x="18830" y="7316"/>
                    <a:pt x="18830" y="7453"/>
                  </a:cubicBezTo>
                  <a:cubicBezTo>
                    <a:pt x="18830" y="7594"/>
                    <a:pt x="18919" y="7720"/>
                    <a:pt x="19079" y="7813"/>
                  </a:cubicBezTo>
                  <a:cubicBezTo>
                    <a:pt x="19225" y="7898"/>
                    <a:pt x="19422" y="7943"/>
                    <a:pt x="19623" y="7943"/>
                  </a:cubicBezTo>
                  <a:cubicBezTo>
                    <a:pt x="19728" y="7943"/>
                    <a:pt x="19834" y="7930"/>
                    <a:pt x="19935" y="7905"/>
                  </a:cubicBezTo>
                  <a:lnTo>
                    <a:pt x="20335" y="8139"/>
                  </a:lnTo>
                  <a:lnTo>
                    <a:pt x="18534" y="9179"/>
                  </a:lnTo>
                  <a:lnTo>
                    <a:pt x="18108" y="8931"/>
                  </a:lnTo>
                  <a:cubicBezTo>
                    <a:pt x="18146" y="8861"/>
                    <a:pt x="18160" y="8784"/>
                    <a:pt x="18146" y="8709"/>
                  </a:cubicBezTo>
                  <a:cubicBezTo>
                    <a:pt x="18127" y="8591"/>
                    <a:pt x="18045" y="8487"/>
                    <a:pt x="17908" y="8409"/>
                  </a:cubicBezTo>
                  <a:cubicBezTo>
                    <a:pt x="17754" y="8320"/>
                    <a:pt x="17556" y="8276"/>
                    <a:pt x="17357" y="8276"/>
                  </a:cubicBezTo>
                  <a:cubicBezTo>
                    <a:pt x="17159" y="8276"/>
                    <a:pt x="16959" y="8320"/>
                    <a:pt x="16804" y="8409"/>
                  </a:cubicBezTo>
                  <a:cubicBezTo>
                    <a:pt x="16645" y="8502"/>
                    <a:pt x="16556" y="8632"/>
                    <a:pt x="16556" y="8769"/>
                  </a:cubicBezTo>
                  <a:cubicBezTo>
                    <a:pt x="16556" y="8905"/>
                    <a:pt x="16645" y="9035"/>
                    <a:pt x="16800" y="9128"/>
                  </a:cubicBezTo>
                  <a:cubicBezTo>
                    <a:pt x="16949" y="9213"/>
                    <a:pt x="17147" y="9258"/>
                    <a:pt x="17348" y="9258"/>
                  </a:cubicBezTo>
                  <a:cubicBezTo>
                    <a:pt x="17453" y="9258"/>
                    <a:pt x="17560" y="9246"/>
                    <a:pt x="17660" y="9220"/>
                  </a:cubicBezTo>
                  <a:lnTo>
                    <a:pt x="18060" y="9454"/>
                  </a:lnTo>
                  <a:lnTo>
                    <a:pt x="16260" y="10491"/>
                  </a:lnTo>
                  <a:lnTo>
                    <a:pt x="15829" y="10243"/>
                  </a:lnTo>
                  <a:cubicBezTo>
                    <a:pt x="15870" y="10173"/>
                    <a:pt x="15885" y="10099"/>
                    <a:pt x="15870" y="10024"/>
                  </a:cubicBezTo>
                  <a:cubicBezTo>
                    <a:pt x="15851" y="9906"/>
                    <a:pt x="15767" y="9802"/>
                    <a:pt x="15629" y="9724"/>
                  </a:cubicBezTo>
                  <a:cubicBezTo>
                    <a:pt x="15476" y="9636"/>
                    <a:pt x="15279" y="9591"/>
                    <a:pt x="15081" y="9591"/>
                  </a:cubicBezTo>
                  <a:cubicBezTo>
                    <a:pt x="14883" y="9591"/>
                    <a:pt x="14685" y="9636"/>
                    <a:pt x="14529" y="9724"/>
                  </a:cubicBezTo>
                  <a:cubicBezTo>
                    <a:pt x="14370" y="9817"/>
                    <a:pt x="14281" y="9943"/>
                    <a:pt x="14281" y="10084"/>
                  </a:cubicBezTo>
                  <a:cubicBezTo>
                    <a:pt x="14281" y="10221"/>
                    <a:pt x="14366" y="10347"/>
                    <a:pt x="14526" y="10439"/>
                  </a:cubicBezTo>
                  <a:cubicBezTo>
                    <a:pt x="14677" y="10527"/>
                    <a:pt x="14873" y="10573"/>
                    <a:pt x="15074" y="10573"/>
                  </a:cubicBezTo>
                  <a:cubicBezTo>
                    <a:pt x="15178" y="10573"/>
                    <a:pt x="15283" y="10561"/>
                    <a:pt x="15385" y="10535"/>
                  </a:cubicBezTo>
                  <a:lnTo>
                    <a:pt x="15785" y="10769"/>
                  </a:lnTo>
                  <a:lnTo>
                    <a:pt x="13984" y="11807"/>
                  </a:lnTo>
                  <a:lnTo>
                    <a:pt x="13555" y="11558"/>
                  </a:lnTo>
                  <a:cubicBezTo>
                    <a:pt x="13595" y="11488"/>
                    <a:pt x="13606" y="11414"/>
                    <a:pt x="13595" y="11340"/>
                  </a:cubicBezTo>
                  <a:cubicBezTo>
                    <a:pt x="13573" y="11221"/>
                    <a:pt x="13491" y="11118"/>
                    <a:pt x="13354" y="11040"/>
                  </a:cubicBezTo>
                  <a:cubicBezTo>
                    <a:pt x="13201" y="10949"/>
                    <a:pt x="13002" y="10904"/>
                    <a:pt x="12804" y="10904"/>
                  </a:cubicBezTo>
                  <a:cubicBezTo>
                    <a:pt x="12606" y="10904"/>
                    <a:pt x="12408" y="10949"/>
                    <a:pt x="12254" y="11040"/>
                  </a:cubicBezTo>
                  <a:cubicBezTo>
                    <a:pt x="12091" y="11132"/>
                    <a:pt x="12002" y="11258"/>
                    <a:pt x="12002" y="11399"/>
                  </a:cubicBezTo>
                  <a:cubicBezTo>
                    <a:pt x="12002" y="11536"/>
                    <a:pt x="12091" y="11662"/>
                    <a:pt x="12250" y="11755"/>
                  </a:cubicBezTo>
                  <a:cubicBezTo>
                    <a:pt x="12396" y="11840"/>
                    <a:pt x="12595" y="11885"/>
                    <a:pt x="12796" y="11885"/>
                  </a:cubicBezTo>
                  <a:cubicBezTo>
                    <a:pt x="12901" y="11885"/>
                    <a:pt x="13007" y="11873"/>
                    <a:pt x="13106" y="11847"/>
                  </a:cubicBezTo>
                  <a:lnTo>
                    <a:pt x="13507" y="12081"/>
                  </a:lnTo>
                  <a:lnTo>
                    <a:pt x="11706" y="13122"/>
                  </a:lnTo>
                  <a:lnTo>
                    <a:pt x="11280" y="12874"/>
                  </a:lnTo>
                  <a:cubicBezTo>
                    <a:pt x="11316" y="12803"/>
                    <a:pt x="11331" y="12726"/>
                    <a:pt x="11316" y="12652"/>
                  </a:cubicBezTo>
                  <a:cubicBezTo>
                    <a:pt x="11299" y="12536"/>
                    <a:pt x="11217" y="12433"/>
                    <a:pt x="11080" y="12351"/>
                  </a:cubicBezTo>
                  <a:cubicBezTo>
                    <a:pt x="10926" y="12262"/>
                    <a:pt x="10728" y="12218"/>
                    <a:pt x="10529" y="12218"/>
                  </a:cubicBezTo>
                  <a:cubicBezTo>
                    <a:pt x="10330" y="12218"/>
                    <a:pt x="10131" y="12262"/>
                    <a:pt x="9975" y="12351"/>
                  </a:cubicBezTo>
                  <a:cubicBezTo>
                    <a:pt x="9816" y="12444"/>
                    <a:pt x="9727" y="12574"/>
                    <a:pt x="9727" y="12711"/>
                  </a:cubicBezTo>
                  <a:cubicBezTo>
                    <a:pt x="9727" y="12847"/>
                    <a:pt x="9816" y="12977"/>
                    <a:pt x="9975" y="13070"/>
                  </a:cubicBezTo>
                  <a:cubicBezTo>
                    <a:pt x="10122" y="13155"/>
                    <a:pt x="10321" y="13201"/>
                    <a:pt x="10523" y="13201"/>
                  </a:cubicBezTo>
                  <a:cubicBezTo>
                    <a:pt x="10628" y="13201"/>
                    <a:pt x="10733" y="13188"/>
                    <a:pt x="10832" y="13163"/>
                  </a:cubicBezTo>
                  <a:lnTo>
                    <a:pt x="11232" y="13396"/>
                  </a:lnTo>
                  <a:lnTo>
                    <a:pt x="10331" y="13915"/>
                  </a:lnTo>
                  <a:cubicBezTo>
                    <a:pt x="10218" y="13979"/>
                    <a:pt x="10070" y="14012"/>
                    <a:pt x="9922" y="14012"/>
                  </a:cubicBezTo>
                  <a:cubicBezTo>
                    <a:pt x="9774" y="14012"/>
                    <a:pt x="9627" y="13979"/>
                    <a:pt x="9516" y="13915"/>
                  </a:cubicBezTo>
                  <a:lnTo>
                    <a:pt x="286" y="8553"/>
                  </a:lnTo>
                  <a:cubicBezTo>
                    <a:pt x="190" y="8498"/>
                    <a:pt x="139" y="8428"/>
                    <a:pt x="139" y="8357"/>
                  </a:cubicBezTo>
                  <a:cubicBezTo>
                    <a:pt x="139" y="8283"/>
                    <a:pt x="190" y="8213"/>
                    <a:pt x="290" y="8157"/>
                  </a:cubicBezTo>
                  <a:lnTo>
                    <a:pt x="14011" y="232"/>
                  </a:lnTo>
                  <a:cubicBezTo>
                    <a:pt x="14123" y="167"/>
                    <a:pt x="14270" y="135"/>
                    <a:pt x="14417" y="135"/>
                  </a:cubicBezTo>
                  <a:close/>
                  <a:moveTo>
                    <a:pt x="14422" y="0"/>
                  </a:moveTo>
                  <a:cubicBezTo>
                    <a:pt x="14250" y="0"/>
                    <a:pt x="14077" y="39"/>
                    <a:pt x="13944" y="117"/>
                  </a:cubicBezTo>
                  <a:lnTo>
                    <a:pt x="220" y="8038"/>
                  </a:lnTo>
                  <a:cubicBezTo>
                    <a:pt x="79" y="8120"/>
                    <a:pt x="1" y="8235"/>
                    <a:pt x="1" y="8357"/>
                  </a:cubicBezTo>
                  <a:cubicBezTo>
                    <a:pt x="1" y="8476"/>
                    <a:pt x="79" y="8591"/>
                    <a:pt x="216" y="8672"/>
                  </a:cubicBezTo>
                  <a:lnTo>
                    <a:pt x="9445" y="14034"/>
                  </a:lnTo>
                  <a:cubicBezTo>
                    <a:pt x="9579" y="14111"/>
                    <a:pt x="9750" y="14148"/>
                    <a:pt x="9924" y="14148"/>
                  </a:cubicBezTo>
                  <a:cubicBezTo>
                    <a:pt x="10094" y="14148"/>
                    <a:pt x="10264" y="14111"/>
                    <a:pt x="10401" y="14034"/>
                  </a:cubicBezTo>
                  <a:lnTo>
                    <a:pt x="11402" y="13456"/>
                  </a:lnTo>
                  <a:cubicBezTo>
                    <a:pt x="11424" y="13444"/>
                    <a:pt x="11436" y="13422"/>
                    <a:pt x="11436" y="13396"/>
                  </a:cubicBezTo>
                  <a:cubicBezTo>
                    <a:pt x="11436" y="13370"/>
                    <a:pt x="11424" y="13348"/>
                    <a:pt x="11402" y="13337"/>
                  </a:cubicBezTo>
                  <a:lnTo>
                    <a:pt x="10876" y="13030"/>
                  </a:lnTo>
                  <a:cubicBezTo>
                    <a:pt x="10865" y="13024"/>
                    <a:pt x="10852" y="13020"/>
                    <a:pt x="10838" y="13020"/>
                  </a:cubicBezTo>
                  <a:cubicBezTo>
                    <a:pt x="10834" y="13020"/>
                    <a:pt x="10829" y="13021"/>
                    <a:pt x="10824" y="13022"/>
                  </a:cubicBezTo>
                  <a:cubicBezTo>
                    <a:pt x="10725" y="13051"/>
                    <a:pt x="10620" y="13065"/>
                    <a:pt x="10515" y="13065"/>
                  </a:cubicBezTo>
                  <a:cubicBezTo>
                    <a:pt x="10341" y="13065"/>
                    <a:pt x="10170" y="13026"/>
                    <a:pt x="10042" y="12952"/>
                  </a:cubicBezTo>
                  <a:cubicBezTo>
                    <a:pt x="9927" y="12885"/>
                    <a:pt x="9864" y="12799"/>
                    <a:pt x="9864" y="12711"/>
                  </a:cubicBezTo>
                  <a:cubicBezTo>
                    <a:pt x="9864" y="12622"/>
                    <a:pt x="9927" y="12536"/>
                    <a:pt x="10046" y="12470"/>
                  </a:cubicBezTo>
                  <a:cubicBezTo>
                    <a:pt x="10179" y="12392"/>
                    <a:pt x="10354" y="12353"/>
                    <a:pt x="10529" y="12353"/>
                  </a:cubicBezTo>
                  <a:cubicBezTo>
                    <a:pt x="10704" y="12353"/>
                    <a:pt x="10878" y="12392"/>
                    <a:pt x="11010" y="12470"/>
                  </a:cubicBezTo>
                  <a:cubicBezTo>
                    <a:pt x="11109" y="12529"/>
                    <a:pt x="11172" y="12599"/>
                    <a:pt x="11183" y="12674"/>
                  </a:cubicBezTo>
                  <a:cubicBezTo>
                    <a:pt x="11195" y="12733"/>
                    <a:pt x="11176" y="12796"/>
                    <a:pt x="11128" y="12852"/>
                  </a:cubicBezTo>
                  <a:cubicBezTo>
                    <a:pt x="11116" y="12866"/>
                    <a:pt x="11109" y="12885"/>
                    <a:pt x="11113" y="12907"/>
                  </a:cubicBezTo>
                  <a:cubicBezTo>
                    <a:pt x="11116" y="12926"/>
                    <a:pt x="11128" y="12944"/>
                    <a:pt x="11147" y="12952"/>
                  </a:cubicBezTo>
                  <a:lnTo>
                    <a:pt x="11672" y="13259"/>
                  </a:lnTo>
                  <a:cubicBezTo>
                    <a:pt x="11683" y="13265"/>
                    <a:pt x="11695" y="13267"/>
                    <a:pt x="11708" y="13267"/>
                  </a:cubicBezTo>
                  <a:cubicBezTo>
                    <a:pt x="11720" y="13267"/>
                    <a:pt x="11732" y="13265"/>
                    <a:pt x="11743" y="13259"/>
                  </a:cubicBezTo>
                  <a:lnTo>
                    <a:pt x="13677" y="12141"/>
                  </a:lnTo>
                  <a:cubicBezTo>
                    <a:pt x="13700" y="12129"/>
                    <a:pt x="13714" y="12107"/>
                    <a:pt x="13714" y="12081"/>
                  </a:cubicBezTo>
                  <a:cubicBezTo>
                    <a:pt x="13714" y="12059"/>
                    <a:pt x="13700" y="12036"/>
                    <a:pt x="13677" y="12021"/>
                  </a:cubicBezTo>
                  <a:lnTo>
                    <a:pt x="13151" y="11718"/>
                  </a:lnTo>
                  <a:cubicBezTo>
                    <a:pt x="13141" y="11711"/>
                    <a:pt x="13130" y="11708"/>
                    <a:pt x="13118" y="11708"/>
                  </a:cubicBezTo>
                  <a:cubicBezTo>
                    <a:pt x="13112" y="11708"/>
                    <a:pt x="13106" y="11709"/>
                    <a:pt x="13099" y="11710"/>
                  </a:cubicBezTo>
                  <a:cubicBezTo>
                    <a:pt x="13003" y="11738"/>
                    <a:pt x="12899" y="11751"/>
                    <a:pt x="12797" y="11751"/>
                  </a:cubicBezTo>
                  <a:cubicBezTo>
                    <a:pt x="12620" y="11751"/>
                    <a:pt x="12446" y="11711"/>
                    <a:pt x="12317" y="11636"/>
                  </a:cubicBezTo>
                  <a:cubicBezTo>
                    <a:pt x="12202" y="11570"/>
                    <a:pt x="12139" y="11484"/>
                    <a:pt x="12139" y="11399"/>
                  </a:cubicBezTo>
                  <a:cubicBezTo>
                    <a:pt x="12139" y="11310"/>
                    <a:pt x="12206" y="11225"/>
                    <a:pt x="12321" y="11154"/>
                  </a:cubicBezTo>
                  <a:cubicBezTo>
                    <a:pt x="12455" y="11078"/>
                    <a:pt x="12630" y="11040"/>
                    <a:pt x="12804" y="11040"/>
                  </a:cubicBezTo>
                  <a:cubicBezTo>
                    <a:pt x="12979" y="11040"/>
                    <a:pt x="13154" y="11078"/>
                    <a:pt x="13288" y="11154"/>
                  </a:cubicBezTo>
                  <a:cubicBezTo>
                    <a:pt x="13384" y="11214"/>
                    <a:pt x="13447" y="11288"/>
                    <a:pt x="13459" y="11362"/>
                  </a:cubicBezTo>
                  <a:cubicBezTo>
                    <a:pt x="13469" y="11421"/>
                    <a:pt x="13451" y="11481"/>
                    <a:pt x="13406" y="11536"/>
                  </a:cubicBezTo>
                  <a:cubicBezTo>
                    <a:pt x="13392" y="11551"/>
                    <a:pt x="13388" y="11573"/>
                    <a:pt x="13392" y="11592"/>
                  </a:cubicBezTo>
                  <a:cubicBezTo>
                    <a:pt x="13392" y="11611"/>
                    <a:pt x="13406" y="11629"/>
                    <a:pt x="13421" y="11640"/>
                  </a:cubicBezTo>
                  <a:lnTo>
                    <a:pt x="13951" y="11944"/>
                  </a:lnTo>
                  <a:cubicBezTo>
                    <a:pt x="13961" y="11951"/>
                    <a:pt x="13972" y="11955"/>
                    <a:pt x="13983" y="11955"/>
                  </a:cubicBezTo>
                  <a:cubicBezTo>
                    <a:pt x="13995" y="11955"/>
                    <a:pt x="14007" y="11951"/>
                    <a:pt x="14018" y="11944"/>
                  </a:cubicBezTo>
                  <a:lnTo>
                    <a:pt x="15956" y="10829"/>
                  </a:lnTo>
                  <a:cubicBezTo>
                    <a:pt x="15974" y="10814"/>
                    <a:pt x="15989" y="10792"/>
                    <a:pt x="15989" y="10769"/>
                  </a:cubicBezTo>
                  <a:cubicBezTo>
                    <a:pt x="15989" y="10744"/>
                    <a:pt x="15974" y="10721"/>
                    <a:pt x="15956" y="10710"/>
                  </a:cubicBezTo>
                  <a:lnTo>
                    <a:pt x="15426" y="10402"/>
                  </a:lnTo>
                  <a:cubicBezTo>
                    <a:pt x="15415" y="10397"/>
                    <a:pt x="15402" y="10394"/>
                    <a:pt x="15389" y="10394"/>
                  </a:cubicBezTo>
                  <a:cubicBezTo>
                    <a:pt x="15384" y="10394"/>
                    <a:pt x="15379" y="10394"/>
                    <a:pt x="15374" y="10395"/>
                  </a:cubicBezTo>
                  <a:cubicBezTo>
                    <a:pt x="15277" y="10422"/>
                    <a:pt x="15174" y="10435"/>
                    <a:pt x="15072" y="10435"/>
                  </a:cubicBezTo>
                  <a:cubicBezTo>
                    <a:pt x="14897" y="10435"/>
                    <a:pt x="14725" y="10396"/>
                    <a:pt x="14596" y="10321"/>
                  </a:cubicBezTo>
                  <a:cubicBezTo>
                    <a:pt x="14481" y="10254"/>
                    <a:pt x="14418" y="10169"/>
                    <a:pt x="14418" y="10084"/>
                  </a:cubicBezTo>
                  <a:cubicBezTo>
                    <a:pt x="14418" y="9995"/>
                    <a:pt x="14481" y="9909"/>
                    <a:pt x="14599" y="9843"/>
                  </a:cubicBezTo>
                  <a:cubicBezTo>
                    <a:pt x="14731" y="9765"/>
                    <a:pt x="14905" y="9726"/>
                    <a:pt x="15080" y="9726"/>
                  </a:cubicBezTo>
                  <a:cubicBezTo>
                    <a:pt x="15254" y="9726"/>
                    <a:pt x="15429" y="9765"/>
                    <a:pt x="15562" y="9843"/>
                  </a:cubicBezTo>
                  <a:cubicBezTo>
                    <a:pt x="15659" y="9899"/>
                    <a:pt x="15723" y="9973"/>
                    <a:pt x="15737" y="10046"/>
                  </a:cubicBezTo>
                  <a:cubicBezTo>
                    <a:pt x="15745" y="10106"/>
                    <a:pt x="15726" y="10166"/>
                    <a:pt x="15682" y="10221"/>
                  </a:cubicBezTo>
                  <a:cubicBezTo>
                    <a:pt x="15667" y="10236"/>
                    <a:pt x="15663" y="10258"/>
                    <a:pt x="15667" y="10277"/>
                  </a:cubicBezTo>
                  <a:cubicBezTo>
                    <a:pt x="15670" y="10299"/>
                    <a:pt x="15682" y="10313"/>
                    <a:pt x="15700" y="10325"/>
                  </a:cubicBezTo>
                  <a:lnTo>
                    <a:pt x="16226" y="10632"/>
                  </a:lnTo>
                  <a:cubicBezTo>
                    <a:pt x="16237" y="10638"/>
                    <a:pt x="16249" y="10640"/>
                    <a:pt x="16261" y="10640"/>
                  </a:cubicBezTo>
                  <a:cubicBezTo>
                    <a:pt x="16272" y="10640"/>
                    <a:pt x="16283" y="10638"/>
                    <a:pt x="16293" y="10632"/>
                  </a:cubicBezTo>
                  <a:lnTo>
                    <a:pt x="18230" y="9513"/>
                  </a:lnTo>
                  <a:cubicBezTo>
                    <a:pt x="18252" y="9502"/>
                    <a:pt x="18264" y="9476"/>
                    <a:pt x="18264" y="9454"/>
                  </a:cubicBezTo>
                  <a:cubicBezTo>
                    <a:pt x="18264" y="9428"/>
                    <a:pt x="18252" y="9406"/>
                    <a:pt x="18230" y="9395"/>
                  </a:cubicBezTo>
                  <a:lnTo>
                    <a:pt x="17705" y="9087"/>
                  </a:lnTo>
                  <a:cubicBezTo>
                    <a:pt x="17694" y="9082"/>
                    <a:pt x="17681" y="9078"/>
                    <a:pt x="17667" y="9078"/>
                  </a:cubicBezTo>
                  <a:cubicBezTo>
                    <a:pt x="17662" y="9078"/>
                    <a:pt x="17657" y="9079"/>
                    <a:pt x="17652" y="9080"/>
                  </a:cubicBezTo>
                  <a:cubicBezTo>
                    <a:pt x="17554" y="9107"/>
                    <a:pt x="17449" y="9120"/>
                    <a:pt x="17346" y="9120"/>
                  </a:cubicBezTo>
                  <a:cubicBezTo>
                    <a:pt x="17170" y="9120"/>
                    <a:pt x="16999" y="9082"/>
                    <a:pt x="16871" y="9010"/>
                  </a:cubicBezTo>
                  <a:cubicBezTo>
                    <a:pt x="16756" y="8943"/>
                    <a:pt x="16693" y="8857"/>
                    <a:pt x="16693" y="8769"/>
                  </a:cubicBezTo>
                  <a:cubicBezTo>
                    <a:pt x="16693" y="8680"/>
                    <a:pt x="16756" y="8594"/>
                    <a:pt x="16874" y="8528"/>
                  </a:cubicBezTo>
                  <a:cubicBezTo>
                    <a:pt x="17007" y="8450"/>
                    <a:pt x="17183" y="8411"/>
                    <a:pt x="17357" y="8411"/>
                  </a:cubicBezTo>
                  <a:cubicBezTo>
                    <a:pt x="17532" y="8411"/>
                    <a:pt x="17706" y="8450"/>
                    <a:pt x="17838" y="8528"/>
                  </a:cubicBezTo>
                  <a:cubicBezTo>
                    <a:pt x="17938" y="8584"/>
                    <a:pt x="18001" y="8657"/>
                    <a:pt x="18012" y="8731"/>
                  </a:cubicBezTo>
                  <a:cubicBezTo>
                    <a:pt x="18023" y="8791"/>
                    <a:pt x="18004" y="8854"/>
                    <a:pt x="17956" y="8909"/>
                  </a:cubicBezTo>
                  <a:cubicBezTo>
                    <a:pt x="17941" y="8924"/>
                    <a:pt x="17938" y="8943"/>
                    <a:pt x="17941" y="8965"/>
                  </a:cubicBezTo>
                  <a:cubicBezTo>
                    <a:pt x="17946" y="8984"/>
                    <a:pt x="17956" y="9002"/>
                    <a:pt x="17975" y="9010"/>
                  </a:cubicBezTo>
                  <a:lnTo>
                    <a:pt x="18501" y="9317"/>
                  </a:lnTo>
                  <a:cubicBezTo>
                    <a:pt x="18513" y="9323"/>
                    <a:pt x="18525" y="9325"/>
                    <a:pt x="18536" y="9325"/>
                  </a:cubicBezTo>
                  <a:cubicBezTo>
                    <a:pt x="18548" y="9325"/>
                    <a:pt x="18559" y="9323"/>
                    <a:pt x="18568" y="9317"/>
                  </a:cubicBezTo>
                  <a:lnTo>
                    <a:pt x="20506" y="8198"/>
                  </a:lnTo>
                  <a:cubicBezTo>
                    <a:pt x="20528" y="8187"/>
                    <a:pt x="20542" y="8165"/>
                    <a:pt x="20542" y="8139"/>
                  </a:cubicBezTo>
                  <a:cubicBezTo>
                    <a:pt x="20542" y="8117"/>
                    <a:pt x="20528" y="8094"/>
                    <a:pt x="20506" y="8079"/>
                  </a:cubicBezTo>
                  <a:lnTo>
                    <a:pt x="19979" y="7775"/>
                  </a:lnTo>
                  <a:cubicBezTo>
                    <a:pt x="19970" y="7768"/>
                    <a:pt x="19959" y="7764"/>
                    <a:pt x="19947" y="7764"/>
                  </a:cubicBezTo>
                  <a:cubicBezTo>
                    <a:pt x="19941" y="7764"/>
                    <a:pt x="19934" y="7766"/>
                    <a:pt x="19928" y="7768"/>
                  </a:cubicBezTo>
                  <a:cubicBezTo>
                    <a:pt x="19831" y="7795"/>
                    <a:pt x="19728" y="7808"/>
                    <a:pt x="19625" y="7808"/>
                  </a:cubicBezTo>
                  <a:cubicBezTo>
                    <a:pt x="19448" y="7808"/>
                    <a:pt x="19275" y="7769"/>
                    <a:pt x="19146" y="7694"/>
                  </a:cubicBezTo>
                  <a:cubicBezTo>
                    <a:pt x="19030" y="7628"/>
                    <a:pt x="18968" y="7542"/>
                    <a:pt x="18968" y="7457"/>
                  </a:cubicBezTo>
                  <a:cubicBezTo>
                    <a:pt x="18968" y="7368"/>
                    <a:pt x="19035" y="7283"/>
                    <a:pt x="19150" y="7212"/>
                  </a:cubicBezTo>
                  <a:cubicBezTo>
                    <a:pt x="19283" y="7136"/>
                    <a:pt x="19458" y="7098"/>
                    <a:pt x="19633" y="7098"/>
                  </a:cubicBezTo>
                  <a:cubicBezTo>
                    <a:pt x="19807" y="7098"/>
                    <a:pt x="19981" y="7136"/>
                    <a:pt x="20113" y="7212"/>
                  </a:cubicBezTo>
                  <a:cubicBezTo>
                    <a:pt x="20213" y="7272"/>
                    <a:pt x="20275" y="7346"/>
                    <a:pt x="20287" y="7420"/>
                  </a:cubicBezTo>
                  <a:cubicBezTo>
                    <a:pt x="20298" y="7479"/>
                    <a:pt x="20280" y="7539"/>
                    <a:pt x="20231" y="7594"/>
                  </a:cubicBezTo>
                  <a:cubicBezTo>
                    <a:pt x="20220" y="7609"/>
                    <a:pt x="20217" y="7628"/>
                    <a:pt x="20217" y="7650"/>
                  </a:cubicBezTo>
                  <a:cubicBezTo>
                    <a:pt x="20220" y="7668"/>
                    <a:pt x="20235" y="7686"/>
                    <a:pt x="20250" y="7698"/>
                  </a:cubicBezTo>
                  <a:lnTo>
                    <a:pt x="20780" y="8001"/>
                  </a:lnTo>
                  <a:cubicBezTo>
                    <a:pt x="20789" y="8009"/>
                    <a:pt x="20800" y="8012"/>
                    <a:pt x="20812" y="8012"/>
                  </a:cubicBezTo>
                  <a:cubicBezTo>
                    <a:pt x="20823" y="8012"/>
                    <a:pt x="20835" y="8009"/>
                    <a:pt x="20846" y="8001"/>
                  </a:cubicBezTo>
                  <a:lnTo>
                    <a:pt x="22784" y="6886"/>
                  </a:lnTo>
                  <a:cubicBezTo>
                    <a:pt x="22803" y="6872"/>
                    <a:pt x="22818" y="6850"/>
                    <a:pt x="22818" y="6827"/>
                  </a:cubicBezTo>
                  <a:cubicBezTo>
                    <a:pt x="22818" y="6801"/>
                    <a:pt x="22803" y="6778"/>
                    <a:pt x="22784" y="6768"/>
                  </a:cubicBezTo>
                  <a:lnTo>
                    <a:pt x="22254" y="6460"/>
                  </a:lnTo>
                  <a:cubicBezTo>
                    <a:pt x="22245" y="6453"/>
                    <a:pt x="22234" y="6451"/>
                    <a:pt x="22223" y="6451"/>
                  </a:cubicBezTo>
                  <a:cubicBezTo>
                    <a:pt x="22216" y="6451"/>
                    <a:pt x="22209" y="6452"/>
                    <a:pt x="22202" y="6453"/>
                  </a:cubicBezTo>
                  <a:cubicBezTo>
                    <a:pt x="22106" y="6480"/>
                    <a:pt x="22003" y="6493"/>
                    <a:pt x="21901" y="6493"/>
                  </a:cubicBezTo>
                  <a:cubicBezTo>
                    <a:pt x="21726" y="6493"/>
                    <a:pt x="21553" y="6454"/>
                    <a:pt x="21424" y="6378"/>
                  </a:cubicBezTo>
                  <a:cubicBezTo>
                    <a:pt x="21310" y="6312"/>
                    <a:pt x="21246" y="6227"/>
                    <a:pt x="21246" y="6142"/>
                  </a:cubicBezTo>
                  <a:cubicBezTo>
                    <a:pt x="21246" y="6053"/>
                    <a:pt x="21310" y="5967"/>
                    <a:pt x="21428" y="5901"/>
                  </a:cubicBezTo>
                  <a:cubicBezTo>
                    <a:pt x="21561" y="5823"/>
                    <a:pt x="21736" y="5784"/>
                    <a:pt x="21910" y="5784"/>
                  </a:cubicBezTo>
                  <a:cubicBezTo>
                    <a:pt x="22084" y="5784"/>
                    <a:pt x="22258" y="5823"/>
                    <a:pt x="22392" y="5901"/>
                  </a:cubicBezTo>
                  <a:cubicBezTo>
                    <a:pt x="22488" y="5956"/>
                    <a:pt x="22551" y="6031"/>
                    <a:pt x="22565" y="6104"/>
                  </a:cubicBezTo>
                  <a:cubicBezTo>
                    <a:pt x="22573" y="6164"/>
                    <a:pt x="22555" y="6223"/>
                    <a:pt x="22510" y="6279"/>
                  </a:cubicBezTo>
                  <a:cubicBezTo>
                    <a:pt x="22495" y="6294"/>
                    <a:pt x="22491" y="6316"/>
                    <a:pt x="22495" y="6334"/>
                  </a:cubicBezTo>
                  <a:cubicBezTo>
                    <a:pt x="22499" y="6356"/>
                    <a:pt x="22510" y="6371"/>
                    <a:pt x="22529" y="6383"/>
                  </a:cubicBezTo>
                  <a:lnTo>
                    <a:pt x="23054" y="6689"/>
                  </a:lnTo>
                  <a:cubicBezTo>
                    <a:pt x="23064" y="6695"/>
                    <a:pt x="23076" y="6698"/>
                    <a:pt x="23088" y="6698"/>
                  </a:cubicBezTo>
                  <a:cubicBezTo>
                    <a:pt x="23100" y="6698"/>
                    <a:pt x="23112" y="6695"/>
                    <a:pt x="23121" y="6689"/>
                  </a:cubicBezTo>
                  <a:lnTo>
                    <a:pt x="24126" y="6111"/>
                  </a:lnTo>
                  <a:cubicBezTo>
                    <a:pt x="24266" y="6031"/>
                    <a:pt x="24344" y="5916"/>
                    <a:pt x="24344" y="5793"/>
                  </a:cubicBezTo>
                  <a:cubicBezTo>
                    <a:pt x="24344" y="5671"/>
                    <a:pt x="24266" y="5560"/>
                    <a:pt x="24126" y="5478"/>
                  </a:cubicBezTo>
                  <a:lnTo>
                    <a:pt x="14900" y="117"/>
                  </a:lnTo>
                  <a:cubicBezTo>
                    <a:pt x="14767" y="39"/>
                    <a:pt x="14594" y="0"/>
                    <a:pt x="14422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1637625" y="3042325"/>
              <a:ext cx="172950" cy="101025"/>
            </a:xfrm>
            <a:custGeom>
              <a:avLst/>
              <a:gdLst/>
              <a:ahLst/>
              <a:cxnLst/>
              <a:rect l="l" t="t" r="r" b="b"/>
              <a:pathLst>
                <a:path w="6918" h="4041" extrusionOk="0">
                  <a:moveTo>
                    <a:pt x="77" y="0"/>
                  </a:moveTo>
                  <a:cubicBezTo>
                    <a:pt x="54" y="0"/>
                    <a:pt x="32" y="12"/>
                    <a:pt x="19" y="32"/>
                  </a:cubicBezTo>
                  <a:cubicBezTo>
                    <a:pt x="0" y="65"/>
                    <a:pt x="11" y="106"/>
                    <a:pt x="45" y="128"/>
                  </a:cubicBezTo>
                  <a:lnTo>
                    <a:pt x="6807" y="4030"/>
                  </a:lnTo>
                  <a:cubicBezTo>
                    <a:pt x="6814" y="4037"/>
                    <a:pt x="6829" y="4040"/>
                    <a:pt x="6840" y="4040"/>
                  </a:cubicBezTo>
                  <a:cubicBezTo>
                    <a:pt x="6863" y="4040"/>
                    <a:pt x="6885" y="4026"/>
                    <a:pt x="6899" y="4004"/>
                  </a:cubicBezTo>
                  <a:cubicBezTo>
                    <a:pt x="6918" y="3974"/>
                    <a:pt x="6907" y="3929"/>
                    <a:pt x="6873" y="3911"/>
                  </a:cubicBezTo>
                  <a:lnTo>
                    <a:pt x="112" y="9"/>
                  </a:lnTo>
                  <a:cubicBezTo>
                    <a:pt x="100" y="3"/>
                    <a:pt x="88" y="0"/>
                    <a:pt x="77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1611500" y="3057425"/>
              <a:ext cx="172950" cy="101050"/>
            </a:xfrm>
            <a:custGeom>
              <a:avLst/>
              <a:gdLst/>
              <a:ahLst/>
              <a:cxnLst/>
              <a:rect l="l" t="t" r="r" b="b"/>
              <a:pathLst>
                <a:path w="6918" h="4042" extrusionOk="0">
                  <a:moveTo>
                    <a:pt x="81" y="0"/>
                  </a:moveTo>
                  <a:cubicBezTo>
                    <a:pt x="56" y="0"/>
                    <a:pt x="32" y="13"/>
                    <a:pt x="19" y="35"/>
                  </a:cubicBezTo>
                  <a:cubicBezTo>
                    <a:pt x="1" y="69"/>
                    <a:pt x="11" y="110"/>
                    <a:pt x="45" y="128"/>
                  </a:cubicBezTo>
                  <a:lnTo>
                    <a:pt x="6807" y="4033"/>
                  </a:lnTo>
                  <a:cubicBezTo>
                    <a:pt x="6818" y="4037"/>
                    <a:pt x="6829" y="4041"/>
                    <a:pt x="6841" y="4041"/>
                  </a:cubicBezTo>
                  <a:cubicBezTo>
                    <a:pt x="6866" y="4041"/>
                    <a:pt x="6889" y="4030"/>
                    <a:pt x="6899" y="4007"/>
                  </a:cubicBezTo>
                  <a:cubicBezTo>
                    <a:pt x="6918" y="3974"/>
                    <a:pt x="6907" y="3933"/>
                    <a:pt x="6877" y="3915"/>
                  </a:cubicBezTo>
                  <a:lnTo>
                    <a:pt x="115" y="9"/>
                  </a:lnTo>
                  <a:cubicBezTo>
                    <a:pt x="105" y="3"/>
                    <a:pt x="93" y="0"/>
                    <a:pt x="81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585475" y="3072525"/>
              <a:ext cx="172950" cy="101125"/>
            </a:xfrm>
            <a:custGeom>
              <a:avLst/>
              <a:gdLst/>
              <a:ahLst/>
              <a:cxnLst/>
              <a:rect l="l" t="t" r="r" b="b"/>
              <a:pathLst>
                <a:path w="6918" h="4045" extrusionOk="0">
                  <a:moveTo>
                    <a:pt x="78" y="1"/>
                  </a:moveTo>
                  <a:cubicBezTo>
                    <a:pt x="54" y="1"/>
                    <a:pt x="32" y="13"/>
                    <a:pt x="19" y="36"/>
                  </a:cubicBezTo>
                  <a:cubicBezTo>
                    <a:pt x="0" y="69"/>
                    <a:pt x="12" y="110"/>
                    <a:pt x="41" y="128"/>
                  </a:cubicBezTo>
                  <a:lnTo>
                    <a:pt x="6806" y="4033"/>
                  </a:lnTo>
                  <a:cubicBezTo>
                    <a:pt x="6818" y="4041"/>
                    <a:pt x="6829" y="4044"/>
                    <a:pt x="6840" y="4044"/>
                  </a:cubicBezTo>
                  <a:cubicBezTo>
                    <a:pt x="6862" y="4044"/>
                    <a:pt x="6885" y="4029"/>
                    <a:pt x="6899" y="4011"/>
                  </a:cubicBezTo>
                  <a:cubicBezTo>
                    <a:pt x="6918" y="3978"/>
                    <a:pt x="6907" y="3933"/>
                    <a:pt x="6873" y="3915"/>
                  </a:cubicBezTo>
                  <a:lnTo>
                    <a:pt x="111" y="9"/>
                  </a:lnTo>
                  <a:cubicBezTo>
                    <a:pt x="101" y="3"/>
                    <a:pt x="89" y="1"/>
                    <a:pt x="78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1559350" y="3087725"/>
              <a:ext cx="173050" cy="101025"/>
            </a:xfrm>
            <a:custGeom>
              <a:avLst/>
              <a:gdLst/>
              <a:ahLst/>
              <a:cxnLst/>
              <a:rect l="l" t="t" r="r" b="b"/>
              <a:pathLst>
                <a:path w="6922" h="4041" extrusionOk="0">
                  <a:moveTo>
                    <a:pt x="77" y="0"/>
                  </a:moveTo>
                  <a:cubicBezTo>
                    <a:pt x="54" y="0"/>
                    <a:pt x="32" y="12"/>
                    <a:pt x="19" y="35"/>
                  </a:cubicBezTo>
                  <a:cubicBezTo>
                    <a:pt x="0" y="68"/>
                    <a:pt x="12" y="109"/>
                    <a:pt x="45" y="128"/>
                  </a:cubicBezTo>
                  <a:lnTo>
                    <a:pt x="6807" y="4033"/>
                  </a:lnTo>
                  <a:cubicBezTo>
                    <a:pt x="6818" y="4037"/>
                    <a:pt x="6829" y="4040"/>
                    <a:pt x="6840" y="4040"/>
                  </a:cubicBezTo>
                  <a:cubicBezTo>
                    <a:pt x="6866" y="4040"/>
                    <a:pt x="6888" y="4030"/>
                    <a:pt x="6899" y="4007"/>
                  </a:cubicBezTo>
                  <a:cubicBezTo>
                    <a:pt x="6921" y="3974"/>
                    <a:pt x="6907" y="3933"/>
                    <a:pt x="6877" y="3914"/>
                  </a:cubicBezTo>
                  <a:lnTo>
                    <a:pt x="112" y="9"/>
                  </a:lnTo>
                  <a:cubicBezTo>
                    <a:pt x="101" y="3"/>
                    <a:pt x="89" y="0"/>
                    <a:pt x="77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1533225" y="3102825"/>
              <a:ext cx="173050" cy="101100"/>
            </a:xfrm>
            <a:custGeom>
              <a:avLst/>
              <a:gdLst/>
              <a:ahLst/>
              <a:cxnLst/>
              <a:rect l="l" t="t" r="r" b="b"/>
              <a:pathLst>
                <a:path w="6922" h="4044" extrusionOk="0">
                  <a:moveTo>
                    <a:pt x="82" y="0"/>
                  </a:moveTo>
                  <a:cubicBezTo>
                    <a:pt x="58" y="0"/>
                    <a:pt x="35" y="13"/>
                    <a:pt x="23" y="35"/>
                  </a:cubicBezTo>
                  <a:cubicBezTo>
                    <a:pt x="1" y="69"/>
                    <a:pt x="12" y="109"/>
                    <a:pt x="45" y="127"/>
                  </a:cubicBezTo>
                  <a:lnTo>
                    <a:pt x="6810" y="4033"/>
                  </a:lnTo>
                  <a:cubicBezTo>
                    <a:pt x="6822" y="4040"/>
                    <a:pt x="6833" y="4044"/>
                    <a:pt x="6844" y="4044"/>
                  </a:cubicBezTo>
                  <a:cubicBezTo>
                    <a:pt x="6866" y="4044"/>
                    <a:pt x="6892" y="4033"/>
                    <a:pt x="6904" y="4011"/>
                  </a:cubicBezTo>
                  <a:cubicBezTo>
                    <a:pt x="6921" y="3977"/>
                    <a:pt x="6911" y="3937"/>
                    <a:pt x="6877" y="3915"/>
                  </a:cubicBezTo>
                  <a:lnTo>
                    <a:pt x="115" y="9"/>
                  </a:lnTo>
                  <a:cubicBezTo>
                    <a:pt x="105" y="3"/>
                    <a:pt x="93" y="0"/>
                    <a:pt x="82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1507200" y="3118000"/>
              <a:ext cx="173075" cy="101050"/>
            </a:xfrm>
            <a:custGeom>
              <a:avLst/>
              <a:gdLst/>
              <a:ahLst/>
              <a:cxnLst/>
              <a:rect l="l" t="t" r="r" b="b"/>
              <a:pathLst>
                <a:path w="6923" h="4042" extrusionOk="0">
                  <a:moveTo>
                    <a:pt x="78" y="1"/>
                  </a:moveTo>
                  <a:cubicBezTo>
                    <a:pt x="54" y="1"/>
                    <a:pt x="32" y="13"/>
                    <a:pt x="19" y="35"/>
                  </a:cubicBezTo>
                  <a:cubicBezTo>
                    <a:pt x="0" y="65"/>
                    <a:pt x="12" y="110"/>
                    <a:pt x="41" y="129"/>
                  </a:cubicBezTo>
                  <a:lnTo>
                    <a:pt x="6806" y="4033"/>
                  </a:lnTo>
                  <a:cubicBezTo>
                    <a:pt x="6818" y="4041"/>
                    <a:pt x="6829" y="4041"/>
                    <a:pt x="6844" y="4041"/>
                  </a:cubicBezTo>
                  <a:cubicBezTo>
                    <a:pt x="6866" y="4041"/>
                    <a:pt x="6888" y="4030"/>
                    <a:pt x="6903" y="4007"/>
                  </a:cubicBezTo>
                  <a:cubicBezTo>
                    <a:pt x="6922" y="3975"/>
                    <a:pt x="6911" y="3934"/>
                    <a:pt x="6878" y="3915"/>
                  </a:cubicBezTo>
                  <a:lnTo>
                    <a:pt x="111" y="9"/>
                  </a:lnTo>
                  <a:cubicBezTo>
                    <a:pt x="101" y="3"/>
                    <a:pt x="89" y="1"/>
                    <a:pt x="78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1481075" y="3133100"/>
              <a:ext cx="173075" cy="101125"/>
            </a:xfrm>
            <a:custGeom>
              <a:avLst/>
              <a:gdLst/>
              <a:ahLst/>
              <a:cxnLst/>
              <a:rect l="l" t="t" r="r" b="b"/>
              <a:pathLst>
                <a:path w="6923" h="4045" extrusionOk="0">
                  <a:moveTo>
                    <a:pt x="80" y="1"/>
                  </a:moveTo>
                  <a:cubicBezTo>
                    <a:pt x="56" y="1"/>
                    <a:pt x="32" y="13"/>
                    <a:pt x="19" y="36"/>
                  </a:cubicBezTo>
                  <a:cubicBezTo>
                    <a:pt x="0" y="69"/>
                    <a:pt x="12" y="110"/>
                    <a:pt x="45" y="128"/>
                  </a:cubicBezTo>
                  <a:lnTo>
                    <a:pt x="6811" y="4033"/>
                  </a:lnTo>
                  <a:cubicBezTo>
                    <a:pt x="6822" y="4041"/>
                    <a:pt x="6833" y="4045"/>
                    <a:pt x="6844" y="4045"/>
                  </a:cubicBezTo>
                  <a:cubicBezTo>
                    <a:pt x="6866" y="4045"/>
                    <a:pt x="6892" y="4033"/>
                    <a:pt x="6904" y="4011"/>
                  </a:cubicBezTo>
                  <a:cubicBezTo>
                    <a:pt x="6922" y="3978"/>
                    <a:pt x="6911" y="3937"/>
                    <a:pt x="6878" y="3918"/>
                  </a:cubicBezTo>
                  <a:lnTo>
                    <a:pt x="112" y="9"/>
                  </a:lnTo>
                  <a:cubicBezTo>
                    <a:pt x="102" y="4"/>
                    <a:pt x="91" y="1"/>
                    <a:pt x="80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1454950" y="3148300"/>
              <a:ext cx="173150" cy="101100"/>
            </a:xfrm>
            <a:custGeom>
              <a:avLst/>
              <a:gdLst/>
              <a:ahLst/>
              <a:cxnLst/>
              <a:rect l="l" t="t" r="r" b="b"/>
              <a:pathLst>
                <a:path w="6926" h="4044" extrusionOk="0">
                  <a:moveTo>
                    <a:pt x="80" y="0"/>
                  </a:moveTo>
                  <a:cubicBezTo>
                    <a:pt x="57" y="0"/>
                    <a:pt x="34" y="12"/>
                    <a:pt x="19" y="32"/>
                  </a:cubicBezTo>
                  <a:cubicBezTo>
                    <a:pt x="1" y="65"/>
                    <a:pt x="12" y="109"/>
                    <a:pt x="45" y="128"/>
                  </a:cubicBezTo>
                  <a:lnTo>
                    <a:pt x="6815" y="4033"/>
                  </a:lnTo>
                  <a:cubicBezTo>
                    <a:pt x="6822" y="4040"/>
                    <a:pt x="6837" y="4044"/>
                    <a:pt x="6848" y="4044"/>
                  </a:cubicBezTo>
                  <a:cubicBezTo>
                    <a:pt x="6870" y="4044"/>
                    <a:pt x="6892" y="4030"/>
                    <a:pt x="6907" y="4007"/>
                  </a:cubicBezTo>
                  <a:cubicBezTo>
                    <a:pt x="6926" y="3977"/>
                    <a:pt x="6914" y="3933"/>
                    <a:pt x="6881" y="3914"/>
                  </a:cubicBezTo>
                  <a:lnTo>
                    <a:pt x="115" y="9"/>
                  </a:lnTo>
                  <a:cubicBezTo>
                    <a:pt x="104" y="3"/>
                    <a:pt x="92" y="0"/>
                    <a:pt x="80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1428925" y="3163400"/>
              <a:ext cx="173075" cy="101100"/>
            </a:xfrm>
            <a:custGeom>
              <a:avLst/>
              <a:gdLst/>
              <a:ahLst/>
              <a:cxnLst/>
              <a:rect l="l" t="t" r="r" b="b"/>
              <a:pathLst>
                <a:path w="6923" h="4044" extrusionOk="0">
                  <a:moveTo>
                    <a:pt x="78" y="0"/>
                  </a:moveTo>
                  <a:cubicBezTo>
                    <a:pt x="54" y="0"/>
                    <a:pt x="32" y="13"/>
                    <a:pt x="19" y="35"/>
                  </a:cubicBezTo>
                  <a:cubicBezTo>
                    <a:pt x="0" y="69"/>
                    <a:pt x="12" y="109"/>
                    <a:pt x="45" y="128"/>
                  </a:cubicBezTo>
                  <a:lnTo>
                    <a:pt x="6811" y="4037"/>
                  </a:lnTo>
                  <a:cubicBezTo>
                    <a:pt x="6822" y="4040"/>
                    <a:pt x="6833" y="4044"/>
                    <a:pt x="6844" y="4044"/>
                  </a:cubicBezTo>
                  <a:cubicBezTo>
                    <a:pt x="6870" y="4044"/>
                    <a:pt x="6892" y="4033"/>
                    <a:pt x="6903" y="4011"/>
                  </a:cubicBezTo>
                  <a:cubicBezTo>
                    <a:pt x="6922" y="3977"/>
                    <a:pt x="6910" y="3937"/>
                    <a:pt x="6878" y="3918"/>
                  </a:cubicBezTo>
                  <a:lnTo>
                    <a:pt x="111" y="9"/>
                  </a:lnTo>
                  <a:cubicBezTo>
                    <a:pt x="101" y="3"/>
                    <a:pt x="89" y="0"/>
                    <a:pt x="78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1402800" y="3178525"/>
              <a:ext cx="173150" cy="101175"/>
            </a:xfrm>
            <a:custGeom>
              <a:avLst/>
              <a:gdLst/>
              <a:ahLst/>
              <a:cxnLst/>
              <a:rect l="l" t="t" r="r" b="b"/>
              <a:pathLst>
                <a:path w="6926" h="4047" extrusionOk="0">
                  <a:moveTo>
                    <a:pt x="77" y="0"/>
                  </a:moveTo>
                  <a:cubicBezTo>
                    <a:pt x="54" y="0"/>
                    <a:pt x="31" y="13"/>
                    <a:pt x="19" y="34"/>
                  </a:cubicBezTo>
                  <a:cubicBezTo>
                    <a:pt x="0" y="68"/>
                    <a:pt x="12" y="109"/>
                    <a:pt x="45" y="126"/>
                  </a:cubicBezTo>
                  <a:lnTo>
                    <a:pt x="6815" y="4035"/>
                  </a:lnTo>
                  <a:cubicBezTo>
                    <a:pt x="6825" y="4043"/>
                    <a:pt x="6837" y="4047"/>
                    <a:pt x="6848" y="4047"/>
                  </a:cubicBezTo>
                  <a:cubicBezTo>
                    <a:pt x="6870" y="4047"/>
                    <a:pt x="6892" y="4032"/>
                    <a:pt x="6907" y="4010"/>
                  </a:cubicBezTo>
                  <a:cubicBezTo>
                    <a:pt x="6926" y="3980"/>
                    <a:pt x="6914" y="3936"/>
                    <a:pt x="6881" y="3917"/>
                  </a:cubicBezTo>
                  <a:lnTo>
                    <a:pt x="112" y="12"/>
                  </a:lnTo>
                  <a:cubicBezTo>
                    <a:pt x="101" y="4"/>
                    <a:pt x="89" y="0"/>
                    <a:pt x="77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1376675" y="3193675"/>
              <a:ext cx="173150" cy="101125"/>
            </a:xfrm>
            <a:custGeom>
              <a:avLst/>
              <a:gdLst/>
              <a:ahLst/>
              <a:cxnLst/>
              <a:rect l="l" t="t" r="r" b="b"/>
              <a:pathLst>
                <a:path w="6926" h="4045" extrusionOk="0">
                  <a:moveTo>
                    <a:pt x="82" y="1"/>
                  </a:moveTo>
                  <a:cubicBezTo>
                    <a:pt x="58" y="1"/>
                    <a:pt x="35" y="13"/>
                    <a:pt x="23" y="36"/>
                  </a:cubicBezTo>
                  <a:cubicBezTo>
                    <a:pt x="1" y="69"/>
                    <a:pt x="16" y="110"/>
                    <a:pt x="45" y="129"/>
                  </a:cubicBezTo>
                  <a:lnTo>
                    <a:pt x="6815" y="4038"/>
                  </a:lnTo>
                  <a:cubicBezTo>
                    <a:pt x="6825" y="4041"/>
                    <a:pt x="6837" y="4045"/>
                    <a:pt x="6848" y="4045"/>
                  </a:cubicBezTo>
                  <a:cubicBezTo>
                    <a:pt x="6874" y="4045"/>
                    <a:pt x="6897" y="4033"/>
                    <a:pt x="6907" y="4011"/>
                  </a:cubicBezTo>
                  <a:cubicBezTo>
                    <a:pt x="6926" y="3978"/>
                    <a:pt x="6914" y="3937"/>
                    <a:pt x="6885" y="3919"/>
                  </a:cubicBezTo>
                  <a:lnTo>
                    <a:pt x="116" y="9"/>
                  </a:lnTo>
                  <a:cubicBezTo>
                    <a:pt x="105" y="4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1350675" y="3208775"/>
              <a:ext cx="173125" cy="101225"/>
            </a:xfrm>
            <a:custGeom>
              <a:avLst/>
              <a:gdLst/>
              <a:ahLst/>
              <a:cxnLst/>
              <a:rect l="l" t="t" r="r" b="b"/>
              <a:pathLst>
                <a:path w="6925" h="4049" extrusionOk="0">
                  <a:moveTo>
                    <a:pt x="77" y="1"/>
                  </a:moveTo>
                  <a:cubicBezTo>
                    <a:pt x="53" y="1"/>
                    <a:pt x="30" y="13"/>
                    <a:pt x="18" y="36"/>
                  </a:cubicBezTo>
                  <a:cubicBezTo>
                    <a:pt x="0" y="69"/>
                    <a:pt x="11" y="110"/>
                    <a:pt x="45" y="128"/>
                  </a:cubicBezTo>
                  <a:lnTo>
                    <a:pt x="6813" y="4037"/>
                  </a:lnTo>
                  <a:cubicBezTo>
                    <a:pt x="6825" y="4045"/>
                    <a:pt x="6836" y="4048"/>
                    <a:pt x="6847" y="4048"/>
                  </a:cubicBezTo>
                  <a:cubicBezTo>
                    <a:pt x="6869" y="4048"/>
                    <a:pt x="6892" y="4034"/>
                    <a:pt x="6906" y="4015"/>
                  </a:cubicBezTo>
                  <a:cubicBezTo>
                    <a:pt x="6925" y="3981"/>
                    <a:pt x="6914" y="3937"/>
                    <a:pt x="6880" y="3918"/>
                  </a:cubicBezTo>
                  <a:lnTo>
                    <a:pt x="111" y="10"/>
                  </a:lnTo>
                  <a:cubicBezTo>
                    <a:pt x="100" y="4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1364175" y="3023825"/>
              <a:ext cx="608325" cy="350325"/>
            </a:xfrm>
            <a:custGeom>
              <a:avLst/>
              <a:gdLst/>
              <a:ahLst/>
              <a:cxnLst/>
              <a:rect l="l" t="t" r="r" b="b"/>
              <a:pathLst>
                <a:path w="24333" h="14013" extrusionOk="0">
                  <a:moveTo>
                    <a:pt x="14415" y="0"/>
                  </a:moveTo>
                  <a:cubicBezTo>
                    <a:pt x="14255" y="0"/>
                    <a:pt x="14095" y="36"/>
                    <a:pt x="13972" y="108"/>
                  </a:cubicBezTo>
                  <a:lnTo>
                    <a:pt x="249" y="8031"/>
                  </a:lnTo>
                  <a:cubicBezTo>
                    <a:pt x="1" y="8175"/>
                    <a:pt x="1" y="8400"/>
                    <a:pt x="245" y="8545"/>
                  </a:cubicBezTo>
                  <a:lnTo>
                    <a:pt x="9475" y="13907"/>
                  </a:lnTo>
                  <a:cubicBezTo>
                    <a:pt x="9597" y="13977"/>
                    <a:pt x="9757" y="14012"/>
                    <a:pt x="9918" y="14012"/>
                  </a:cubicBezTo>
                  <a:cubicBezTo>
                    <a:pt x="10078" y="14012"/>
                    <a:pt x="10238" y="13977"/>
                    <a:pt x="10360" y="13907"/>
                  </a:cubicBezTo>
                  <a:lnTo>
                    <a:pt x="11361" y="13329"/>
                  </a:lnTo>
                  <a:lnTo>
                    <a:pt x="10834" y="13021"/>
                  </a:lnTo>
                  <a:cubicBezTo>
                    <a:pt x="10733" y="13050"/>
                    <a:pt x="10622" y="13065"/>
                    <a:pt x="10512" y="13065"/>
                  </a:cubicBezTo>
                  <a:cubicBezTo>
                    <a:pt x="10327" y="13065"/>
                    <a:pt x="10142" y="13024"/>
                    <a:pt x="10001" y="12944"/>
                  </a:cubicBezTo>
                  <a:cubicBezTo>
                    <a:pt x="9719" y="12776"/>
                    <a:pt x="9719" y="12510"/>
                    <a:pt x="10005" y="12343"/>
                  </a:cubicBezTo>
                  <a:cubicBezTo>
                    <a:pt x="10149" y="12262"/>
                    <a:pt x="10336" y="12221"/>
                    <a:pt x="10523" y="12221"/>
                  </a:cubicBezTo>
                  <a:cubicBezTo>
                    <a:pt x="10710" y="12221"/>
                    <a:pt x="10896" y="12262"/>
                    <a:pt x="11038" y="12343"/>
                  </a:cubicBezTo>
                  <a:cubicBezTo>
                    <a:pt x="11265" y="12472"/>
                    <a:pt x="11305" y="12669"/>
                    <a:pt x="11176" y="12828"/>
                  </a:cubicBezTo>
                  <a:lnTo>
                    <a:pt x="11701" y="13132"/>
                  </a:lnTo>
                  <a:lnTo>
                    <a:pt x="13639" y="12013"/>
                  </a:lnTo>
                  <a:lnTo>
                    <a:pt x="13113" y="11709"/>
                  </a:lnTo>
                  <a:cubicBezTo>
                    <a:pt x="13012" y="11736"/>
                    <a:pt x="12903" y="11750"/>
                    <a:pt x="12794" y="11750"/>
                  </a:cubicBezTo>
                  <a:cubicBezTo>
                    <a:pt x="12606" y="11750"/>
                    <a:pt x="12420" y="11710"/>
                    <a:pt x="12279" y="11628"/>
                  </a:cubicBezTo>
                  <a:cubicBezTo>
                    <a:pt x="11994" y="11461"/>
                    <a:pt x="11998" y="11194"/>
                    <a:pt x="12279" y="11032"/>
                  </a:cubicBezTo>
                  <a:cubicBezTo>
                    <a:pt x="12424" y="10948"/>
                    <a:pt x="12612" y="10906"/>
                    <a:pt x="12799" y="10906"/>
                  </a:cubicBezTo>
                  <a:cubicBezTo>
                    <a:pt x="12986" y="10906"/>
                    <a:pt x="13173" y="10948"/>
                    <a:pt x="13314" y="11032"/>
                  </a:cubicBezTo>
                  <a:cubicBezTo>
                    <a:pt x="13539" y="11161"/>
                    <a:pt x="13584" y="11354"/>
                    <a:pt x="13450" y="11513"/>
                  </a:cubicBezTo>
                  <a:lnTo>
                    <a:pt x="13977" y="11817"/>
                  </a:lnTo>
                  <a:lnTo>
                    <a:pt x="15915" y="10702"/>
                  </a:lnTo>
                  <a:lnTo>
                    <a:pt x="15388" y="10394"/>
                  </a:lnTo>
                  <a:cubicBezTo>
                    <a:pt x="15286" y="10423"/>
                    <a:pt x="15176" y="10437"/>
                    <a:pt x="15066" y="10437"/>
                  </a:cubicBezTo>
                  <a:cubicBezTo>
                    <a:pt x="14881" y="10437"/>
                    <a:pt x="14697" y="10396"/>
                    <a:pt x="14555" y="10312"/>
                  </a:cubicBezTo>
                  <a:cubicBezTo>
                    <a:pt x="14269" y="10150"/>
                    <a:pt x="14273" y="9879"/>
                    <a:pt x="14558" y="9716"/>
                  </a:cubicBezTo>
                  <a:cubicBezTo>
                    <a:pt x="14701" y="9633"/>
                    <a:pt x="14888" y="9591"/>
                    <a:pt x="15075" y="9591"/>
                  </a:cubicBezTo>
                  <a:cubicBezTo>
                    <a:pt x="15261" y="9591"/>
                    <a:pt x="15447" y="9633"/>
                    <a:pt x="15588" y="9716"/>
                  </a:cubicBezTo>
                  <a:cubicBezTo>
                    <a:pt x="15814" y="9845"/>
                    <a:pt x="15859" y="10042"/>
                    <a:pt x="15725" y="10198"/>
                  </a:cubicBezTo>
                  <a:lnTo>
                    <a:pt x="16255" y="10505"/>
                  </a:lnTo>
                  <a:lnTo>
                    <a:pt x="18189" y="9387"/>
                  </a:lnTo>
                  <a:lnTo>
                    <a:pt x="17663" y="9079"/>
                  </a:lnTo>
                  <a:cubicBezTo>
                    <a:pt x="17562" y="9108"/>
                    <a:pt x="17451" y="9122"/>
                    <a:pt x="17340" y="9122"/>
                  </a:cubicBezTo>
                  <a:cubicBezTo>
                    <a:pt x="17156" y="9122"/>
                    <a:pt x="16971" y="9082"/>
                    <a:pt x="16830" y="9001"/>
                  </a:cubicBezTo>
                  <a:cubicBezTo>
                    <a:pt x="16548" y="8834"/>
                    <a:pt x="16548" y="8568"/>
                    <a:pt x="16833" y="8400"/>
                  </a:cubicBezTo>
                  <a:cubicBezTo>
                    <a:pt x="16978" y="8317"/>
                    <a:pt x="17165" y="8276"/>
                    <a:pt x="17352" y="8276"/>
                  </a:cubicBezTo>
                  <a:cubicBezTo>
                    <a:pt x="17538" y="8276"/>
                    <a:pt x="17725" y="8317"/>
                    <a:pt x="17867" y="8400"/>
                  </a:cubicBezTo>
                  <a:cubicBezTo>
                    <a:pt x="18093" y="8530"/>
                    <a:pt x="18134" y="8727"/>
                    <a:pt x="18004" y="8886"/>
                  </a:cubicBezTo>
                  <a:lnTo>
                    <a:pt x="18530" y="9190"/>
                  </a:lnTo>
                  <a:lnTo>
                    <a:pt x="20468" y="8071"/>
                  </a:lnTo>
                  <a:lnTo>
                    <a:pt x="19938" y="7767"/>
                  </a:lnTo>
                  <a:cubicBezTo>
                    <a:pt x="19839" y="7794"/>
                    <a:pt x="19731" y="7808"/>
                    <a:pt x="19622" y="7808"/>
                  </a:cubicBezTo>
                  <a:cubicBezTo>
                    <a:pt x="19435" y="7808"/>
                    <a:pt x="19247" y="7768"/>
                    <a:pt x="19104" y="7686"/>
                  </a:cubicBezTo>
                  <a:cubicBezTo>
                    <a:pt x="18823" y="7519"/>
                    <a:pt x="18823" y="7252"/>
                    <a:pt x="19112" y="7089"/>
                  </a:cubicBezTo>
                  <a:cubicBezTo>
                    <a:pt x="19255" y="7006"/>
                    <a:pt x="19441" y="6964"/>
                    <a:pt x="19627" y="6964"/>
                  </a:cubicBezTo>
                  <a:cubicBezTo>
                    <a:pt x="19813" y="6964"/>
                    <a:pt x="19999" y="7006"/>
                    <a:pt x="20142" y="7089"/>
                  </a:cubicBezTo>
                  <a:cubicBezTo>
                    <a:pt x="20368" y="7219"/>
                    <a:pt x="20412" y="7412"/>
                    <a:pt x="20279" y="7571"/>
                  </a:cubicBezTo>
                  <a:lnTo>
                    <a:pt x="20805" y="7875"/>
                  </a:lnTo>
                  <a:lnTo>
                    <a:pt x="22743" y="6759"/>
                  </a:lnTo>
                  <a:lnTo>
                    <a:pt x="22217" y="6452"/>
                  </a:lnTo>
                  <a:cubicBezTo>
                    <a:pt x="22115" y="6481"/>
                    <a:pt x="22005" y="6495"/>
                    <a:pt x="21895" y="6495"/>
                  </a:cubicBezTo>
                  <a:cubicBezTo>
                    <a:pt x="21709" y="6495"/>
                    <a:pt x="21525" y="6454"/>
                    <a:pt x="21383" y="6370"/>
                  </a:cubicBezTo>
                  <a:cubicBezTo>
                    <a:pt x="21098" y="6208"/>
                    <a:pt x="21101" y="5936"/>
                    <a:pt x="21387" y="5774"/>
                  </a:cubicBezTo>
                  <a:cubicBezTo>
                    <a:pt x="21530" y="5691"/>
                    <a:pt x="21717" y="5649"/>
                    <a:pt x="21903" y="5649"/>
                  </a:cubicBezTo>
                  <a:cubicBezTo>
                    <a:pt x="22090" y="5649"/>
                    <a:pt x="22276" y="5691"/>
                    <a:pt x="22417" y="5774"/>
                  </a:cubicBezTo>
                  <a:cubicBezTo>
                    <a:pt x="22643" y="5903"/>
                    <a:pt x="22687" y="6100"/>
                    <a:pt x="22554" y="6256"/>
                  </a:cubicBezTo>
                  <a:lnTo>
                    <a:pt x="23084" y="6563"/>
                  </a:lnTo>
                  <a:lnTo>
                    <a:pt x="24084" y="5985"/>
                  </a:lnTo>
                  <a:cubicBezTo>
                    <a:pt x="24329" y="5840"/>
                    <a:pt x="24332" y="5614"/>
                    <a:pt x="24088" y="5470"/>
                  </a:cubicBezTo>
                  <a:lnTo>
                    <a:pt x="14858" y="108"/>
                  </a:lnTo>
                  <a:cubicBezTo>
                    <a:pt x="14736" y="36"/>
                    <a:pt x="14576" y="0"/>
                    <a:pt x="14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1364000" y="3022125"/>
              <a:ext cx="608600" cy="353825"/>
            </a:xfrm>
            <a:custGeom>
              <a:avLst/>
              <a:gdLst/>
              <a:ahLst/>
              <a:cxnLst/>
              <a:rect l="l" t="t" r="r" b="b"/>
              <a:pathLst>
                <a:path w="24344" h="14153" extrusionOk="0">
                  <a:moveTo>
                    <a:pt x="14423" y="136"/>
                  </a:moveTo>
                  <a:cubicBezTo>
                    <a:pt x="14571" y="136"/>
                    <a:pt x="14719" y="169"/>
                    <a:pt x="14832" y="236"/>
                  </a:cubicBezTo>
                  <a:lnTo>
                    <a:pt x="24058" y="5597"/>
                  </a:lnTo>
                  <a:cubicBezTo>
                    <a:pt x="24154" y="5653"/>
                    <a:pt x="24206" y="5723"/>
                    <a:pt x="24206" y="5794"/>
                  </a:cubicBezTo>
                  <a:cubicBezTo>
                    <a:pt x="24206" y="5867"/>
                    <a:pt x="24154" y="5938"/>
                    <a:pt x="24058" y="5994"/>
                  </a:cubicBezTo>
                  <a:lnTo>
                    <a:pt x="23091" y="6550"/>
                  </a:lnTo>
                  <a:lnTo>
                    <a:pt x="22661" y="6301"/>
                  </a:lnTo>
                  <a:cubicBezTo>
                    <a:pt x="22698" y="6231"/>
                    <a:pt x="22713" y="6156"/>
                    <a:pt x="22702" y="6083"/>
                  </a:cubicBezTo>
                  <a:cubicBezTo>
                    <a:pt x="22680" y="5964"/>
                    <a:pt x="22598" y="5860"/>
                    <a:pt x="22461" y="5782"/>
                  </a:cubicBezTo>
                  <a:cubicBezTo>
                    <a:pt x="22307" y="5693"/>
                    <a:pt x="22109" y="5649"/>
                    <a:pt x="21911" y="5649"/>
                  </a:cubicBezTo>
                  <a:cubicBezTo>
                    <a:pt x="21712" y="5649"/>
                    <a:pt x="21514" y="5693"/>
                    <a:pt x="21360" y="5782"/>
                  </a:cubicBezTo>
                  <a:cubicBezTo>
                    <a:pt x="21197" y="5875"/>
                    <a:pt x="21108" y="6001"/>
                    <a:pt x="21108" y="6142"/>
                  </a:cubicBezTo>
                  <a:cubicBezTo>
                    <a:pt x="21108" y="6279"/>
                    <a:pt x="21197" y="6405"/>
                    <a:pt x="21357" y="6498"/>
                  </a:cubicBezTo>
                  <a:cubicBezTo>
                    <a:pt x="21505" y="6586"/>
                    <a:pt x="21704" y="6632"/>
                    <a:pt x="21905" y="6632"/>
                  </a:cubicBezTo>
                  <a:cubicBezTo>
                    <a:pt x="22009" y="6632"/>
                    <a:pt x="22114" y="6619"/>
                    <a:pt x="22213" y="6594"/>
                  </a:cubicBezTo>
                  <a:lnTo>
                    <a:pt x="22613" y="6827"/>
                  </a:lnTo>
                  <a:lnTo>
                    <a:pt x="20812" y="7865"/>
                  </a:lnTo>
                  <a:lnTo>
                    <a:pt x="20386" y="7617"/>
                  </a:lnTo>
                  <a:cubicBezTo>
                    <a:pt x="20423" y="7546"/>
                    <a:pt x="20438" y="7472"/>
                    <a:pt x="20423" y="7398"/>
                  </a:cubicBezTo>
                  <a:cubicBezTo>
                    <a:pt x="20404" y="7280"/>
                    <a:pt x="20320" y="7176"/>
                    <a:pt x="20186" y="7098"/>
                  </a:cubicBezTo>
                  <a:cubicBezTo>
                    <a:pt x="20031" y="7007"/>
                    <a:pt x="19832" y="6961"/>
                    <a:pt x="19634" y="6961"/>
                  </a:cubicBezTo>
                  <a:cubicBezTo>
                    <a:pt x="19436" y="6961"/>
                    <a:pt x="19238" y="7007"/>
                    <a:pt x="19082" y="7098"/>
                  </a:cubicBezTo>
                  <a:cubicBezTo>
                    <a:pt x="18923" y="7191"/>
                    <a:pt x="18834" y="7316"/>
                    <a:pt x="18834" y="7457"/>
                  </a:cubicBezTo>
                  <a:cubicBezTo>
                    <a:pt x="18834" y="7594"/>
                    <a:pt x="18919" y="7721"/>
                    <a:pt x="19078" y="7813"/>
                  </a:cubicBezTo>
                  <a:cubicBezTo>
                    <a:pt x="19227" y="7898"/>
                    <a:pt x="19424" y="7943"/>
                    <a:pt x="19625" y="7943"/>
                  </a:cubicBezTo>
                  <a:cubicBezTo>
                    <a:pt x="19731" y="7943"/>
                    <a:pt x="19837" y="7931"/>
                    <a:pt x="19937" y="7906"/>
                  </a:cubicBezTo>
                  <a:lnTo>
                    <a:pt x="20338" y="8139"/>
                  </a:lnTo>
                  <a:lnTo>
                    <a:pt x="18537" y="9180"/>
                  </a:lnTo>
                  <a:lnTo>
                    <a:pt x="18107" y="8932"/>
                  </a:lnTo>
                  <a:cubicBezTo>
                    <a:pt x="18148" y="8862"/>
                    <a:pt x="18159" y="8783"/>
                    <a:pt x="18148" y="8709"/>
                  </a:cubicBezTo>
                  <a:cubicBezTo>
                    <a:pt x="18126" y="8595"/>
                    <a:pt x="18044" y="8491"/>
                    <a:pt x="17907" y="8410"/>
                  </a:cubicBezTo>
                  <a:cubicBezTo>
                    <a:pt x="17753" y="8321"/>
                    <a:pt x="17556" y="8276"/>
                    <a:pt x="17359" y="8276"/>
                  </a:cubicBezTo>
                  <a:cubicBezTo>
                    <a:pt x="17161" y="8276"/>
                    <a:pt x="16963" y="8321"/>
                    <a:pt x="16807" y="8410"/>
                  </a:cubicBezTo>
                  <a:cubicBezTo>
                    <a:pt x="16647" y="8502"/>
                    <a:pt x="16558" y="8632"/>
                    <a:pt x="16558" y="8769"/>
                  </a:cubicBezTo>
                  <a:cubicBezTo>
                    <a:pt x="16558" y="8906"/>
                    <a:pt x="16644" y="9036"/>
                    <a:pt x="16803" y="9128"/>
                  </a:cubicBezTo>
                  <a:cubicBezTo>
                    <a:pt x="16952" y="9214"/>
                    <a:pt x="17149" y="9258"/>
                    <a:pt x="17351" y="9258"/>
                  </a:cubicBezTo>
                  <a:cubicBezTo>
                    <a:pt x="17456" y="9258"/>
                    <a:pt x="17562" y="9246"/>
                    <a:pt x="17663" y="9221"/>
                  </a:cubicBezTo>
                  <a:lnTo>
                    <a:pt x="18063" y="9455"/>
                  </a:lnTo>
                  <a:lnTo>
                    <a:pt x="16262" y="10492"/>
                  </a:lnTo>
                  <a:lnTo>
                    <a:pt x="15833" y="10243"/>
                  </a:lnTo>
                  <a:cubicBezTo>
                    <a:pt x="15869" y="10173"/>
                    <a:pt x="15884" y="10099"/>
                    <a:pt x="15874" y="10025"/>
                  </a:cubicBezTo>
                  <a:cubicBezTo>
                    <a:pt x="15851" y="9906"/>
                    <a:pt x="15770" y="9802"/>
                    <a:pt x="15633" y="9725"/>
                  </a:cubicBezTo>
                  <a:cubicBezTo>
                    <a:pt x="15479" y="9636"/>
                    <a:pt x="15280" y="9592"/>
                    <a:pt x="15082" y="9592"/>
                  </a:cubicBezTo>
                  <a:cubicBezTo>
                    <a:pt x="14884" y="9592"/>
                    <a:pt x="14686" y="9636"/>
                    <a:pt x="14532" y="9725"/>
                  </a:cubicBezTo>
                  <a:cubicBezTo>
                    <a:pt x="14369" y="9817"/>
                    <a:pt x="14280" y="9944"/>
                    <a:pt x="14280" y="10084"/>
                  </a:cubicBezTo>
                  <a:cubicBezTo>
                    <a:pt x="14280" y="10221"/>
                    <a:pt x="14369" y="10347"/>
                    <a:pt x="14528" y="10440"/>
                  </a:cubicBezTo>
                  <a:cubicBezTo>
                    <a:pt x="14679" y="10528"/>
                    <a:pt x="14875" y="10574"/>
                    <a:pt x="15075" y="10574"/>
                  </a:cubicBezTo>
                  <a:cubicBezTo>
                    <a:pt x="15179" y="10574"/>
                    <a:pt x="15284" y="10561"/>
                    <a:pt x="15384" y="10536"/>
                  </a:cubicBezTo>
                  <a:lnTo>
                    <a:pt x="15785" y="10770"/>
                  </a:lnTo>
                  <a:lnTo>
                    <a:pt x="13984" y="11807"/>
                  </a:lnTo>
                  <a:lnTo>
                    <a:pt x="13557" y="11559"/>
                  </a:lnTo>
                  <a:cubicBezTo>
                    <a:pt x="13594" y="11488"/>
                    <a:pt x="13610" y="11415"/>
                    <a:pt x="13594" y="11340"/>
                  </a:cubicBezTo>
                  <a:cubicBezTo>
                    <a:pt x="13576" y="11222"/>
                    <a:pt x="13490" y="11118"/>
                    <a:pt x="13357" y="11040"/>
                  </a:cubicBezTo>
                  <a:cubicBezTo>
                    <a:pt x="13204" y="10949"/>
                    <a:pt x="13006" y="10904"/>
                    <a:pt x="12807" y="10904"/>
                  </a:cubicBezTo>
                  <a:cubicBezTo>
                    <a:pt x="12608" y="10904"/>
                    <a:pt x="12409" y="10949"/>
                    <a:pt x="12253" y="11040"/>
                  </a:cubicBezTo>
                  <a:cubicBezTo>
                    <a:pt x="12094" y="11133"/>
                    <a:pt x="12005" y="11259"/>
                    <a:pt x="12005" y="11399"/>
                  </a:cubicBezTo>
                  <a:cubicBezTo>
                    <a:pt x="12005" y="11536"/>
                    <a:pt x="12090" y="11663"/>
                    <a:pt x="12250" y="11755"/>
                  </a:cubicBezTo>
                  <a:cubicBezTo>
                    <a:pt x="12399" y="11842"/>
                    <a:pt x="12593" y="11888"/>
                    <a:pt x="12791" y="11888"/>
                  </a:cubicBezTo>
                  <a:cubicBezTo>
                    <a:pt x="12898" y="11888"/>
                    <a:pt x="13006" y="11875"/>
                    <a:pt x="13109" y="11848"/>
                  </a:cubicBezTo>
                  <a:lnTo>
                    <a:pt x="13509" y="12081"/>
                  </a:lnTo>
                  <a:lnTo>
                    <a:pt x="11708" y="13123"/>
                  </a:lnTo>
                  <a:lnTo>
                    <a:pt x="11279" y="12874"/>
                  </a:lnTo>
                  <a:cubicBezTo>
                    <a:pt x="11320" y="12804"/>
                    <a:pt x="11334" y="12730"/>
                    <a:pt x="11320" y="12651"/>
                  </a:cubicBezTo>
                  <a:cubicBezTo>
                    <a:pt x="11301" y="12537"/>
                    <a:pt x="11216" y="12434"/>
                    <a:pt x="11079" y="12352"/>
                  </a:cubicBezTo>
                  <a:cubicBezTo>
                    <a:pt x="10925" y="12263"/>
                    <a:pt x="10728" y="12218"/>
                    <a:pt x="10530" y="12218"/>
                  </a:cubicBezTo>
                  <a:cubicBezTo>
                    <a:pt x="10332" y="12218"/>
                    <a:pt x="10134" y="12263"/>
                    <a:pt x="9978" y="12352"/>
                  </a:cubicBezTo>
                  <a:cubicBezTo>
                    <a:pt x="9819" y="12444"/>
                    <a:pt x="9730" y="12574"/>
                    <a:pt x="9730" y="12711"/>
                  </a:cubicBezTo>
                  <a:cubicBezTo>
                    <a:pt x="9730" y="12848"/>
                    <a:pt x="9815" y="12978"/>
                    <a:pt x="9974" y="13070"/>
                  </a:cubicBezTo>
                  <a:cubicBezTo>
                    <a:pt x="10123" y="13156"/>
                    <a:pt x="10321" y="13201"/>
                    <a:pt x="10522" y="13201"/>
                  </a:cubicBezTo>
                  <a:cubicBezTo>
                    <a:pt x="10627" y="13201"/>
                    <a:pt x="10734" y="13188"/>
                    <a:pt x="10834" y="13163"/>
                  </a:cubicBezTo>
                  <a:lnTo>
                    <a:pt x="11234" y="13397"/>
                  </a:lnTo>
                  <a:lnTo>
                    <a:pt x="10334" y="13915"/>
                  </a:lnTo>
                  <a:cubicBezTo>
                    <a:pt x="10220" y="13980"/>
                    <a:pt x="10071" y="14014"/>
                    <a:pt x="9922" y="14014"/>
                  </a:cubicBezTo>
                  <a:cubicBezTo>
                    <a:pt x="9774" y="14014"/>
                    <a:pt x="9628" y="13981"/>
                    <a:pt x="9515" y="13915"/>
                  </a:cubicBezTo>
                  <a:lnTo>
                    <a:pt x="285" y="8554"/>
                  </a:lnTo>
                  <a:cubicBezTo>
                    <a:pt x="189" y="8499"/>
                    <a:pt x="138" y="8428"/>
                    <a:pt x="138" y="8357"/>
                  </a:cubicBezTo>
                  <a:cubicBezTo>
                    <a:pt x="138" y="8284"/>
                    <a:pt x="193" y="8213"/>
                    <a:pt x="290" y="8157"/>
                  </a:cubicBezTo>
                  <a:lnTo>
                    <a:pt x="14013" y="236"/>
                  </a:lnTo>
                  <a:cubicBezTo>
                    <a:pt x="14126" y="169"/>
                    <a:pt x="14274" y="136"/>
                    <a:pt x="14423" y="136"/>
                  </a:cubicBezTo>
                  <a:close/>
                  <a:moveTo>
                    <a:pt x="14423" y="1"/>
                  </a:moveTo>
                  <a:cubicBezTo>
                    <a:pt x="14251" y="1"/>
                    <a:pt x="14080" y="40"/>
                    <a:pt x="13947" y="118"/>
                  </a:cubicBezTo>
                  <a:lnTo>
                    <a:pt x="223" y="8039"/>
                  </a:lnTo>
                  <a:cubicBezTo>
                    <a:pt x="82" y="8121"/>
                    <a:pt x="1" y="8236"/>
                    <a:pt x="1" y="8357"/>
                  </a:cubicBezTo>
                  <a:cubicBezTo>
                    <a:pt x="1" y="8480"/>
                    <a:pt x="78" y="8591"/>
                    <a:pt x="219" y="8672"/>
                  </a:cubicBezTo>
                  <a:lnTo>
                    <a:pt x="9449" y="14034"/>
                  </a:lnTo>
                  <a:cubicBezTo>
                    <a:pt x="9582" y="14112"/>
                    <a:pt x="9752" y="14153"/>
                    <a:pt x="9923" y="14153"/>
                  </a:cubicBezTo>
                  <a:cubicBezTo>
                    <a:pt x="10097" y="14153"/>
                    <a:pt x="10267" y="14112"/>
                    <a:pt x="10400" y="14034"/>
                  </a:cubicBezTo>
                  <a:lnTo>
                    <a:pt x="11405" y="13456"/>
                  </a:lnTo>
                  <a:cubicBezTo>
                    <a:pt x="11423" y="13445"/>
                    <a:pt x="11438" y="13422"/>
                    <a:pt x="11438" y="13397"/>
                  </a:cubicBezTo>
                  <a:cubicBezTo>
                    <a:pt x="11438" y="13371"/>
                    <a:pt x="11423" y="13349"/>
                    <a:pt x="11405" y="13337"/>
                  </a:cubicBezTo>
                  <a:lnTo>
                    <a:pt x="10879" y="13029"/>
                  </a:lnTo>
                  <a:cubicBezTo>
                    <a:pt x="10867" y="13025"/>
                    <a:pt x="10856" y="13022"/>
                    <a:pt x="10844" y="13022"/>
                  </a:cubicBezTo>
                  <a:cubicBezTo>
                    <a:pt x="10837" y="13022"/>
                    <a:pt x="10830" y="13023"/>
                    <a:pt x="10823" y="13026"/>
                  </a:cubicBezTo>
                  <a:cubicBezTo>
                    <a:pt x="10726" y="13053"/>
                    <a:pt x="10623" y="13067"/>
                    <a:pt x="10521" y="13067"/>
                  </a:cubicBezTo>
                  <a:cubicBezTo>
                    <a:pt x="10344" y="13067"/>
                    <a:pt x="10171" y="13027"/>
                    <a:pt x="10045" y="12952"/>
                  </a:cubicBezTo>
                  <a:cubicBezTo>
                    <a:pt x="9930" y="12885"/>
                    <a:pt x="9863" y="12800"/>
                    <a:pt x="9863" y="12711"/>
                  </a:cubicBezTo>
                  <a:cubicBezTo>
                    <a:pt x="9863" y="12626"/>
                    <a:pt x="9930" y="12537"/>
                    <a:pt x="10045" y="12470"/>
                  </a:cubicBezTo>
                  <a:cubicBezTo>
                    <a:pt x="10178" y="12394"/>
                    <a:pt x="10353" y="12356"/>
                    <a:pt x="10528" y="12356"/>
                  </a:cubicBezTo>
                  <a:cubicBezTo>
                    <a:pt x="10704" y="12356"/>
                    <a:pt x="10879" y="12394"/>
                    <a:pt x="11012" y="12470"/>
                  </a:cubicBezTo>
                  <a:cubicBezTo>
                    <a:pt x="11112" y="12530"/>
                    <a:pt x="11171" y="12600"/>
                    <a:pt x="11186" y="12678"/>
                  </a:cubicBezTo>
                  <a:cubicBezTo>
                    <a:pt x="11193" y="12733"/>
                    <a:pt x="11175" y="12796"/>
                    <a:pt x="11130" y="12852"/>
                  </a:cubicBezTo>
                  <a:cubicBezTo>
                    <a:pt x="11116" y="12867"/>
                    <a:pt x="11112" y="12885"/>
                    <a:pt x="11116" y="12908"/>
                  </a:cubicBezTo>
                  <a:cubicBezTo>
                    <a:pt x="11116" y="12926"/>
                    <a:pt x="11130" y="12945"/>
                    <a:pt x="11145" y="12956"/>
                  </a:cubicBezTo>
                  <a:lnTo>
                    <a:pt x="11675" y="13260"/>
                  </a:lnTo>
                  <a:cubicBezTo>
                    <a:pt x="11685" y="13265"/>
                    <a:pt x="11696" y="13268"/>
                    <a:pt x="11707" y="13268"/>
                  </a:cubicBezTo>
                  <a:cubicBezTo>
                    <a:pt x="11719" y="13268"/>
                    <a:pt x="11731" y="13265"/>
                    <a:pt x="11742" y="13260"/>
                  </a:cubicBezTo>
                  <a:lnTo>
                    <a:pt x="13680" y="12140"/>
                  </a:lnTo>
                  <a:cubicBezTo>
                    <a:pt x="13702" y="12129"/>
                    <a:pt x="13713" y="12107"/>
                    <a:pt x="13713" y="12081"/>
                  </a:cubicBezTo>
                  <a:cubicBezTo>
                    <a:pt x="13713" y="12059"/>
                    <a:pt x="13702" y="12037"/>
                    <a:pt x="13680" y="12022"/>
                  </a:cubicBezTo>
                  <a:lnTo>
                    <a:pt x="13153" y="11718"/>
                  </a:lnTo>
                  <a:cubicBezTo>
                    <a:pt x="13144" y="11711"/>
                    <a:pt x="13132" y="11709"/>
                    <a:pt x="13121" y="11709"/>
                  </a:cubicBezTo>
                  <a:cubicBezTo>
                    <a:pt x="13114" y="11709"/>
                    <a:pt x="13107" y="11709"/>
                    <a:pt x="13102" y="11711"/>
                  </a:cubicBezTo>
                  <a:cubicBezTo>
                    <a:pt x="13004" y="11738"/>
                    <a:pt x="12899" y="11751"/>
                    <a:pt x="12797" y="11751"/>
                  </a:cubicBezTo>
                  <a:cubicBezTo>
                    <a:pt x="12619" y="11751"/>
                    <a:pt x="12447" y="11712"/>
                    <a:pt x="12320" y="11637"/>
                  </a:cubicBezTo>
                  <a:cubicBezTo>
                    <a:pt x="12205" y="11570"/>
                    <a:pt x="12142" y="11485"/>
                    <a:pt x="12142" y="11399"/>
                  </a:cubicBezTo>
                  <a:cubicBezTo>
                    <a:pt x="12142" y="11310"/>
                    <a:pt x="12205" y="11225"/>
                    <a:pt x="12324" y="11158"/>
                  </a:cubicBezTo>
                  <a:cubicBezTo>
                    <a:pt x="12457" y="11081"/>
                    <a:pt x="12632" y="11042"/>
                    <a:pt x="12807" y="11042"/>
                  </a:cubicBezTo>
                  <a:cubicBezTo>
                    <a:pt x="12981" y="11042"/>
                    <a:pt x="13155" y="11081"/>
                    <a:pt x="13287" y="11158"/>
                  </a:cubicBezTo>
                  <a:cubicBezTo>
                    <a:pt x="13387" y="11214"/>
                    <a:pt x="13446" y="11288"/>
                    <a:pt x="13461" y="11362"/>
                  </a:cubicBezTo>
                  <a:cubicBezTo>
                    <a:pt x="13473" y="11422"/>
                    <a:pt x="13454" y="11481"/>
                    <a:pt x="13406" y="11536"/>
                  </a:cubicBezTo>
                  <a:cubicBezTo>
                    <a:pt x="13394" y="11551"/>
                    <a:pt x="13387" y="11574"/>
                    <a:pt x="13391" y="11592"/>
                  </a:cubicBezTo>
                  <a:cubicBezTo>
                    <a:pt x="13394" y="11611"/>
                    <a:pt x="13406" y="11629"/>
                    <a:pt x="13424" y="11640"/>
                  </a:cubicBezTo>
                  <a:lnTo>
                    <a:pt x="13950" y="11945"/>
                  </a:lnTo>
                  <a:cubicBezTo>
                    <a:pt x="13961" y="11952"/>
                    <a:pt x="13973" y="11955"/>
                    <a:pt x="13985" y="11955"/>
                  </a:cubicBezTo>
                  <a:cubicBezTo>
                    <a:pt x="13997" y="11955"/>
                    <a:pt x="14009" y="11952"/>
                    <a:pt x="14020" y="11945"/>
                  </a:cubicBezTo>
                  <a:lnTo>
                    <a:pt x="15954" y="10829"/>
                  </a:lnTo>
                  <a:cubicBezTo>
                    <a:pt x="15977" y="10814"/>
                    <a:pt x="15988" y="10792"/>
                    <a:pt x="15988" y="10770"/>
                  </a:cubicBezTo>
                  <a:cubicBezTo>
                    <a:pt x="15988" y="10744"/>
                    <a:pt x="15977" y="10722"/>
                    <a:pt x="15954" y="10710"/>
                  </a:cubicBezTo>
                  <a:lnTo>
                    <a:pt x="15429" y="10403"/>
                  </a:lnTo>
                  <a:cubicBezTo>
                    <a:pt x="15418" y="10397"/>
                    <a:pt x="15405" y="10394"/>
                    <a:pt x="15391" y="10394"/>
                  </a:cubicBezTo>
                  <a:cubicBezTo>
                    <a:pt x="15386" y="10394"/>
                    <a:pt x="15381" y="10395"/>
                    <a:pt x="15376" y="10395"/>
                  </a:cubicBezTo>
                  <a:cubicBezTo>
                    <a:pt x="15280" y="10423"/>
                    <a:pt x="15176" y="10436"/>
                    <a:pt x="15074" y="10436"/>
                  </a:cubicBezTo>
                  <a:cubicBezTo>
                    <a:pt x="14897" y="10436"/>
                    <a:pt x="14724" y="10397"/>
                    <a:pt x="14595" y="10322"/>
                  </a:cubicBezTo>
                  <a:cubicBezTo>
                    <a:pt x="14480" y="10255"/>
                    <a:pt x="14417" y="10170"/>
                    <a:pt x="14417" y="10084"/>
                  </a:cubicBezTo>
                  <a:cubicBezTo>
                    <a:pt x="14417" y="9995"/>
                    <a:pt x="14484" y="9910"/>
                    <a:pt x="14598" y="9843"/>
                  </a:cubicBezTo>
                  <a:cubicBezTo>
                    <a:pt x="14732" y="9765"/>
                    <a:pt x="14907" y="9727"/>
                    <a:pt x="15082" y="9727"/>
                  </a:cubicBezTo>
                  <a:cubicBezTo>
                    <a:pt x="15256" y="9727"/>
                    <a:pt x="15431" y="9765"/>
                    <a:pt x="15562" y="9843"/>
                  </a:cubicBezTo>
                  <a:cubicBezTo>
                    <a:pt x="15662" y="9899"/>
                    <a:pt x="15725" y="9973"/>
                    <a:pt x="15736" y="10047"/>
                  </a:cubicBezTo>
                  <a:cubicBezTo>
                    <a:pt x="15747" y="10106"/>
                    <a:pt x="15729" y="10166"/>
                    <a:pt x="15681" y="10221"/>
                  </a:cubicBezTo>
                  <a:cubicBezTo>
                    <a:pt x="15669" y="10236"/>
                    <a:pt x="15662" y="10259"/>
                    <a:pt x="15665" y="10277"/>
                  </a:cubicBezTo>
                  <a:cubicBezTo>
                    <a:pt x="15669" y="10299"/>
                    <a:pt x="15681" y="10314"/>
                    <a:pt x="15699" y="10325"/>
                  </a:cubicBezTo>
                  <a:lnTo>
                    <a:pt x="16225" y="10633"/>
                  </a:lnTo>
                  <a:cubicBezTo>
                    <a:pt x="16236" y="10638"/>
                    <a:pt x="16248" y="10641"/>
                    <a:pt x="16260" y="10641"/>
                  </a:cubicBezTo>
                  <a:cubicBezTo>
                    <a:pt x="16273" y="10641"/>
                    <a:pt x="16285" y="10638"/>
                    <a:pt x="16296" y="10633"/>
                  </a:cubicBezTo>
                  <a:lnTo>
                    <a:pt x="18234" y="9513"/>
                  </a:lnTo>
                  <a:cubicBezTo>
                    <a:pt x="18252" y="9503"/>
                    <a:pt x="18266" y="9480"/>
                    <a:pt x="18266" y="9455"/>
                  </a:cubicBezTo>
                  <a:cubicBezTo>
                    <a:pt x="18266" y="9428"/>
                    <a:pt x="18252" y="9406"/>
                    <a:pt x="18234" y="9395"/>
                  </a:cubicBezTo>
                  <a:lnTo>
                    <a:pt x="17707" y="9087"/>
                  </a:lnTo>
                  <a:cubicBezTo>
                    <a:pt x="17696" y="9083"/>
                    <a:pt x="17684" y="9080"/>
                    <a:pt x="17673" y="9080"/>
                  </a:cubicBezTo>
                  <a:cubicBezTo>
                    <a:pt x="17666" y="9080"/>
                    <a:pt x="17659" y="9081"/>
                    <a:pt x="17652" y="9084"/>
                  </a:cubicBezTo>
                  <a:cubicBezTo>
                    <a:pt x="17557" y="9109"/>
                    <a:pt x="17455" y="9122"/>
                    <a:pt x="17354" y="9122"/>
                  </a:cubicBezTo>
                  <a:cubicBezTo>
                    <a:pt x="17176" y="9122"/>
                    <a:pt x="17002" y="9083"/>
                    <a:pt x="16874" y="9010"/>
                  </a:cubicBezTo>
                  <a:cubicBezTo>
                    <a:pt x="16758" y="8943"/>
                    <a:pt x="16692" y="8858"/>
                    <a:pt x="16692" y="8769"/>
                  </a:cubicBezTo>
                  <a:cubicBezTo>
                    <a:pt x="16692" y="8680"/>
                    <a:pt x="16758" y="8595"/>
                    <a:pt x="16874" y="8528"/>
                  </a:cubicBezTo>
                  <a:cubicBezTo>
                    <a:pt x="17009" y="8450"/>
                    <a:pt x="17184" y="8411"/>
                    <a:pt x="17359" y="8411"/>
                  </a:cubicBezTo>
                  <a:cubicBezTo>
                    <a:pt x="17533" y="8411"/>
                    <a:pt x="17707" y="8450"/>
                    <a:pt x="17841" y="8528"/>
                  </a:cubicBezTo>
                  <a:cubicBezTo>
                    <a:pt x="17937" y="8588"/>
                    <a:pt x="18000" y="8658"/>
                    <a:pt x="18015" y="8732"/>
                  </a:cubicBezTo>
                  <a:cubicBezTo>
                    <a:pt x="18022" y="8791"/>
                    <a:pt x="18003" y="8854"/>
                    <a:pt x="17955" y="8910"/>
                  </a:cubicBezTo>
                  <a:cubicBezTo>
                    <a:pt x="17945" y="8925"/>
                    <a:pt x="17941" y="8943"/>
                    <a:pt x="17941" y="8966"/>
                  </a:cubicBezTo>
                  <a:cubicBezTo>
                    <a:pt x="17945" y="8983"/>
                    <a:pt x="17959" y="9002"/>
                    <a:pt x="17974" y="9010"/>
                  </a:cubicBezTo>
                  <a:lnTo>
                    <a:pt x="18504" y="9317"/>
                  </a:lnTo>
                  <a:cubicBezTo>
                    <a:pt x="18513" y="9323"/>
                    <a:pt x="18524" y="9325"/>
                    <a:pt x="18536" y="9325"/>
                  </a:cubicBezTo>
                  <a:cubicBezTo>
                    <a:pt x="18547" y="9325"/>
                    <a:pt x="18559" y="9323"/>
                    <a:pt x="18571" y="9317"/>
                  </a:cubicBezTo>
                  <a:lnTo>
                    <a:pt x="20508" y="8198"/>
                  </a:lnTo>
                  <a:cubicBezTo>
                    <a:pt x="20530" y="8187"/>
                    <a:pt x="20542" y="8165"/>
                    <a:pt x="20542" y="8139"/>
                  </a:cubicBezTo>
                  <a:cubicBezTo>
                    <a:pt x="20542" y="8116"/>
                    <a:pt x="20530" y="8094"/>
                    <a:pt x="20508" y="8080"/>
                  </a:cubicBezTo>
                  <a:lnTo>
                    <a:pt x="19982" y="7776"/>
                  </a:lnTo>
                  <a:cubicBezTo>
                    <a:pt x="19971" y="7769"/>
                    <a:pt x="19959" y="7767"/>
                    <a:pt x="19948" y="7767"/>
                  </a:cubicBezTo>
                  <a:cubicBezTo>
                    <a:pt x="19942" y="7767"/>
                    <a:pt x="19936" y="7767"/>
                    <a:pt x="19930" y="7769"/>
                  </a:cubicBezTo>
                  <a:cubicBezTo>
                    <a:pt x="19832" y="7796"/>
                    <a:pt x="19728" y="7809"/>
                    <a:pt x="19626" y="7809"/>
                  </a:cubicBezTo>
                  <a:cubicBezTo>
                    <a:pt x="19448" y="7809"/>
                    <a:pt x="19275" y="7769"/>
                    <a:pt x="19149" y="7694"/>
                  </a:cubicBezTo>
                  <a:cubicBezTo>
                    <a:pt x="19034" y="7627"/>
                    <a:pt x="18971" y="7543"/>
                    <a:pt x="18971" y="7457"/>
                  </a:cubicBezTo>
                  <a:cubicBezTo>
                    <a:pt x="18971" y="7368"/>
                    <a:pt x="19034" y="7283"/>
                    <a:pt x="19152" y="7213"/>
                  </a:cubicBezTo>
                  <a:cubicBezTo>
                    <a:pt x="19285" y="7137"/>
                    <a:pt x="19458" y="7099"/>
                    <a:pt x="19631" y="7099"/>
                  </a:cubicBezTo>
                  <a:cubicBezTo>
                    <a:pt x="19806" y="7099"/>
                    <a:pt x="19981" y="7138"/>
                    <a:pt x="20115" y="7216"/>
                  </a:cubicBezTo>
                  <a:cubicBezTo>
                    <a:pt x="20216" y="7272"/>
                    <a:pt x="20275" y="7346"/>
                    <a:pt x="20290" y="7420"/>
                  </a:cubicBezTo>
                  <a:cubicBezTo>
                    <a:pt x="20301" y="7480"/>
                    <a:pt x="20282" y="7538"/>
                    <a:pt x="20234" y="7594"/>
                  </a:cubicBezTo>
                  <a:cubicBezTo>
                    <a:pt x="20223" y="7609"/>
                    <a:pt x="20216" y="7632"/>
                    <a:pt x="20219" y="7649"/>
                  </a:cubicBezTo>
                  <a:cubicBezTo>
                    <a:pt x="20223" y="7668"/>
                    <a:pt x="20234" y="7687"/>
                    <a:pt x="20253" y="7698"/>
                  </a:cubicBezTo>
                  <a:lnTo>
                    <a:pt x="20779" y="8002"/>
                  </a:lnTo>
                  <a:cubicBezTo>
                    <a:pt x="20790" y="8009"/>
                    <a:pt x="20802" y="8013"/>
                    <a:pt x="20814" y="8013"/>
                  </a:cubicBezTo>
                  <a:cubicBezTo>
                    <a:pt x="20826" y="8013"/>
                    <a:pt x="20838" y="8009"/>
                    <a:pt x="20849" y="8002"/>
                  </a:cubicBezTo>
                  <a:lnTo>
                    <a:pt x="22783" y="6887"/>
                  </a:lnTo>
                  <a:cubicBezTo>
                    <a:pt x="22805" y="6871"/>
                    <a:pt x="22817" y="6849"/>
                    <a:pt x="22817" y="6827"/>
                  </a:cubicBezTo>
                  <a:cubicBezTo>
                    <a:pt x="22817" y="6801"/>
                    <a:pt x="22805" y="6779"/>
                    <a:pt x="22783" y="6768"/>
                  </a:cubicBezTo>
                  <a:lnTo>
                    <a:pt x="22257" y="6461"/>
                  </a:lnTo>
                  <a:cubicBezTo>
                    <a:pt x="22248" y="6453"/>
                    <a:pt x="22237" y="6451"/>
                    <a:pt x="22226" y="6451"/>
                  </a:cubicBezTo>
                  <a:cubicBezTo>
                    <a:pt x="22219" y="6451"/>
                    <a:pt x="22212" y="6452"/>
                    <a:pt x="22205" y="6453"/>
                  </a:cubicBezTo>
                  <a:cubicBezTo>
                    <a:pt x="22109" y="6481"/>
                    <a:pt x="22006" y="6494"/>
                    <a:pt x="21903" y="6494"/>
                  </a:cubicBezTo>
                  <a:cubicBezTo>
                    <a:pt x="21726" y="6494"/>
                    <a:pt x="21552" y="6454"/>
                    <a:pt x="21423" y="6379"/>
                  </a:cubicBezTo>
                  <a:cubicBezTo>
                    <a:pt x="21309" y="6312"/>
                    <a:pt x="21245" y="6227"/>
                    <a:pt x="21245" y="6142"/>
                  </a:cubicBezTo>
                  <a:cubicBezTo>
                    <a:pt x="21245" y="6053"/>
                    <a:pt x="21312" y="5968"/>
                    <a:pt x="21427" y="5901"/>
                  </a:cubicBezTo>
                  <a:cubicBezTo>
                    <a:pt x="21560" y="5823"/>
                    <a:pt x="21735" y="5785"/>
                    <a:pt x="21910" y="5785"/>
                  </a:cubicBezTo>
                  <a:cubicBezTo>
                    <a:pt x="22085" y="5785"/>
                    <a:pt x="22259" y="5823"/>
                    <a:pt x="22391" y="5901"/>
                  </a:cubicBezTo>
                  <a:cubicBezTo>
                    <a:pt x="22490" y="5956"/>
                    <a:pt x="22554" y="6031"/>
                    <a:pt x="22565" y="6105"/>
                  </a:cubicBezTo>
                  <a:cubicBezTo>
                    <a:pt x="22576" y="6164"/>
                    <a:pt x="22557" y="6223"/>
                    <a:pt x="22509" y="6279"/>
                  </a:cubicBezTo>
                  <a:cubicBezTo>
                    <a:pt x="22498" y="6293"/>
                    <a:pt x="22490" y="6316"/>
                    <a:pt x="22494" y="6334"/>
                  </a:cubicBezTo>
                  <a:cubicBezTo>
                    <a:pt x="22498" y="6357"/>
                    <a:pt x="22509" y="6372"/>
                    <a:pt x="22528" y="6382"/>
                  </a:cubicBezTo>
                  <a:lnTo>
                    <a:pt x="23054" y="6690"/>
                  </a:lnTo>
                  <a:cubicBezTo>
                    <a:pt x="23065" y="6696"/>
                    <a:pt x="23077" y="6699"/>
                    <a:pt x="23089" y="6699"/>
                  </a:cubicBezTo>
                  <a:cubicBezTo>
                    <a:pt x="23101" y="6699"/>
                    <a:pt x="23113" y="6696"/>
                    <a:pt x="23124" y="6690"/>
                  </a:cubicBezTo>
                  <a:lnTo>
                    <a:pt x="24125" y="6112"/>
                  </a:lnTo>
                  <a:cubicBezTo>
                    <a:pt x="24265" y="6031"/>
                    <a:pt x="24344" y="5915"/>
                    <a:pt x="24344" y="5794"/>
                  </a:cubicBezTo>
                  <a:cubicBezTo>
                    <a:pt x="24344" y="5671"/>
                    <a:pt x="24269" y="5560"/>
                    <a:pt x="24128" y="5479"/>
                  </a:cubicBezTo>
                  <a:lnTo>
                    <a:pt x="14899" y="118"/>
                  </a:lnTo>
                  <a:cubicBezTo>
                    <a:pt x="14766" y="40"/>
                    <a:pt x="14594" y="1"/>
                    <a:pt x="14423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1706150" y="3054450"/>
              <a:ext cx="172875" cy="101025"/>
            </a:xfrm>
            <a:custGeom>
              <a:avLst/>
              <a:gdLst/>
              <a:ahLst/>
              <a:cxnLst/>
              <a:rect l="l" t="t" r="r" b="b"/>
              <a:pathLst>
                <a:path w="6915" h="4041" extrusionOk="0">
                  <a:moveTo>
                    <a:pt x="78" y="1"/>
                  </a:moveTo>
                  <a:cubicBezTo>
                    <a:pt x="54" y="1"/>
                    <a:pt x="32" y="13"/>
                    <a:pt x="20" y="32"/>
                  </a:cubicBezTo>
                  <a:cubicBezTo>
                    <a:pt x="1" y="65"/>
                    <a:pt x="12" y="110"/>
                    <a:pt x="42" y="128"/>
                  </a:cubicBezTo>
                  <a:lnTo>
                    <a:pt x="6804" y="4030"/>
                  </a:lnTo>
                  <a:cubicBezTo>
                    <a:pt x="6815" y="4037"/>
                    <a:pt x="6826" y="4041"/>
                    <a:pt x="6837" y="4041"/>
                  </a:cubicBezTo>
                  <a:cubicBezTo>
                    <a:pt x="6863" y="4041"/>
                    <a:pt x="6885" y="4027"/>
                    <a:pt x="6896" y="4004"/>
                  </a:cubicBezTo>
                  <a:cubicBezTo>
                    <a:pt x="6915" y="3974"/>
                    <a:pt x="6904" y="3930"/>
                    <a:pt x="6874" y="3911"/>
                  </a:cubicBezTo>
                  <a:lnTo>
                    <a:pt x="112" y="10"/>
                  </a:lnTo>
                  <a:cubicBezTo>
                    <a:pt x="101" y="4"/>
                    <a:pt x="89" y="1"/>
                    <a:pt x="78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1680050" y="3069550"/>
              <a:ext cx="172950" cy="101025"/>
            </a:xfrm>
            <a:custGeom>
              <a:avLst/>
              <a:gdLst/>
              <a:ahLst/>
              <a:cxnLst/>
              <a:rect l="l" t="t" r="r" b="b"/>
              <a:pathLst>
                <a:path w="6918" h="4041" extrusionOk="0">
                  <a:moveTo>
                    <a:pt x="78" y="1"/>
                  </a:moveTo>
                  <a:cubicBezTo>
                    <a:pt x="54" y="1"/>
                    <a:pt x="31" y="13"/>
                    <a:pt x="19" y="36"/>
                  </a:cubicBezTo>
                  <a:cubicBezTo>
                    <a:pt x="0" y="69"/>
                    <a:pt x="12" y="110"/>
                    <a:pt x="45" y="128"/>
                  </a:cubicBezTo>
                  <a:lnTo>
                    <a:pt x="6806" y="4034"/>
                  </a:lnTo>
                  <a:cubicBezTo>
                    <a:pt x="6818" y="4037"/>
                    <a:pt x="6829" y="4041"/>
                    <a:pt x="6840" y="4041"/>
                  </a:cubicBezTo>
                  <a:cubicBezTo>
                    <a:pt x="6862" y="4041"/>
                    <a:pt x="6885" y="4030"/>
                    <a:pt x="6900" y="4008"/>
                  </a:cubicBezTo>
                  <a:cubicBezTo>
                    <a:pt x="6917" y="3974"/>
                    <a:pt x="6907" y="3934"/>
                    <a:pt x="6873" y="3915"/>
                  </a:cubicBezTo>
                  <a:lnTo>
                    <a:pt x="111" y="10"/>
                  </a:lnTo>
                  <a:cubicBezTo>
                    <a:pt x="101" y="4"/>
                    <a:pt x="89" y="1"/>
                    <a:pt x="78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1653925" y="3084650"/>
              <a:ext cx="173075" cy="101125"/>
            </a:xfrm>
            <a:custGeom>
              <a:avLst/>
              <a:gdLst/>
              <a:ahLst/>
              <a:cxnLst/>
              <a:rect l="l" t="t" r="r" b="b"/>
              <a:pathLst>
                <a:path w="6923" h="4045" extrusionOk="0">
                  <a:moveTo>
                    <a:pt x="79" y="1"/>
                  </a:moveTo>
                  <a:cubicBezTo>
                    <a:pt x="56" y="1"/>
                    <a:pt x="31" y="13"/>
                    <a:pt x="19" y="35"/>
                  </a:cubicBezTo>
                  <a:cubicBezTo>
                    <a:pt x="0" y="69"/>
                    <a:pt x="12" y="110"/>
                    <a:pt x="45" y="129"/>
                  </a:cubicBezTo>
                  <a:lnTo>
                    <a:pt x="6806" y="4033"/>
                  </a:lnTo>
                  <a:cubicBezTo>
                    <a:pt x="6818" y="4041"/>
                    <a:pt x="6829" y="4045"/>
                    <a:pt x="6840" y="4045"/>
                  </a:cubicBezTo>
                  <a:cubicBezTo>
                    <a:pt x="6866" y="4045"/>
                    <a:pt x="6888" y="4033"/>
                    <a:pt x="6900" y="4011"/>
                  </a:cubicBezTo>
                  <a:cubicBezTo>
                    <a:pt x="6922" y="3978"/>
                    <a:pt x="6907" y="3937"/>
                    <a:pt x="6878" y="3915"/>
                  </a:cubicBezTo>
                  <a:lnTo>
                    <a:pt x="111" y="10"/>
                  </a:lnTo>
                  <a:cubicBezTo>
                    <a:pt x="102" y="4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1627875" y="3099850"/>
              <a:ext cx="173000" cy="101025"/>
            </a:xfrm>
            <a:custGeom>
              <a:avLst/>
              <a:gdLst/>
              <a:ahLst/>
              <a:cxnLst/>
              <a:rect l="l" t="t" r="r" b="b"/>
              <a:pathLst>
                <a:path w="6920" h="4041" extrusionOk="0">
                  <a:moveTo>
                    <a:pt x="78" y="1"/>
                  </a:moveTo>
                  <a:cubicBezTo>
                    <a:pt x="55" y="1"/>
                    <a:pt x="32" y="13"/>
                    <a:pt x="20" y="36"/>
                  </a:cubicBezTo>
                  <a:cubicBezTo>
                    <a:pt x="1" y="69"/>
                    <a:pt x="12" y="109"/>
                    <a:pt x="42" y="128"/>
                  </a:cubicBezTo>
                  <a:lnTo>
                    <a:pt x="6808" y="4034"/>
                  </a:lnTo>
                  <a:cubicBezTo>
                    <a:pt x="6819" y="4041"/>
                    <a:pt x="6830" y="4041"/>
                    <a:pt x="6841" y="4041"/>
                  </a:cubicBezTo>
                  <a:cubicBezTo>
                    <a:pt x="6863" y="4041"/>
                    <a:pt x="6889" y="4029"/>
                    <a:pt x="6901" y="4007"/>
                  </a:cubicBezTo>
                  <a:cubicBezTo>
                    <a:pt x="6919" y="3974"/>
                    <a:pt x="6908" y="3933"/>
                    <a:pt x="6875" y="3914"/>
                  </a:cubicBezTo>
                  <a:lnTo>
                    <a:pt x="112" y="10"/>
                  </a:lnTo>
                  <a:cubicBezTo>
                    <a:pt x="101" y="4"/>
                    <a:pt x="89" y="1"/>
                    <a:pt x="78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1601775" y="3114975"/>
              <a:ext cx="173050" cy="101100"/>
            </a:xfrm>
            <a:custGeom>
              <a:avLst/>
              <a:gdLst/>
              <a:ahLst/>
              <a:cxnLst/>
              <a:rect l="l" t="t" r="r" b="b"/>
              <a:pathLst>
                <a:path w="6922" h="4044" extrusionOk="0">
                  <a:moveTo>
                    <a:pt x="74" y="0"/>
                  </a:moveTo>
                  <a:cubicBezTo>
                    <a:pt x="52" y="0"/>
                    <a:pt x="31" y="13"/>
                    <a:pt x="19" y="34"/>
                  </a:cubicBezTo>
                  <a:cubicBezTo>
                    <a:pt x="0" y="67"/>
                    <a:pt x="12" y="108"/>
                    <a:pt x="45" y="127"/>
                  </a:cubicBezTo>
                  <a:lnTo>
                    <a:pt x="6807" y="4032"/>
                  </a:lnTo>
                  <a:cubicBezTo>
                    <a:pt x="6818" y="4040"/>
                    <a:pt x="6833" y="4043"/>
                    <a:pt x="6844" y="4043"/>
                  </a:cubicBezTo>
                  <a:cubicBezTo>
                    <a:pt x="6866" y="4043"/>
                    <a:pt x="6888" y="4032"/>
                    <a:pt x="6903" y="4010"/>
                  </a:cubicBezTo>
                  <a:cubicBezTo>
                    <a:pt x="6922" y="3976"/>
                    <a:pt x="6910" y="3935"/>
                    <a:pt x="6877" y="3918"/>
                  </a:cubicBezTo>
                  <a:lnTo>
                    <a:pt x="111" y="12"/>
                  </a:lnTo>
                  <a:cubicBezTo>
                    <a:pt x="99" y="4"/>
                    <a:pt x="87" y="0"/>
                    <a:pt x="74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1575650" y="3130150"/>
              <a:ext cx="173075" cy="101000"/>
            </a:xfrm>
            <a:custGeom>
              <a:avLst/>
              <a:gdLst/>
              <a:ahLst/>
              <a:cxnLst/>
              <a:rect l="l" t="t" r="r" b="b"/>
              <a:pathLst>
                <a:path w="6923" h="4040" extrusionOk="0">
                  <a:moveTo>
                    <a:pt x="79" y="0"/>
                  </a:moveTo>
                  <a:cubicBezTo>
                    <a:pt x="56" y="0"/>
                    <a:pt x="31" y="13"/>
                    <a:pt x="19" y="35"/>
                  </a:cubicBezTo>
                  <a:cubicBezTo>
                    <a:pt x="0" y="65"/>
                    <a:pt x="12" y="109"/>
                    <a:pt x="45" y="127"/>
                  </a:cubicBezTo>
                  <a:lnTo>
                    <a:pt x="6811" y="4033"/>
                  </a:lnTo>
                  <a:cubicBezTo>
                    <a:pt x="6822" y="4040"/>
                    <a:pt x="6833" y="4040"/>
                    <a:pt x="6844" y="4040"/>
                  </a:cubicBezTo>
                  <a:cubicBezTo>
                    <a:pt x="6866" y="4040"/>
                    <a:pt x="6892" y="4029"/>
                    <a:pt x="6903" y="4007"/>
                  </a:cubicBezTo>
                  <a:cubicBezTo>
                    <a:pt x="6922" y="3973"/>
                    <a:pt x="6910" y="3933"/>
                    <a:pt x="6878" y="3915"/>
                  </a:cubicBezTo>
                  <a:lnTo>
                    <a:pt x="111" y="9"/>
                  </a:lnTo>
                  <a:cubicBezTo>
                    <a:pt x="102" y="3"/>
                    <a:pt x="91" y="0"/>
                    <a:pt x="79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1549625" y="3145225"/>
              <a:ext cx="173050" cy="101150"/>
            </a:xfrm>
            <a:custGeom>
              <a:avLst/>
              <a:gdLst/>
              <a:ahLst/>
              <a:cxnLst/>
              <a:rect l="l" t="t" r="r" b="b"/>
              <a:pathLst>
                <a:path w="6922" h="4046" extrusionOk="0">
                  <a:moveTo>
                    <a:pt x="78" y="1"/>
                  </a:moveTo>
                  <a:cubicBezTo>
                    <a:pt x="54" y="1"/>
                    <a:pt x="31" y="13"/>
                    <a:pt x="19" y="36"/>
                  </a:cubicBezTo>
                  <a:cubicBezTo>
                    <a:pt x="1" y="69"/>
                    <a:pt x="11" y="110"/>
                    <a:pt x="41" y="129"/>
                  </a:cubicBezTo>
                  <a:lnTo>
                    <a:pt x="6807" y="4034"/>
                  </a:lnTo>
                  <a:cubicBezTo>
                    <a:pt x="6818" y="4042"/>
                    <a:pt x="6833" y="4045"/>
                    <a:pt x="6843" y="4045"/>
                  </a:cubicBezTo>
                  <a:cubicBezTo>
                    <a:pt x="6866" y="4045"/>
                    <a:pt x="6888" y="4034"/>
                    <a:pt x="6903" y="4011"/>
                  </a:cubicBezTo>
                  <a:cubicBezTo>
                    <a:pt x="6922" y="3978"/>
                    <a:pt x="6910" y="3938"/>
                    <a:pt x="6877" y="3919"/>
                  </a:cubicBezTo>
                  <a:lnTo>
                    <a:pt x="112" y="10"/>
                  </a:lnTo>
                  <a:cubicBezTo>
                    <a:pt x="101" y="4"/>
                    <a:pt x="89" y="1"/>
                    <a:pt x="78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1523500" y="3160425"/>
              <a:ext cx="173050" cy="101125"/>
            </a:xfrm>
            <a:custGeom>
              <a:avLst/>
              <a:gdLst/>
              <a:ahLst/>
              <a:cxnLst/>
              <a:rect l="l" t="t" r="r" b="b"/>
              <a:pathLst>
                <a:path w="6922" h="4045" extrusionOk="0">
                  <a:moveTo>
                    <a:pt x="77" y="1"/>
                  </a:moveTo>
                  <a:cubicBezTo>
                    <a:pt x="54" y="1"/>
                    <a:pt x="31" y="13"/>
                    <a:pt x="19" y="36"/>
                  </a:cubicBezTo>
                  <a:cubicBezTo>
                    <a:pt x="1" y="65"/>
                    <a:pt x="12" y="110"/>
                    <a:pt x="45" y="128"/>
                  </a:cubicBezTo>
                  <a:lnTo>
                    <a:pt x="6811" y="4034"/>
                  </a:lnTo>
                  <a:cubicBezTo>
                    <a:pt x="6821" y="4041"/>
                    <a:pt x="6833" y="4044"/>
                    <a:pt x="6844" y="4044"/>
                  </a:cubicBezTo>
                  <a:cubicBezTo>
                    <a:pt x="6870" y="4044"/>
                    <a:pt x="6893" y="4029"/>
                    <a:pt x="6903" y="4007"/>
                  </a:cubicBezTo>
                  <a:cubicBezTo>
                    <a:pt x="6922" y="3978"/>
                    <a:pt x="6910" y="3933"/>
                    <a:pt x="6881" y="3915"/>
                  </a:cubicBezTo>
                  <a:lnTo>
                    <a:pt x="112" y="10"/>
                  </a:lnTo>
                  <a:cubicBezTo>
                    <a:pt x="101" y="4"/>
                    <a:pt x="89" y="1"/>
                    <a:pt x="77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1497400" y="3175525"/>
              <a:ext cx="173125" cy="101125"/>
            </a:xfrm>
            <a:custGeom>
              <a:avLst/>
              <a:gdLst/>
              <a:ahLst/>
              <a:cxnLst/>
              <a:rect l="l" t="t" r="r" b="b"/>
              <a:pathLst>
                <a:path w="6925" h="4045" extrusionOk="0">
                  <a:moveTo>
                    <a:pt x="79" y="1"/>
                  </a:moveTo>
                  <a:cubicBezTo>
                    <a:pt x="54" y="1"/>
                    <a:pt x="30" y="13"/>
                    <a:pt x="18" y="36"/>
                  </a:cubicBezTo>
                  <a:cubicBezTo>
                    <a:pt x="0" y="68"/>
                    <a:pt x="11" y="109"/>
                    <a:pt x="45" y="128"/>
                  </a:cubicBezTo>
                  <a:lnTo>
                    <a:pt x="6813" y="4037"/>
                  </a:lnTo>
                  <a:cubicBezTo>
                    <a:pt x="6821" y="4041"/>
                    <a:pt x="6836" y="4044"/>
                    <a:pt x="6847" y="4044"/>
                  </a:cubicBezTo>
                  <a:cubicBezTo>
                    <a:pt x="6869" y="4044"/>
                    <a:pt x="6892" y="4034"/>
                    <a:pt x="6906" y="4011"/>
                  </a:cubicBezTo>
                  <a:cubicBezTo>
                    <a:pt x="6925" y="3978"/>
                    <a:pt x="6914" y="3937"/>
                    <a:pt x="6880" y="3919"/>
                  </a:cubicBezTo>
                  <a:lnTo>
                    <a:pt x="115" y="10"/>
                  </a:lnTo>
                  <a:cubicBezTo>
                    <a:pt x="104" y="4"/>
                    <a:pt x="91" y="1"/>
                    <a:pt x="79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1471350" y="3190650"/>
              <a:ext cx="173050" cy="101200"/>
            </a:xfrm>
            <a:custGeom>
              <a:avLst/>
              <a:gdLst/>
              <a:ahLst/>
              <a:cxnLst/>
              <a:rect l="l" t="t" r="r" b="b"/>
              <a:pathLst>
                <a:path w="6922" h="4048" extrusionOk="0">
                  <a:moveTo>
                    <a:pt x="75" y="1"/>
                  </a:moveTo>
                  <a:cubicBezTo>
                    <a:pt x="52" y="1"/>
                    <a:pt x="31" y="13"/>
                    <a:pt x="19" y="34"/>
                  </a:cubicBezTo>
                  <a:cubicBezTo>
                    <a:pt x="1" y="68"/>
                    <a:pt x="11" y="108"/>
                    <a:pt x="45" y="127"/>
                  </a:cubicBezTo>
                  <a:lnTo>
                    <a:pt x="6811" y="4036"/>
                  </a:lnTo>
                  <a:cubicBezTo>
                    <a:pt x="6822" y="4043"/>
                    <a:pt x="6833" y="4048"/>
                    <a:pt x="6844" y="4048"/>
                  </a:cubicBezTo>
                  <a:cubicBezTo>
                    <a:pt x="6870" y="4048"/>
                    <a:pt x="6892" y="4032"/>
                    <a:pt x="6903" y="4010"/>
                  </a:cubicBezTo>
                  <a:cubicBezTo>
                    <a:pt x="6922" y="3981"/>
                    <a:pt x="6911" y="3936"/>
                    <a:pt x="6881" y="3918"/>
                  </a:cubicBezTo>
                  <a:lnTo>
                    <a:pt x="112" y="12"/>
                  </a:lnTo>
                  <a:cubicBezTo>
                    <a:pt x="100" y="4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1445225" y="3205825"/>
              <a:ext cx="173150" cy="101125"/>
            </a:xfrm>
            <a:custGeom>
              <a:avLst/>
              <a:gdLst/>
              <a:ahLst/>
              <a:cxnLst/>
              <a:rect l="l" t="t" r="r" b="b"/>
              <a:pathLst>
                <a:path w="6926" h="4045" extrusionOk="0">
                  <a:moveTo>
                    <a:pt x="80" y="0"/>
                  </a:moveTo>
                  <a:cubicBezTo>
                    <a:pt x="56" y="0"/>
                    <a:pt x="32" y="12"/>
                    <a:pt x="20" y="35"/>
                  </a:cubicBezTo>
                  <a:cubicBezTo>
                    <a:pt x="1" y="69"/>
                    <a:pt x="12" y="109"/>
                    <a:pt x="45" y="128"/>
                  </a:cubicBezTo>
                  <a:lnTo>
                    <a:pt x="6814" y="4036"/>
                  </a:lnTo>
                  <a:cubicBezTo>
                    <a:pt x="6826" y="4041"/>
                    <a:pt x="6836" y="4044"/>
                    <a:pt x="6848" y="4044"/>
                  </a:cubicBezTo>
                  <a:cubicBezTo>
                    <a:pt x="6870" y="4044"/>
                    <a:pt x="6893" y="4033"/>
                    <a:pt x="6907" y="4011"/>
                  </a:cubicBezTo>
                  <a:cubicBezTo>
                    <a:pt x="6925" y="3978"/>
                    <a:pt x="6915" y="3937"/>
                    <a:pt x="6881" y="3918"/>
                  </a:cubicBezTo>
                  <a:lnTo>
                    <a:pt x="112" y="9"/>
                  </a:lnTo>
                  <a:cubicBezTo>
                    <a:pt x="102" y="3"/>
                    <a:pt x="91" y="0"/>
                    <a:pt x="80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1419125" y="3220950"/>
              <a:ext cx="173225" cy="101175"/>
            </a:xfrm>
            <a:custGeom>
              <a:avLst/>
              <a:gdLst/>
              <a:ahLst/>
              <a:cxnLst/>
              <a:rect l="l" t="t" r="r" b="b"/>
              <a:pathLst>
                <a:path w="6929" h="4047" extrusionOk="0">
                  <a:moveTo>
                    <a:pt x="77" y="0"/>
                  </a:moveTo>
                  <a:cubicBezTo>
                    <a:pt x="55" y="0"/>
                    <a:pt x="33" y="13"/>
                    <a:pt x="19" y="34"/>
                  </a:cubicBezTo>
                  <a:cubicBezTo>
                    <a:pt x="0" y="67"/>
                    <a:pt x="11" y="108"/>
                    <a:pt x="45" y="127"/>
                  </a:cubicBezTo>
                  <a:lnTo>
                    <a:pt x="6813" y="4036"/>
                  </a:lnTo>
                  <a:cubicBezTo>
                    <a:pt x="6825" y="4043"/>
                    <a:pt x="6836" y="4047"/>
                    <a:pt x="6851" y="4047"/>
                  </a:cubicBezTo>
                  <a:cubicBezTo>
                    <a:pt x="6873" y="4047"/>
                    <a:pt x="6895" y="4032"/>
                    <a:pt x="6906" y="4014"/>
                  </a:cubicBezTo>
                  <a:cubicBezTo>
                    <a:pt x="6928" y="3980"/>
                    <a:pt x="6917" y="3935"/>
                    <a:pt x="6884" y="3917"/>
                  </a:cubicBezTo>
                  <a:lnTo>
                    <a:pt x="115" y="12"/>
                  </a:lnTo>
                  <a:cubicBezTo>
                    <a:pt x="103" y="4"/>
                    <a:pt x="90" y="0"/>
                    <a:pt x="77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1338325" y="3096350"/>
              <a:ext cx="608325" cy="350400"/>
            </a:xfrm>
            <a:custGeom>
              <a:avLst/>
              <a:gdLst/>
              <a:ahLst/>
              <a:cxnLst/>
              <a:rect l="l" t="t" r="r" b="b"/>
              <a:pathLst>
                <a:path w="24333" h="14016" extrusionOk="0">
                  <a:moveTo>
                    <a:pt x="14416" y="0"/>
                  </a:moveTo>
                  <a:cubicBezTo>
                    <a:pt x="14256" y="0"/>
                    <a:pt x="14095" y="36"/>
                    <a:pt x="13973" y="109"/>
                  </a:cubicBezTo>
                  <a:lnTo>
                    <a:pt x="250" y="8030"/>
                  </a:lnTo>
                  <a:cubicBezTo>
                    <a:pt x="1" y="8175"/>
                    <a:pt x="1" y="8401"/>
                    <a:pt x="245" y="8545"/>
                  </a:cubicBezTo>
                  <a:lnTo>
                    <a:pt x="9475" y="13906"/>
                  </a:lnTo>
                  <a:cubicBezTo>
                    <a:pt x="9598" y="13979"/>
                    <a:pt x="9758" y="14015"/>
                    <a:pt x="9918" y="14015"/>
                  </a:cubicBezTo>
                  <a:cubicBezTo>
                    <a:pt x="10078" y="14015"/>
                    <a:pt x="10238" y="13979"/>
                    <a:pt x="10360" y="13906"/>
                  </a:cubicBezTo>
                  <a:lnTo>
                    <a:pt x="11365" y="13328"/>
                  </a:lnTo>
                  <a:lnTo>
                    <a:pt x="10835" y="13022"/>
                  </a:lnTo>
                  <a:cubicBezTo>
                    <a:pt x="10734" y="13051"/>
                    <a:pt x="10623" y="13065"/>
                    <a:pt x="10512" y="13065"/>
                  </a:cubicBezTo>
                  <a:cubicBezTo>
                    <a:pt x="10327" y="13065"/>
                    <a:pt x="10142" y="13025"/>
                    <a:pt x="10001" y="12943"/>
                  </a:cubicBezTo>
                  <a:cubicBezTo>
                    <a:pt x="9720" y="12777"/>
                    <a:pt x="9720" y="12510"/>
                    <a:pt x="10005" y="12343"/>
                  </a:cubicBezTo>
                  <a:cubicBezTo>
                    <a:pt x="10149" y="12262"/>
                    <a:pt x="10336" y="12221"/>
                    <a:pt x="10523" y="12221"/>
                  </a:cubicBezTo>
                  <a:cubicBezTo>
                    <a:pt x="10710" y="12221"/>
                    <a:pt x="10896" y="12262"/>
                    <a:pt x="11039" y="12343"/>
                  </a:cubicBezTo>
                  <a:cubicBezTo>
                    <a:pt x="11265" y="12476"/>
                    <a:pt x="11309" y="12669"/>
                    <a:pt x="11176" y="12829"/>
                  </a:cubicBezTo>
                  <a:lnTo>
                    <a:pt x="11702" y="13133"/>
                  </a:lnTo>
                  <a:lnTo>
                    <a:pt x="13640" y="12013"/>
                  </a:lnTo>
                  <a:lnTo>
                    <a:pt x="13113" y="11710"/>
                  </a:lnTo>
                  <a:cubicBezTo>
                    <a:pt x="13013" y="11737"/>
                    <a:pt x="12903" y="11751"/>
                    <a:pt x="12795" y="11751"/>
                  </a:cubicBezTo>
                  <a:cubicBezTo>
                    <a:pt x="12607" y="11751"/>
                    <a:pt x="12421" y="11710"/>
                    <a:pt x="12280" y="11628"/>
                  </a:cubicBezTo>
                  <a:cubicBezTo>
                    <a:pt x="11995" y="11465"/>
                    <a:pt x="11998" y="11194"/>
                    <a:pt x="12284" y="11031"/>
                  </a:cubicBezTo>
                  <a:cubicBezTo>
                    <a:pt x="12426" y="10948"/>
                    <a:pt x="12614" y="10907"/>
                    <a:pt x="12800" y="10907"/>
                  </a:cubicBezTo>
                  <a:cubicBezTo>
                    <a:pt x="12987" y="10907"/>
                    <a:pt x="13173" y="10948"/>
                    <a:pt x="13313" y="11031"/>
                  </a:cubicBezTo>
                  <a:cubicBezTo>
                    <a:pt x="13539" y="11161"/>
                    <a:pt x="13584" y="11354"/>
                    <a:pt x="13450" y="11513"/>
                  </a:cubicBezTo>
                  <a:lnTo>
                    <a:pt x="13977" y="11817"/>
                  </a:lnTo>
                  <a:lnTo>
                    <a:pt x="15914" y="10702"/>
                  </a:lnTo>
                  <a:lnTo>
                    <a:pt x="15389" y="10394"/>
                  </a:lnTo>
                  <a:cubicBezTo>
                    <a:pt x="15286" y="10423"/>
                    <a:pt x="15175" y="10438"/>
                    <a:pt x="15065" y="10438"/>
                  </a:cubicBezTo>
                  <a:cubicBezTo>
                    <a:pt x="14880" y="10438"/>
                    <a:pt x="14696" y="10396"/>
                    <a:pt x="14555" y="10313"/>
                  </a:cubicBezTo>
                  <a:cubicBezTo>
                    <a:pt x="14269" y="10149"/>
                    <a:pt x="14273" y="9879"/>
                    <a:pt x="14558" y="9716"/>
                  </a:cubicBezTo>
                  <a:cubicBezTo>
                    <a:pt x="14701" y="9633"/>
                    <a:pt x="14888" y="9591"/>
                    <a:pt x="15075" y="9591"/>
                  </a:cubicBezTo>
                  <a:cubicBezTo>
                    <a:pt x="15263" y="9591"/>
                    <a:pt x="15450" y="9633"/>
                    <a:pt x="15592" y="9716"/>
                  </a:cubicBezTo>
                  <a:cubicBezTo>
                    <a:pt x="15815" y="9846"/>
                    <a:pt x="15859" y="10043"/>
                    <a:pt x="15729" y="10198"/>
                  </a:cubicBezTo>
                  <a:lnTo>
                    <a:pt x="16256" y="10505"/>
                  </a:lnTo>
                  <a:lnTo>
                    <a:pt x="18194" y="9386"/>
                  </a:lnTo>
                  <a:lnTo>
                    <a:pt x="17664" y="9079"/>
                  </a:lnTo>
                  <a:cubicBezTo>
                    <a:pt x="17562" y="9108"/>
                    <a:pt x="17451" y="9123"/>
                    <a:pt x="17340" y="9123"/>
                  </a:cubicBezTo>
                  <a:cubicBezTo>
                    <a:pt x="17155" y="9123"/>
                    <a:pt x="16971" y="9082"/>
                    <a:pt x="16829" y="9001"/>
                  </a:cubicBezTo>
                  <a:cubicBezTo>
                    <a:pt x="16548" y="8834"/>
                    <a:pt x="16548" y="8567"/>
                    <a:pt x="16834" y="8401"/>
                  </a:cubicBezTo>
                  <a:cubicBezTo>
                    <a:pt x="16978" y="8319"/>
                    <a:pt x="17165" y="8278"/>
                    <a:pt x="17352" y="8278"/>
                  </a:cubicBezTo>
                  <a:cubicBezTo>
                    <a:pt x="17538" y="8278"/>
                    <a:pt x="17724" y="8319"/>
                    <a:pt x="17867" y="8401"/>
                  </a:cubicBezTo>
                  <a:cubicBezTo>
                    <a:pt x="18093" y="8531"/>
                    <a:pt x="18134" y="8727"/>
                    <a:pt x="18004" y="8887"/>
                  </a:cubicBezTo>
                  <a:lnTo>
                    <a:pt x="18531" y="9190"/>
                  </a:lnTo>
                  <a:lnTo>
                    <a:pt x="20468" y="8071"/>
                  </a:lnTo>
                  <a:lnTo>
                    <a:pt x="19942" y="7767"/>
                  </a:lnTo>
                  <a:cubicBezTo>
                    <a:pt x="19841" y="7795"/>
                    <a:pt x="19732" y="7808"/>
                    <a:pt x="19623" y="7808"/>
                  </a:cubicBezTo>
                  <a:cubicBezTo>
                    <a:pt x="19435" y="7808"/>
                    <a:pt x="19249" y="7768"/>
                    <a:pt x="19109" y="7686"/>
                  </a:cubicBezTo>
                  <a:cubicBezTo>
                    <a:pt x="18823" y="7519"/>
                    <a:pt x="18827" y="7252"/>
                    <a:pt x="19112" y="7089"/>
                  </a:cubicBezTo>
                  <a:cubicBezTo>
                    <a:pt x="19255" y="7006"/>
                    <a:pt x="19442" y="6964"/>
                    <a:pt x="19629" y="6964"/>
                  </a:cubicBezTo>
                  <a:cubicBezTo>
                    <a:pt x="19815" y="6964"/>
                    <a:pt x="20001" y="7006"/>
                    <a:pt x="20142" y="7089"/>
                  </a:cubicBezTo>
                  <a:cubicBezTo>
                    <a:pt x="20369" y="7219"/>
                    <a:pt x="20413" y="7411"/>
                    <a:pt x="20280" y="7571"/>
                  </a:cubicBezTo>
                  <a:lnTo>
                    <a:pt x="20805" y="7875"/>
                  </a:lnTo>
                  <a:lnTo>
                    <a:pt x="22743" y="6760"/>
                  </a:lnTo>
                  <a:lnTo>
                    <a:pt x="22217" y="6452"/>
                  </a:lnTo>
                  <a:cubicBezTo>
                    <a:pt x="22115" y="6481"/>
                    <a:pt x="22005" y="6496"/>
                    <a:pt x="21895" y="6496"/>
                  </a:cubicBezTo>
                  <a:cubicBezTo>
                    <a:pt x="21709" y="6496"/>
                    <a:pt x="21525" y="6454"/>
                    <a:pt x="21383" y="6370"/>
                  </a:cubicBezTo>
                  <a:cubicBezTo>
                    <a:pt x="21098" y="6207"/>
                    <a:pt x="21102" y="5937"/>
                    <a:pt x="21387" y="5774"/>
                  </a:cubicBezTo>
                  <a:cubicBezTo>
                    <a:pt x="21529" y="5691"/>
                    <a:pt x="21717" y="5649"/>
                    <a:pt x="21904" y="5649"/>
                  </a:cubicBezTo>
                  <a:cubicBezTo>
                    <a:pt x="22091" y="5649"/>
                    <a:pt x="22278" y="5691"/>
                    <a:pt x="22421" y="5774"/>
                  </a:cubicBezTo>
                  <a:cubicBezTo>
                    <a:pt x="22643" y="5903"/>
                    <a:pt x="22688" y="6100"/>
                    <a:pt x="22554" y="6255"/>
                  </a:cubicBezTo>
                  <a:lnTo>
                    <a:pt x="23084" y="6563"/>
                  </a:lnTo>
                  <a:lnTo>
                    <a:pt x="24085" y="5985"/>
                  </a:lnTo>
                  <a:cubicBezTo>
                    <a:pt x="24329" y="5841"/>
                    <a:pt x="24333" y="5614"/>
                    <a:pt x="24088" y="5470"/>
                  </a:cubicBezTo>
                  <a:lnTo>
                    <a:pt x="14859" y="109"/>
                  </a:lnTo>
                  <a:cubicBezTo>
                    <a:pt x="14737" y="36"/>
                    <a:pt x="14576" y="0"/>
                    <a:pt x="14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1338150" y="3094650"/>
              <a:ext cx="608600" cy="353825"/>
            </a:xfrm>
            <a:custGeom>
              <a:avLst/>
              <a:gdLst/>
              <a:ahLst/>
              <a:cxnLst/>
              <a:rect l="l" t="t" r="r" b="b"/>
              <a:pathLst>
                <a:path w="24344" h="14153" extrusionOk="0">
                  <a:moveTo>
                    <a:pt x="14423" y="136"/>
                  </a:moveTo>
                  <a:cubicBezTo>
                    <a:pt x="14571" y="136"/>
                    <a:pt x="14719" y="169"/>
                    <a:pt x="14832" y="236"/>
                  </a:cubicBezTo>
                  <a:lnTo>
                    <a:pt x="24061" y="5598"/>
                  </a:lnTo>
                  <a:cubicBezTo>
                    <a:pt x="24155" y="5653"/>
                    <a:pt x="24210" y="5723"/>
                    <a:pt x="24206" y="5793"/>
                  </a:cubicBezTo>
                  <a:cubicBezTo>
                    <a:pt x="24206" y="5868"/>
                    <a:pt x="24155" y="5938"/>
                    <a:pt x="24058" y="5993"/>
                  </a:cubicBezTo>
                  <a:lnTo>
                    <a:pt x="23091" y="6554"/>
                  </a:lnTo>
                  <a:lnTo>
                    <a:pt x="22661" y="6301"/>
                  </a:lnTo>
                  <a:cubicBezTo>
                    <a:pt x="22698" y="6231"/>
                    <a:pt x="22713" y="6157"/>
                    <a:pt x="22702" y="6082"/>
                  </a:cubicBezTo>
                  <a:cubicBezTo>
                    <a:pt x="22680" y="5964"/>
                    <a:pt x="22599" y="5860"/>
                    <a:pt x="22461" y="5783"/>
                  </a:cubicBezTo>
                  <a:cubicBezTo>
                    <a:pt x="22307" y="5694"/>
                    <a:pt x="22109" y="5649"/>
                    <a:pt x="21911" y="5649"/>
                  </a:cubicBezTo>
                  <a:cubicBezTo>
                    <a:pt x="21713" y="5649"/>
                    <a:pt x="21515" y="5694"/>
                    <a:pt x="21361" y="5783"/>
                  </a:cubicBezTo>
                  <a:cubicBezTo>
                    <a:pt x="21198" y="5875"/>
                    <a:pt x="21109" y="6001"/>
                    <a:pt x="21109" y="6142"/>
                  </a:cubicBezTo>
                  <a:cubicBezTo>
                    <a:pt x="21109" y="6279"/>
                    <a:pt x="21198" y="6405"/>
                    <a:pt x="21357" y="6498"/>
                  </a:cubicBezTo>
                  <a:cubicBezTo>
                    <a:pt x="21506" y="6585"/>
                    <a:pt x="21704" y="6632"/>
                    <a:pt x="21905" y="6632"/>
                  </a:cubicBezTo>
                  <a:cubicBezTo>
                    <a:pt x="22009" y="6632"/>
                    <a:pt x="22114" y="6619"/>
                    <a:pt x="22213" y="6594"/>
                  </a:cubicBezTo>
                  <a:lnTo>
                    <a:pt x="22613" y="6828"/>
                  </a:lnTo>
                  <a:lnTo>
                    <a:pt x="20812" y="7865"/>
                  </a:lnTo>
                  <a:lnTo>
                    <a:pt x="20386" y="7616"/>
                  </a:lnTo>
                  <a:cubicBezTo>
                    <a:pt x="20424" y="7546"/>
                    <a:pt x="20438" y="7472"/>
                    <a:pt x="20424" y="7398"/>
                  </a:cubicBezTo>
                  <a:cubicBezTo>
                    <a:pt x="20405" y="7279"/>
                    <a:pt x="20320" y="7176"/>
                    <a:pt x="20186" y="7098"/>
                  </a:cubicBezTo>
                  <a:cubicBezTo>
                    <a:pt x="20032" y="7007"/>
                    <a:pt x="19834" y="6962"/>
                    <a:pt x="19635" y="6962"/>
                  </a:cubicBezTo>
                  <a:cubicBezTo>
                    <a:pt x="19437" y="6962"/>
                    <a:pt x="19237" y="7007"/>
                    <a:pt x="19082" y="7098"/>
                  </a:cubicBezTo>
                  <a:cubicBezTo>
                    <a:pt x="18923" y="7190"/>
                    <a:pt x="18834" y="7317"/>
                    <a:pt x="18834" y="7457"/>
                  </a:cubicBezTo>
                  <a:cubicBezTo>
                    <a:pt x="18834" y="7594"/>
                    <a:pt x="18919" y="7720"/>
                    <a:pt x="19078" y="7813"/>
                  </a:cubicBezTo>
                  <a:cubicBezTo>
                    <a:pt x="19226" y="7898"/>
                    <a:pt x="19424" y="7943"/>
                    <a:pt x="19626" y="7943"/>
                  </a:cubicBezTo>
                  <a:cubicBezTo>
                    <a:pt x="19731" y="7943"/>
                    <a:pt x="19838" y="7931"/>
                    <a:pt x="19938" y="7905"/>
                  </a:cubicBezTo>
                  <a:lnTo>
                    <a:pt x="20338" y="8139"/>
                  </a:lnTo>
                  <a:lnTo>
                    <a:pt x="18538" y="9180"/>
                  </a:lnTo>
                  <a:lnTo>
                    <a:pt x="18108" y="8932"/>
                  </a:lnTo>
                  <a:cubicBezTo>
                    <a:pt x="18148" y="8861"/>
                    <a:pt x="18163" y="8787"/>
                    <a:pt x="18148" y="8710"/>
                  </a:cubicBezTo>
                  <a:cubicBezTo>
                    <a:pt x="18130" y="8594"/>
                    <a:pt x="18045" y="8491"/>
                    <a:pt x="17908" y="8409"/>
                  </a:cubicBezTo>
                  <a:cubicBezTo>
                    <a:pt x="17754" y="8321"/>
                    <a:pt x="17557" y="8276"/>
                    <a:pt x="17359" y="8276"/>
                  </a:cubicBezTo>
                  <a:cubicBezTo>
                    <a:pt x="17161" y="8276"/>
                    <a:pt x="16963" y="8321"/>
                    <a:pt x="16807" y="8409"/>
                  </a:cubicBezTo>
                  <a:cubicBezTo>
                    <a:pt x="16648" y="8502"/>
                    <a:pt x="16559" y="8632"/>
                    <a:pt x="16559" y="8769"/>
                  </a:cubicBezTo>
                  <a:cubicBezTo>
                    <a:pt x="16559" y="8910"/>
                    <a:pt x="16644" y="9036"/>
                    <a:pt x="16804" y="9128"/>
                  </a:cubicBezTo>
                  <a:cubicBezTo>
                    <a:pt x="16952" y="9213"/>
                    <a:pt x="17151" y="9259"/>
                    <a:pt x="17352" y="9259"/>
                  </a:cubicBezTo>
                  <a:cubicBezTo>
                    <a:pt x="17457" y="9259"/>
                    <a:pt x="17563" y="9247"/>
                    <a:pt x="17663" y="9221"/>
                  </a:cubicBezTo>
                  <a:lnTo>
                    <a:pt x="18064" y="9454"/>
                  </a:lnTo>
                  <a:lnTo>
                    <a:pt x="16263" y="10496"/>
                  </a:lnTo>
                  <a:lnTo>
                    <a:pt x="15832" y="10244"/>
                  </a:lnTo>
                  <a:cubicBezTo>
                    <a:pt x="15873" y="10173"/>
                    <a:pt x="15885" y="10099"/>
                    <a:pt x="15873" y="10025"/>
                  </a:cubicBezTo>
                  <a:cubicBezTo>
                    <a:pt x="15851" y="9911"/>
                    <a:pt x="15769" y="9806"/>
                    <a:pt x="15632" y="9725"/>
                  </a:cubicBezTo>
                  <a:cubicBezTo>
                    <a:pt x="15479" y="9636"/>
                    <a:pt x="15280" y="9591"/>
                    <a:pt x="15082" y="9591"/>
                  </a:cubicBezTo>
                  <a:cubicBezTo>
                    <a:pt x="14884" y="9591"/>
                    <a:pt x="14686" y="9636"/>
                    <a:pt x="14532" y="9725"/>
                  </a:cubicBezTo>
                  <a:cubicBezTo>
                    <a:pt x="14369" y="9817"/>
                    <a:pt x="14280" y="9943"/>
                    <a:pt x="14280" y="10084"/>
                  </a:cubicBezTo>
                  <a:cubicBezTo>
                    <a:pt x="14280" y="10222"/>
                    <a:pt x="14369" y="10347"/>
                    <a:pt x="14529" y="10440"/>
                  </a:cubicBezTo>
                  <a:cubicBezTo>
                    <a:pt x="14680" y="10528"/>
                    <a:pt x="14877" y="10574"/>
                    <a:pt x="15078" y="10574"/>
                  </a:cubicBezTo>
                  <a:cubicBezTo>
                    <a:pt x="15181" y="10574"/>
                    <a:pt x="15285" y="10562"/>
                    <a:pt x="15384" y="10537"/>
                  </a:cubicBezTo>
                  <a:lnTo>
                    <a:pt x="15784" y="10770"/>
                  </a:lnTo>
                  <a:lnTo>
                    <a:pt x="13984" y="11807"/>
                  </a:lnTo>
                  <a:lnTo>
                    <a:pt x="13558" y="11559"/>
                  </a:lnTo>
                  <a:cubicBezTo>
                    <a:pt x="13595" y="11489"/>
                    <a:pt x="13609" y="11414"/>
                    <a:pt x="13595" y="11340"/>
                  </a:cubicBezTo>
                  <a:cubicBezTo>
                    <a:pt x="13576" y="11222"/>
                    <a:pt x="13491" y="11118"/>
                    <a:pt x="13358" y="11040"/>
                  </a:cubicBezTo>
                  <a:cubicBezTo>
                    <a:pt x="13204" y="10949"/>
                    <a:pt x="13006" y="10904"/>
                    <a:pt x="12807" y="10904"/>
                  </a:cubicBezTo>
                  <a:cubicBezTo>
                    <a:pt x="12608" y="10904"/>
                    <a:pt x="12409" y="10949"/>
                    <a:pt x="12253" y="11040"/>
                  </a:cubicBezTo>
                  <a:cubicBezTo>
                    <a:pt x="12094" y="11133"/>
                    <a:pt x="12005" y="11259"/>
                    <a:pt x="12005" y="11400"/>
                  </a:cubicBezTo>
                  <a:cubicBezTo>
                    <a:pt x="12005" y="11537"/>
                    <a:pt x="12091" y="11662"/>
                    <a:pt x="12250" y="11756"/>
                  </a:cubicBezTo>
                  <a:cubicBezTo>
                    <a:pt x="12400" y="11841"/>
                    <a:pt x="12601" y="11887"/>
                    <a:pt x="12806" y="11887"/>
                  </a:cubicBezTo>
                  <a:cubicBezTo>
                    <a:pt x="12908" y="11887"/>
                    <a:pt x="13012" y="11875"/>
                    <a:pt x="13110" y="11852"/>
                  </a:cubicBezTo>
                  <a:lnTo>
                    <a:pt x="13510" y="12081"/>
                  </a:lnTo>
                  <a:lnTo>
                    <a:pt x="11709" y="13122"/>
                  </a:lnTo>
                  <a:lnTo>
                    <a:pt x="11279" y="12874"/>
                  </a:lnTo>
                  <a:cubicBezTo>
                    <a:pt x="11320" y="12804"/>
                    <a:pt x="11335" y="12729"/>
                    <a:pt x="11320" y="12652"/>
                  </a:cubicBezTo>
                  <a:cubicBezTo>
                    <a:pt x="11301" y="12537"/>
                    <a:pt x="11216" y="12433"/>
                    <a:pt x="11079" y="12351"/>
                  </a:cubicBezTo>
                  <a:cubicBezTo>
                    <a:pt x="10925" y="12263"/>
                    <a:pt x="10728" y="12218"/>
                    <a:pt x="10530" y="12218"/>
                  </a:cubicBezTo>
                  <a:cubicBezTo>
                    <a:pt x="10333" y="12218"/>
                    <a:pt x="10134" y="12263"/>
                    <a:pt x="9979" y="12351"/>
                  </a:cubicBezTo>
                  <a:cubicBezTo>
                    <a:pt x="9819" y="12445"/>
                    <a:pt x="9731" y="12574"/>
                    <a:pt x="9731" y="12712"/>
                  </a:cubicBezTo>
                  <a:cubicBezTo>
                    <a:pt x="9731" y="12852"/>
                    <a:pt x="9816" y="12978"/>
                    <a:pt x="9975" y="13071"/>
                  </a:cubicBezTo>
                  <a:cubicBezTo>
                    <a:pt x="10123" y="13156"/>
                    <a:pt x="10321" y="13201"/>
                    <a:pt x="10522" y="13201"/>
                  </a:cubicBezTo>
                  <a:cubicBezTo>
                    <a:pt x="10627" y="13201"/>
                    <a:pt x="10733" y="13189"/>
                    <a:pt x="10834" y="13163"/>
                  </a:cubicBezTo>
                  <a:lnTo>
                    <a:pt x="11234" y="13396"/>
                  </a:lnTo>
                  <a:lnTo>
                    <a:pt x="10334" y="13916"/>
                  </a:lnTo>
                  <a:cubicBezTo>
                    <a:pt x="10221" y="13981"/>
                    <a:pt x="10071" y="14014"/>
                    <a:pt x="9922" y="14014"/>
                  </a:cubicBezTo>
                  <a:cubicBezTo>
                    <a:pt x="9775" y="14014"/>
                    <a:pt x="9627" y="13982"/>
                    <a:pt x="9515" y="13916"/>
                  </a:cubicBezTo>
                  <a:lnTo>
                    <a:pt x="286" y="8554"/>
                  </a:lnTo>
                  <a:cubicBezTo>
                    <a:pt x="193" y="8498"/>
                    <a:pt x="137" y="8428"/>
                    <a:pt x="137" y="8358"/>
                  </a:cubicBezTo>
                  <a:cubicBezTo>
                    <a:pt x="137" y="8283"/>
                    <a:pt x="193" y="8213"/>
                    <a:pt x="289" y="8158"/>
                  </a:cubicBezTo>
                  <a:lnTo>
                    <a:pt x="14013" y="236"/>
                  </a:lnTo>
                  <a:cubicBezTo>
                    <a:pt x="14126" y="169"/>
                    <a:pt x="14275" y="136"/>
                    <a:pt x="14423" y="136"/>
                  </a:cubicBezTo>
                  <a:close/>
                  <a:moveTo>
                    <a:pt x="14423" y="1"/>
                  </a:moveTo>
                  <a:cubicBezTo>
                    <a:pt x="14251" y="1"/>
                    <a:pt x="14080" y="40"/>
                    <a:pt x="13946" y="117"/>
                  </a:cubicBezTo>
                  <a:lnTo>
                    <a:pt x="223" y="8039"/>
                  </a:lnTo>
                  <a:cubicBezTo>
                    <a:pt x="82" y="8120"/>
                    <a:pt x="0" y="8235"/>
                    <a:pt x="0" y="8358"/>
                  </a:cubicBezTo>
                  <a:cubicBezTo>
                    <a:pt x="0" y="8480"/>
                    <a:pt x="79" y="8591"/>
                    <a:pt x="219" y="8673"/>
                  </a:cubicBezTo>
                  <a:lnTo>
                    <a:pt x="9449" y="14034"/>
                  </a:lnTo>
                  <a:cubicBezTo>
                    <a:pt x="9582" y="14112"/>
                    <a:pt x="9753" y="14152"/>
                    <a:pt x="9923" y="14152"/>
                  </a:cubicBezTo>
                  <a:cubicBezTo>
                    <a:pt x="10097" y="14152"/>
                    <a:pt x="10268" y="14112"/>
                    <a:pt x="10401" y="14034"/>
                  </a:cubicBezTo>
                  <a:lnTo>
                    <a:pt x="11405" y="13456"/>
                  </a:lnTo>
                  <a:cubicBezTo>
                    <a:pt x="11424" y="13445"/>
                    <a:pt x="11439" y="13423"/>
                    <a:pt x="11439" y="13396"/>
                  </a:cubicBezTo>
                  <a:cubicBezTo>
                    <a:pt x="11439" y="13371"/>
                    <a:pt x="11427" y="13348"/>
                    <a:pt x="11405" y="13338"/>
                  </a:cubicBezTo>
                  <a:lnTo>
                    <a:pt x="10879" y="13030"/>
                  </a:lnTo>
                  <a:cubicBezTo>
                    <a:pt x="10867" y="13026"/>
                    <a:pt x="10856" y="13022"/>
                    <a:pt x="10844" y="13022"/>
                  </a:cubicBezTo>
                  <a:cubicBezTo>
                    <a:pt x="10837" y="13022"/>
                    <a:pt x="10830" y="13023"/>
                    <a:pt x="10823" y="13026"/>
                  </a:cubicBezTo>
                  <a:cubicBezTo>
                    <a:pt x="10727" y="13053"/>
                    <a:pt x="10624" y="13067"/>
                    <a:pt x="10521" y="13067"/>
                  </a:cubicBezTo>
                  <a:cubicBezTo>
                    <a:pt x="10345" y="13067"/>
                    <a:pt x="10172" y="13027"/>
                    <a:pt x="10045" y="12952"/>
                  </a:cubicBezTo>
                  <a:cubicBezTo>
                    <a:pt x="9931" y="12885"/>
                    <a:pt x="9864" y="12801"/>
                    <a:pt x="9867" y="12712"/>
                  </a:cubicBezTo>
                  <a:cubicBezTo>
                    <a:pt x="9867" y="12626"/>
                    <a:pt x="9931" y="12537"/>
                    <a:pt x="10049" y="12471"/>
                  </a:cubicBezTo>
                  <a:cubicBezTo>
                    <a:pt x="10182" y="12395"/>
                    <a:pt x="10356" y="12357"/>
                    <a:pt x="10530" y="12357"/>
                  </a:cubicBezTo>
                  <a:cubicBezTo>
                    <a:pt x="10704" y="12357"/>
                    <a:pt x="10879" y="12395"/>
                    <a:pt x="11012" y="12471"/>
                  </a:cubicBezTo>
                  <a:cubicBezTo>
                    <a:pt x="11112" y="12529"/>
                    <a:pt x="11172" y="12600"/>
                    <a:pt x="11186" y="12678"/>
                  </a:cubicBezTo>
                  <a:cubicBezTo>
                    <a:pt x="11198" y="12734"/>
                    <a:pt x="11176" y="12796"/>
                    <a:pt x="11131" y="12852"/>
                  </a:cubicBezTo>
                  <a:cubicBezTo>
                    <a:pt x="11116" y="12867"/>
                    <a:pt x="11112" y="12885"/>
                    <a:pt x="11116" y="12907"/>
                  </a:cubicBezTo>
                  <a:cubicBezTo>
                    <a:pt x="11119" y="12926"/>
                    <a:pt x="11131" y="12945"/>
                    <a:pt x="11150" y="12956"/>
                  </a:cubicBezTo>
                  <a:lnTo>
                    <a:pt x="11675" y="13259"/>
                  </a:lnTo>
                  <a:cubicBezTo>
                    <a:pt x="11685" y="13265"/>
                    <a:pt x="11696" y="13268"/>
                    <a:pt x="11707" y="13268"/>
                  </a:cubicBezTo>
                  <a:cubicBezTo>
                    <a:pt x="11719" y="13268"/>
                    <a:pt x="11731" y="13265"/>
                    <a:pt x="11742" y="13259"/>
                  </a:cubicBezTo>
                  <a:lnTo>
                    <a:pt x="13680" y="12141"/>
                  </a:lnTo>
                  <a:cubicBezTo>
                    <a:pt x="13702" y="12129"/>
                    <a:pt x="13713" y="12107"/>
                    <a:pt x="13713" y="12081"/>
                  </a:cubicBezTo>
                  <a:cubicBezTo>
                    <a:pt x="13713" y="12059"/>
                    <a:pt x="13702" y="12037"/>
                    <a:pt x="13680" y="12022"/>
                  </a:cubicBezTo>
                  <a:lnTo>
                    <a:pt x="13154" y="11718"/>
                  </a:lnTo>
                  <a:cubicBezTo>
                    <a:pt x="13145" y="11711"/>
                    <a:pt x="13133" y="11708"/>
                    <a:pt x="13121" y="11708"/>
                  </a:cubicBezTo>
                  <a:cubicBezTo>
                    <a:pt x="13114" y="11708"/>
                    <a:pt x="13107" y="11710"/>
                    <a:pt x="13102" y="11711"/>
                  </a:cubicBezTo>
                  <a:cubicBezTo>
                    <a:pt x="13004" y="11738"/>
                    <a:pt x="12900" y="11751"/>
                    <a:pt x="12798" y="11751"/>
                  </a:cubicBezTo>
                  <a:cubicBezTo>
                    <a:pt x="12621" y="11751"/>
                    <a:pt x="12449" y="11712"/>
                    <a:pt x="12320" y="11637"/>
                  </a:cubicBezTo>
                  <a:cubicBezTo>
                    <a:pt x="12205" y="11570"/>
                    <a:pt x="12142" y="11484"/>
                    <a:pt x="12142" y="11400"/>
                  </a:cubicBezTo>
                  <a:cubicBezTo>
                    <a:pt x="12142" y="11311"/>
                    <a:pt x="12205" y="11226"/>
                    <a:pt x="12324" y="11159"/>
                  </a:cubicBezTo>
                  <a:cubicBezTo>
                    <a:pt x="12457" y="11081"/>
                    <a:pt x="12632" y="11042"/>
                    <a:pt x="12807" y="11042"/>
                  </a:cubicBezTo>
                  <a:cubicBezTo>
                    <a:pt x="12982" y="11042"/>
                    <a:pt x="13156" y="11081"/>
                    <a:pt x="13287" y="11159"/>
                  </a:cubicBezTo>
                  <a:cubicBezTo>
                    <a:pt x="13387" y="11214"/>
                    <a:pt x="13447" y="11289"/>
                    <a:pt x="13462" y="11363"/>
                  </a:cubicBezTo>
                  <a:cubicBezTo>
                    <a:pt x="13472" y="11422"/>
                    <a:pt x="13454" y="11481"/>
                    <a:pt x="13406" y="11537"/>
                  </a:cubicBezTo>
                  <a:cubicBezTo>
                    <a:pt x="13395" y="11551"/>
                    <a:pt x="13387" y="11573"/>
                    <a:pt x="13391" y="11592"/>
                  </a:cubicBezTo>
                  <a:cubicBezTo>
                    <a:pt x="13395" y="11611"/>
                    <a:pt x="13406" y="11629"/>
                    <a:pt x="13424" y="11640"/>
                  </a:cubicBezTo>
                  <a:lnTo>
                    <a:pt x="13951" y="11944"/>
                  </a:lnTo>
                  <a:cubicBezTo>
                    <a:pt x="13962" y="11952"/>
                    <a:pt x="13974" y="11956"/>
                    <a:pt x="13986" y="11956"/>
                  </a:cubicBezTo>
                  <a:cubicBezTo>
                    <a:pt x="13998" y="11956"/>
                    <a:pt x="14010" y="11952"/>
                    <a:pt x="14021" y="11944"/>
                  </a:cubicBezTo>
                  <a:lnTo>
                    <a:pt x="15955" y="10829"/>
                  </a:lnTo>
                  <a:cubicBezTo>
                    <a:pt x="15977" y="10814"/>
                    <a:pt x="15988" y="10792"/>
                    <a:pt x="15988" y="10770"/>
                  </a:cubicBezTo>
                  <a:cubicBezTo>
                    <a:pt x="15988" y="10744"/>
                    <a:pt x="15977" y="10722"/>
                    <a:pt x="15955" y="10711"/>
                  </a:cubicBezTo>
                  <a:lnTo>
                    <a:pt x="15429" y="10403"/>
                  </a:lnTo>
                  <a:cubicBezTo>
                    <a:pt x="15418" y="10397"/>
                    <a:pt x="15405" y="10394"/>
                    <a:pt x="15392" y="10394"/>
                  </a:cubicBezTo>
                  <a:cubicBezTo>
                    <a:pt x="15387" y="10394"/>
                    <a:pt x="15382" y="10394"/>
                    <a:pt x="15377" y="10395"/>
                  </a:cubicBezTo>
                  <a:cubicBezTo>
                    <a:pt x="15281" y="10423"/>
                    <a:pt x="15177" y="10436"/>
                    <a:pt x="15075" y="10436"/>
                  </a:cubicBezTo>
                  <a:cubicBezTo>
                    <a:pt x="14898" y="10436"/>
                    <a:pt x="14724" y="10396"/>
                    <a:pt x="14596" y="10321"/>
                  </a:cubicBezTo>
                  <a:cubicBezTo>
                    <a:pt x="14480" y="10255"/>
                    <a:pt x="14418" y="10169"/>
                    <a:pt x="14418" y="10084"/>
                  </a:cubicBezTo>
                  <a:cubicBezTo>
                    <a:pt x="14418" y="9995"/>
                    <a:pt x="14484" y="9911"/>
                    <a:pt x="14599" y="9844"/>
                  </a:cubicBezTo>
                  <a:cubicBezTo>
                    <a:pt x="14732" y="9766"/>
                    <a:pt x="14907" y="9727"/>
                    <a:pt x="15082" y="9727"/>
                  </a:cubicBezTo>
                  <a:cubicBezTo>
                    <a:pt x="15256" y="9727"/>
                    <a:pt x="15431" y="9766"/>
                    <a:pt x="15562" y="9844"/>
                  </a:cubicBezTo>
                  <a:cubicBezTo>
                    <a:pt x="15663" y="9903"/>
                    <a:pt x="15725" y="9973"/>
                    <a:pt x="15736" y="10051"/>
                  </a:cubicBezTo>
                  <a:cubicBezTo>
                    <a:pt x="15747" y="10106"/>
                    <a:pt x="15729" y="10166"/>
                    <a:pt x="15680" y="10222"/>
                  </a:cubicBezTo>
                  <a:cubicBezTo>
                    <a:pt x="15670" y="10240"/>
                    <a:pt x="15663" y="10258"/>
                    <a:pt x="15666" y="10277"/>
                  </a:cubicBezTo>
                  <a:cubicBezTo>
                    <a:pt x="15670" y="10299"/>
                    <a:pt x="15685" y="10314"/>
                    <a:pt x="15699" y="10325"/>
                  </a:cubicBezTo>
                  <a:lnTo>
                    <a:pt x="16226" y="10633"/>
                  </a:lnTo>
                  <a:cubicBezTo>
                    <a:pt x="16237" y="10638"/>
                    <a:pt x="16249" y="10641"/>
                    <a:pt x="16261" y="10641"/>
                  </a:cubicBezTo>
                  <a:cubicBezTo>
                    <a:pt x="16273" y="10641"/>
                    <a:pt x="16285" y="10638"/>
                    <a:pt x="16296" y="10633"/>
                  </a:cubicBezTo>
                  <a:lnTo>
                    <a:pt x="18233" y="9514"/>
                  </a:lnTo>
                  <a:cubicBezTo>
                    <a:pt x="18252" y="9502"/>
                    <a:pt x="18267" y="9480"/>
                    <a:pt x="18267" y="9454"/>
                  </a:cubicBezTo>
                  <a:cubicBezTo>
                    <a:pt x="18267" y="9429"/>
                    <a:pt x="18252" y="9406"/>
                    <a:pt x="18233" y="9395"/>
                  </a:cubicBezTo>
                  <a:lnTo>
                    <a:pt x="17708" y="9088"/>
                  </a:lnTo>
                  <a:cubicBezTo>
                    <a:pt x="17696" y="9083"/>
                    <a:pt x="17684" y="9080"/>
                    <a:pt x="17673" y="9080"/>
                  </a:cubicBezTo>
                  <a:cubicBezTo>
                    <a:pt x="17666" y="9080"/>
                    <a:pt x="17659" y="9081"/>
                    <a:pt x="17652" y="9084"/>
                  </a:cubicBezTo>
                  <a:cubicBezTo>
                    <a:pt x="17555" y="9111"/>
                    <a:pt x="17452" y="9124"/>
                    <a:pt x="17350" y="9124"/>
                  </a:cubicBezTo>
                  <a:cubicBezTo>
                    <a:pt x="17173" y="9124"/>
                    <a:pt x="17000" y="9085"/>
                    <a:pt x="16874" y="9010"/>
                  </a:cubicBezTo>
                  <a:cubicBezTo>
                    <a:pt x="16759" y="8943"/>
                    <a:pt x="16692" y="8858"/>
                    <a:pt x="16696" y="8769"/>
                  </a:cubicBezTo>
                  <a:cubicBezTo>
                    <a:pt x="16696" y="8683"/>
                    <a:pt x="16759" y="8594"/>
                    <a:pt x="16877" y="8528"/>
                  </a:cubicBezTo>
                  <a:cubicBezTo>
                    <a:pt x="17011" y="8452"/>
                    <a:pt x="17185" y="8414"/>
                    <a:pt x="17359" y="8414"/>
                  </a:cubicBezTo>
                  <a:cubicBezTo>
                    <a:pt x="17534" y="8414"/>
                    <a:pt x="17708" y="8452"/>
                    <a:pt x="17841" y="8528"/>
                  </a:cubicBezTo>
                  <a:cubicBezTo>
                    <a:pt x="17941" y="8587"/>
                    <a:pt x="18000" y="8658"/>
                    <a:pt x="18015" y="8736"/>
                  </a:cubicBezTo>
                  <a:cubicBezTo>
                    <a:pt x="18023" y="8791"/>
                    <a:pt x="18004" y="8854"/>
                    <a:pt x="17960" y="8910"/>
                  </a:cubicBezTo>
                  <a:cubicBezTo>
                    <a:pt x="17944" y="8924"/>
                    <a:pt x="17941" y="8943"/>
                    <a:pt x="17944" y="8965"/>
                  </a:cubicBezTo>
                  <a:cubicBezTo>
                    <a:pt x="17944" y="8984"/>
                    <a:pt x="17960" y="9003"/>
                    <a:pt x="17975" y="9013"/>
                  </a:cubicBezTo>
                  <a:lnTo>
                    <a:pt x="18504" y="9317"/>
                  </a:lnTo>
                  <a:cubicBezTo>
                    <a:pt x="18513" y="9323"/>
                    <a:pt x="18524" y="9325"/>
                    <a:pt x="18536" y="9325"/>
                  </a:cubicBezTo>
                  <a:cubicBezTo>
                    <a:pt x="18547" y="9325"/>
                    <a:pt x="18559" y="9323"/>
                    <a:pt x="18570" y="9317"/>
                  </a:cubicBezTo>
                  <a:lnTo>
                    <a:pt x="20509" y="8199"/>
                  </a:lnTo>
                  <a:cubicBezTo>
                    <a:pt x="20531" y="8187"/>
                    <a:pt x="20542" y="8165"/>
                    <a:pt x="20542" y="8139"/>
                  </a:cubicBezTo>
                  <a:cubicBezTo>
                    <a:pt x="20542" y="8117"/>
                    <a:pt x="20531" y="8095"/>
                    <a:pt x="20509" y="8080"/>
                  </a:cubicBezTo>
                  <a:lnTo>
                    <a:pt x="19983" y="7776"/>
                  </a:lnTo>
                  <a:cubicBezTo>
                    <a:pt x="19973" y="7769"/>
                    <a:pt x="19960" y="7766"/>
                    <a:pt x="19949" y="7766"/>
                  </a:cubicBezTo>
                  <a:cubicBezTo>
                    <a:pt x="19942" y="7766"/>
                    <a:pt x="19936" y="7767"/>
                    <a:pt x="19931" y="7768"/>
                  </a:cubicBezTo>
                  <a:cubicBezTo>
                    <a:pt x="19833" y="7796"/>
                    <a:pt x="19729" y="7809"/>
                    <a:pt x="19626" y="7809"/>
                  </a:cubicBezTo>
                  <a:cubicBezTo>
                    <a:pt x="19448" y="7809"/>
                    <a:pt x="19275" y="7769"/>
                    <a:pt x="19148" y="7695"/>
                  </a:cubicBezTo>
                  <a:cubicBezTo>
                    <a:pt x="19034" y="7628"/>
                    <a:pt x="18971" y="7542"/>
                    <a:pt x="18971" y="7457"/>
                  </a:cubicBezTo>
                  <a:cubicBezTo>
                    <a:pt x="18971" y="7368"/>
                    <a:pt x="19034" y="7283"/>
                    <a:pt x="19153" y="7216"/>
                  </a:cubicBezTo>
                  <a:cubicBezTo>
                    <a:pt x="19286" y="7138"/>
                    <a:pt x="19461" y="7099"/>
                    <a:pt x="19636" y="7099"/>
                  </a:cubicBezTo>
                  <a:cubicBezTo>
                    <a:pt x="19810" y="7099"/>
                    <a:pt x="19984" y="7138"/>
                    <a:pt x="20116" y="7216"/>
                  </a:cubicBezTo>
                  <a:cubicBezTo>
                    <a:pt x="20216" y="7272"/>
                    <a:pt x="20275" y="7346"/>
                    <a:pt x="20290" y="7421"/>
                  </a:cubicBezTo>
                  <a:cubicBezTo>
                    <a:pt x="20301" y="7479"/>
                    <a:pt x="20282" y="7539"/>
                    <a:pt x="20234" y="7594"/>
                  </a:cubicBezTo>
                  <a:cubicBezTo>
                    <a:pt x="20224" y="7609"/>
                    <a:pt x="20216" y="7631"/>
                    <a:pt x="20220" y="7650"/>
                  </a:cubicBezTo>
                  <a:cubicBezTo>
                    <a:pt x="20224" y="7669"/>
                    <a:pt x="20234" y="7687"/>
                    <a:pt x="20253" y="7698"/>
                  </a:cubicBezTo>
                  <a:lnTo>
                    <a:pt x="20779" y="8002"/>
                  </a:lnTo>
                  <a:cubicBezTo>
                    <a:pt x="20790" y="8009"/>
                    <a:pt x="20802" y="8013"/>
                    <a:pt x="20814" y="8013"/>
                  </a:cubicBezTo>
                  <a:cubicBezTo>
                    <a:pt x="20826" y="8013"/>
                    <a:pt x="20838" y="8009"/>
                    <a:pt x="20850" y="8002"/>
                  </a:cubicBezTo>
                  <a:lnTo>
                    <a:pt x="22784" y="6887"/>
                  </a:lnTo>
                  <a:cubicBezTo>
                    <a:pt x="22806" y="6876"/>
                    <a:pt x="22817" y="6850"/>
                    <a:pt x="22817" y="6828"/>
                  </a:cubicBezTo>
                  <a:cubicBezTo>
                    <a:pt x="22817" y="6802"/>
                    <a:pt x="22806" y="6780"/>
                    <a:pt x="22784" y="6768"/>
                  </a:cubicBezTo>
                  <a:lnTo>
                    <a:pt x="22257" y="6460"/>
                  </a:lnTo>
                  <a:cubicBezTo>
                    <a:pt x="22247" y="6455"/>
                    <a:pt x="22234" y="6452"/>
                    <a:pt x="22221" y="6452"/>
                  </a:cubicBezTo>
                  <a:cubicBezTo>
                    <a:pt x="22216" y="6452"/>
                    <a:pt x="22211" y="6452"/>
                    <a:pt x="22206" y="6453"/>
                  </a:cubicBezTo>
                  <a:cubicBezTo>
                    <a:pt x="22109" y="6480"/>
                    <a:pt x="22005" y="6493"/>
                    <a:pt x="21903" y="6493"/>
                  </a:cubicBezTo>
                  <a:cubicBezTo>
                    <a:pt x="21726" y="6493"/>
                    <a:pt x="21553" y="6454"/>
                    <a:pt x="21424" y="6379"/>
                  </a:cubicBezTo>
                  <a:cubicBezTo>
                    <a:pt x="21309" y="6313"/>
                    <a:pt x="21246" y="6227"/>
                    <a:pt x="21246" y="6142"/>
                  </a:cubicBezTo>
                  <a:cubicBezTo>
                    <a:pt x="21246" y="6053"/>
                    <a:pt x="21313" y="5968"/>
                    <a:pt x="21428" y="5901"/>
                  </a:cubicBezTo>
                  <a:cubicBezTo>
                    <a:pt x="21561" y="5823"/>
                    <a:pt x="21736" y="5784"/>
                    <a:pt x="21910" y="5784"/>
                  </a:cubicBezTo>
                  <a:cubicBezTo>
                    <a:pt x="22085" y="5784"/>
                    <a:pt x="22259" y="5823"/>
                    <a:pt x="22391" y="5901"/>
                  </a:cubicBezTo>
                  <a:cubicBezTo>
                    <a:pt x="22491" y="5957"/>
                    <a:pt x="22554" y="6031"/>
                    <a:pt x="22565" y="6105"/>
                  </a:cubicBezTo>
                  <a:cubicBezTo>
                    <a:pt x="22576" y="6164"/>
                    <a:pt x="22558" y="6224"/>
                    <a:pt x="22510" y="6279"/>
                  </a:cubicBezTo>
                  <a:cubicBezTo>
                    <a:pt x="22498" y="6294"/>
                    <a:pt x="22491" y="6316"/>
                    <a:pt x="22495" y="6335"/>
                  </a:cubicBezTo>
                  <a:cubicBezTo>
                    <a:pt x="22498" y="6357"/>
                    <a:pt x="22510" y="6371"/>
                    <a:pt x="22528" y="6383"/>
                  </a:cubicBezTo>
                  <a:lnTo>
                    <a:pt x="23054" y="6691"/>
                  </a:lnTo>
                  <a:cubicBezTo>
                    <a:pt x="23065" y="6696"/>
                    <a:pt x="23077" y="6699"/>
                    <a:pt x="23089" y="6699"/>
                  </a:cubicBezTo>
                  <a:cubicBezTo>
                    <a:pt x="23101" y="6699"/>
                    <a:pt x="23113" y="6696"/>
                    <a:pt x="23124" y="6691"/>
                  </a:cubicBezTo>
                  <a:lnTo>
                    <a:pt x="24125" y="6113"/>
                  </a:lnTo>
                  <a:cubicBezTo>
                    <a:pt x="24266" y="6031"/>
                    <a:pt x="24343" y="5916"/>
                    <a:pt x="24343" y="5793"/>
                  </a:cubicBezTo>
                  <a:cubicBezTo>
                    <a:pt x="24343" y="5675"/>
                    <a:pt x="24270" y="5560"/>
                    <a:pt x="24128" y="5479"/>
                  </a:cubicBezTo>
                  <a:lnTo>
                    <a:pt x="14899" y="117"/>
                  </a:lnTo>
                  <a:cubicBezTo>
                    <a:pt x="14765" y="40"/>
                    <a:pt x="14594" y="1"/>
                    <a:pt x="14423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1680325" y="3127000"/>
              <a:ext cx="172875" cy="101025"/>
            </a:xfrm>
            <a:custGeom>
              <a:avLst/>
              <a:gdLst/>
              <a:ahLst/>
              <a:cxnLst/>
              <a:rect l="l" t="t" r="r" b="b"/>
              <a:pathLst>
                <a:path w="6915" h="4041" extrusionOk="0">
                  <a:moveTo>
                    <a:pt x="78" y="0"/>
                  </a:moveTo>
                  <a:cubicBezTo>
                    <a:pt x="54" y="0"/>
                    <a:pt x="31" y="12"/>
                    <a:pt x="19" y="35"/>
                  </a:cubicBezTo>
                  <a:cubicBezTo>
                    <a:pt x="1" y="65"/>
                    <a:pt x="11" y="109"/>
                    <a:pt x="42" y="128"/>
                  </a:cubicBezTo>
                  <a:lnTo>
                    <a:pt x="6803" y="4029"/>
                  </a:lnTo>
                  <a:cubicBezTo>
                    <a:pt x="6814" y="4037"/>
                    <a:pt x="6826" y="4041"/>
                    <a:pt x="6836" y="4041"/>
                  </a:cubicBezTo>
                  <a:cubicBezTo>
                    <a:pt x="6862" y="4041"/>
                    <a:pt x="6884" y="4025"/>
                    <a:pt x="6896" y="4007"/>
                  </a:cubicBezTo>
                  <a:cubicBezTo>
                    <a:pt x="6914" y="3974"/>
                    <a:pt x="6903" y="3929"/>
                    <a:pt x="6874" y="3911"/>
                  </a:cubicBezTo>
                  <a:lnTo>
                    <a:pt x="112" y="9"/>
                  </a:lnTo>
                  <a:cubicBezTo>
                    <a:pt x="101" y="3"/>
                    <a:pt x="89" y="0"/>
                    <a:pt x="78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1654200" y="3142100"/>
              <a:ext cx="172975" cy="101025"/>
            </a:xfrm>
            <a:custGeom>
              <a:avLst/>
              <a:gdLst/>
              <a:ahLst/>
              <a:cxnLst/>
              <a:rect l="l" t="t" r="r" b="b"/>
              <a:pathLst>
                <a:path w="6919" h="4041" extrusionOk="0">
                  <a:moveTo>
                    <a:pt x="77" y="0"/>
                  </a:moveTo>
                  <a:cubicBezTo>
                    <a:pt x="54" y="0"/>
                    <a:pt x="31" y="13"/>
                    <a:pt x="19" y="35"/>
                  </a:cubicBezTo>
                  <a:cubicBezTo>
                    <a:pt x="1" y="68"/>
                    <a:pt x="11" y="109"/>
                    <a:pt x="45" y="128"/>
                  </a:cubicBezTo>
                  <a:lnTo>
                    <a:pt x="6807" y="4033"/>
                  </a:lnTo>
                  <a:cubicBezTo>
                    <a:pt x="6818" y="4037"/>
                    <a:pt x="6829" y="4040"/>
                    <a:pt x="6840" y="4040"/>
                  </a:cubicBezTo>
                  <a:cubicBezTo>
                    <a:pt x="6862" y="4040"/>
                    <a:pt x="6889" y="4029"/>
                    <a:pt x="6899" y="4007"/>
                  </a:cubicBezTo>
                  <a:cubicBezTo>
                    <a:pt x="6918" y="3974"/>
                    <a:pt x="6907" y="3933"/>
                    <a:pt x="6874" y="3914"/>
                  </a:cubicBezTo>
                  <a:lnTo>
                    <a:pt x="112" y="9"/>
                  </a:lnTo>
                  <a:cubicBezTo>
                    <a:pt x="101" y="3"/>
                    <a:pt x="89" y="0"/>
                    <a:pt x="77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1628075" y="3157225"/>
              <a:ext cx="173050" cy="101075"/>
            </a:xfrm>
            <a:custGeom>
              <a:avLst/>
              <a:gdLst/>
              <a:ahLst/>
              <a:cxnLst/>
              <a:rect l="l" t="t" r="r" b="b"/>
              <a:pathLst>
                <a:path w="6922" h="4043" extrusionOk="0">
                  <a:moveTo>
                    <a:pt x="77" y="0"/>
                  </a:moveTo>
                  <a:cubicBezTo>
                    <a:pt x="54" y="0"/>
                    <a:pt x="31" y="12"/>
                    <a:pt x="20" y="34"/>
                  </a:cubicBezTo>
                  <a:cubicBezTo>
                    <a:pt x="1" y="67"/>
                    <a:pt x="12" y="108"/>
                    <a:pt x="45" y="126"/>
                  </a:cubicBezTo>
                  <a:lnTo>
                    <a:pt x="6807" y="4032"/>
                  </a:lnTo>
                  <a:cubicBezTo>
                    <a:pt x="6818" y="4039"/>
                    <a:pt x="6829" y="4043"/>
                    <a:pt x="6840" y="4043"/>
                  </a:cubicBezTo>
                  <a:cubicBezTo>
                    <a:pt x="6867" y="4043"/>
                    <a:pt x="6889" y="4032"/>
                    <a:pt x="6900" y="4010"/>
                  </a:cubicBezTo>
                  <a:cubicBezTo>
                    <a:pt x="6922" y="3976"/>
                    <a:pt x="6911" y="3935"/>
                    <a:pt x="6877" y="3913"/>
                  </a:cubicBezTo>
                  <a:lnTo>
                    <a:pt x="116" y="12"/>
                  </a:lnTo>
                  <a:cubicBezTo>
                    <a:pt x="104" y="4"/>
                    <a:pt x="90" y="0"/>
                    <a:pt x="77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1602050" y="3172375"/>
              <a:ext cx="172950" cy="101025"/>
            </a:xfrm>
            <a:custGeom>
              <a:avLst/>
              <a:gdLst/>
              <a:ahLst/>
              <a:cxnLst/>
              <a:rect l="l" t="t" r="r" b="b"/>
              <a:pathLst>
                <a:path w="6918" h="4041" extrusionOk="0">
                  <a:moveTo>
                    <a:pt x="78" y="1"/>
                  </a:moveTo>
                  <a:cubicBezTo>
                    <a:pt x="54" y="1"/>
                    <a:pt x="32" y="13"/>
                    <a:pt x="19" y="35"/>
                  </a:cubicBezTo>
                  <a:cubicBezTo>
                    <a:pt x="1" y="69"/>
                    <a:pt x="11" y="110"/>
                    <a:pt x="45" y="128"/>
                  </a:cubicBezTo>
                  <a:lnTo>
                    <a:pt x="6807" y="4033"/>
                  </a:lnTo>
                  <a:cubicBezTo>
                    <a:pt x="6818" y="4040"/>
                    <a:pt x="6829" y="4040"/>
                    <a:pt x="6841" y="4040"/>
                  </a:cubicBezTo>
                  <a:cubicBezTo>
                    <a:pt x="6863" y="4040"/>
                    <a:pt x="6889" y="4030"/>
                    <a:pt x="6899" y="4008"/>
                  </a:cubicBezTo>
                  <a:cubicBezTo>
                    <a:pt x="6918" y="3974"/>
                    <a:pt x="6907" y="3934"/>
                    <a:pt x="6874" y="3915"/>
                  </a:cubicBezTo>
                  <a:lnTo>
                    <a:pt x="112" y="10"/>
                  </a:lnTo>
                  <a:cubicBezTo>
                    <a:pt x="101" y="3"/>
                    <a:pt x="89" y="1"/>
                    <a:pt x="78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1575925" y="3187500"/>
              <a:ext cx="173050" cy="101100"/>
            </a:xfrm>
            <a:custGeom>
              <a:avLst/>
              <a:gdLst/>
              <a:ahLst/>
              <a:cxnLst/>
              <a:rect l="l" t="t" r="r" b="b"/>
              <a:pathLst>
                <a:path w="6922" h="4044" extrusionOk="0">
                  <a:moveTo>
                    <a:pt x="77" y="0"/>
                  </a:moveTo>
                  <a:cubicBezTo>
                    <a:pt x="54" y="0"/>
                    <a:pt x="32" y="13"/>
                    <a:pt x="19" y="34"/>
                  </a:cubicBezTo>
                  <a:cubicBezTo>
                    <a:pt x="1" y="68"/>
                    <a:pt x="11" y="109"/>
                    <a:pt x="45" y="127"/>
                  </a:cubicBezTo>
                  <a:lnTo>
                    <a:pt x="6811" y="4036"/>
                  </a:lnTo>
                  <a:cubicBezTo>
                    <a:pt x="6819" y="4040"/>
                    <a:pt x="6833" y="4044"/>
                    <a:pt x="6844" y="4044"/>
                  </a:cubicBezTo>
                  <a:cubicBezTo>
                    <a:pt x="6867" y="4044"/>
                    <a:pt x="6889" y="4032"/>
                    <a:pt x="6903" y="4010"/>
                  </a:cubicBezTo>
                  <a:cubicBezTo>
                    <a:pt x="6922" y="3977"/>
                    <a:pt x="6911" y="3936"/>
                    <a:pt x="6877" y="3917"/>
                  </a:cubicBezTo>
                  <a:lnTo>
                    <a:pt x="112" y="12"/>
                  </a:lnTo>
                  <a:cubicBezTo>
                    <a:pt x="102" y="4"/>
                    <a:pt x="89" y="0"/>
                    <a:pt x="77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1549800" y="3202675"/>
              <a:ext cx="173050" cy="101125"/>
            </a:xfrm>
            <a:custGeom>
              <a:avLst/>
              <a:gdLst/>
              <a:ahLst/>
              <a:cxnLst/>
              <a:rect l="l" t="t" r="r" b="b"/>
              <a:pathLst>
                <a:path w="6922" h="4045" extrusionOk="0">
                  <a:moveTo>
                    <a:pt x="81" y="0"/>
                  </a:moveTo>
                  <a:cubicBezTo>
                    <a:pt x="56" y="0"/>
                    <a:pt x="32" y="13"/>
                    <a:pt x="20" y="35"/>
                  </a:cubicBezTo>
                  <a:cubicBezTo>
                    <a:pt x="1" y="68"/>
                    <a:pt x="12" y="109"/>
                    <a:pt x="45" y="128"/>
                  </a:cubicBezTo>
                  <a:lnTo>
                    <a:pt x="6811" y="4033"/>
                  </a:lnTo>
                  <a:cubicBezTo>
                    <a:pt x="6822" y="4040"/>
                    <a:pt x="6833" y="4044"/>
                    <a:pt x="6844" y="4044"/>
                  </a:cubicBezTo>
                  <a:cubicBezTo>
                    <a:pt x="6870" y="4044"/>
                    <a:pt x="6892" y="4029"/>
                    <a:pt x="6903" y="4007"/>
                  </a:cubicBezTo>
                  <a:cubicBezTo>
                    <a:pt x="6922" y="3977"/>
                    <a:pt x="6911" y="3933"/>
                    <a:pt x="6877" y="3914"/>
                  </a:cubicBezTo>
                  <a:lnTo>
                    <a:pt x="116" y="10"/>
                  </a:lnTo>
                  <a:cubicBezTo>
                    <a:pt x="105" y="3"/>
                    <a:pt x="93" y="0"/>
                    <a:pt x="81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1523775" y="3217775"/>
              <a:ext cx="173050" cy="101100"/>
            </a:xfrm>
            <a:custGeom>
              <a:avLst/>
              <a:gdLst/>
              <a:ahLst/>
              <a:cxnLst/>
              <a:rect l="l" t="t" r="r" b="b"/>
              <a:pathLst>
                <a:path w="6922" h="4044" extrusionOk="0">
                  <a:moveTo>
                    <a:pt x="78" y="0"/>
                  </a:moveTo>
                  <a:cubicBezTo>
                    <a:pt x="54" y="0"/>
                    <a:pt x="32" y="12"/>
                    <a:pt x="19" y="35"/>
                  </a:cubicBezTo>
                  <a:cubicBezTo>
                    <a:pt x="1" y="68"/>
                    <a:pt x="12" y="109"/>
                    <a:pt x="45" y="128"/>
                  </a:cubicBezTo>
                  <a:lnTo>
                    <a:pt x="6810" y="4037"/>
                  </a:lnTo>
                  <a:cubicBezTo>
                    <a:pt x="6818" y="4040"/>
                    <a:pt x="6833" y="4044"/>
                    <a:pt x="6844" y="4044"/>
                  </a:cubicBezTo>
                  <a:cubicBezTo>
                    <a:pt x="6866" y="4044"/>
                    <a:pt x="6889" y="4033"/>
                    <a:pt x="6904" y="4011"/>
                  </a:cubicBezTo>
                  <a:cubicBezTo>
                    <a:pt x="6922" y="3977"/>
                    <a:pt x="6911" y="3936"/>
                    <a:pt x="6877" y="3918"/>
                  </a:cubicBezTo>
                  <a:lnTo>
                    <a:pt x="112" y="9"/>
                  </a:lnTo>
                  <a:cubicBezTo>
                    <a:pt x="101" y="3"/>
                    <a:pt x="89" y="0"/>
                    <a:pt x="78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1497650" y="3232950"/>
              <a:ext cx="173050" cy="101150"/>
            </a:xfrm>
            <a:custGeom>
              <a:avLst/>
              <a:gdLst/>
              <a:ahLst/>
              <a:cxnLst/>
              <a:rect l="l" t="t" r="r" b="b"/>
              <a:pathLst>
                <a:path w="6922" h="4046" extrusionOk="0">
                  <a:moveTo>
                    <a:pt x="78" y="1"/>
                  </a:moveTo>
                  <a:cubicBezTo>
                    <a:pt x="55" y="1"/>
                    <a:pt x="32" y="13"/>
                    <a:pt x="19" y="35"/>
                  </a:cubicBezTo>
                  <a:cubicBezTo>
                    <a:pt x="1" y="66"/>
                    <a:pt x="12" y="110"/>
                    <a:pt x="45" y="128"/>
                  </a:cubicBezTo>
                  <a:lnTo>
                    <a:pt x="6811" y="4034"/>
                  </a:lnTo>
                  <a:cubicBezTo>
                    <a:pt x="6822" y="4041"/>
                    <a:pt x="6833" y="4045"/>
                    <a:pt x="6844" y="4045"/>
                  </a:cubicBezTo>
                  <a:cubicBezTo>
                    <a:pt x="6870" y="4045"/>
                    <a:pt x="6892" y="4030"/>
                    <a:pt x="6904" y="4008"/>
                  </a:cubicBezTo>
                  <a:cubicBezTo>
                    <a:pt x="6922" y="3978"/>
                    <a:pt x="6911" y="3934"/>
                    <a:pt x="6882" y="3915"/>
                  </a:cubicBezTo>
                  <a:lnTo>
                    <a:pt x="112" y="10"/>
                  </a:lnTo>
                  <a:cubicBezTo>
                    <a:pt x="101" y="4"/>
                    <a:pt x="90" y="1"/>
                    <a:pt x="78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1471525" y="3248050"/>
              <a:ext cx="173175" cy="101125"/>
            </a:xfrm>
            <a:custGeom>
              <a:avLst/>
              <a:gdLst/>
              <a:ahLst/>
              <a:cxnLst/>
              <a:rect l="l" t="t" r="r" b="b"/>
              <a:pathLst>
                <a:path w="6927" h="4045" extrusionOk="0">
                  <a:moveTo>
                    <a:pt x="82" y="1"/>
                  </a:moveTo>
                  <a:cubicBezTo>
                    <a:pt x="58" y="1"/>
                    <a:pt x="35" y="13"/>
                    <a:pt x="20" y="35"/>
                  </a:cubicBezTo>
                  <a:cubicBezTo>
                    <a:pt x="1" y="69"/>
                    <a:pt x="12" y="110"/>
                    <a:pt x="45" y="129"/>
                  </a:cubicBezTo>
                  <a:lnTo>
                    <a:pt x="6815" y="4037"/>
                  </a:lnTo>
                  <a:cubicBezTo>
                    <a:pt x="6826" y="4041"/>
                    <a:pt x="6837" y="4045"/>
                    <a:pt x="6848" y="4045"/>
                  </a:cubicBezTo>
                  <a:cubicBezTo>
                    <a:pt x="6870" y="4045"/>
                    <a:pt x="6892" y="4033"/>
                    <a:pt x="6908" y="4011"/>
                  </a:cubicBezTo>
                  <a:cubicBezTo>
                    <a:pt x="6926" y="3978"/>
                    <a:pt x="6915" y="3937"/>
                    <a:pt x="6882" y="3919"/>
                  </a:cubicBezTo>
                  <a:lnTo>
                    <a:pt x="116" y="9"/>
                  </a:lnTo>
                  <a:cubicBezTo>
                    <a:pt x="105" y="3"/>
                    <a:pt x="93" y="1"/>
                    <a:pt x="82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1445500" y="3263250"/>
              <a:ext cx="173150" cy="101125"/>
            </a:xfrm>
            <a:custGeom>
              <a:avLst/>
              <a:gdLst/>
              <a:ahLst/>
              <a:cxnLst/>
              <a:rect l="l" t="t" r="r" b="b"/>
              <a:pathLst>
                <a:path w="6926" h="4045" extrusionOk="0">
                  <a:moveTo>
                    <a:pt x="77" y="0"/>
                  </a:moveTo>
                  <a:cubicBezTo>
                    <a:pt x="54" y="0"/>
                    <a:pt x="32" y="12"/>
                    <a:pt x="19" y="32"/>
                  </a:cubicBezTo>
                  <a:cubicBezTo>
                    <a:pt x="1" y="65"/>
                    <a:pt x="12" y="106"/>
                    <a:pt x="45" y="128"/>
                  </a:cubicBezTo>
                  <a:lnTo>
                    <a:pt x="6811" y="4034"/>
                  </a:lnTo>
                  <a:cubicBezTo>
                    <a:pt x="6822" y="4041"/>
                    <a:pt x="6834" y="4044"/>
                    <a:pt x="6844" y="4044"/>
                  </a:cubicBezTo>
                  <a:cubicBezTo>
                    <a:pt x="6870" y="4044"/>
                    <a:pt x="6892" y="4029"/>
                    <a:pt x="6904" y="4007"/>
                  </a:cubicBezTo>
                  <a:cubicBezTo>
                    <a:pt x="6926" y="3978"/>
                    <a:pt x="6911" y="3933"/>
                    <a:pt x="6882" y="3914"/>
                  </a:cubicBezTo>
                  <a:lnTo>
                    <a:pt x="112" y="10"/>
                  </a:lnTo>
                  <a:cubicBezTo>
                    <a:pt x="101" y="3"/>
                    <a:pt x="89" y="0"/>
                    <a:pt x="77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1419375" y="3278350"/>
              <a:ext cx="173175" cy="101100"/>
            </a:xfrm>
            <a:custGeom>
              <a:avLst/>
              <a:gdLst/>
              <a:ahLst/>
              <a:cxnLst/>
              <a:rect l="l" t="t" r="r" b="b"/>
              <a:pathLst>
                <a:path w="6927" h="4044" extrusionOk="0">
                  <a:moveTo>
                    <a:pt x="79" y="0"/>
                  </a:moveTo>
                  <a:cubicBezTo>
                    <a:pt x="56" y="0"/>
                    <a:pt x="32" y="13"/>
                    <a:pt x="19" y="35"/>
                  </a:cubicBezTo>
                  <a:cubicBezTo>
                    <a:pt x="1" y="68"/>
                    <a:pt x="12" y="109"/>
                    <a:pt x="45" y="128"/>
                  </a:cubicBezTo>
                  <a:lnTo>
                    <a:pt x="6815" y="4037"/>
                  </a:lnTo>
                  <a:cubicBezTo>
                    <a:pt x="6826" y="4040"/>
                    <a:pt x="6837" y="4044"/>
                    <a:pt x="6848" y="4044"/>
                  </a:cubicBezTo>
                  <a:cubicBezTo>
                    <a:pt x="6870" y="4044"/>
                    <a:pt x="6896" y="4033"/>
                    <a:pt x="6907" y="4011"/>
                  </a:cubicBezTo>
                  <a:cubicBezTo>
                    <a:pt x="6926" y="3977"/>
                    <a:pt x="6915" y="3936"/>
                    <a:pt x="6882" y="3919"/>
                  </a:cubicBezTo>
                  <a:lnTo>
                    <a:pt x="112" y="10"/>
                  </a:lnTo>
                  <a:cubicBezTo>
                    <a:pt x="102" y="3"/>
                    <a:pt x="91" y="0"/>
                    <a:pt x="79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1393250" y="3293525"/>
              <a:ext cx="173250" cy="101150"/>
            </a:xfrm>
            <a:custGeom>
              <a:avLst/>
              <a:gdLst/>
              <a:ahLst/>
              <a:cxnLst/>
              <a:rect l="l" t="t" r="r" b="b"/>
              <a:pathLst>
                <a:path w="6930" h="4046" extrusionOk="0">
                  <a:moveTo>
                    <a:pt x="81" y="1"/>
                  </a:moveTo>
                  <a:cubicBezTo>
                    <a:pt x="58" y="1"/>
                    <a:pt x="36" y="12"/>
                    <a:pt x="23" y="32"/>
                  </a:cubicBezTo>
                  <a:cubicBezTo>
                    <a:pt x="1" y="66"/>
                    <a:pt x="12" y="106"/>
                    <a:pt x="45" y="128"/>
                  </a:cubicBezTo>
                  <a:lnTo>
                    <a:pt x="6815" y="4034"/>
                  </a:lnTo>
                  <a:cubicBezTo>
                    <a:pt x="6826" y="4041"/>
                    <a:pt x="6837" y="4045"/>
                    <a:pt x="6852" y="4045"/>
                  </a:cubicBezTo>
                  <a:cubicBezTo>
                    <a:pt x="6874" y="4045"/>
                    <a:pt x="6896" y="4034"/>
                    <a:pt x="6911" y="4011"/>
                  </a:cubicBezTo>
                  <a:cubicBezTo>
                    <a:pt x="6930" y="3979"/>
                    <a:pt x="6918" y="3938"/>
                    <a:pt x="6885" y="3915"/>
                  </a:cubicBezTo>
                  <a:lnTo>
                    <a:pt x="116" y="10"/>
                  </a:lnTo>
                  <a:cubicBezTo>
                    <a:pt x="105" y="4"/>
                    <a:pt x="93" y="1"/>
                    <a:pt x="81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72431"/>
      </p:ext>
    </p:extLst>
  </p:cSld>
  <p:clrMapOvr>
    <a:masterClrMapping/>
  </p:clrMapOvr>
  <p:transition spd="med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35"/>
          <p:cNvGrpSpPr/>
          <p:nvPr/>
        </p:nvGrpSpPr>
        <p:grpSpPr>
          <a:xfrm>
            <a:off x="-15400" y="-8200"/>
            <a:ext cx="12222800" cy="6884000"/>
            <a:chOff x="-10875475" y="-6150"/>
            <a:chExt cx="9167100" cy="5163000"/>
          </a:xfrm>
        </p:grpSpPr>
        <p:cxnSp>
          <p:nvCxnSpPr>
            <p:cNvPr id="986" name="Google Shape;986;p35"/>
            <p:cNvCxnSpPr/>
            <p:nvPr/>
          </p:nvCxnSpPr>
          <p:spPr>
            <a:xfrm>
              <a:off x="-10875475" y="227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35"/>
            <p:cNvCxnSpPr/>
            <p:nvPr/>
          </p:nvCxnSpPr>
          <p:spPr>
            <a:xfrm>
              <a:off x="-10875475" y="474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35"/>
            <p:cNvCxnSpPr/>
            <p:nvPr/>
          </p:nvCxnSpPr>
          <p:spPr>
            <a:xfrm>
              <a:off x="-10875475" y="721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35"/>
            <p:cNvCxnSpPr/>
            <p:nvPr/>
          </p:nvCxnSpPr>
          <p:spPr>
            <a:xfrm>
              <a:off x="-10875475" y="967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35"/>
            <p:cNvCxnSpPr/>
            <p:nvPr/>
          </p:nvCxnSpPr>
          <p:spPr>
            <a:xfrm>
              <a:off x="-10875475" y="1214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35"/>
            <p:cNvCxnSpPr/>
            <p:nvPr/>
          </p:nvCxnSpPr>
          <p:spPr>
            <a:xfrm>
              <a:off x="-10875475" y="1461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35"/>
            <p:cNvCxnSpPr/>
            <p:nvPr/>
          </p:nvCxnSpPr>
          <p:spPr>
            <a:xfrm>
              <a:off x="-10875475" y="1708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35"/>
            <p:cNvCxnSpPr/>
            <p:nvPr/>
          </p:nvCxnSpPr>
          <p:spPr>
            <a:xfrm>
              <a:off x="-10875475" y="1954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35"/>
            <p:cNvCxnSpPr/>
            <p:nvPr/>
          </p:nvCxnSpPr>
          <p:spPr>
            <a:xfrm>
              <a:off x="-10875475" y="2201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35"/>
            <p:cNvCxnSpPr/>
            <p:nvPr/>
          </p:nvCxnSpPr>
          <p:spPr>
            <a:xfrm>
              <a:off x="-10875475" y="2448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35"/>
            <p:cNvCxnSpPr/>
            <p:nvPr/>
          </p:nvCxnSpPr>
          <p:spPr>
            <a:xfrm>
              <a:off x="-10875475" y="2695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35"/>
            <p:cNvCxnSpPr/>
            <p:nvPr/>
          </p:nvCxnSpPr>
          <p:spPr>
            <a:xfrm>
              <a:off x="-10875475" y="2941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35"/>
            <p:cNvCxnSpPr/>
            <p:nvPr/>
          </p:nvCxnSpPr>
          <p:spPr>
            <a:xfrm>
              <a:off x="-10875475" y="3188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35"/>
            <p:cNvCxnSpPr/>
            <p:nvPr/>
          </p:nvCxnSpPr>
          <p:spPr>
            <a:xfrm>
              <a:off x="-10875475" y="3435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35"/>
            <p:cNvCxnSpPr/>
            <p:nvPr/>
          </p:nvCxnSpPr>
          <p:spPr>
            <a:xfrm>
              <a:off x="-10875475" y="3682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35"/>
            <p:cNvCxnSpPr/>
            <p:nvPr/>
          </p:nvCxnSpPr>
          <p:spPr>
            <a:xfrm>
              <a:off x="-10875475" y="3928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35"/>
            <p:cNvCxnSpPr/>
            <p:nvPr/>
          </p:nvCxnSpPr>
          <p:spPr>
            <a:xfrm>
              <a:off x="-10875475" y="41756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35"/>
            <p:cNvCxnSpPr/>
            <p:nvPr/>
          </p:nvCxnSpPr>
          <p:spPr>
            <a:xfrm>
              <a:off x="-10875475" y="44223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35"/>
            <p:cNvCxnSpPr/>
            <p:nvPr/>
          </p:nvCxnSpPr>
          <p:spPr>
            <a:xfrm>
              <a:off x="-10875475" y="466912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35"/>
            <p:cNvCxnSpPr/>
            <p:nvPr/>
          </p:nvCxnSpPr>
          <p:spPr>
            <a:xfrm>
              <a:off x="-10875475" y="4915875"/>
              <a:ext cx="9167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35"/>
            <p:cNvCxnSpPr/>
            <p:nvPr/>
          </p:nvCxnSpPr>
          <p:spPr>
            <a:xfrm>
              <a:off x="-10493825" y="-6150"/>
              <a:ext cx="0" cy="5163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07" name="Google Shape;1007;p35"/>
            <p:cNvSpPr/>
            <p:nvPr/>
          </p:nvSpPr>
          <p:spPr>
            <a:xfrm>
              <a:off x="-10740675" y="539500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-10740675" y="4497575"/>
              <a:ext cx="111000" cy="1110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09" name="Google Shape;1009;p35"/>
          <p:cNvGrpSpPr/>
          <p:nvPr/>
        </p:nvGrpSpPr>
        <p:grpSpPr>
          <a:xfrm>
            <a:off x="9633156" y="719342"/>
            <a:ext cx="1607872" cy="1654420"/>
            <a:chOff x="2770675" y="243700"/>
            <a:chExt cx="582900" cy="599775"/>
          </a:xfrm>
        </p:grpSpPr>
        <p:sp>
          <p:nvSpPr>
            <p:cNvPr id="1010" name="Google Shape;1010;p35"/>
            <p:cNvSpPr/>
            <p:nvPr/>
          </p:nvSpPr>
          <p:spPr>
            <a:xfrm>
              <a:off x="2772775" y="245450"/>
              <a:ext cx="580800" cy="596350"/>
            </a:xfrm>
            <a:custGeom>
              <a:avLst/>
              <a:gdLst/>
              <a:ahLst/>
              <a:cxnLst/>
              <a:rect l="l" t="t" r="r" b="b"/>
              <a:pathLst>
                <a:path w="23232" h="23854" extrusionOk="0">
                  <a:moveTo>
                    <a:pt x="7803" y="8991"/>
                  </a:moveTo>
                  <a:cubicBezTo>
                    <a:pt x="7920" y="8991"/>
                    <a:pt x="8075" y="9042"/>
                    <a:pt x="8253" y="9144"/>
                  </a:cubicBezTo>
                  <a:lnTo>
                    <a:pt x="14847" y="12975"/>
                  </a:lnTo>
                  <a:cubicBezTo>
                    <a:pt x="15300" y="13239"/>
                    <a:pt x="15296" y="13664"/>
                    <a:pt x="14844" y="13928"/>
                  </a:cubicBezTo>
                  <a:lnTo>
                    <a:pt x="10038" y="16703"/>
                  </a:lnTo>
                  <a:cubicBezTo>
                    <a:pt x="9862" y="16804"/>
                    <a:pt x="9689" y="16852"/>
                    <a:pt x="9538" y="16852"/>
                  </a:cubicBezTo>
                  <a:cubicBezTo>
                    <a:pt x="9302" y="16852"/>
                    <a:pt x="9123" y="16734"/>
                    <a:pt x="9075" y="16510"/>
                  </a:cubicBezTo>
                  <a:lnTo>
                    <a:pt x="7571" y="9333"/>
                  </a:lnTo>
                  <a:cubicBezTo>
                    <a:pt x="7541" y="9177"/>
                    <a:pt x="7574" y="9073"/>
                    <a:pt x="7663" y="9025"/>
                  </a:cubicBezTo>
                  <a:cubicBezTo>
                    <a:pt x="7700" y="9003"/>
                    <a:pt x="7747" y="8991"/>
                    <a:pt x="7803" y="8991"/>
                  </a:cubicBezTo>
                  <a:close/>
                  <a:moveTo>
                    <a:pt x="266" y="1"/>
                  </a:moveTo>
                  <a:cubicBezTo>
                    <a:pt x="210" y="1"/>
                    <a:pt x="162" y="12"/>
                    <a:pt x="123" y="33"/>
                  </a:cubicBezTo>
                  <a:cubicBezTo>
                    <a:pt x="38" y="81"/>
                    <a:pt x="1" y="189"/>
                    <a:pt x="34" y="341"/>
                  </a:cubicBezTo>
                  <a:lnTo>
                    <a:pt x="4884" y="23509"/>
                  </a:lnTo>
                  <a:cubicBezTo>
                    <a:pt x="4932" y="23733"/>
                    <a:pt x="5112" y="23853"/>
                    <a:pt x="5347" y="23853"/>
                  </a:cubicBezTo>
                  <a:cubicBezTo>
                    <a:pt x="5498" y="23853"/>
                    <a:pt x="5671" y="23804"/>
                    <a:pt x="5847" y="23701"/>
                  </a:cubicBezTo>
                  <a:lnTo>
                    <a:pt x="22780" y="13928"/>
                  </a:lnTo>
                  <a:cubicBezTo>
                    <a:pt x="23232" y="13664"/>
                    <a:pt x="23232" y="13239"/>
                    <a:pt x="22784" y="12979"/>
                  </a:cubicBezTo>
                  <a:lnTo>
                    <a:pt x="712" y="152"/>
                  </a:lnTo>
                  <a:cubicBezTo>
                    <a:pt x="537" y="49"/>
                    <a:pt x="384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2796025" y="274550"/>
              <a:ext cx="17350" cy="9750"/>
            </a:xfrm>
            <a:custGeom>
              <a:avLst/>
              <a:gdLst/>
              <a:ahLst/>
              <a:cxnLst/>
              <a:rect l="l" t="t" r="r" b="b"/>
              <a:pathLst>
                <a:path w="694" h="390" extrusionOk="0">
                  <a:moveTo>
                    <a:pt x="588" y="1"/>
                  </a:moveTo>
                  <a:cubicBezTo>
                    <a:pt x="563" y="1"/>
                    <a:pt x="538" y="6"/>
                    <a:pt x="520" y="17"/>
                  </a:cubicBezTo>
                  <a:lnTo>
                    <a:pt x="42" y="296"/>
                  </a:lnTo>
                  <a:cubicBezTo>
                    <a:pt x="1" y="318"/>
                    <a:pt x="1" y="351"/>
                    <a:pt x="38" y="373"/>
                  </a:cubicBezTo>
                  <a:cubicBezTo>
                    <a:pt x="57" y="384"/>
                    <a:pt x="82" y="390"/>
                    <a:pt x="107" y="390"/>
                  </a:cubicBezTo>
                  <a:cubicBezTo>
                    <a:pt x="132" y="390"/>
                    <a:pt x="156" y="384"/>
                    <a:pt x="175" y="373"/>
                  </a:cubicBezTo>
                  <a:lnTo>
                    <a:pt x="657" y="99"/>
                  </a:lnTo>
                  <a:cubicBezTo>
                    <a:pt x="694" y="77"/>
                    <a:pt x="694" y="40"/>
                    <a:pt x="657" y="17"/>
                  </a:cubicBezTo>
                  <a:cubicBezTo>
                    <a:pt x="638" y="6"/>
                    <a:pt x="613" y="1"/>
                    <a:pt x="5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2813350" y="282025"/>
              <a:ext cx="12800" cy="7100"/>
            </a:xfrm>
            <a:custGeom>
              <a:avLst/>
              <a:gdLst/>
              <a:ahLst/>
              <a:cxnLst/>
              <a:rect l="l" t="t" r="r" b="b"/>
              <a:pathLst>
                <a:path w="512" h="284" extrusionOk="0">
                  <a:moveTo>
                    <a:pt x="414" y="0"/>
                  </a:moveTo>
                  <a:cubicBezTo>
                    <a:pt x="387" y="0"/>
                    <a:pt x="360" y="7"/>
                    <a:pt x="338" y="19"/>
                  </a:cubicBezTo>
                  <a:lnTo>
                    <a:pt x="41" y="190"/>
                  </a:lnTo>
                  <a:cubicBezTo>
                    <a:pt x="5" y="212"/>
                    <a:pt x="1" y="245"/>
                    <a:pt x="41" y="267"/>
                  </a:cubicBezTo>
                  <a:cubicBezTo>
                    <a:pt x="60" y="278"/>
                    <a:pt x="85" y="284"/>
                    <a:pt x="110" y="284"/>
                  </a:cubicBezTo>
                  <a:cubicBezTo>
                    <a:pt x="135" y="284"/>
                    <a:pt x="160" y="278"/>
                    <a:pt x="178" y="267"/>
                  </a:cubicBezTo>
                  <a:lnTo>
                    <a:pt x="475" y="96"/>
                  </a:lnTo>
                  <a:cubicBezTo>
                    <a:pt x="512" y="74"/>
                    <a:pt x="512" y="38"/>
                    <a:pt x="475" y="15"/>
                  </a:cubicBezTo>
                  <a:cubicBezTo>
                    <a:pt x="458" y="5"/>
                    <a:pt x="436" y="0"/>
                    <a:pt x="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2826250" y="289475"/>
              <a:ext cx="12700" cy="7050"/>
            </a:xfrm>
            <a:custGeom>
              <a:avLst/>
              <a:gdLst/>
              <a:ahLst/>
              <a:cxnLst/>
              <a:rect l="l" t="t" r="r" b="b"/>
              <a:pathLst>
                <a:path w="508" h="282" extrusionOk="0">
                  <a:moveTo>
                    <a:pt x="402" y="0"/>
                  </a:moveTo>
                  <a:cubicBezTo>
                    <a:pt x="377" y="0"/>
                    <a:pt x="352" y="6"/>
                    <a:pt x="334" y="17"/>
                  </a:cubicBezTo>
                  <a:lnTo>
                    <a:pt x="37" y="188"/>
                  </a:lnTo>
                  <a:cubicBezTo>
                    <a:pt x="0" y="210"/>
                    <a:pt x="0" y="243"/>
                    <a:pt x="37" y="265"/>
                  </a:cubicBezTo>
                  <a:cubicBezTo>
                    <a:pt x="55" y="276"/>
                    <a:pt x="80" y="282"/>
                    <a:pt x="104" y="282"/>
                  </a:cubicBezTo>
                  <a:cubicBezTo>
                    <a:pt x="129" y="282"/>
                    <a:pt x="154" y="276"/>
                    <a:pt x="174" y="265"/>
                  </a:cubicBezTo>
                  <a:lnTo>
                    <a:pt x="471" y="95"/>
                  </a:lnTo>
                  <a:cubicBezTo>
                    <a:pt x="507" y="73"/>
                    <a:pt x="507" y="36"/>
                    <a:pt x="471" y="17"/>
                  </a:cubicBezTo>
                  <a:cubicBezTo>
                    <a:pt x="452" y="6"/>
                    <a:pt x="427" y="0"/>
                    <a:pt x="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2839025" y="296900"/>
              <a:ext cx="12700" cy="7050"/>
            </a:xfrm>
            <a:custGeom>
              <a:avLst/>
              <a:gdLst/>
              <a:ahLst/>
              <a:cxnLst/>
              <a:rect l="l" t="t" r="r" b="b"/>
              <a:pathLst>
                <a:path w="508" h="282" extrusionOk="0">
                  <a:moveTo>
                    <a:pt x="404" y="0"/>
                  </a:moveTo>
                  <a:cubicBezTo>
                    <a:pt x="379" y="0"/>
                    <a:pt x="354" y="6"/>
                    <a:pt x="334" y="17"/>
                  </a:cubicBezTo>
                  <a:lnTo>
                    <a:pt x="37" y="187"/>
                  </a:lnTo>
                  <a:cubicBezTo>
                    <a:pt x="1" y="209"/>
                    <a:pt x="1" y="246"/>
                    <a:pt x="37" y="265"/>
                  </a:cubicBezTo>
                  <a:cubicBezTo>
                    <a:pt x="56" y="276"/>
                    <a:pt x="81" y="282"/>
                    <a:pt x="106" y="282"/>
                  </a:cubicBezTo>
                  <a:cubicBezTo>
                    <a:pt x="131" y="282"/>
                    <a:pt x="156" y="276"/>
                    <a:pt x="174" y="265"/>
                  </a:cubicBezTo>
                  <a:lnTo>
                    <a:pt x="471" y="94"/>
                  </a:lnTo>
                  <a:cubicBezTo>
                    <a:pt x="507" y="72"/>
                    <a:pt x="507" y="39"/>
                    <a:pt x="471" y="17"/>
                  </a:cubicBezTo>
                  <a:cubicBezTo>
                    <a:pt x="452" y="6"/>
                    <a:pt x="428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2864600" y="311700"/>
              <a:ext cx="12700" cy="7175"/>
            </a:xfrm>
            <a:custGeom>
              <a:avLst/>
              <a:gdLst/>
              <a:ahLst/>
              <a:cxnLst/>
              <a:rect l="l" t="t" r="r" b="b"/>
              <a:pathLst>
                <a:path w="508" h="287" extrusionOk="0">
                  <a:moveTo>
                    <a:pt x="402" y="1"/>
                  </a:moveTo>
                  <a:cubicBezTo>
                    <a:pt x="377" y="1"/>
                    <a:pt x="352" y="6"/>
                    <a:pt x="334" y="17"/>
                  </a:cubicBezTo>
                  <a:lnTo>
                    <a:pt x="37" y="188"/>
                  </a:lnTo>
                  <a:cubicBezTo>
                    <a:pt x="0" y="210"/>
                    <a:pt x="0" y="248"/>
                    <a:pt x="37" y="270"/>
                  </a:cubicBezTo>
                  <a:cubicBezTo>
                    <a:pt x="55" y="281"/>
                    <a:pt x="80" y="286"/>
                    <a:pt x="105" y="286"/>
                  </a:cubicBezTo>
                  <a:cubicBezTo>
                    <a:pt x="130" y="286"/>
                    <a:pt x="155" y="281"/>
                    <a:pt x="174" y="270"/>
                  </a:cubicBezTo>
                  <a:lnTo>
                    <a:pt x="471" y="99"/>
                  </a:lnTo>
                  <a:cubicBezTo>
                    <a:pt x="507" y="77"/>
                    <a:pt x="507" y="40"/>
                    <a:pt x="471" y="17"/>
                  </a:cubicBezTo>
                  <a:cubicBezTo>
                    <a:pt x="452" y="6"/>
                    <a:pt x="427" y="1"/>
                    <a:pt x="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2851800" y="304300"/>
              <a:ext cx="12700" cy="7150"/>
            </a:xfrm>
            <a:custGeom>
              <a:avLst/>
              <a:gdLst/>
              <a:ahLst/>
              <a:cxnLst/>
              <a:rect l="l" t="t" r="r" b="b"/>
              <a:pathLst>
                <a:path w="508" h="286" extrusionOk="0">
                  <a:moveTo>
                    <a:pt x="404" y="0"/>
                  </a:moveTo>
                  <a:cubicBezTo>
                    <a:pt x="379" y="0"/>
                    <a:pt x="354" y="6"/>
                    <a:pt x="334" y="17"/>
                  </a:cubicBezTo>
                  <a:lnTo>
                    <a:pt x="37" y="188"/>
                  </a:lnTo>
                  <a:cubicBezTo>
                    <a:pt x="1" y="210"/>
                    <a:pt x="1" y="247"/>
                    <a:pt x="37" y="269"/>
                  </a:cubicBezTo>
                  <a:cubicBezTo>
                    <a:pt x="56" y="280"/>
                    <a:pt x="81" y="285"/>
                    <a:pt x="106" y="285"/>
                  </a:cubicBezTo>
                  <a:cubicBezTo>
                    <a:pt x="131" y="285"/>
                    <a:pt x="156" y="280"/>
                    <a:pt x="174" y="269"/>
                  </a:cubicBezTo>
                  <a:lnTo>
                    <a:pt x="471" y="99"/>
                  </a:lnTo>
                  <a:cubicBezTo>
                    <a:pt x="508" y="77"/>
                    <a:pt x="508" y="39"/>
                    <a:pt x="471" y="17"/>
                  </a:cubicBezTo>
                  <a:cubicBezTo>
                    <a:pt x="453" y="6"/>
                    <a:pt x="428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2890150" y="326625"/>
              <a:ext cx="12700" cy="7050"/>
            </a:xfrm>
            <a:custGeom>
              <a:avLst/>
              <a:gdLst/>
              <a:ahLst/>
              <a:cxnLst/>
              <a:rect l="l" t="t" r="r" b="b"/>
              <a:pathLst>
                <a:path w="508" h="282" extrusionOk="0">
                  <a:moveTo>
                    <a:pt x="404" y="0"/>
                  </a:moveTo>
                  <a:cubicBezTo>
                    <a:pt x="379" y="0"/>
                    <a:pt x="354" y="6"/>
                    <a:pt x="334" y="17"/>
                  </a:cubicBezTo>
                  <a:lnTo>
                    <a:pt x="37" y="188"/>
                  </a:lnTo>
                  <a:cubicBezTo>
                    <a:pt x="1" y="210"/>
                    <a:pt x="1" y="243"/>
                    <a:pt x="37" y="265"/>
                  </a:cubicBezTo>
                  <a:cubicBezTo>
                    <a:pt x="56" y="276"/>
                    <a:pt x="81" y="282"/>
                    <a:pt x="106" y="282"/>
                  </a:cubicBezTo>
                  <a:cubicBezTo>
                    <a:pt x="131" y="282"/>
                    <a:pt x="156" y="276"/>
                    <a:pt x="174" y="265"/>
                  </a:cubicBezTo>
                  <a:lnTo>
                    <a:pt x="471" y="95"/>
                  </a:lnTo>
                  <a:cubicBezTo>
                    <a:pt x="508" y="73"/>
                    <a:pt x="508" y="39"/>
                    <a:pt x="471" y="17"/>
                  </a:cubicBezTo>
                  <a:cubicBezTo>
                    <a:pt x="453" y="6"/>
                    <a:pt x="428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2877375" y="319200"/>
              <a:ext cx="12700" cy="7075"/>
            </a:xfrm>
            <a:custGeom>
              <a:avLst/>
              <a:gdLst/>
              <a:ahLst/>
              <a:cxnLst/>
              <a:rect l="l" t="t" r="r" b="b"/>
              <a:pathLst>
                <a:path w="508" h="283" extrusionOk="0">
                  <a:moveTo>
                    <a:pt x="403" y="0"/>
                  </a:moveTo>
                  <a:cubicBezTo>
                    <a:pt x="379" y="0"/>
                    <a:pt x="354" y="5"/>
                    <a:pt x="334" y="14"/>
                  </a:cubicBezTo>
                  <a:lnTo>
                    <a:pt x="37" y="188"/>
                  </a:lnTo>
                  <a:cubicBezTo>
                    <a:pt x="1" y="210"/>
                    <a:pt x="1" y="244"/>
                    <a:pt x="37" y="266"/>
                  </a:cubicBezTo>
                  <a:cubicBezTo>
                    <a:pt x="56" y="277"/>
                    <a:pt x="81" y="283"/>
                    <a:pt x="106" y="283"/>
                  </a:cubicBezTo>
                  <a:cubicBezTo>
                    <a:pt x="131" y="283"/>
                    <a:pt x="156" y="277"/>
                    <a:pt x="174" y="266"/>
                  </a:cubicBezTo>
                  <a:lnTo>
                    <a:pt x="471" y="95"/>
                  </a:lnTo>
                  <a:cubicBezTo>
                    <a:pt x="507" y="73"/>
                    <a:pt x="507" y="37"/>
                    <a:pt x="471" y="14"/>
                  </a:cubicBezTo>
                  <a:cubicBezTo>
                    <a:pt x="452" y="5"/>
                    <a:pt x="428" y="0"/>
                    <a:pt x="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2915725" y="341450"/>
              <a:ext cx="12700" cy="7150"/>
            </a:xfrm>
            <a:custGeom>
              <a:avLst/>
              <a:gdLst/>
              <a:ahLst/>
              <a:cxnLst/>
              <a:rect l="l" t="t" r="r" b="b"/>
              <a:pathLst>
                <a:path w="508" h="286" extrusionOk="0">
                  <a:moveTo>
                    <a:pt x="403" y="0"/>
                  </a:moveTo>
                  <a:cubicBezTo>
                    <a:pt x="379" y="0"/>
                    <a:pt x="354" y="6"/>
                    <a:pt x="334" y="17"/>
                  </a:cubicBezTo>
                  <a:lnTo>
                    <a:pt x="37" y="187"/>
                  </a:lnTo>
                  <a:cubicBezTo>
                    <a:pt x="0" y="209"/>
                    <a:pt x="0" y="247"/>
                    <a:pt x="37" y="269"/>
                  </a:cubicBezTo>
                  <a:cubicBezTo>
                    <a:pt x="56" y="280"/>
                    <a:pt x="81" y="285"/>
                    <a:pt x="106" y="285"/>
                  </a:cubicBezTo>
                  <a:cubicBezTo>
                    <a:pt x="131" y="285"/>
                    <a:pt x="156" y="280"/>
                    <a:pt x="174" y="269"/>
                  </a:cubicBezTo>
                  <a:lnTo>
                    <a:pt x="471" y="98"/>
                  </a:lnTo>
                  <a:cubicBezTo>
                    <a:pt x="507" y="76"/>
                    <a:pt x="507" y="39"/>
                    <a:pt x="471" y="17"/>
                  </a:cubicBezTo>
                  <a:cubicBezTo>
                    <a:pt x="452" y="6"/>
                    <a:pt x="428" y="0"/>
                    <a:pt x="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2902950" y="334025"/>
              <a:ext cx="12700" cy="7100"/>
            </a:xfrm>
            <a:custGeom>
              <a:avLst/>
              <a:gdLst/>
              <a:ahLst/>
              <a:cxnLst/>
              <a:rect l="l" t="t" r="r" b="b"/>
              <a:pathLst>
                <a:path w="508" h="284" extrusionOk="0">
                  <a:moveTo>
                    <a:pt x="403" y="0"/>
                  </a:moveTo>
                  <a:cubicBezTo>
                    <a:pt x="379" y="0"/>
                    <a:pt x="354" y="6"/>
                    <a:pt x="334" y="17"/>
                  </a:cubicBezTo>
                  <a:lnTo>
                    <a:pt x="37" y="188"/>
                  </a:lnTo>
                  <a:cubicBezTo>
                    <a:pt x="0" y="210"/>
                    <a:pt x="0" y="247"/>
                    <a:pt x="37" y="270"/>
                  </a:cubicBezTo>
                  <a:cubicBezTo>
                    <a:pt x="54" y="279"/>
                    <a:pt x="78" y="283"/>
                    <a:pt x="102" y="283"/>
                  </a:cubicBezTo>
                  <a:cubicBezTo>
                    <a:pt x="128" y="283"/>
                    <a:pt x="155" y="278"/>
                    <a:pt x="174" y="266"/>
                  </a:cubicBezTo>
                  <a:lnTo>
                    <a:pt x="471" y="95"/>
                  </a:lnTo>
                  <a:cubicBezTo>
                    <a:pt x="507" y="73"/>
                    <a:pt x="507" y="39"/>
                    <a:pt x="471" y="17"/>
                  </a:cubicBezTo>
                  <a:cubicBezTo>
                    <a:pt x="452" y="6"/>
                    <a:pt x="428" y="0"/>
                    <a:pt x="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2923850" y="348850"/>
              <a:ext cx="17475" cy="9775"/>
            </a:xfrm>
            <a:custGeom>
              <a:avLst/>
              <a:gdLst/>
              <a:ahLst/>
              <a:cxnLst/>
              <a:rect l="l" t="t" r="r" b="b"/>
              <a:pathLst>
                <a:path w="699" h="391" extrusionOk="0">
                  <a:moveTo>
                    <a:pt x="590" y="1"/>
                  </a:moveTo>
                  <a:cubicBezTo>
                    <a:pt x="565" y="1"/>
                    <a:pt x="540" y="6"/>
                    <a:pt x="520" y="17"/>
                  </a:cubicBezTo>
                  <a:lnTo>
                    <a:pt x="42" y="296"/>
                  </a:lnTo>
                  <a:cubicBezTo>
                    <a:pt x="4" y="318"/>
                    <a:pt x="1" y="354"/>
                    <a:pt x="42" y="376"/>
                  </a:cubicBezTo>
                  <a:cubicBezTo>
                    <a:pt x="61" y="386"/>
                    <a:pt x="86" y="390"/>
                    <a:pt x="111" y="390"/>
                  </a:cubicBezTo>
                  <a:cubicBezTo>
                    <a:pt x="136" y="390"/>
                    <a:pt x="161" y="386"/>
                    <a:pt x="179" y="376"/>
                  </a:cubicBezTo>
                  <a:lnTo>
                    <a:pt x="657" y="99"/>
                  </a:lnTo>
                  <a:cubicBezTo>
                    <a:pt x="698" y="77"/>
                    <a:pt x="698" y="39"/>
                    <a:pt x="657" y="17"/>
                  </a:cubicBezTo>
                  <a:cubicBezTo>
                    <a:pt x="639" y="6"/>
                    <a:pt x="614" y="1"/>
                    <a:pt x="5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2979450" y="378475"/>
              <a:ext cx="12800" cy="7175"/>
            </a:xfrm>
            <a:custGeom>
              <a:avLst/>
              <a:gdLst/>
              <a:ahLst/>
              <a:cxnLst/>
              <a:rect l="l" t="t" r="r" b="b"/>
              <a:pathLst>
                <a:path w="512" h="287" extrusionOk="0">
                  <a:moveTo>
                    <a:pt x="406" y="1"/>
                  </a:moveTo>
                  <a:cubicBezTo>
                    <a:pt x="381" y="1"/>
                    <a:pt x="356" y="6"/>
                    <a:pt x="337" y="18"/>
                  </a:cubicBezTo>
                  <a:lnTo>
                    <a:pt x="41" y="192"/>
                  </a:lnTo>
                  <a:cubicBezTo>
                    <a:pt x="4" y="214"/>
                    <a:pt x="0" y="248"/>
                    <a:pt x="41" y="270"/>
                  </a:cubicBezTo>
                  <a:cubicBezTo>
                    <a:pt x="60" y="281"/>
                    <a:pt x="84" y="287"/>
                    <a:pt x="108" y="287"/>
                  </a:cubicBezTo>
                  <a:cubicBezTo>
                    <a:pt x="133" y="287"/>
                    <a:pt x="157" y="281"/>
                    <a:pt x="178" y="270"/>
                  </a:cubicBezTo>
                  <a:lnTo>
                    <a:pt x="475" y="99"/>
                  </a:lnTo>
                  <a:cubicBezTo>
                    <a:pt x="511" y="77"/>
                    <a:pt x="511" y="40"/>
                    <a:pt x="475" y="18"/>
                  </a:cubicBezTo>
                  <a:cubicBezTo>
                    <a:pt x="456" y="6"/>
                    <a:pt x="431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2966650" y="371075"/>
              <a:ext cx="12825" cy="7150"/>
            </a:xfrm>
            <a:custGeom>
              <a:avLst/>
              <a:gdLst/>
              <a:ahLst/>
              <a:cxnLst/>
              <a:rect l="l" t="t" r="r" b="b"/>
              <a:pathLst>
                <a:path w="513" h="286" extrusionOk="0">
                  <a:moveTo>
                    <a:pt x="407" y="1"/>
                  </a:moveTo>
                  <a:cubicBezTo>
                    <a:pt x="382" y="1"/>
                    <a:pt x="356" y="6"/>
                    <a:pt x="338" y="17"/>
                  </a:cubicBezTo>
                  <a:lnTo>
                    <a:pt x="42" y="188"/>
                  </a:lnTo>
                  <a:cubicBezTo>
                    <a:pt x="1" y="210"/>
                    <a:pt x="1" y="247"/>
                    <a:pt x="38" y="269"/>
                  </a:cubicBezTo>
                  <a:cubicBezTo>
                    <a:pt x="59" y="280"/>
                    <a:pt x="83" y="286"/>
                    <a:pt x="108" y="286"/>
                  </a:cubicBezTo>
                  <a:cubicBezTo>
                    <a:pt x="133" y="286"/>
                    <a:pt x="158" y="280"/>
                    <a:pt x="179" y="269"/>
                  </a:cubicBezTo>
                  <a:lnTo>
                    <a:pt x="476" y="96"/>
                  </a:lnTo>
                  <a:cubicBezTo>
                    <a:pt x="512" y="73"/>
                    <a:pt x="512" y="40"/>
                    <a:pt x="476" y="17"/>
                  </a:cubicBezTo>
                  <a:cubicBezTo>
                    <a:pt x="457" y="6"/>
                    <a:pt x="432" y="1"/>
                    <a:pt x="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2953875" y="363675"/>
              <a:ext cx="12800" cy="7075"/>
            </a:xfrm>
            <a:custGeom>
              <a:avLst/>
              <a:gdLst/>
              <a:ahLst/>
              <a:cxnLst/>
              <a:rect l="l" t="t" r="r" b="b"/>
              <a:pathLst>
                <a:path w="512" h="283" extrusionOk="0">
                  <a:moveTo>
                    <a:pt x="406" y="1"/>
                  </a:moveTo>
                  <a:cubicBezTo>
                    <a:pt x="381" y="1"/>
                    <a:pt x="356" y="6"/>
                    <a:pt x="337" y="17"/>
                  </a:cubicBezTo>
                  <a:lnTo>
                    <a:pt x="41" y="187"/>
                  </a:lnTo>
                  <a:cubicBezTo>
                    <a:pt x="0" y="209"/>
                    <a:pt x="0" y="247"/>
                    <a:pt x="41" y="269"/>
                  </a:cubicBezTo>
                  <a:cubicBezTo>
                    <a:pt x="57" y="278"/>
                    <a:pt x="80" y="283"/>
                    <a:pt x="103" y="283"/>
                  </a:cubicBezTo>
                  <a:cubicBezTo>
                    <a:pt x="129" y="283"/>
                    <a:pt x="155" y="277"/>
                    <a:pt x="175" y="265"/>
                  </a:cubicBezTo>
                  <a:lnTo>
                    <a:pt x="471" y="95"/>
                  </a:lnTo>
                  <a:cubicBezTo>
                    <a:pt x="512" y="72"/>
                    <a:pt x="512" y="40"/>
                    <a:pt x="475" y="17"/>
                  </a:cubicBezTo>
                  <a:cubicBezTo>
                    <a:pt x="457" y="6"/>
                    <a:pt x="431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2941100" y="356250"/>
              <a:ext cx="12800" cy="7075"/>
            </a:xfrm>
            <a:custGeom>
              <a:avLst/>
              <a:gdLst/>
              <a:ahLst/>
              <a:cxnLst/>
              <a:rect l="l" t="t" r="r" b="b"/>
              <a:pathLst>
                <a:path w="512" h="283" extrusionOk="0">
                  <a:moveTo>
                    <a:pt x="406" y="1"/>
                  </a:moveTo>
                  <a:cubicBezTo>
                    <a:pt x="381" y="1"/>
                    <a:pt x="356" y="6"/>
                    <a:pt x="337" y="17"/>
                  </a:cubicBezTo>
                  <a:lnTo>
                    <a:pt x="41" y="188"/>
                  </a:lnTo>
                  <a:cubicBezTo>
                    <a:pt x="4" y="210"/>
                    <a:pt x="0" y="244"/>
                    <a:pt x="37" y="266"/>
                  </a:cubicBezTo>
                  <a:cubicBezTo>
                    <a:pt x="58" y="277"/>
                    <a:pt x="83" y="283"/>
                    <a:pt x="108" y="283"/>
                  </a:cubicBezTo>
                  <a:cubicBezTo>
                    <a:pt x="133" y="283"/>
                    <a:pt x="157" y="277"/>
                    <a:pt x="178" y="266"/>
                  </a:cubicBezTo>
                  <a:lnTo>
                    <a:pt x="475" y="96"/>
                  </a:lnTo>
                  <a:cubicBezTo>
                    <a:pt x="511" y="73"/>
                    <a:pt x="511" y="36"/>
                    <a:pt x="475" y="17"/>
                  </a:cubicBezTo>
                  <a:cubicBezTo>
                    <a:pt x="456" y="6"/>
                    <a:pt x="431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2992225" y="385900"/>
              <a:ext cx="12800" cy="7150"/>
            </a:xfrm>
            <a:custGeom>
              <a:avLst/>
              <a:gdLst/>
              <a:ahLst/>
              <a:cxnLst/>
              <a:rect l="l" t="t" r="r" b="b"/>
              <a:pathLst>
                <a:path w="512" h="286" extrusionOk="0">
                  <a:moveTo>
                    <a:pt x="406" y="1"/>
                  </a:moveTo>
                  <a:cubicBezTo>
                    <a:pt x="381" y="1"/>
                    <a:pt x="356" y="6"/>
                    <a:pt x="337" y="18"/>
                  </a:cubicBezTo>
                  <a:lnTo>
                    <a:pt x="41" y="192"/>
                  </a:lnTo>
                  <a:cubicBezTo>
                    <a:pt x="0" y="214"/>
                    <a:pt x="0" y="247"/>
                    <a:pt x="41" y="269"/>
                  </a:cubicBezTo>
                  <a:cubicBezTo>
                    <a:pt x="60" y="280"/>
                    <a:pt x="84" y="286"/>
                    <a:pt x="108" y="286"/>
                  </a:cubicBezTo>
                  <a:cubicBezTo>
                    <a:pt x="132" y="286"/>
                    <a:pt x="156" y="280"/>
                    <a:pt x="175" y="269"/>
                  </a:cubicBezTo>
                  <a:lnTo>
                    <a:pt x="475" y="98"/>
                  </a:lnTo>
                  <a:cubicBezTo>
                    <a:pt x="512" y="76"/>
                    <a:pt x="512" y="40"/>
                    <a:pt x="475" y="18"/>
                  </a:cubicBezTo>
                  <a:cubicBezTo>
                    <a:pt x="457" y="6"/>
                    <a:pt x="431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3005100" y="393400"/>
              <a:ext cx="12700" cy="7050"/>
            </a:xfrm>
            <a:custGeom>
              <a:avLst/>
              <a:gdLst/>
              <a:ahLst/>
              <a:cxnLst/>
              <a:rect l="l" t="t" r="r" b="b"/>
              <a:pathLst>
                <a:path w="508" h="282" extrusionOk="0">
                  <a:moveTo>
                    <a:pt x="403" y="1"/>
                  </a:moveTo>
                  <a:cubicBezTo>
                    <a:pt x="377" y="1"/>
                    <a:pt x="352" y="6"/>
                    <a:pt x="334" y="17"/>
                  </a:cubicBezTo>
                  <a:lnTo>
                    <a:pt x="38" y="188"/>
                  </a:lnTo>
                  <a:cubicBezTo>
                    <a:pt x="0" y="210"/>
                    <a:pt x="0" y="243"/>
                    <a:pt x="34" y="265"/>
                  </a:cubicBezTo>
                  <a:cubicBezTo>
                    <a:pt x="54" y="276"/>
                    <a:pt x="79" y="282"/>
                    <a:pt x="104" y="282"/>
                  </a:cubicBezTo>
                  <a:cubicBezTo>
                    <a:pt x="129" y="282"/>
                    <a:pt x="154" y="276"/>
                    <a:pt x="174" y="265"/>
                  </a:cubicBezTo>
                  <a:lnTo>
                    <a:pt x="471" y="95"/>
                  </a:lnTo>
                  <a:cubicBezTo>
                    <a:pt x="508" y="73"/>
                    <a:pt x="508" y="36"/>
                    <a:pt x="471" y="17"/>
                  </a:cubicBezTo>
                  <a:cubicBezTo>
                    <a:pt x="453" y="6"/>
                    <a:pt x="428" y="1"/>
                    <a:pt x="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3017775" y="400825"/>
              <a:ext cx="12825" cy="7150"/>
            </a:xfrm>
            <a:custGeom>
              <a:avLst/>
              <a:gdLst/>
              <a:ahLst/>
              <a:cxnLst/>
              <a:rect l="l" t="t" r="r" b="b"/>
              <a:pathLst>
                <a:path w="513" h="286" extrusionOk="0">
                  <a:moveTo>
                    <a:pt x="407" y="1"/>
                  </a:moveTo>
                  <a:cubicBezTo>
                    <a:pt x="382" y="1"/>
                    <a:pt x="357" y="6"/>
                    <a:pt x="338" y="17"/>
                  </a:cubicBezTo>
                  <a:lnTo>
                    <a:pt x="42" y="187"/>
                  </a:lnTo>
                  <a:cubicBezTo>
                    <a:pt x="5" y="209"/>
                    <a:pt x="1" y="247"/>
                    <a:pt x="42" y="269"/>
                  </a:cubicBezTo>
                  <a:cubicBezTo>
                    <a:pt x="61" y="280"/>
                    <a:pt x="85" y="286"/>
                    <a:pt x="109" y="286"/>
                  </a:cubicBezTo>
                  <a:cubicBezTo>
                    <a:pt x="133" y="286"/>
                    <a:pt x="158" y="280"/>
                    <a:pt x="179" y="269"/>
                  </a:cubicBezTo>
                  <a:lnTo>
                    <a:pt x="476" y="95"/>
                  </a:lnTo>
                  <a:cubicBezTo>
                    <a:pt x="512" y="72"/>
                    <a:pt x="512" y="39"/>
                    <a:pt x="476" y="17"/>
                  </a:cubicBezTo>
                  <a:cubicBezTo>
                    <a:pt x="457" y="6"/>
                    <a:pt x="432" y="1"/>
                    <a:pt x="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3030575" y="408225"/>
              <a:ext cx="12800" cy="7150"/>
            </a:xfrm>
            <a:custGeom>
              <a:avLst/>
              <a:gdLst/>
              <a:ahLst/>
              <a:cxnLst/>
              <a:rect l="l" t="t" r="r" b="b"/>
              <a:pathLst>
                <a:path w="512" h="286" extrusionOk="0">
                  <a:moveTo>
                    <a:pt x="406" y="1"/>
                  </a:moveTo>
                  <a:cubicBezTo>
                    <a:pt x="381" y="1"/>
                    <a:pt x="356" y="6"/>
                    <a:pt x="337" y="17"/>
                  </a:cubicBezTo>
                  <a:lnTo>
                    <a:pt x="41" y="188"/>
                  </a:lnTo>
                  <a:cubicBezTo>
                    <a:pt x="4" y="210"/>
                    <a:pt x="0" y="247"/>
                    <a:pt x="41" y="269"/>
                  </a:cubicBezTo>
                  <a:cubicBezTo>
                    <a:pt x="60" y="280"/>
                    <a:pt x="84" y="286"/>
                    <a:pt x="108" y="286"/>
                  </a:cubicBezTo>
                  <a:cubicBezTo>
                    <a:pt x="133" y="286"/>
                    <a:pt x="158" y="280"/>
                    <a:pt x="178" y="269"/>
                  </a:cubicBezTo>
                  <a:lnTo>
                    <a:pt x="475" y="95"/>
                  </a:lnTo>
                  <a:cubicBezTo>
                    <a:pt x="512" y="77"/>
                    <a:pt x="512" y="40"/>
                    <a:pt x="475" y="17"/>
                  </a:cubicBezTo>
                  <a:cubicBezTo>
                    <a:pt x="456" y="6"/>
                    <a:pt x="431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3068825" y="430450"/>
              <a:ext cx="12800" cy="7100"/>
            </a:xfrm>
            <a:custGeom>
              <a:avLst/>
              <a:gdLst/>
              <a:ahLst/>
              <a:cxnLst/>
              <a:rect l="l" t="t" r="r" b="b"/>
              <a:pathLst>
                <a:path w="512" h="284" extrusionOk="0">
                  <a:moveTo>
                    <a:pt x="405" y="1"/>
                  </a:moveTo>
                  <a:cubicBezTo>
                    <a:pt x="381" y="1"/>
                    <a:pt x="356" y="6"/>
                    <a:pt x="338" y="18"/>
                  </a:cubicBezTo>
                  <a:lnTo>
                    <a:pt x="42" y="188"/>
                  </a:lnTo>
                  <a:cubicBezTo>
                    <a:pt x="1" y="211"/>
                    <a:pt x="1" y="247"/>
                    <a:pt x="38" y="269"/>
                  </a:cubicBezTo>
                  <a:cubicBezTo>
                    <a:pt x="56" y="279"/>
                    <a:pt x="81" y="283"/>
                    <a:pt x="106" y="283"/>
                  </a:cubicBezTo>
                  <a:cubicBezTo>
                    <a:pt x="131" y="283"/>
                    <a:pt x="156" y="279"/>
                    <a:pt x="175" y="269"/>
                  </a:cubicBezTo>
                  <a:lnTo>
                    <a:pt x="471" y="95"/>
                  </a:lnTo>
                  <a:cubicBezTo>
                    <a:pt x="512" y="73"/>
                    <a:pt x="512" y="40"/>
                    <a:pt x="471" y="18"/>
                  </a:cubicBezTo>
                  <a:cubicBezTo>
                    <a:pt x="453" y="6"/>
                    <a:pt x="429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3051600" y="423100"/>
              <a:ext cx="17350" cy="9800"/>
            </a:xfrm>
            <a:custGeom>
              <a:avLst/>
              <a:gdLst/>
              <a:ahLst/>
              <a:cxnLst/>
              <a:rect l="l" t="t" r="r" b="b"/>
              <a:pathLst>
                <a:path w="694" h="392" extrusionOk="0">
                  <a:moveTo>
                    <a:pt x="595" y="0"/>
                  </a:moveTo>
                  <a:cubicBezTo>
                    <a:pt x="569" y="0"/>
                    <a:pt x="541" y="7"/>
                    <a:pt x="519" y="19"/>
                  </a:cubicBezTo>
                  <a:lnTo>
                    <a:pt x="41" y="293"/>
                  </a:lnTo>
                  <a:cubicBezTo>
                    <a:pt x="0" y="315"/>
                    <a:pt x="0" y="352"/>
                    <a:pt x="38" y="375"/>
                  </a:cubicBezTo>
                  <a:cubicBezTo>
                    <a:pt x="58" y="386"/>
                    <a:pt x="83" y="391"/>
                    <a:pt x="108" y="391"/>
                  </a:cubicBezTo>
                  <a:cubicBezTo>
                    <a:pt x="133" y="391"/>
                    <a:pt x="158" y="386"/>
                    <a:pt x="178" y="375"/>
                  </a:cubicBezTo>
                  <a:lnTo>
                    <a:pt x="657" y="96"/>
                  </a:lnTo>
                  <a:cubicBezTo>
                    <a:pt x="693" y="74"/>
                    <a:pt x="693" y="38"/>
                    <a:pt x="657" y="15"/>
                  </a:cubicBezTo>
                  <a:cubicBezTo>
                    <a:pt x="640" y="5"/>
                    <a:pt x="618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3043450" y="415625"/>
              <a:ext cx="12700" cy="7175"/>
            </a:xfrm>
            <a:custGeom>
              <a:avLst/>
              <a:gdLst/>
              <a:ahLst/>
              <a:cxnLst/>
              <a:rect l="l" t="t" r="r" b="b"/>
              <a:pathLst>
                <a:path w="508" h="287" extrusionOk="0">
                  <a:moveTo>
                    <a:pt x="403" y="1"/>
                  </a:moveTo>
                  <a:cubicBezTo>
                    <a:pt x="377" y="1"/>
                    <a:pt x="352" y="6"/>
                    <a:pt x="334" y="17"/>
                  </a:cubicBezTo>
                  <a:lnTo>
                    <a:pt x="37" y="192"/>
                  </a:lnTo>
                  <a:cubicBezTo>
                    <a:pt x="0" y="210"/>
                    <a:pt x="0" y="248"/>
                    <a:pt x="34" y="270"/>
                  </a:cubicBezTo>
                  <a:cubicBezTo>
                    <a:pt x="54" y="281"/>
                    <a:pt x="79" y="287"/>
                    <a:pt x="104" y="287"/>
                  </a:cubicBezTo>
                  <a:cubicBezTo>
                    <a:pt x="129" y="287"/>
                    <a:pt x="154" y="281"/>
                    <a:pt x="174" y="270"/>
                  </a:cubicBezTo>
                  <a:lnTo>
                    <a:pt x="471" y="99"/>
                  </a:lnTo>
                  <a:cubicBezTo>
                    <a:pt x="508" y="77"/>
                    <a:pt x="508" y="40"/>
                    <a:pt x="471" y="17"/>
                  </a:cubicBezTo>
                  <a:cubicBezTo>
                    <a:pt x="453" y="6"/>
                    <a:pt x="428" y="1"/>
                    <a:pt x="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3081600" y="437875"/>
              <a:ext cx="12825" cy="7075"/>
            </a:xfrm>
            <a:custGeom>
              <a:avLst/>
              <a:gdLst/>
              <a:ahLst/>
              <a:cxnLst/>
              <a:rect l="l" t="t" r="r" b="b"/>
              <a:pathLst>
                <a:path w="513" h="283" extrusionOk="0">
                  <a:moveTo>
                    <a:pt x="405" y="0"/>
                  </a:moveTo>
                  <a:cubicBezTo>
                    <a:pt x="380" y="0"/>
                    <a:pt x="355" y="6"/>
                    <a:pt x="334" y="17"/>
                  </a:cubicBezTo>
                  <a:lnTo>
                    <a:pt x="38" y="187"/>
                  </a:lnTo>
                  <a:cubicBezTo>
                    <a:pt x="1" y="210"/>
                    <a:pt x="1" y="247"/>
                    <a:pt x="38" y="269"/>
                  </a:cubicBezTo>
                  <a:cubicBezTo>
                    <a:pt x="57" y="278"/>
                    <a:pt x="81" y="283"/>
                    <a:pt x="106" y="283"/>
                  </a:cubicBezTo>
                  <a:cubicBezTo>
                    <a:pt x="131" y="283"/>
                    <a:pt x="157" y="278"/>
                    <a:pt x="175" y="269"/>
                  </a:cubicBezTo>
                  <a:lnTo>
                    <a:pt x="471" y="95"/>
                  </a:lnTo>
                  <a:cubicBezTo>
                    <a:pt x="512" y="73"/>
                    <a:pt x="512" y="39"/>
                    <a:pt x="475" y="17"/>
                  </a:cubicBezTo>
                  <a:cubicBezTo>
                    <a:pt x="455" y="6"/>
                    <a:pt x="430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3094400" y="445300"/>
              <a:ext cx="12800" cy="7150"/>
            </a:xfrm>
            <a:custGeom>
              <a:avLst/>
              <a:gdLst/>
              <a:ahLst/>
              <a:cxnLst/>
              <a:rect l="l" t="t" r="r" b="b"/>
              <a:pathLst>
                <a:path w="512" h="286" extrusionOk="0">
                  <a:moveTo>
                    <a:pt x="404" y="0"/>
                  </a:moveTo>
                  <a:cubicBezTo>
                    <a:pt x="380" y="0"/>
                    <a:pt x="356" y="6"/>
                    <a:pt x="337" y="17"/>
                  </a:cubicBezTo>
                  <a:lnTo>
                    <a:pt x="41" y="187"/>
                  </a:lnTo>
                  <a:cubicBezTo>
                    <a:pt x="0" y="209"/>
                    <a:pt x="0" y="246"/>
                    <a:pt x="38" y="268"/>
                  </a:cubicBezTo>
                  <a:cubicBezTo>
                    <a:pt x="56" y="279"/>
                    <a:pt x="81" y="285"/>
                    <a:pt x="106" y="285"/>
                  </a:cubicBezTo>
                  <a:cubicBezTo>
                    <a:pt x="131" y="285"/>
                    <a:pt x="156" y="279"/>
                    <a:pt x="175" y="268"/>
                  </a:cubicBezTo>
                  <a:lnTo>
                    <a:pt x="471" y="98"/>
                  </a:lnTo>
                  <a:cubicBezTo>
                    <a:pt x="512" y="75"/>
                    <a:pt x="512" y="39"/>
                    <a:pt x="471" y="17"/>
                  </a:cubicBezTo>
                  <a:cubicBezTo>
                    <a:pt x="452" y="6"/>
                    <a:pt x="428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3107175" y="452725"/>
              <a:ext cx="12800" cy="7125"/>
            </a:xfrm>
            <a:custGeom>
              <a:avLst/>
              <a:gdLst/>
              <a:ahLst/>
              <a:cxnLst/>
              <a:rect l="l" t="t" r="r" b="b"/>
              <a:pathLst>
                <a:path w="512" h="285" extrusionOk="0">
                  <a:moveTo>
                    <a:pt x="411" y="1"/>
                  </a:moveTo>
                  <a:cubicBezTo>
                    <a:pt x="384" y="1"/>
                    <a:pt x="358" y="7"/>
                    <a:pt x="338" y="19"/>
                  </a:cubicBezTo>
                  <a:lnTo>
                    <a:pt x="41" y="190"/>
                  </a:lnTo>
                  <a:cubicBezTo>
                    <a:pt x="1" y="212"/>
                    <a:pt x="1" y="245"/>
                    <a:pt x="38" y="267"/>
                  </a:cubicBezTo>
                  <a:cubicBezTo>
                    <a:pt x="56" y="279"/>
                    <a:pt x="81" y="284"/>
                    <a:pt x="106" y="284"/>
                  </a:cubicBezTo>
                  <a:cubicBezTo>
                    <a:pt x="131" y="284"/>
                    <a:pt x="156" y="279"/>
                    <a:pt x="175" y="267"/>
                  </a:cubicBezTo>
                  <a:lnTo>
                    <a:pt x="471" y="98"/>
                  </a:lnTo>
                  <a:cubicBezTo>
                    <a:pt x="512" y="75"/>
                    <a:pt x="512" y="38"/>
                    <a:pt x="475" y="16"/>
                  </a:cubicBezTo>
                  <a:cubicBezTo>
                    <a:pt x="456" y="6"/>
                    <a:pt x="434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3119950" y="460175"/>
              <a:ext cx="12825" cy="7100"/>
            </a:xfrm>
            <a:custGeom>
              <a:avLst/>
              <a:gdLst/>
              <a:ahLst/>
              <a:cxnLst/>
              <a:rect l="l" t="t" r="r" b="b"/>
              <a:pathLst>
                <a:path w="513" h="284" extrusionOk="0">
                  <a:moveTo>
                    <a:pt x="405" y="1"/>
                  </a:moveTo>
                  <a:cubicBezTo>
                    <a:pt x="380" y="1"/>
                    <a:pt x="355" y="6"/>
                    <a:pt x="334" y="18"/>
                  </a:cubicBezTo>
                  <a:lnTo>
                    <a:pt x="38" y="188"/>
                  </a:lnTo>
                  <a:cubicBezTo>
                    <a:pt x="1" y="210"/>
                    <a:pt x="1" y="244"/>
                    <a:pt x="38" y="266"/>
                  </a:cubicBezTo>
                  <a:cubicBezTo>
                    <a:pt x="56" y="278"/>
                    <a:pt x="81" y="283"/>
                    <a:pt x="106" y="283"/>
                  </a:cubicBezTo>
                  <a:cubicBezTo>
                    <a:pt x="131" y="283"/>
                    <a:pt x="157" y="278"/>
                    <a:pt x="175" y="266"/>
                  </a:cubicBezTo>
                  <a:lnTo>
                    <a:pt x="471" y="96"/>
                  </a:lnTo>
                  <a:cubicBezTo>
                    <a:pt x="512" y="74"/>
                    <a:pt x="512" y="36"/>
                    <a:pt x="475" y="18"/>
                  </a:cubicBezTo>
                  <a:cubicBezTo>
                    <a:pt x="455" y="6"/>
                    <a:pt x="430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3222125" y="519550"/>
              <a:ext cx="12725" cy="7075"/>
            </a:xfrm>
            <a:custGeom>
              <a:avLst/>
              <a:gdLst/>
              <a:ahLst/>
              <a:cxnLst/>
              <a:rect l="l" t="t" r="r" b="b"/>
              <a:pathLst>
                <a:path w="509" h="283" extrusionOk="0">
                  <a:moveTo>
                    <a:pt x="407" y="1"/>
                  </a:moveTo>
                  <a:cubicBezTo>
                    <a:pt x="382" y="1"/>
                    <a:pt x="356" y="6"/>
                    <a:pt x="334" y="18"/>
                  </a:cubicBezTo>
                  <a:lnTo>
                    <a:pt x="38" y="188"/>
                  </a:lnTo>
                  <a:cubicBezTo>
                    <a:pt x="1" y="211"/>
                    <a:pt x="1" y="244"/>
                    <a:pt x="38" y="266"/>
                  </a:cubicBezTo>
                  <a:cubicBezTo>
                    <a:pt x="56" y="277"/>
                    <a:pt x="81" y="282"/>
                    <a:pt x="106" y="282"/>
                  </a:cubicBezTo>
                  <a:cubicBezTo>
                    <a:pt x="131" y="282"/>
                    <a:pt x="156" y="277"/>
                    <a:pt x="175" y="266"/>
                  </a:cubicBezTo>
                  <a:lnTo>
                    <a:pt x="471" y="96"/>
                  </a:lnTo>
                  <a:cubicBezTo>
                    <a:pt x="509" y="74"/>
                    <a:pt x="509" y="36"/>
                    <a:pt x="471" y="14"/>
                  </a:cubicBezTo>
                  <a:cubicBezTo>
                    <a:pt x="453" y="5"/>
                    <a:pt x="431" y="1"/>
                    <a:pt x="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3209350" y="512075"/>
              <a:ext cx="12725" cy="7150"/>
            </a:xfrm>
            <a:custGeom>
              <a:avLst/>
              <a:gdLst/>
              <a:ahLst/>
              <a:cxnLst/>
              <a:rect l="l" t="t" r="r" b="b"/>
              <a:pathLst>
                <a:path w="509" h="286" extrusionOk="0">
                  <a:moveTo>
                    <a:pt x="402" y="0"/>
                  </a:moveTo>
                  <a:cubicBezTo>
                    <a:pt x="378" y="0"/>
                    <a:pt x="353" y="6"/>
                    <a:pt x="334" y="17"/>
                  </a:cubicBezTo>
                  <a:lnTo>
                    <a:pt x="38" y="187"/>
                  </a:lnTo>
                  <a:cubicBezTo>
                    <a:pt x="1" y="209"/>
                    <a:pt x="1" y="246"/>
                    <a:pt x="38" y="269"/>
                  </a:cubicBezTo>
                  <a:cubicBezTo>
                    <a:pt x="56" y="280"/>
                    <a:pt x="81" y="285"/>
                    <a:pt x="106" y="285"/>
                  </a:cubicBezTo>
                  <a:cubicBezTo>
                    <a:pt x="131" y="285"/>
                    <a:pt x="156" y="280"/>
                    <a:pt x="175" y="269"/>
                  </a:cubicBezTo>
                  <a:lnTo>
                    <a:pt x="471" y="98"/>
                  </a:lnTo>
                  <a:cubicBezTo>
                    <a:pt x="508" y="76"/>
                    <a:pt x="508" y="39"/>
                    <a:pt x="471" y="17"/>
                  </a:cubicBezTo>
                  <a:cubicBezTo>
                    <a:pt x="452" y="6"/>
                    <a:pt x="427" y="0"/>
                    <a:pt x="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3196575" y="504650"/>
              <a:ext cx="12700" cy="7175"/>
            </a:xfrm>
            <a:custGeom>
              <a:avLst/>
              <a:gdLst/>
              <a:ahLst/>
              <a:cxnLst/>
              <a:rect l="l" t="t" r="r" b="b"/>
              <a:pathLst>
                <a:path w="508" h="287" extrusionOk="0">
                  <a:moveTo>
                    <a:pt x="403" y="0"/>
                  </a:moveTo>
                  <a:cubicBezTo>
                    <a:pt x="379" y="0"/>
                    <a:pt x="354" y="6"/>
                    <a:pt x="334" y="17"/>
                  </a:cubicBezTo>
                  <a:lnTo>
                    <a:pt x="38" y="188"/>
                  </a:lnTo>
                  <a:cubicBezTo>
                    <a:pt x="0" y="210"/>
                    <a:pt x="0" y="247"/>
                    <a:pt x="38" y="270"/>
                  </a:cubicBezTo>
                  <a:cubicBezTo>
                    <a:pt x="56" y="281"/>
                    <a:pt x="81" y="286"/>
                    <a:pt x="106" y="286"/>
                  </a:cubicBezTo>
                  <a:cubicBezTo>
                    <a:pt x="131" y="286"/>
                    <a:pt x="156" y="281"/>
                    <a:pt x="174" y="270"/>
                  </a:cubicBezTo>
                  <a:lnTo>
                    <a:pt x="471" y="95"/>
                  </a:lnTo>
                  <a:cubicBezTo>
                    <a:pt x="508" y="77"/>
                    <a:pt x="508" y="39"/>
                    <a:pt x="471" y="17"/>
                  </a:cubicBezTo>
                  <a:cubicBezTo>
                    <a:pt x="452" y="6"/>
                    <a:pt x="428" y="0"/>
                    <a:pt x="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3179350" y="497325"/>
              <a:ext cx="17325" cy="9750"/>
            </a:xfrm>
            <a:custGeom>
              <a:avLst/>
              <a:gdLst/>
              <a:ahLst/>
              <a:cxnLst/>
              <a:rect l="l" t="t" r="r" b="b"/>
              <a:pathLst>
                <a:path w="693" h="390" extrusionOk="0">
                  <a:moveTo>
                    <a:pt x="586" y="1"/>
                  </a:moveTo>
                  <a:cubicBezTo>
                    <a:pt x="561" y="1"/>
                    <a:pt x="537" y="6"/>
                    <a:pt x="518" y="17"/>
                  </a:cubicBezTo>
                  <a:lnTo>
                    <a:pt x="37" y="292"/>
                  </a:lnTo>
                  <a:cubicBezTo>
                    <a:pt x="0" y="314"/>
                    <a:pt x="0" y="351"/>
                    <a:pt x="37" y="373"/>
                  </a:cubicBezTo>
                  <a:cubicBezTo>
                    <a:pt x="56" y="384"/>
                    <a:pt x="81" y="390"/>
                    <a:pt x="106" y="390"/>
                  </a:cubicBezTo>
                  <a:cubicBezTo>
                    <a:pt x="131" y="390"/>
                    <a:pt x="156" y="384"/>
                    <a:pt x="174" y="373"/>
                  </a:cubicBezTo>
                  <a:lnTo>
                    <a:pt x="655" y="96"/>
                  </a:lnTo>
                  <a:cubicBezTo>
                    <a:pt x="693" y="73"/>
                    <a:pt x="693" y="40"/>
                    <a:pt x="655" y="17"/>
                  </a:cubicBezTo>
                  <a:cubicBezTo>
                    <a:pt x="635" y="6"/>
                    <a:pt x="611" y="1"/>
                    <a:pt x="5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3171100" y="489925"/>
              <a:ext cx="12800" cy="7075"/>
            </a:xfrm>
            <a:custGeom>
              <a:avLst/>
              <a:gdLst/>
              <a:ahLst/>
              <a:cxnLst/>
              <a:rect l="l" t="t" r="r" b="b"/>
              <a:pathLst>
                <a:path w="512" h="283" extrusionOk="0">
                  <a:moveTo>
                    <a:pt x="409" y="0"/>
                  </a:moveTo>
                  <a:cubicBezTo>
                    <a:pt x="383" y="0"/>
                    <a:pt x="357" y="6"/>
                    <a:pt x="337" y="17"/>
                  </a:cubicBezTo>
                  <a:lnTo>
                    <a:pt x="41" y="188"/>
                  </a:lnTo>
                  <a:cubicBezTo>
                    <a:pt x="0" y="210"/>
                    <a:pt x="0" y="243"/>
                    <a:pt x="37" y="265"/>
                  </a:cubicBezTo>
                  <a:cubicBezTo>
                    <a:pt x="56" y="277"/>
                    <a:pt x="81" y="282"/>
                    <a:pt x="106" y="282"/>
                  </a:cubicBezTo>
                  <a:cubicBezTo>
                    <a:pt x="131" y="282"/>
                    <a:pt x="156" y="277"/>
                    <a:pt x="174" y="265"/>
                  </a:cubicBezTo>
                  <a:lnTo>
                    <a:pt x="471" y="95"/>
                  </a:lnTo>
                  <a:cubicBezTo>
                    <a:pt x="511" y="72"/>
                    <a:pt x="511" y="36"/>
                    <a:pt x="474" y="14"/>
                  </a:cubicBezTo>
                  <a:cubicBezTo>
                    <a:pt x="457" y="5"/>
                    <a:pt x="433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3158300" y="482425"/>
              <a:ext cx="12825" cy="7150"/>
            </a:xfrm>
            <a:custGeom>
              <a:avLst/>
              <a:gdLst/>
              <a:ahLst/>
              <a:cxnLst/>
              <a:rect l="l" t="t" r="r" b="b"/>
              <a:pathLst>
                <a:path w="513" h="286" extrusionOk="0">
                  <a:moveTo>
                    <a:pt x="407" y="0"/>
                  </a:moveTo>
                  <a:cubicBezTo>
                    <a:pt x="382" y="0"/>
                    <a:pt x="357" y="6"/>
                    <a:pt x="338" y="17"/>
                  </a:cubicBezTo>
                  <a:lnTo>
                    <a:pt x="38" y="187"/>
                  </a:lnTo>
                  <a:cubicBezTo>
                    <a:pt x="1" y="210"/>
                    <a:pt x="1" y="247"/>
                    <a:pt x="38" y="269"/>
                  </a:cubicBezTo>
                  <a:cubicBezTo>
                    <a:pt x="56" y="280"/>
                    <a:pt x="81" y="286"/>
                    <a:pt x="106" y="286"/>
                  </a:cubicBezTo>
                  <a:cubicBezTo>
                    <a:pt x="131" y="286"/>
                    <a:pt x="156" y="280"/>
                    <a:pt x="175" y="269"/>
                  </a:cubicBezTo>
                  <a:lnTo>
                    <a:pt x="471" y="99"/>
                  </a:lnTo>
                  <a:cubicBezTo>
                    <a:pt x="512" y="76"/>
                    <a:pt x="512" y="39"/>
                    <a:pt x="475" y="17"/>
                  </a:cubicBezTo>
                  <a:cubicBezTo>
                    <a:pt x="457" y="6"/>
                    <a:pt x="432" y="0"/>
                    <a:pt x="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3145525" y="475000"/>
              <a:ext cx="12800" cy="7150"/>
            </a:xfrm>
            <a:custGeom>
              <a:avLst/>
              <a:gdLst/>
              <a:ahLst/>
              <a:cxnLst/>
              <a:rect l="l" t="t" r="r" b="b"/>
              <a:pathLst>
                <a:path w="512" h="286" extrusionOk="0">
                  <a:moveTo>
                    <a:pt x="405" y="1"/>
                  </a:moveTo>
                  <a:cubicBezTo>
                    <a:pt x="380" y="1"/>
                    <a:pt x="356" y="7"/>
                    <a:pt x="338" y="18"/>
                  </a:cubicBezTo>
                  <a:lnTo>
                    <a:pt x="41" y="188"/>
                  </a:lnTo>
                  <a:cubicBezTo>
                    <a:pt x="1" y="211"/>
                    <a:pt x="1" y="247"/>
                    <a:pt x="38" y="269"/>
                  </a:cubicBezTo>
                  <a:cubicBezTo>
                    <a:pt x="58" y="280"/>
                    <a:pt x="83" y="286"/>
                    <a:pt x="108" y="286"/>
                  </a:cubicBezTo>
                  <a:cubicBezTo>
                    <a:pt x="133" y="286"/>
                    <a:pt x="158" y="280"/>
                    <a:pt x="178" y="269"/>
                  </a:cubicBezTo>
                  <a:lnTo>
                    <a:pt x="474" y="99"/>
                  </a:lnTo>
                  <a:cubicBezTo>
                    <a:pt x="512" y="77"/>
                    <a:pt x="512" y="40"/>
                    <a:pt x="474" y="18"/>
                  </a:cubicBezTo>
                  <a:cubicBezTo>
                    <a:pt x="454" y="7"/>
                    <a:pt x="430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3132750" y="467600"/>
              <a:ext cx="12800" cy="7075"/>
            </a:xfrm>
            <a:custGeom>
              <a:avLst/>
              <a:gdLst/>
              <a:ahLst/>
              <a:cxnLst/>
              <a:rect l="l" t="t" r="r" b="b"/>
              <a:pathLst>
                <a:path w="512" h="283" extrusionOk="0">
                  <a:moveTo>
                    <a:pt x="406" y="1"/>
                  </a:moveTo>
                  <a:cubicBezTo>
                    <a:pt x="381" y="1"/>
                    <a:pt x="356" y="6"/>
                    <a:pt x="337" y="18"/>
                  </a:cubicBezTo>
                  <a:lnTo>
                    <a:pt x="41" y="187"/>
                  </a:lnTo>
                  <a:cubicBezTo>
                    <a:pt x="0" y="210"/>
                    <a:pt x="0" y="247"/>
                    <a:pt x="38" y="266"/>
                  </a:cubicBezTo>
                  <a:cubicBezTo>
                    <a:pt x="56" y="277"/>
                    <a:pt x="81" y="282"/>
                    <a:pt x="106" y="282"/>
                  </a:cubicBezTo>
                  <a:cubicBezTo>
                    <a:pt x="131" y="282"/>
                    <a:pt x="156" y="277"/>
                    <a:pt x="174" y="266"/>
                  </a:cubicBezTo>
                  <a:lnTo>
                    <a:pt x="471" y="95"/>
                  </a:lnTo>
                  <a:cubicBezTo>
                    <a:pt x="512" y="73"/>
                    <a:pt x="512" y="40"/>
                    <a:pt x="474" y="18"/>
                  </a:cubicBezTo>
                  <a:cubicBezTo>
                    <a:pt x="456" y="6"/>
                    <a:pt x="431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3286050" y="556700"/>
              <a:ext cx="12725" cy="7075"/>
            </a:xfrm>
            <a:custGeom>
              <a:avLst/>
              <a:gdLst/>
              <a:ahLst/>
              <a:cxnLst/>
              <a:rect l="l" t="t" r="r" b="b"/>
              <a:pathLst>
                <a:path w="509" h="283" extrusionOk="0">
                  <a:moveTo>
                    <a:pt x="404" y="0"/>
                  </a:moveTo>
                  <a:cubicBezTo>
                    <a:pt x="379" y="0"/>
                    <a:pt x="354" y="5"/>
                    <a:pt x="334" y="14"/>
                  </a:cubicBezTo>
                  <a:lnTo>
                    <a:pt x="38" y="188"/>
                  </a:lnTo>
                  <a:cubicBezTo>
                    <a:pt x="0" y="211"/>
                    <a:pt x="0" y="243"/>
                    <a:pt x="38" y="266"/>
                  </a:cubicBezTo>
                  <a:cubicBezTo>
                    <a:pt x="56" y="277"/>
                    <a:pt x="81" y="282"/>
                    <a:pt x="106" y="282"/>
                  </a:cubicBezTo>
                  <a:cubicBezTo>
                    <a:pt x="131" y="282"/>
                    <a:pt x="156" y="277"/>
                    <a:pt x="175" y="266"/>
                  </a:cubicBezTo>
                  <a:lnTo>
                    <a:pt x="471" y="96"/>
                  </a:lnTo>
                  <a:cubicBezTo>
                    <a:pt x="508" y="74"/>
                    <a:pt x="508" y="36"/>
                    <a:pt x="471" y="14"/>
                  </a:cubicBezTo>
                  <a:cubicBezTo>
                    <a:pt x="452" y="5"/>
                    <a:pt x="428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3273275" y="549225"/>
              <a:ext cx="12800" cy="7150"/>
            </a:xfrm>
            <a:custGeom>
              <a:avLst/>
              <a:gdLst/>
              <a:ahLst/>
              <a:cxnLst/>
              <a:rect l="l" t="t" r="r" b="b"/>
              <a:pathLst>
                <a:path w="512" h="286" extrusionOk="0">
                  <a:moveTo>
                    <a:pt x="403" y="0"/>
                  </a:moveTo>
                  <a:cubicBezTo>
                    <a:pt x="379" y="0"/>
                    <a:pt x="354" y="6"/>
                    <a:pt x="334" y="17"/>
                  </a:cubicBezTo>
                  <a:lnTo>
                    <a:pt x="37" y="190"/>
                  </a:lnTo>
                  <a:cubicBezTo>
                    <a:pt x="0" y="213"/>
                    <a:pt x="0" y="246"/>
                    <a:pt x="37" y="269"/>
                  </a:cubicBezTo>
                  <a:cubicBezTo>
                    <a:pt x="56" y="280"/>
                    <a:pt x="81" y="285"/>
                    <a:pt x="106" y="285"/>
                  </a:cubicBezTo>
                  <a:cubicBezTo>
                    <a:pt x="131" y="285"/>
                    <a:pt x="156" y="280"/>
                    <a:pt x="174" y="269"/>
                  </a:cubicBezTo>
                  <a:lnTo>
                    <a:pt x="470" y="98"/>
                  </a:lnTo>
                  <a:cubicBezTo>
                    <a:pt x="511" y="76"/>
                    <a:pt x="511" y="39"/>
                    <a:pt x="470" y="17"/>
                  </a:cubicBezTo>
                  <a:cubicBezTo>
                    <a:pt x="452" y="6"/>
                    <a:pt x="428" y="0"/>
                    <a:pt x="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3260475" y="541800"/>
              <a:ext cx="12725" cy="7175"/>
            </a:xfrm>
            <a:custGeom>
              <a:avLst/>
              <a:gdLst/>
              <a:ahLst/>
              <a:cxnLst/>
              <a:rect l="l" t="t" r="r" b="b"/>
              <a:pathLst>
                <a:path w="509" h="287" extrusionOk="0">
                  <a:moveTo>
                    <a:pt x="404" y="0"/>
                  </a:moveTo>
                  <a:cubicBezTo>
                    <a:pt x="380" y="0"/>
                    <a:pt x="355" y="6"/>
                    <a:pt x="334" y="17"/>
                  </a:cubicBezTo>
                  <a:lnTo>
                    <a:pt x="38" y="188"/>
                  </a:lnTo>
                  <a:cubicBezTo>
                    <a:pt x="1" y="210"/>
                    <a:pt x="1" y="247"/>
                    <a:pt x="38" y="269"/>
                  </a:cubicBezTo>
                  <a:cubicBezTo>
                    <a:pt x="56" y="281"/>
                    <a:pt x="81" y="286"/>
                    <a:pt x="106" y="286"/>
                  </a:cubicBezTo>
                  <a:cubicBezTo>
                    <a:pt x="131" y="286"/>
                    <a:pt x="156" y="281"/>
                    <a:pt x="175" y="269"/>
                  </a:cubicBezTo>
                  <a:lnTo>
                    <a:pt x="471" y="99"/>
                  </a:lnTo>
                  <a:cubicBezTo>
                    <a:pt x="509" y="76"/>
                    <a:pt x="509" y="39"/>
                    <a:pt x="471" y="17"/>
                  </a:cubicBezTo>
                  <a:cubicBezTo>
                    <a:pt x="452" y="6"/>
                    <a:pt x="428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3247700" y="534400"/>
              <a:ext cx="12725" cy="7075"/>
            </a:xfrm>
            <a:custGeom>
              <a:avLst/>
              <a:gdLst/>
              <a:ahLst/>
              <a:cxnLst/>
              <a:rect l="l" t="t" r="r" b="b"/>
              <a:pathLst>
                <a:path w="509" h="283" extrusionOk="0">
                  <a:moveTo>
                    <a:pt x="404" y="0"/>
                  </a:moveTo>
                  <a:cubicBezTo>
                    <a:pt x="379" y="0"/>
                    <a:pt x="354" y="6"/>
                    <a:pt x="334" y="17"/>
                  </a:cubicBezTo>
                  <a:lnTo>
                    <a:pt x="38" y="188"/>
                  </a:lnTo>
                  <a:cubicBezTo>
                    <a:pt x="0" y="210"/>
                    <a:pt x="0" y="246"/>
                    <a:pt x="38" y="268"/>
                  </a:cubicBezTo>
                  <a:cubicBezTo>
                    <a:pt x="55" y="277"/>
                    <a:pt x="79" y="282"/>
                    <a:pt x="103" y="282"/>
                  </a:cubicBezTo>
                  <a:cubicBezTo>
                    <a:pt x="129" y="282"/>
                    <a:pt x="155" y="276"/>
                    <a:pt x="175" y="265"/>
                  </a:cubicBezTo>
                  <a:lnTo>
                    <a:pt x="471" y="94"/>
                  </a:lnTo>
                  <a:cubicBezTo>
                    <a:pt x="508" y="72"/>
                    <a:pt x="508" y="39"/>
                    <a:pt x="471" y="17"/>
                  </a:cubicBezTo>
                  <a:cubicBezTo>
                    <a:pt x="452" y="6"/>
                    <a:pt x="428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3234925" y="526975"/>
              <a:ext cx="12700" cy="7075"/>
            </a:xfrm>
            <a:custGeom>
              <a:avLst/>
              <a:gdLst/>
              <a:ahLst/>
              <a:cxnLst/>
              <a:rect l="l" t="t" r="r" b="b"/>
              <a:pathLst>
                <a:path w="508" h="283" extrusionOk="0">
                  <a:moveTo>
                    <a:pt x="403" y="1"/>
                  </a:moveTo>
                  <a:cubicBezTo>
                    <a:pt x="379" y="1"/>
                    <a:pt x="354" y="7"/>
                    <a:pt x="334" y="18"/>
                  </a:cubicBezTo>
                  <a:lnTo>
                    <a:pt x="37" y="188"/>
                  </a:lnTo>
                  <a:cubicBezTo>
                    <a:pt x="0" y="210"/>
                    <a:pt x="0" y="244"/>
                    <a:pt x="37" y="266"/>
                  </a:cubicBezTo>
                  <a:cubicBezTo>
                    <a:pt x="56" y="277"/>
                    <a:pt x="81" y="282"/>
                    <a:pt x="106" y="282"/>
                  </a:cubicBezTo>
                  <a:cubicBezTo>
                    <a:pt x="131" y="282"/>
                    <a:pt x="156" y="277"/>
                    <a:pt x="174" y="266"/>
                  </a:cubicBezTo>
                  <a:lnTo>
                    <a:pt x="471" y="95"/>
                  </a:lnTo>
                  <a:cubicBezTo>
                    <a:pt x="508" y="73"/>
                    <a:pt x="508" y="35"/>
                    <a:pt x="471" y="18"/>
                  </a:cubicBezTo>
                  <a:cubicBezTo>
                    <a:pt x="452" y="7"/>
                    <a:pt x="428" y="1"/>
                    <a:pt x="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3307000" y="571550"/>
              <a:ext cx="17425" cy="9750"/>
            </a:xfrm>
            <a:custGeom>
              <a:avLst/>
              <a:gdLst/>
              <a:ahLst/>
              <a:cxnLst/>
              <a:rect l="l" t="t" r="r" b="b"/>
              <a:pathLst>
                <a:path w="697" h="390" extrusionOk="0">
                  <a:moveTo>
                    <a:pt x="589" y="0"/>
                  </a:moveTo>
                  <a:cubicBezTo>
                    <a:pt x="565" y="0"/>
                    <a:pt x="541" y="6"/>
                    <a:pt x="522" y="17"/>
                  </a:cubicBezTo>
                  <a:lnTo>
                    <a:pt x="40" y="294"/>
                  </a:lnTo>
                  <a:cubicBezTo>
                    <a:pt x="4" y="316"/>
                    <a:pt x="0" y="350"/>
                    <a:pt x="40" y="372"/>
                  </a:cubicBezTo>
                  <a:cubicBezTo>
                    <a:pt x="59" y="384"/>
                    <a:pt x="84" y="389"/>
                    <a:pt x="109" y="389"/>
                  </a:cubicBezTo>
                  <a:cubicBezTo>
                    <a:pt x="134" y="389"/>
                    <a:pt x="159" y="384"/>
                    <a:pt x="178" y="372"/>
                  </a:cubicBezTo>
                  <a:lnTo>
                    <a:pt x="655" y="94"/>
                  </a:lnTo>
                  <a:cubicBezTo>
                    <a:pt x="696" y="72"/>
                    <a:pt x="696" y="39"/>
                    <a:pt x="655" y="17"/>
                  </a:cubicBezTo>
                  <a:cubicBezTo>
                    <a:pt x="637" y="6"/>
                    <a:pt x="613" y="0"/>
                    <a:pt x="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3298825" y="564125"/>
              <a:ext cx="12825" cy="7075"/>
            </a:xfrm>
            <a:custGeom>
              <a:avLst/>
              <a:gdLst/>
              <a:ahLst/>
              <a:cxnLst/>
              <a:rect l="l" t="t" r="r" b="b"/>
              <a:pathLst>
                <a:path w="513" h="283" extrusionOk="0">
                  <a:moveTo>
                    <a:pt x="404" y="0"/>
                  </a:moveTo>
                  <a:cubicBezTo>
                    <a:pt x="380" y="0"/>
                    <a:pt x="355" y="6"/>
                    <a:pt x="334" y="17"/>
                  </a:cubicBezTo>
                  <a:lnTo>
                    <a:pt x="38" y="187"/>
                  </a:lnTo>
                  <a:cubicBezTo>
                    <a:pt x="1" y="210"/>
                    <a:pt x="1" y="247"/>
                    <a:pt x="38" y="266"/>
                  </a:cubicBezTo>
                  <a:cubicBezTo>
                    <a:pt x="56" y="277"/>
                    <a:pt x="81" y="282"/>
                    <a:pt x="106" y="282"/>
                  </a:cubicBezTo>
                  <a:cubicBezTo>
                    <a:pt x="131" y="282"/>
                    <a:pt x="156" y="277"/>
                    <a:pt x="175" y="266"/>
                  </a:cubicBezTo>
                  <a:lnTo>
                    <a:pt x="471" y="95"/>
                  </a:lnTo>
                  <a:cubicBezTo>
                    <a:pt x="512" y="73"/>
                    <a:pt x="512" y="39"/>
                    <a:pt x="471" y="17"/>
                  </a:cubicBezTo>
                  <a:cubicBezTo>
                    <a:pt x="452" y="6"/>
                    <a:pt x="428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3288100" y="591175"/>
              <a:ext cx="17250" cy="9750"/>
            </a:xfrm>
            <a:custGeom>
              <a:avLst/>
              <a:gdLst/>
              <a:ahLst/>
              <a:cxnLst/>
              <a:rect l="l" t="t" r="r" b="b"/>
              <a:pathLst>
                <a:path w="690" h="390" extrusionOk="0">
                  <a:moveTo>
                    <a:pt x="107" y="0"/>
                  </a:moveTo>
                  <a:cubicBezTo>
                    <a:pt x="83" y="0"/>
                    <a:pt x="59" y="6"/>
                    <a:pt x="40" y="17"/>
                  </a:cubicBezTo>
                  <a:cubicBezTo>
                    <a:pt x="0" y="39"/>
                    <a:pt x="0" y="73"/>
                    <a:pt x="37" y="95"/>
                  </a:cubicBezTo>
                  <a:lnTo>
                    <a:pt x="515" y="373"/>
                  </a:lnTo>
                  <a:cubicBezTo>
                    <a:pt x="533" y="384"/>
                    <a:pt x="558" y="389"/>
                    <a:pt x="583" y="389"/>
                  </a:cubicBezTo>
                  <a:cubicBezTo>
                    <a:pt x="608" y="389"/>
                    <a:pt x="633" y="384"/>
                    <a:pt x="652" y="373"/>
                  </a:cubicBezTo>
                  <a:cubicBezTo>
                    <a:pt x="689" y="350"/>
                    <a:pt x="689" y="317"/>
                    <a:pt x="652" y="295"/>
                  </a:cubicBezTo>
                  <a:lnTo>
                    <a:pt x="174" y="17"/>
                  </a:lnTo>
                  <a:cubicBezTo>
                    <a:pt x="155" y="6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3279750" y="601250"/>
              <a:ext cx="12825" cy="7075"/>
            </a:xfrm>
            <a:custGeom>
              <a:avLst/>
              <a:gdLst/>
              <a:ahLst/>
              <a:cxnLst/>
              <a:rect l="l" t="t" r="r" b="b"/>
              <a:pathLst>
                <a:path w="513" h="283" extrusionOk="0">
                  <a:moveTo>
                    <a:pt x="110" y="1"/>
                  </a:moveTo>
                  <a:cubicBezTo>
                    <a:pt x="85" y="1"/>
                    <a:pt x="59" y="6"/>
                    <a:pt x="41" y="18"/>
                  </a:cubicBezTo>
                  <a:cubicBezTo>
                    <a:pt x="1" y="40"/>
                    <a:pt x="4" y="74"/>
                    <a:pt x="37" y="96"/>
                  </a:cubicBezTo>
                  <a:lnTo>
                    <a:pt x="334" y="266"/>
                  </a:lnTo>
                  <a:cubicBezTo>
                    <a:pt x="355" y="277"/>
                    <a:pt x="382" y="283"/>
                    <a:pt x="408" y="283"/>
                  </a:cubicBezTo>
                  <a:cubicBezTo>
                    <a:pt x="431" y="283"/>
                    <a:pt x="454" y="279"/>
                    <a:pt x="471" y="270"/>
                  </a:cubicBezTo>
                  <a:cubicBezTo>
                    <a:pt x="512" y="248"/>
                    <a:pt x="512" y="211"/>
                    <a:pt x="471" y="188"/>
                  </a:cubicBezTo>
                  <a:lnTo>
                    <a:pt x="179" y="18"/>
                  </a:lnTo>
                  <a:cubicBezTo>
                    <a:pt x="160" y="6"/>
                    <a:pt x="135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3241200" y="623500"/>
              <a:ext cx="12725" cy="7175"/>
            </a:xfrm>
            <a:custGeom>
              <a:avLst/>
              <a:gdLst/>
              <a:ahLst/>
              <a:cxnLst/>
              <a:rect l="l" t="t" r="r" b="b"/>
              <a:pathLst>
                <a:path w="509" h="287" extrusionOk="0">
                  <a:moveTo>
                    <a:pt x="107" y="0"/>
                  </a:moveTo>
                  <a:cubicBezTo>
                    <a:pt x="82" y="0"/>
                    <a:pt x="57" y="6"/>
                    <a:pt x="38" y="17"/>
                  </a:cubicBezTo>
                  <a:cubicBezTo>
                    <a:pt x="1" y="39"/>
                    <a:pt x="1" y="76"/>
                    <a:pt x="38" y="99"/>
                  </a:cubicBezTo>
                  <a:lnTo>
                    <a:pt x="334" y="269"/>
                  </a:lnTo>
                  <a:cubicBezTo>
                    <a:pt x="353" y="281"/>
                    <a:pt x="377" y="286"/>
                    <a:pt x="401" y="286"/>
                  </a:cubicBezTo>
                  <a:cubicBezTo>
                    <a:pt x="425" y="286"/>
                    <a:pt x="449" y="281"/>
                    <a:pt x="468" y="269"/>
                  </a:cubicBezTo>
                  <a:cubicBezTo>
                    <a:pt x="509" y="247"/>
                    <a:pt x="509" y="213"/>
                    <a:pt x="471" y="191"/>
                  </a:cubicBezTo>
                  <a:lnTo>
                    <a:pt x="175" y="17"/>
                  </a:lnTo>
                  <a:cubicBezTo>
                    <a:pt x="156" y="6"/>
                    <a:pt x="132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3254075" y="616100"/>
              <a:ext cx="12725" cy="7150"/>
            </a:xfrm>
            <a:custGeom>
              <a:avLst/>
              <a:gdLst/>
              <a:ahLst/>
              <a:cxnLst/>
              <a:rect l="l" t="t" r="r" b="b"/>
              <a:pathLst>
                <a:path w="509" h="286" extrusionOk="0">
                  <a:moveTo>
                    <a:pt x="106" y="0"/>
                  </a:moveTo>
                  <a:cubicBezTo>
                    <a:pt x="82" y="0"/>
                    <a:pt x="57" y="6"/>
                    <a:pt x="38" y="17"/>
                  </a:cubicBezTo>
                  <a:cubicBezTo>
                    <a:pt x="1" y="39"/>
                    <a:pt x="1" y="76"/>
                    <a:pt x="34" y="94"/>
                  </a:cubicBezTo>
                  <a:lnTo>
                    <a:pt x="331" y="268"/>
                  </a:lnTo>
                  <a:cubicBezTo>
                    <a:pt x="349" y="280"/>
                    <a:pt x="374" y="285"/>
                    <a:pt x="399" y="285"/>
                  </a:cubicBezTo>
                  <a:cubicBezTo>
                    <a:pt x="424" y="285"/>
                    <a:pt x="449" y="280"/>
                    <a:pt x="468" y="268"/>
                  </a:cubicBezTo>
                  <a:cubicBezTo>
                    <a:pt x="508" y="246"/>
                    <a:pt x="508" y="210"/>
                    <a:pt x="468" y="191"/>
                  </a:cubicBezTo>
                  <a:lnTo>
                    <a:pt x="171" y="17"/>
                  </a:lnTo>
                  <a:cubicBezTo>
                    <a:pt x="155" y="6"/>
                    <a:pt x="131" y="0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3266975" y="608675"/>
              <a:ext cx="12700" cy="7150"/>
            </a:xfrm>
            <a:custGeom>
              <a:avLst/>
              <a:gdLst/>
              <a:ahLst/>
              <a:cxnLst/>
              <a:rect l="l" t="t" r="r" b="b"/>
              <a:pathLst>
                <a:path w="508" h="286" extrusionOk="0">
                  <a:moveTo>
                    <a:pt x="105" y="1"/>
                  </a:moveTo>
                  <a:cubicBezTo>
                    <a:pt x="81" y="1"/>
                    <a:pt x="56" y="7"/>
                    <a:pt x="37" y="18"/>
                  </a:cubicBezTo>
                  <a:cubicBezTo>
                    <a:pt x="0" y="40"/>
                    <a:pt x="0" y="73"/>
                    <a:pt x="33" y="95"/>
                  </a:cubicBezTo>
                  <a:lnTo>
                    <a:pt x="329" y="269"/>
                  </a:lnTo>
                  <a:cubicBezTo>
                    <a:pt x="350" y="280"/>
                    <a:pt x="375" y="286"/>
                    <a:pt x="400" y="286"/>
                  </a:cubicBezTo>
                  <a:cubicBezTo>
                    <a:pt x="424" y="286"/>
                    <a:pt x="449" y="280"/>
                    <a:pt x="467" y="269"/>
                  </a:cubicBezTo>
                  <a:cubicBezTo>
                    <a:pt x="507" y="247"/>
                    <a:pt x="507" y="210"/>
                    <a:pt x="467" y="187"/>
                  </a:cubicBezTo>
                  <a:lnTo>
                    <a:pt x="170" y="18"/>
                  </a:lnTo>
                  <a:cubicBezTo>
                    <a:pt x="154" y="7"/>
                    <a:pt x="13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3228325" y="631000"/>
              <a:ext cx="12725" cy="7075"/>
            </a:xfrm>
            <a:custGeom>
              <a:avLst/>
              <a:gdLst/>
              <a:ahLst/>
              <a:cxnLst/>
              <a:rect l="l" t="t" r="r" b="b"/>
              <a:pathLst>
                <a:path w="509" h="283" extrusionOk="0">
                  <a:moveTo>
                    <a:pt x="110" y="0"/>
                  </a:moveTo>
                  <a:cubicBezTo>
                    <a:pt x="84" y="0"/>
                    <a:pt x="57" y="6"/>
                    <a:pt x="38" y="17"/>
                  </a:cubicBezTo>
                  <a:cubicBezTo>
                    <a:pt x="1" y="36"/>
                    <a:pt x="1" y="73"/>
                    <a:pt x="38" y="95"/>
                  </a:cubicBezTo>
                  <a:lnTo>
                    <a:pt x="334" y="266"/>
                  </a:lnTo>
                  <a:cubicBezTo>
                    <a:pt x="353" y="277"/>
                    <a:pt x="377" y="282"/>
                    <a:pt x="401" y="282"/>
                  </a:cubicBezTo>
                  <a:cubicBezTo>
                    <a:pt x="425" y="282"/>
                    <a:pt x="449" y="277"/>
                    <a:pt x="468" y="266"/>
                  </a:cubicBezTo>
                  <a:cubicBezTo>
                    <a:pt x="509" y="243"/>
                    <a:pt x="509" y="209"/>
                    <a:pt x="471" y="187"/>
                  </a:cubicBezTo>
                  <a:lnTo>
                    <a:pt x="175" y="14"/>
                  </a:lnTo>
                  <a:cubicBezTo>
                    <a:pt x="157" y="5"/>
                    <a:pt x="134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3215475" y="638400"/>
              <a:ext cx="12700" cy="7075"/>
            </a:xfrm>
            <a:custGeom>
              <a:avLst/>
              <a:gdLst/>
              <a:ahLst/>
              <a:cxnLst/>
              <a:rect l="l" t="t" r="r" b="b"/>
              <a:pathLst>
                <a:path w="508" h="283" extrusionOk="0">
                  <a:moveTo>
                    <a:pt x="106" y="1"/>
                  </a:moveTo>
                  <a:cubicBezTo>
                    <a:pt x="81" y="1"/>
                    <a:pt x="56" y="6"/>
                    <a:pt x="37" y="18"/>
                  </a:cubicBezTo>
                  <a:cubicBezTo>
                    <a:pt x="0" y="40"/>
                    <a:pt x="0" y="74"/>
                    <a:pt x="37" y="96"/>
                  </a:cubicBezTo>
                  <a:lnTo>
                    <a:pt x="334" y="266"/>
                  </a:lnTo>
                  <a:cubicBezTo>
                    <a:pt x="352" y="277"/>
                    <a:pt x="376" y="282"/>
                    <a:pt x="401" y="282"/>
                  </a:cubicBezTo>
                  <a:cubicBezTo>
                    <a:pt x="425" y="282"/>
                    <a:pt x="450" y="277"/>
                    <a:pt x="470" y="266"/>
                  </a:cubicBezTo>
                  <a:cubicBezTo>
                    <a:pt x="508" y="247"/>
                    <a:pt x="508" y="210"/>
                    <a:pt x="470" y="188"/>
                  </a:cubicBezTo>
                  <a:lnTo>
                    <a:pt x="174" y="18"/>
                  </a:lnTo>
                  <a:cubicBezTo>
                    <a:pt x="156" y="6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3189725" y="653225"/>
              <a:ext cx="12700" cy="7150"/>
            </a:xfrm>
            <a:custGeom>
              <a:avLst/>
              <a:gdLst/>
              <a:ahLst/>
              <a:cxnLst/>
              <a:rect l="l" t="t" r="r" b="b"/>
              <a:pathLst>
                <a:path w="508" h="286" extrusionOk="0">
                  <a:moveTo>
                    <a:pt x="106" y="1"/>
                  </a:moveTo>
                  <a:cubicBezTo>
                    <a:pt x="81" y="1"/>
                    <a:pt x="55" y="7"/>
                    <a:pt x="37" y="18"/>
                  </a:cubicBezTo>
                  <a:cubicBezTo>
                    <a:pt x="0" y="40"/>
                    <a:pt x="0" y="76"/>
                    <a:pt x="37" y="95"/>
                  </a:cubicBezTo>
                  <a:lnTo>
                    <a:pt x="334" y="269"/>
                  </a:lnTo>
                  <a:cubicBezTo>
                    <a:pt x="352" y="280"/>
                    <a:pt x="377" y="286"/>
                    <a:pt x="402" y="286"/>
                  </a:cubicBezTo>
                  <a:cubicBezTo>
                    <a:pt x="427" y="286"/>
                    <a:pt x="452" y="280"/>
                    <a:pt x="471" y="269"/>
                  </a:cubicBezTo>
                  <a:cubicBezTo>
                    <a:pt x="507" y="247"/>
                    <a:pt x="507" y="210"/>
                    <a:pt x="471" y="192"/>
                  </a:cubicBezTo>
                  <a:lnTo>
                    <a:pt x="174" y="18"/>
                  </a:lnTo>
                  <a:cubicBezTo>
                    <a:pt x="155" y="7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3202600" y="645800"/>
              <a:ext cx="12700" cy="7175"/>
            </a:xfrm>
            <a:custGeom>
              <a:avLst/>
              <a:gdLst/>
              <a:ahLst/>
              <a:cxnLst/>
              <a:rect l="l" t="t" r="r" b="b"/>
              <a:pathLst>
                <a:path w="508" h="287" extrusionOk="0">
                  <a:moveTo>
                    <a:pt x="106" y="1"/>
                  </a:moveTo>
                  <a:cubicBezTo>
                    <a:pt x="80" y="1"/>
                    <a:pt x="55" y="7"/>
                    <a:pt x="37" y="18"/>
                  </a:cubicBezTo>
                  <a:cubicBezTo>
                    <a:pt x="0" y="40"/>
                    <a:pt x="0" y="74"/>
                    <a:pt x="37" y="96"/>
                  </a:cubicBezTo>
                  <a:lnTo>
                    <a:pt x="334" y="270"/>
                  </a:lnTo>
                  <a:cubicBezTo>
                    <a:pt x="352" y="281"/>
                    <a:pt x="376" y="287"/>
                    <a:pt x="400" y="287"/>
                  </a:cubicBezTo>
                  <a:cubicBezTo>
                    <a:pt x="425" y="287"/>
                    <a:pt x="450" y="281"/>
                    <a:pt x="471" y="270"/>
                  </a:cubicBezTo>
                  <a:cubicBezTo>
                    <a:pt x="508" y="248"/>
                    <a:pt x="508" y="211"/>
                    <a:pt x="471" y="188"/>
                  </a:cubicBezTo>
                  <a:lnTo>
                    <a:pt x="174" y="18"/>
                  </a:lnTo>
                  <a:cubicBezTo>
                    <a:pt x="156" y="7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3176825" y="660700"/>
              <a:ext cx="12725" cy="7100"/>
            </a:xfrm>
            <a:custGeom>
              <a:avLst/>
              <a:gdLst/>
              <a:ahLst/>
              <a:cxnLst/>
              <a:rect l="l" t="t" r="r" b="b"/>
              <a:pathLst>
                <a:path w="509" h="284" extrusionOk="0">
                  <a:moveTo>
                    <a:pt x="107" y="1"/>
                  </a:moveTo>
                  <a:cubicBezTo>
                    <a:pt x="82" y="1"/>
                    <a:pt x="57" y="5"/>
                    <a:pt x="38" y="15"/>
                  </a:cubicBezTo>
                  <a:cubicBezTo>
                    <a:pt x="1" y="37"/>
                    <a:pt x="1" y="74"/>
                    <a:pt x="38" y="97"/>
                  </a:cubicBezTo>
                  <a:lnTo>
                    <a:pt x="334" y="266"/>
                  </a:lnTo>
                  <a:cubicBezTo>
                    <a:pt x="353" y="278"/>
                    <a:pt x="378" y="283"/>
                    <a:pt x="403" y="283"/>
                  </a:cubicBezTo>
                  <a:cubicBezTo>
                    <a:pt x="428" y="283"/>
                    <a:pt x="453" y="278"/>
                    <a:pt x="472" y="266"/>
                  </a:cubicBezTo>
                  <a:cubicBezTo>
                    <a:pt x="508" y="244"/>
                    <a:pt x="508" y="211"/>
                    <a:pt x="472" y="189"/>
                  </a:cubicBezTo>
                  <a:lnTo>
                    <a:pt x="175" y="15"/>
                  </a:lnTo>
                  <a:cubicBezTo>
                    <a:pt x="157" y="5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3159425" y="665475"/>
              <a:ext cx="17250" cy="9750"/>
            </a:xfrm>
            <a:custGeom>
              <a:avLst/>
              <a:gdLst/>
              <a:ahLst/>
              <a:cxnLst/>
              <a:rect l="l" t="t" r="r" b="b"/>
              <a:pathLst>
                <a:path w="690" h="390" extrusionOk="0">
                  <a:moveTo>
                    <a:pt x="107" y="0"/>
                  </a:moveTo>
                  <a:cubicBezTo>
                    <a:pt x="83" y="0"/>
                    <a:pt x="58" y="6"/>
                    <a:pt x="38" y="17"/>
                  </a:cubicBezTo>
                  <a:cubicBezTo>
                    <a:pt x="0" y="39"/>
                    <a:pt x="0" y="72"/>
                    <a:pt x="38" y="94"/>
                  </a:cubicBezTo>
                  <a:lnTo>
                    <a:pt x="515" y="372"/>
                  </a:lnTo>
                  <a:cubicBezTo>
                    <a:pt x="534" y="384"/>
                    <a:pt x="559" y="389"/>
                    <a:pt x="584" y="389"/>
                  </a:cubicBezTo>
                  <a:cubicBezTo>
                    <a:pt x="609" y="389"/>
                    <a:pt x="634" y="384"/>
                    <a:pt x="652" y="372"/>
                  </a:cubicBezTo>
                  <a:cubicBezTo>
                    <a:pt x="689" y="350"/>
                    <a:pt x="689" y="316"/>
                    <a:pt x="652" y="294"/>
                  </a:cubicBezTo>
                  <a:lnTo>
                    <a:pt x="175" y="17"/>
                  </a:lnTo>
                  <a:cubicBezTo>
                    <a:pt x="156" y="6"/>
                    <a:pt x="132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3151250" y="675475"/>
              <a:ext cx="12725" cy="7075"/>
            </a:xfrm>
            <a:custGeom>
              <a:avLst/>
              <a:gdLst/>
              <a:ahLst/>
              <a:cxnLst/>
              <a:rect l="l" t="t" r="r" b="b"/>
              <a:pathLst>
                <a:path w="509" h="283" extrusionOk="0">
                  <a:moveTo>
                    <a:pt x="107" y="0"/>
                  </a:moveTo>
                  <a:cubicBezTo>
                    <a:pt x="82" y="0"/>
                    <a:pt x="57" y="6"/>
                    <a:pt x="38" y="17"/>
                  </a:cubicBezTo>
                  <a:cubicBezTo>
                    <a:pt x="1" y="39"/>
                    <a:pt x="1" y="72"/>
                    <a:pt x="38" y="94"/>
                  </a:cubicBezTo>
                  <a:lnTo>
                    <a:pt x="334" y="269"/>
                  </a:lnTo>
                  <a:cubicBezTo>
                    <a:pt x="353" y="278"/>
                    <a:pt x="378" y="283"/>
                    <a:pt x="403" y="283"/>
                  </a:cubicBezTo>
                  <a:cubicBezTo>
                    <a:pt x="428" y="283"/>
                    <a:pt x="454" y="278"/>
                    <a:pt x="472" y="269"/>
                  </a:cubicBezTo>
                  <a:cubicBezTo>
                    <a:pt x="509" y="246"/>
                    <a:pt x="509" y="209"/>
                    <a:pt x="472" y="187"/>
                  </a:cubicBezTo>
                  <a:lnTo>
                    <a:pt x="175" y="17"/>
                  </a:lnTo>
                  <a:cubicBezTo>
                    <a:pt x="157" y="6"/>
                    <a:pt x="132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3138400" y="682875"/>
              <a:ext cx="12700" cy="7150"/>
            </a:xfrm>
            <a:custGeom>
              <a:avLst/>
              <a:gdLst/>
              <a:ahLst/>
              <a:cxnLst/>
              <a:rect l="l" t="t" r="r" b="b"/>
              <a:pathLst>
                <a:path w="508" h="286" extrusionOk="0">
                  <a:moveTo>
                    <a:pt x="106" y="0"/>
                  </a:moveTo>
                  <a:cubicBezTo>
                    <a:pt x="81" y="0"/>
                    <a:pt x="56" y="6"/>
                    <a:pt x="37" y="17"/>
                  </a:cubicBezTo>
                  <a:cubicBezTo>
                    <a:pt x="0" y="39"/>
                    <a:pt x="0" y="77"/>
                    <a:pt x="37" y="95"/>
                  </a:cubicBezTo>
                  <a:lnTo>
                    <a:pt x="334" y="269"/>
                  </a:lnTo>
                  <a:cubicBezTo>
                    <a:pt x="352" y="280"/>
                    <a:pt x="376" y="285"/>
                    <a:pt x="401" y="285"/>
                  </a:cubicBezTo>
                  <a:cubicBezTo>
                    <a:pt x="426" y="285"/>
                    <a:pt x="450" y="280"/>
                    <a:pt x="470" y="269"/>
                  </a:cubicBezTo>
                  <a:cubicBezTo>
                    <a:pt x="508" y="246"/>
                    <a:pt x="508" y="210"/>
                    <a:pt x="470" y="188"/>
                  </a:cubicBezTo>
                  <a:lnTo>
                    <a:pt x="174" y="17"/>
                  </a:lnTo>
                  <a:cubicBezTo>
                    <a:pt x="156" y="6"/>
                    <a:pt x="131" y="0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3125525" y="690325"/>
              <a:ext cx="12700" cy="7125"/>
            </a:xfrm>
            <a:custGeom>
              <a:avLst/>
              <a:gdLst/>
              <a:ahLst/>
              <a:cxnLst/>
              <a:rect l="l" t="t" r="r" b="b"/>
              <a:pathLst>
                <a:path w="508" h="285" extrusionOk="0">
                  <a:moveTo>
                    <a:pt x="103" y="0"/>
                  </a:moveTo>
                  <a:cubicBezTo>
                    <a:pt x="80" y="0"/>
                    <a:pt x="57" y="5"/>
                    <a:pt x="38" y="15"/>
                  </a:cubicBezTo>
                  <a:cubicBezTo>
                    <a:pt x="0" y="37"/>
                    <a:pt x="0" y="75"/>
                    <a:pt x="38" y="97"/>
                  </a:cubicBezTo>
                  <a:lnTo>
                    <a:pt x="334" y="268"/>
                  </a:lnTo>
                  <a:cubicBezTo>
                    <a:pt x="352" y="279"/>
                    <a:pt x="376" y="284"/>
                    <a:pt x="401" y="284"/>
                  </a:cubicBezTo>
                  <a:cubicBezTo>
                    <a:pt x="425" y="284"/>
                    <a:pt x="450" y="279"/>
                    <a:pt x="471" y="268"/>
                  </a:cubicBezTo>
                  <a:cubicBezTo>
                    <a:pt x="508" y="245"/>
                    <a:pt x="508" y="212"/>
                    <a:pt x="471" y="189"/>
                  </a:cubicBezTo>
                  <a:lnTo>
                    <a:pt x="174" y="15"/>
                  </a:lnTo>
                  <a:cubicBezTo>
                    <a:pt x="155" y="6"/>
                    <a:pt x="12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3112650" y="697775"/>
              <a:ext cx="12725" cy="7075"/>
            </a:xfrm>
            <a:custGeom>
              <a:avLst/>
              <a:gdLst/>
              <a:ahLst/>
              <a:cxnLst/>
              <a:rect l="l" t="t" r="r" b="b"/>
              <a:pathLst>
                <a:path w="509" h="283" extrusionOk="0">
                  <a:moveTo>
                    <a:pt x="109" y="1"/>
                  </a:moveTo>
                  <a:cubicBezTo>
                    <a:pt x="83" y="1"/>
                    <a:pt x="57" y="6"/>
                    <a:pt x="38" y="18"/>
                  </a:cubicBezTo>
                  <a:cubicBezTo>
                    <a:pt x="0" y="36"/>
                    <a:pt x="0" y="73"/>
                    <a:pt x="38" y="95"/>
                  </a:cubicBezTo>
                  <a:lnTo>
                    <a:pt x="334" y="266"/>
                  </a:lnTo>
                  <a:cubicBezTo>
                    <a:pt x="352" y="277"/>
                    <a:pt x="377" y="282"/>
                    <a:pt x="402" y="282"/>
                  </a:cubicBezTo>
                  <a:cubicBezTo>
                    <a:pt x="427" y="282"/>
                    <a:pt x="452" y="277"/>
                    <a:pt x="471" y="266"/>
                  </a:cubicBezTo>
                  <a:cubicBezTo>
                    <a:pt x="508" y="244"/>
                    <a:pt x="508" y="211"/>
                    <a:pt x="471" y="188"/>
                  </a:cubicBezTo>
                  <a:lnTo>
                    <a:pt x="175" y="14"/>
                  </a:lnTo>
                  <a:cubicBezTo>
                    <a:pt x="157" y="5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3099775" y="705200"/>
              <a:ext cx="12725" cy="7050"/>
            </a:xfrm>
            <a:custGeom>
              <a:avLst/>
              <a:gdLst/>
              <a:ahLst/>
              <a:cxnLst/>
              <a:rect l="l" t="t" r="r" b="b"/>
              <a:pathLst>
                <a:path w="509" h="282" extrusionOk="0">
                  <a:moveTo>
                    <a:pt x="106" y="0"/>
                  </a:moveTo>
                  <a:cubicBezTo>
                    <a:pt x="81" y="0"/>
                    <a:pt x="56" y="6"/>
                    <a:pt x="37" y="17"/>
                  </a:cubicBezTo>
                  <a:cubicBezTo>
                    <a:pt x="0" y="39"/>
                    <a:pt x="0" y="73"/>
                    <a:pt x="37" y="95"/>
                  </a:cubicBezTo>
                  <a:lnTo>
                    <a:pt x="334" y="265"/>
                  </a:lnTo>
                  <a:cubicBezTo>
                    <a:pt x="352" y="276"/>
                    <a:pt x="377" y="282"/>
                    <a:pt x="402" y="282"/>
                  </a:cubicBezTo>
                  <a:cubicBezTo>
                    <a:pt x="427" y="282"/>
                    <a:pt x="452" y="276"/>
                    <a:pt x="471" y="265"/>
                  </a:cubicBezTo>
                  <a:cubicBezTo>
                    <a:pt x="508" y="247"/>
                    <a:pt x="508" y="210"/>
                    <a:pt x="471" y="188"/>
                  </a:cubicBezTo>
                  <a:lnTo>
                    <a:pt x="175" y="17"/>
                  </a:lnTo>
                  <a:cubicBezTo>
                    <a:pt x="156" y="6"/>
                    <a:pt x="131" y="0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3086900" y="712625"/>
              <a:ext cx="12700" cy="7150"/>
            </a:xfrm>
            <a:custGeom>
              <a:avLst/>
              <a:gdLst/>
              <a:ahLst/>
              <a:cxnLst/>
              <a:rect l="l" t="t" r="r" b="b"/>
              <a:pathLst>
                <a:path w="508" h="286" extrusionOk="0">
                  <a:moveTo>
                    <a:pt x="107" y="0"/>
                  </a:moveTo>
                  <a:cubicBezTo>
                    <a:pt x="83" y="0"/>
                    <a:pt x="58" y="6"/>
                    <a:pt x="37" y="17"/>
                  </a:cubicBezTo>
                  <a:cubicBezTo>
                    <a:pt x="1" y="39"/>
                    <a:pt x="1" y="72"/>
                    <a:pt x="37" y="94"/>
                  </a:cubicBezTo>
                  <a:lnTo>
                    <a:pt x="334" y="268"/>
                  </a:lnTo>
                  <a:cubicBezTo>
                    <a:pt x="352" y="280"/>
                    <a:pt x="377" y="285"/>
                    <a:pt x="402" y="285"/>
                  </a:cubicBezTo>
                  <a:cubicBezTo>
                    <a:pt x="427" y="285"/>
                    <a:pt x="452" y="280"/>
                    <a:pt x="471" y="268"/>
                  </a:cubicBezTo>
                  <a:cubicBezTo>
                    <a:pt x="507" y="246"/>
                    <a:pt x="507" y="209"/>
                    <a:pt x="471" y="187"/>
                  </a:cubicBezTo>
                  <a:lnTo>
                    <a:pt x="174" y="17"/>
                  </a:lnTo>
                  <a:cubicBezTo>
                    <a:pt x="156" y="6"/>
                    <a:pt x="132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3030850" y="739650"/>
              <a:ext cx="17350" cy="9750"/>
            </a:xfrm>
            <a:custGeom>
              <a:avLst/>
              <a:gdLst/>
              <a:ahLst/>
              <a:cxnLst/>
              <a:rect l="l" t="t" r="r" b="b"/>
              <a:pathLst>
                <a:path w="694" h="390" extrusionOk="0">
                  <a:moveTo>
                    <a:pt x="108" y="0"/>
                  </a:moveTo>
                  <a:cubicBezTo>
                    <a:pt x="84" y="0"/>
                    <a:pt x="60" y="6"/>
                    <a:pt x="42" y="17"/>
                  </a:cubicBezTo>
                  <a:cubicBezTo>
                    <a:pt x="4" y="39"/>
                    <a:pt x="1" y="77"/>
                    <a:pt x="37" y="99"/>
                  </a:cubicBezTo>
                  <a:lnTo>
                    <a:pt x="516" y="373"/>
                  </a:lnTo>
                  <a:cubicBezTo>
                    <a:pt x="537" y="384"/>
                    <a:pt x="563" y="390"/>
                    <a:pt x="589" y="390"/>
                  </a:cubicBezTo>
                  <a:cubicBezTo>
                    <a:pt x="612" y="390"/>
                    <a:pt x="635" y="385"/>
                    <a:pt x="653" y="376"/>
                  </a:cubicBezTo>
                  <a:cubicBezTo>
                    <a:pt x="690" y="354"/>
                    <a:pt x="694" y="318"/>
                    <a:pt x="653" y="295"/>
                  </a:cubicBezTo>
                  <a:lnTo>
                    <a:pt x="175" y="17"/>
                  </a:lnTo>
                  <a:cubicBezTo>
                    <a:pt x="156" y="6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3048275" y="734925"/>
              <a:ext cx="12800" cy="7075"/>
            </a:xfrm>
            <a:custGeom>
              <a:avLst/>
              <a:gdLst/>
              <a:ahLst/>
              <a:cxnLst/>
              <a:rect l="l" t="t" r="r" b="b"/>
              <a:pathLst>
                <a:path w="512" h="283" extrusionOk="0">
                  <a:moveTo>
                    <a:pt x="108" y="1"/>
                  </a:moveTo>
                  <a:cubicBezTo>
                    <a:pt x="84" y="1"/>
                    <a:pt x="60" y="6"/>
                    <a:pt x="41" y="18"/>
                  </a:cubicBezTo>
                  <a:cubicBezTo>
                    <a:pt x="0" y="40"/>
                    <a:pt x="0" y="73"/>
                    <a:pt x="37" y="95"/>
                  </a:cubicBezTo>
                  <a:lnTo>
                    <a:pt x="334" y="266"/>
                  </a:lnTo>
                  <a:cubicBezTo>
                    <a:pt x="352" y="277"/>
                    <a:pt x="377" y="282"/>
                    <a:pt x="402" y="282"/>
                  </a:cubicBezTo>
                  <a:cubicBezTo>
                    <a:pt x="427" y="282"/>
                    <a:pt x="452" y="277"/>
                    <a:pt x="471" y="266"/>
                  </a:cubicBezTo>
                  <a:cubicBezTo>
                    <a:pt x="511" y="243"/>
                    <a:pt x="508" y="210"/>
                    <a:pt x="471" y="187"/>
                  </a:cubicBezTo>
                  <a:lnTo>
                    <a:pt x="174" y="18"/>
                  </a:lnTo>
                  <a:cubicBezTo>
                    <a:pt x="156" y="6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3061125" y="727425"/>
              <a:ext cx="12725" cy="7175"/>
            </a:xfrm>
            <a:custGeom>
              <a:avLst/>
              <a:gdLst/>
              <a:ahLst/>
              <a:cxnLst/>
              <a:rect l="l" t="t" r="r" b="b"/>
              <a:pathLst>
                <a:path w="509" h="287" extrusionOk="0">
                  <a:moveTo>
                    <a:pt x="109" y="0"/>
                  </a:moveTo>
                  <a:cubicBezTo>
                    <a:pt x="85" y="0"/>
                    <a:pt x="61" y="6"/>
                    <a:pt x="42" y="17"/>
                  </a:cubicBezTo>
                  <a:cubicBezTo>
                    <a:pt x="1" y="39"/>
                    <a:pt x="1" y="77"/>
                    <a:pt x="38" y="99"/>
                  </a:cubicBezTo>
                  <a:lnTo>
                    <a:pt x="334" y="270"/>
                  </a:lnTo>
                  <a:cubicBezTo>
                    <a:pt x="353" y="281"/>
                    <a:pt x="378" y="286"/>
                    <a:pt x="403" y="286"/>
                  </a:cubicBezTo>
                  <a:cubicBezTo>
                    <a:pt x="428" y="286"/>
                    <a:pt x="453" y="281"/>
                    <a:pt x="471" y="270"/>
                  </a:cubicBezTo>
                  <a:cubicBezTo>
                    <a:pt x="509" y="247"/>
                    <a:pt x="509" y="214"/>
                    <a:pt x="471" y="191"/>
                  </a:cubicBezTo>
                  <a:lnTo>
                    <a:pt x="175" y="17"/>
                  </a:lnTo>
                  <a:cubicBezTo>
                    <a:pt x="157" y="6"/>
                    <a:pt x="133" y="0"/>
                    <a:pt x="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3074000" y="720025"/>
              <a:ext cx="12725" cy="7150"/>
            </a:xfrm>
            <a:custGeom>
              <a:avLst/>
              <a:gdLst/>
              <a:ahLst/>
              <a:cxnLst/>
              <a:rect l="l" t="t" r="r" b="b"/>
              <a:pathLst>
                <a:path w="509" h="286" extrusionOk="0">
                  <a:moveTo>
                    <a:pt x="108" y="0"/>
                  </a:moveTo>
                  <a:cubicBezTo>
                    <a:pt x="84" y="0"/>
                    <a:pt x="59" y="6"/>
                    <a:pt x="38" y="17"/>
                  </a:cubicBezTo>
                  <a:cubicBezTo>
                    <a:pt x="1" y="39"/>
                    <a:pt x="1" y="77"/>
                    <a:pt x="38" y="94"/>
                  </a:cubicBezTo>
                  <a:lnTo>
                    <a:pt x="334" y="269"/>
                  </a:lnTo>
                  <a:cubicBezTo>
                    <a:pt x="353" y="280"/>
                    <a:pt x="378" y="285"/>
                    <a:pt x="403" y="285"/>
                  </a:cubicBezTo>
                  <a:cubicBezTo>
                    <a:pt x="428" y="285"/>
                    <a:pt x="453" y="280"/>
                    <a:pt x="472" y="269"/>
                  </a:cubicBezTo>
                  <a:cubicBezTo>
                    <a:pt x="509" y="246"/>
                    <a:pt x="509" y="210"/>
                    <a:pt x="472" y="188"/>
                  </a:cubicBezTo>
                  <a:lnTo>
                    <a:pt x="175" y="17"/>
                  </a:lnTo>
                  <a:cubicBezTo>
                    <a:pt x="157" y="6"/>
                    <a:pt x="133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3022700" y="749650"/>
              <a:ext cx="12725" cy="7175"/>
            </a:xfrm>
            <a:custGeom>
              <a:avLst/>
              <a:gdLst/>
              <a:ahLst/>
              <a:cxnLst/>
              <a:rect l="l" t="t" r="r" b="b"/>
              <a:pathLst>
                <a:path w="509" h="287" extrusionOk="0">
                  <a:moveTo>
                    <a:pt x="108" y="1"/>
                  </a:moveTo>
                  <a:cubicBezTo>
                    <a:pt x="83" y="1"/>
                    <a:pt x="58" y="6"/>
                    <a:pt x="38" y="17"/>
                  </a:cubicBezTo>
                  <a:cubicBezTo>
                    <a:pt x="0" y="40"/>
                    <a:pt x="0" y="77"/>
                    <a:pt x="38" y="96"/>
                  </a:cubicBezTo>
                  <a:lnTo>
                    <a:pt x="334" y="270"/>
                  </a:lnTo>
                  <a:cubicBezTo>
                    <a:pt x="353" y="281"/>
                    <a:pt x="377" y="286"/>
                    <a:pt x="401" y="286"/>
                  </a:cubicBezTo>
                  <a:cubicBezTo>
                    <a:pt x="426" y="286"/>
                    <a:pt x="450" y="281"/>
                    <a:pt x="471" y="270"/>
                  </a:cubicBezTo>
                  <a:cubicBezTo>
                    <a:pt x="508" y="248"/>
                    <a:pt x="508" y="210"/>
                    <a:pt x="471" y="188"/>
                  </a:cubicBezTo>
                  <a:lnTo>
                    <a:pt x="175" y="17"/>
                  </a:lnTo>
                  <a:cubicBezTo>
                    <a:pt x="156" y="6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3009825" y="757075"/>
              <a:ext cx="12725" cy="7150"/>
            </a:xfrm>
            <a:custGeom>
              <a:avLst/>
              <a:gdLst/>
              <a:ahLst/>
              <a:cxnLst/>
              <a:rect l="l" t="t" r="r" b="b"/>
              <a:pathLst>
                <a:path w="509" h="286" extrusionOk="0">
                  <a:moveTo>
                    <a:pt x="107" y="1"/>
                  </a:moveTo>
                  <a:cubicBezTo>
                    <a:pt x="83" y="1"/>
                    <a:pt x="58" y="6"/>
                    <a:pt x="38" y="17"/>
                  </a:cubicBezTo>
                  <a:cubicBezTo>
                    <a:pt x="1" y="40"/>
                    <a:pt x="1" y="76"/>
                    <a:pt x="38" y="98"/>
                  </a:cubicBezTo>
                  <a:lnTo>
                    <a:pt x="334" y="269"/>
                  </a:lnTo>
                  <a:cubicBezTo>
                    <a:pt x="353" y="280"/>
                    <a:pt x="378" y="286"/>
                    <a:pt x="403" y="286"/>
                  </a:cubicBezTo>
                  <a:cubicBezTo>
                    <a:pt x="427" y="286"/>
                    <a:pt x="452" y="280"/>
                    <a:pt x="471" y="269"/>
                  </a:cubicBezTo>
                  <a:cubicBezTo>
                    <a:pt x="508" y="247"/>
                    <a:pt x="508" y="213"/>
                    <a:pt x="471" y="191"/>
                  </a:cubicBezTo>
                  <a:lnTo>
                    <a:pt x="175" y="17"/>
                  </a:lnTo>
                  <a:cubicBezTo>
                    <a:pt x="156" y="6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2971200" y="779400"/>
              <a:ext cx="12700" cy="7150"/>
            </a:xfrm>
            <a:custGeom>
              <a:avLst/>
              <a:gdLst/>
              <a:ahLst/>
              <a:cxnLst/>
              <a:rect l="l" t="t" r="r" b="b"/>
              <a:pathLst>
                <a:path w="508" h="286" extrusionOk="0">
                  <a:moveTo>
                    <a:pt x="108" y="0"/>
                  </a:moveTo>
                  <a:cubicBezTo>
                    <a:pt x="83" y="0"/>
                    <a:pt x="58" y="6"/>
                    <a:pt x="37" y="17"/>
                  </a:cubicBezTo>
                  <a:cubicBezTo>
                    <a:pt x="0" y="39"/>
                    <a:pt x="0" y="72"/>
                    <a:pt x="37" y="94"/>
                  </a:cubicBezTo>
                  <a:lnTo>
                    <a:pt x="334" y="269"/>
                  </a:lnTo>
                  <a:cubicBezTo>
                    <a:pt x="352" y="280"/>
                    <a:pt x="377" y="285"/>
                    <a:pt x="402" y="285"/>
                  </a:cubicBezTo>
                  <a:cubicBezTo>
                    <a:pt x="428" y="285"/>
                    <a:pt x="453" y="280"/>
                    <a:pt x="471" y="269"/>
                  </a:cubicBezTo>
                  <a:cubicBezTo>
                    <a:pt x="508" y="247"/>
                    <a:pt x="508" y="209"/>
                    <a:pt x="471" y="187"/>
                  </a:cubicBezTo>
                  <a:lnTo>
                    <a:pt x="174" y="17"/>
                  </a:lnTo>
                  <a:cubicBezTo>
                    <a:pt x="156" y="6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2984075" y="771975"/>
              <a:ext cx="12700" cy="7125"/>
            </a:xfrm>
            <a:custGeom>
              <a:avLst/>
              <a:gdLst/>
              <a:ahLst/>
              <a:cxnLst/>
              <a:rect l="l" t="t" r="r" b="b"/>
              <a:pathLst>
                <a:path w="508" h="285" extrusionOk="0">
                  <a:moveTo>
                    <a:pt x="107" y="0"/>
                  </a:moveTo>
                  <a:cubicBezTo>
                    <a:pt x="83" y="0"/>
                    <a:pt x="58" y="6"/>
                    <a:pt x="37" y="17"/>
                  </a:cubicBezTo>
                  <a:cubicBezTo>
                    <a:pt x="1" y="39"/>
                    <a:pt x="1" y="73"/>
                    <a:pt x="37" y="95"/>
                  </a:cubicBezTo>
                  <a:lnTo>
                    <a:pt x="334" y="266"/>
                  </a:lnTo>
                  <a:cubicBezTo>
                    <a:pt x="354" y="278"/>
                    <a:pt x="381" y="285"/>
                    <a:pt x="408" y="285"/>
                  </a:cubicBezTo>
                  <a:cubicBezTo>
                    <a:pt x="431" y="285"/>
                    <a:pt x="454" y="280"/>
                    <a:pt x="471" y="270"/>
                  </a:cubicBezTo>
                  <a:cubicBezTo>
                    <a:pt x="508" y="247"/>
                    <a:pt x="508" y="210"/>
                    <a:pt x="471" y="188"/>
                  </a:cubicBezTo>
                  <a:lnTo>
                    <a:pt x="174" y="17"/>
                  </a:lnTo>
                  <a:cubicBezTo>
                    <a:pt x="156" y="6"/>
                    <a:pt x="132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2996950" y="764550"/>
              <a:ext cx="12725" cy="7075"/>
            </a:xfrm>
            <a:custGeom>
              <a:avLst/>
              <a:gdLst/>
              <a:ahLst/>
              <a:cxnLst/>
              <a:rect l="l" t="t" r="r" b="b"/>
              <a:pathLst>
                <a:path w="509" h="283" extrusionOk="0">
                  <a:moveTo>
                    <a:pt x="111" y="1"/>
                  </a:moveTo>
                  <a:cubicBezTo>
                    <a:pt x="85" y="1"/>
                    <a:pt x="59" y="6"/>
                    <a:pt x="37" y="18"/>
                  </a:cubicBezTo>
                  <a:cubicBezTo>
                    <a:pt x="1" y="37"/>
                    <a:pt x="1" y="74"/>
                    <a:pt x="37" y="96"/>
                  </a:cubicBezTo>
                  <a:lnTo>
                    <a:pt x="334" y="266"/>
                  </a:lnTo>
                  <a:cubicBezTo>
                    <a:pt x="352" y="277"/>
                    <a:pt x="377" y="283"/>
                    <a:pt x="402" y="283"/>
                  </a:cubicBezTo>
                  <a:cubicBezTo>
                    <a:pt x="427" y="283"/>
                    <a:pt x="452" y="277"/>
                    <a:pt x="471" y="266"/>
                  </a:cubicBezTo>
                  <a:cubicBezTo>
                    <a:pt x="508" y="244"/>
                    <a:pt x="508" y="211"/>
                    <a:pt x="471" y="189"/>
                  </a:cubicBezTo>
                  <a:lnTo>
                    <a:pt x="175" y="14"/>
                  </a:lnTo>
                  <a:cubicBezTo>
                    <a:pt x="157" y="5"/>
                    <a:pt x="134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2958325" y="786800"/>
              <a:ext cx="12700" cy="7150"/>
            </a:xfrm>
            <a:custGeom>
              <a:avLst/>
              <a:gdLst/>
              <a:ahLst/>
              <a:cxnLst/>
              <a:rect l="l" t="t" r="r" b="b"/>
              <a:pathLst>
                <a:path w="508" h="286" extrusionOk="0">
                  <a:moveTo>
                    <a:pt x="108" y="1"/>
                  </a:moveTo>
                  <a:cubicBezTo>
                    <a:pt x="84" y="1"/>
                    <a:pt x="60" y="6"/>
                    <a:pt x="41" y="17"/>
                  </a:cubicBezTo>
                  <a:cubicBezTo>
                    <a:pt x="0" y="39"/>
                    <a:pt x="0" y="77"/>
                    <a:pt x="38" y="95"/>
                  </a:cubicBezTo>
                  <a:lnTo>
                    <a:pt x="334" y="269"/>
                  </a:lnTo>
                  <a:cubicBezTo>
                    <a:pt x="352" y="280"/>
                    <a:pt x="378" y="286"/>
                    <a:pt x="403" y="286"/>
                  </a:cubicBezTo>
                  <a:cubicBezTo>
                    <a:pt x="428" y="286"/>
                    <a:pt x="452" y="280"/>
                    <a:pt x="471" y="269"/>
                  </a:cubicBezTo>
                  <a:cubicBezTo>
                    <a:pt x="508" y="247"/>
                    <a:pt x="508" y="210"/>
                    <a:pt x="471" y="188"/>
                  </a:cubicBezTo>
                  <a:lnTo>
                    <a:pt x="175" y="17"/>
                  </a:lnTo>
                  <a:cubicBezTo>
                    <a:pt x="156" y="6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2932675" y="801725"/>
              <a:ext cx="12700" cy="7050"/>
            </a:xfrm>
            <a:custGeom>
              <a:avLst/>
              <a:gdLst/>
              <a:ahLst/>
              <a:cxnLst/>
              <a:rect l="l" t="t" r="r" b="b"/>
              <a:pathLst>
                <a:path w="508" h="282" extrusionOk="0">
                  <a:moveTo>
                    <a:pt x="106" y="0"/>
                  </a:moveTo>
                  <a:cubicBezTo>
                    <a:pt x="81" y="0"/>
                    <a:pt x="56" y="6"/>
                    <a:pt x="37" y="17"/>
                  </a:cubicBezTo>
                  <a:cubicBezTo>
                    <a:pt x="0" y="36"/>
                    <a:pt x="0" y="72"/>
                    <a:pt x="34" y="94"/>
                  </a:cubicBezTo>
                  <a:lnTo>
                    <a:pt x="330" y="265"/>
                  </a:lnTo>
                  <a:cubicBezTo>
                    <a:pt x="350" y="276"/>
                    <a:pt x="375" y="282"/>
                    <a:pt x="400" y="282"/>
                  </a:cubicBezTo>
                  <a:cubicBezTo>
                    <a:pt x="424" y="282"/>
                    <a:pt x="448" y="276"/>
                    <a:pt x="467" y="265"/>
                  </a:cubicBezTo>
                  <a:cubicBezTo>
                    <a:pt x="508" y="246"/>
                    <a:pt x="508" y="210"/>
                    <a:pt x="467" y="188"/>
                  </a:cubicBezTo>
                  <a:lnTo>
                    <a:pt x="174" y="17"/>
                  </a:lnTo>
                  <a:cubicBezTo>
                    <a:pt x="156" y="6"/>
                    <a:pt x="131" y="0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2945450" y="794200"/>
              <a:ext cx="12800" cy="7175"/>
            </a:xfrm>
            <a:custGeom>
              <a:avLst/>
              <a:gdLst/>
              <a:ahLst/>
              <a:cxnLst/>
              <a:rect l="l" t="t" r="r" b="b"/>
              <a:pathLst>
                <a:path w="512" h="287" extrusionOk="0">
                  <a:moveTo>
                    <a:pt x="110" y="1"/>
                  </a:moveTo>
                  <a:cubicBezTo>
                    <a:pt x="85" y="1"/>
                    <a:pt x="60" y="6"/>
                    <a:pt x="41" y="17"/>
                  </a:cubicBezTo>
                  <a:cubicBezTo>
                    <a:pt x="0" y="40"/>
                    <a:pt x="4" y="77"/>
                    <a:pt x="41" y="99"/>
                  </a:cubicBezTo>
                  <a:lnTo>
                    <a:pt x="334" y="270"/>
                  </a:lnTo>
                  <a:cubicBezTo>
                    <a:pt x="354" y="281"/>
                    <a:pt x="379" y="287"/>
                    <a:pt x="404" y="287"/>
                  </a:cubicBezTo>
                  <a:cubicBezTo>
                    <a:pt x="429" y="287"/>
                    <a:pt x="453" y="281"/>
                    <a:pt x="471" y="270"/>
                  </a:cubicBezTo>
                  <a:cubicBezTo>
                    <a:pt x="512" y="248"/>
                    <a:pt x="512" y="210"/>
                    <a:pt x="471" y="192"/>
                  </a:cubicBezTo>
                  <a:lnTo>
                    <a:pt x="178" y="17"/>
                  </a:lnTo>
                  <a:cubicBezTo>
                    <a:pt x="160" y="6"/>
                    <a:pt x="135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2902375" y="813900"/>
              <a:ext cx="17275" cy="9800"/>
            </a:xfrm>
            <a:custGeom>
              <a:avLst/>
              <a:gdLst/>
              <a:ahLst/>
              <a:cxnLst/>
              <a:rect l="l" t="t" r="r" b="b"/>
              <a:pathLst>
                <a:path w="691" h="392" extrusionOk="0">
                  <a:moveTo>
                    <a:pt x="108" y="0"/>
                  </a:moveTo>
                  <a:cubicBezTo>
                    <a:pt x="82" y="0"/>
                    <a:pt x="57" y="6"/>
                    <a:pt x="37" y="15"/>
                  </a:cubicBezTo>
                  <a:cubicBezTo>
                    <a:pt x="1" y="38"/>
                    <a:pt x="1" y="74"/>
                    <a:pt x="37" y="96"/>
                  </a:cubicBezTo>
                  <a:lnTo>
                    <a:pt x="516" y="375"/>
                  </a:lnTo>
                  <a:cubicBezTo>
                    <a:pt x="534" y="386"/>
                    <a:pt x="558" y="391"/>
                    <a:pt x="582" y="391"/>
                  </a:cubicBezTo>
                  <a:cubicBezTo>
                    <a:pt x="606" y="391"/>
                    <a:pt x="631" y="386"/>
                    <a:pt x="649" y="375"/>
                  </a:cubicBezTo>
                  <a:cubicBezTo>
                    <a:pt x="690" y="352"/>
                    <a:pt x="690" y="315"/>
                    <a:pt x="653" y="293"/>
                  </a:cubicBezTo>
                  <a:lnTo>
                    <a:pt x="174" y="15"/>
                  </a:lnTo>
                  <a:cubicBezTo>
                    <a:pt x="155" y="5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2919800" y="809125"/>
              <a:ext cx="12700" cy="7150"/>
            </a:xfrm>
            <a:custGeom>
              <a:avLst/>
              <a:gdLst/>
              <a:ahLst/>
              <a:cxnLst/>
              <a:rect l="l" t="t" r="r" b="b"/>
              <a:pathLst>
                <a:path w="508" h="286" extrusionOk="0">
                  <a:moveTo>
                    <a:pt x="105" y="0"/>
                  </a:moveTo>
                  <a:cubicBezTo>
                    <a:pt x="81" y="0"/>
                    <a:pt x="56" y="6"/>
                    <a:pt x="38" y="17"/>
                  </a:cubicBezTo>
                  <a:cubicBezTo>
                    <a:pt x="0" y="39"/>
                    <a:pt x="0" y="73"/>
                    <a:pt x="33" y="95"/>
                  </a:cubicBezTo>
                  <a:lnTo>
                    <a:pt x="330" y="265"/>
                  </a:lnTo>
                  <a:cubicBezTo>
                    <a:pt x="351" y="278"/>
                    <a:pt x="375" y="285"/>
                    <a:pt x="400" y="285"/>
                  </a:cubicBezTo>
                  <a:cubicBezTo>
                    <a:pt x="424" y="285"/>
                    <a:pt x="448" y="278"/>
                    <a:pt x="467" y="265"/>
                  </a:cubicBezTo>
                  <a:cubicBezTo>
                    <a:pt x="508" y="247"/>
                    <a:pt x="508" y="210"/>
                    <a:pt x="467" y="188"/>
                  </a:cubicBezTo>
                  <a:lnTo>
                    <a:pt x="171" y="17"/>
                  </a:lnTo>
                  <a:cubicBezTo>
                    <a:pt x="154" y="6"/>
                    <a:pt x="130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2770675" y="243700"/>
              <a:ext cx="581800" cy="599775"/>
            </a:xfrm>
            <a:custGeom>
              <a:avLst/>
              <a:gdLst/>
              <a:ahLst/>
              <a:cxnLst/>
              <a:rect l="l" t="t" r="r" b="b"/>
              <a:pathLst>
                <a:path w="23272" h="23991" extrusionOk="0">
                  <a:moveTo>
                    <a:pt x="7888" y="9129"/>
                  </a:moveTo>
                  <a:cubicBezTo>
                    <a:pt x="7985" y="9129"/>
                    <a:pt x="8122" y="9166"/>
                    <a:pt x="8299" y="9273"/>
                  </a:cubicBezTo>
                  <a:lnTo>
                    <a:pt x="14898" y="13105"/>
                  </a:lnTo>
                  <a:cubicBezTo>
                    <a:pt x="15095" y="13220"/>
                    <a:pt x="15202" y="13367"/>
                    <a:pt x="15198" y="13519"/>
                  </a:cubicBezTo>
                  <a:cubicBezTo>
                    <a:pt x="15198" y="13675"/>
                    <a:pt x="15091" y="13823"/>
                    <a:pt x="14895" y="13938"/>
                  </a:cubicBezTo>
                  <a:lnTo>
                    <a:pt x="10089" y="16713"/>
                  </a:lnTo>
                  <a:cubicBezTo>
                    <a:pt x="9926" y="16807"/>
                    <a:pt x="9761" y="16855"/>
                    <a:pt x="9618" y="16855"/>
                  </a:cubicBezTo>
                  <a:cubicBezTo>
                    <a:pt x="9546" y="16855"/>
                    <a:pt x="9479" y="16842"/>
                    <a:pt x="9422" y="16817"/>
                  </a:cubicBezTo>
                  <a:cubicBezTo>
                    <a:pt x="9319" y="16769"/>
                    <a:pt x="9252" y="16684"/>
                    <a:pt x="9226" y="16565"/>
                  </a:cubicBezTo>
                  <a:lnTo>
                    <a:pt x="7725" y="9388"/>
                  </a:lnTo>
                  <a:cubicBezTo>
                    <a:pt x="7706" y="9307"/>
                    <a:pt x="7703" y="9199"/>
                    <a:pt x="7781" y="9155"/>
                  </a:cubicBezTo>
                  <a:cubicBezTo>
                    <a:pt x="7807" y="9140"/>
                    <a:pt x="7840" y="9129"/>
                    <a:pt x="7888" y="9129"/>
                  </a:cubicBezTo>
                  <a:close/>
                  <a:moveTo>
                    <a:pt x="7886" y="8994"/>
                  </a:moveTo>
                  <a:cubicBezTo>
                    <a:pt x="7818" y="8994"/>
                    <a:pt x="7758" y="9008"/>
                    <a:pt x="7710" y="9037"/>
                  </a:cubicBezTo>
                  <a:cubicBezTo>
                    <a:pt x="7643" y="9073"/>
                    <a:pt x="7540" y="9177"/>
                    <a:pt x="7588" y="9418"/>
                  </a:cubicBezTo>
                  <a:lnTo>
                    <a:pt x="9093" y="16595"/>
                  </a:lnTo>
                  <a:cubicBezTo>
                    <a:pt x="9126" y="16754"/>
                    <a:pt x="9222" y="16876"/>
                    <a:pt x="9367" y="16939"/>
                  </a:cubicBezTo>
                  <a:cubicBezTo>
                    <a:pt x="9440" y="16973"/>
                    <a:pt x="9526" y="16991"/>
                    <a:pt x="9618" y="16991"/>
                  </a:cubicBezTo>
                  <a:cubicBezTo>
                    <a:pt x="9785" y="16991"/>
                    <a:pt x="9974" y="16936"/>
                    <a:pt x="10155" y="16832"/>
                  </a:cubicBezTo>
                  <a:lnTo>
                    <a:pt x="14962" y="14056"/>
                  </a:lnTo>
                  <a:cubicBezTo>
                    <a:pt x="15202" y="13916"/>
                    <a:pt x="15335" y="13727"/>
                    <a:pt x="15335" y="13519"/>
                  </a:cubicBezTo>
                  <a:cubicBezTo>
                    <a:pt x="15335" y="13316"/>
                    <a:pt x="15206" y="13127"/>
                    <a:pt x="14965" y="12986"/>
                  </a:cubicBezTo>
                  <a:lnTo>
                    <a:pt x="8370" y="9155"/>
                  </a:lnTo>
                  <a:cubicBezTo>
                    <a:pt x="8188" y="9049"/>
                    <a:pt x="8020" y="8994"/>
                    <a:pt x="7886" y="8994"/>
                  </a:cubicBezTo>
                  <a:close/>
                  <a:moveTo>
                    <a:pt x="348" y="136"/>
                  </a:moveTo>
                  <a:cubicBezTo>
                    <a:pt x="445" y="136"/>
                    <a:pt x="585" y="177"/>
                    <a:pt x="763" y="281"/>
                  </a:cubicBezTo>
                  <a:lnTo>
                    <a:pt x="22835" y="13108"/>
                  </a:lnTo>
                  <a:cubicBezTo>
                    <a:pt x="23027" y="13220"/>
                    <a:pt x="23135" y="13367"/>
                    <a:pt x="23135" y="13519"/>
                  </a:cubicBezTo>
                  <a:cubicBezTo>
                    <a:pt x="23135" y="13675"/>
                    <a:pt x="23027" y="13823"/>
                    <a:pt x="22827" y="13938"/>
                  </a:cubicBezTo>
                  <a:lnTo>
                    <a:pt x="5899" y="23713"/>
                  </a:lnTo>
                  <a:cubicBezTo>
                    <a:pt x="5737" y="23806"/>
                    <a:pt x="5573" y="23855"/>
                    <a:pt x="5431" y="23855"/>
                  </a:cubicBezTo>
                  <a:cubicBezTo>
                    <a:pt x="5359" y="23855"/>
                    <a:pt x="5293" y="23842"/>
                    <a:pt x="5235" y="23816"/>
                  </a:cubicBezTo>
                  <a:cubicBezTo>
                    <a:pt x="5131" y="23771"/>
                    <a:pt x="5061" y="23682"/>
                    <a:pt x="5035" y="23564"/>
                  </a:cubicBezTo>
                  <a:lnTo>
                    <a:pt x="185" y="399"/>
                  </a:lnTo>
                  <a:cubicBezTo>
                    <a:pt x="170" y="314"/>
                    <a:pt x="163" y="207"/>
                    <a:pt x="240" y="162"/>
                  </a:cubicBezTo>
                  <a:cubicBezTo>
                    <a:pt x="267" y="148"/>
                    <a:pt x="303" y="136"/>
                    <a:pt x="348" y="136"/>
                  </a:cubicBezTo>
                  <a:close/>
                  <a:moveTo>
                    <a:pt x="353" y="0"/>
                  </a:moveTo>
                  <a:cubicBezTo>
                    <a:pt x="284" y="0"/>
                    <a:pt x="224" y="15"/>
                    <a:pt x="174" y="44"/>
                  </a:cubicBezTo>
                  <a:cubicBezTo>
                    <a:pt x="107" y="81"/>
                    <a:pt x="0" y="184"/>
                    <a:pt x="52" y="425"/>
                  </a:cubicBezTo>
                  <a:lnTo>
                    <a:pt x="4902" y="23593"/>
                  </a:lnTo>
                  <a:cubicBezTo>
                    <a:pt x="4935" y="23754"/>
                    <a:pt x="5035" y="23879"/>
                    <a:pt x="5180" y="23942"/>
                  </a:cubicBezTo>
                  <a:cubicBezTo>
                    <a:pt x="5254" y="23976"/>
                    <a:pt x="5339" y="23990"/>
                    <a:pt x="5428" y="23990"/>
                  </a:cubicBezTo>
                  <a:cubicBezTo>
                    <a:pt x="5598" y="23990"/>
                    <a:pt x="5784" y="23935"/>
                    <a:pt x="5969" y="23831"/>
                  </a:cubicBezTo>
                  <a:lnTo>
                    <a:pt x="22898" y="14056"/>
                  </a:lnTo>
                  <a:cubicBezTo>
                    <a:pt x="23138" y="13916"/>
                    <a:pt x="23272" y="13727"/>
                    <a:pt x="23272" y="13519"/>
                  </a:cubicBezTo>
                  <a:cubicBezTo>
                    <a:pt x="23272" y="13316"/>
                    <a:pt x="23143" y="13127"/>
                    <a:pt x="22902" y="12989"/>
                  </a:cubicBezTo>
                  <a:lnTo>
                    <a:pt x="830" y="162"/>
                  </a:lnTo>
                  <a:cubicBezTo>
                    <a:pt x="649" y="55"/>
                    <a:pt x="486" y="0"/>
                    <a:pt x="353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84" name="Google Shape;1084;p35"/>
          <p:cNvGrpSpPr/>
          <p:nvPr/>
        </p:nvGrpSpPr>
        <p:grpSpPr>
          <a:xfrm>
            <a:off x="950972" y="3997253"/>
            <a:ext cx="1948659" cy="2147504"/>
            <a:chOff x="2170875" y="3495800"/>
            <a:chExt cx="641400" cy="706850"/>
          </a:xfrm>
        </p:grpSpPr>
        <p:sp>
          <p:nvSpPr>
            <p:cNvPr id="1085" name="Google Shape;1085;p35"/>
            <p:cNvSpPr/>
            <p:nvPr/>
          </p:nvSpPr>
          <p:spPr>
            <a:xfrm>
              <a:off x="2580675" y="3887700"/>
              <a:ext cx="76900" cy="86450"/>
            </a:xfrm>
            <a:custGeom>
              <a:avLst/>
              <a:gdLst/>
              <a:ahLst/>
              <a:cxnLst/>
              <a:rect l="l" t="t" r="r" b="b"/>
              <a:pathLst>
                <a:path w="3076" h="3458" extrusionOk="0">
                  <a:moveTo>
                    <a:pt x="1" y="1"/>
                  </a:moveTo>
                  <a:lnTo>
                    <a:pt x="108" y="1735"/>
                  </a:lnTo>
                  <a:lnTo>
                    <a:pt x="3031" y="3435"/>
                  </a:lnTo>
                  <a:lnTo>
                    <a:pt x="3076" y="3457"/>
                  </a:lnTo>
                  <a:lnTo>
                    <a:pt x="2968" y="17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2710175" y="4032750"/>
              <a:ext cx="100150" cy="85425"/>
            </a:xfrm>
            <a:custGeom>
              <a:avLst/>
              <a:gdLst/>
              <a:ahLst/>
              <a:cxnLst/>
              <a:rect l="l" t="t" r="r" b="b"/>
              <a:pathLst>
                <a:path w="4006" h="3417" extrusionOk="0">
                  <a:moveTo>
                    <a:pt x="2101" y="1"/>
                  </a:moveTo>
                  <a:cubicBezTo>
                    <a:pt x="1968" y="223"/>
                    <a:pt x="1827" y="456"/>
                    <a:pt x="1675" y="701"/>
                  </a:cubicBezTo>
                  <a:lnTo>
                    <a:pt x="1" y="3417"/>
                  </a:lnTo>
                  <a:lnTo>
                    <a:pt x="1" y="3417"/>
                  </a:lnTo>
                  <a:lnTo>
                    <a:pt x="4006" y="1104"/>
                  </a:lnTo>
                  <a:lnTo>
                    <a:pt x="2101" y="1"/>
                  </a:ln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2654050" y="3859575"/>
              <a:ext cx="156375" cy="341325"/>
            </a:xfrm>
            <a:custGeom>
              <a:avLst/>
              <a:gdLst/>
              <a:ahLst/>
              <a:cxnLst/>
              <a:rect l="l" t="t" r="r" b="b"/>
              <a:pathLst>
                <a:path w="6255" h="13653" extrusionOk="0">
                  <a:moveTo>
                    <a:pt x="4814" y="0"/>
                  </a:moveTo>
                  <a:cubicBezTo>
                    <a:pt x="4335" y="0"/>
                    <a:pt x="3710" y="219"/>
                    <a:pt x="2923" y="673"/>
                  </a:cubicBezTo>
                  <a:cubicBezTo>
                    <a:pt x="1464" y="1518"/>
                    <a:pt x="103" y="2781"/>
                    <a:pt x="33" y="2848"/>
                  </a:cubicBezTo>
                  <a:lnTo>
                    <a:pt x="141" y="4582"/>
                  </a:lnTo>
                  <a:cubicBezTo>
                    <a:pt x="204" y="4534"/>
                    <a:pt x="1423" y="3590"/>
                    <a:pt x="2415" y="3019"/>
                  </a:cubicBezTo>
                  <a:cubicBezTo>
                    <a:pt x="2877" y="2751"/>
                    <a:pt x="3226" y="2606"/>
                    <a:pt x="3477" y="2606"/>
                  </a:cubicBezTo>
                  <a:cubicBezTo>
                    <a:pt x="3837" y="2606"/>
                    <a:pt x="3996" y="2904"/>
                    <a:pt x="3998" y="3568"/>
                  </a:cubicBezTo>
                  <a:cubicBezTo>
                    <a:pt x="4002" y="4642"/>
                    <a:pt x="3301" y="5902"/>
                    <a:pt x="2049" y="8103"/>
                  </a:cubicBezTo>
                  <a:lnTo>
                    <a:pt x="0" y="11689"/>
                  </a:lnTo>
                  <a:lnTo>
                    <a:pt x="4" y="13652"/>
                  </a:lnTo>
                  <a:lnTo>
                    <a:pt x="6254" y="10044"/>
                  </a:lnTo>
                  <a:lnTo>
                    <a:pt x="6251" y="8031"/>
                  </a:lnTo>
                  <a:lnTo>
                    <a:pt x="2246" y="10344"/>
                  </a:lnTo>
                  <a:lnTo>
                    <a:pt x="2246" y="10344"/>
                  </a:lnTo>
                  <a:lnTo>
                    <a:pt x="3920" y="7628"/>
                  </a:lnTo>
                  <a:cubicBezTo>
                    <a:pt x="4072" y="7383"/>
                    <a:pt x="4213" y="7150"/>
                    <a:pt x="4346" y="6928"/>
                  </a:cubicBezTo>
                  <a:cubicBezTo>
                    <a:pt x="5610" y="4797"/>
                    <a:pt x="6076" y="3582"/>
                    <a:pt x="6069" y="2034"/>
                  </a:cubicBezTo>
                  <a:cubicBezTo>
                    <a:pt x="6066" y="1051"/>
                    <a:pt x="5854" y="411"/>
                    <a:pt x="5391" y="139"/>
                  </a:cubicBezTo>
                  <a:cubicBezTo>
                    <a:pt x="5387" y="136"/>
                    <a:pt x="5380" y="132"/>
                    <a:pt x="5377" y="132"/>
                  </a:cubicBezTo>
                  <a:cubicBezTo>
                    <a:pt x="5218" y="45"/>
                    <a:pt x="5031" y="0"/>
                    <a:pt x="4814" y="0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2580675" y="3816475"/>
              <a:ext cx="207800" cy="114325"/>
            </a:xfrm>
            <a:custGeom>
              <a:avLst/>
              <a:gdLst/>
              <a:ahLst/>
              <a:cxnLst/>
              <a:rect l="l" t="t" r="r" b="b"/>
              <a:pathLst>
                <a:path w="8312" h="4573" extrusionOk="0">
                  <a:moveTo>
                    <a:pt x="4789" y="1"/>
                  </a:moveTo>
                  <a:cubicBezTo>
                    <a:pt x="4310" y="1"/>
                    <a:pt x="3683" y="220"/>
                    <a:pt x="2891" y="678"/>
                  </a:cubicBezTo>
                  <a:cubicBezTo>
                    <a:pt x="1431" y="1519"/>
                    <a:pt x="75" y="2783"/>
                    <a:pt x="1" y="2850"/>
                  </a:cubicBezTo>
                  <a:lnTo>
                    <a:pt x="2968" y="4572"/>
                  </a:lnTo>
                  <a:cubicBezTo>
                    <a:pt x="3038" y="4505"/>
                    <a:pt x="4399" y="3242"/>
                    <a:pt x="5858" y="2397"/>
                  </a:cubicBezTo>
                  <a:cubicBezTo>
                    <a:pt x="6645" y="1943"/>
                    <a:pt x="7270" y="1724"/>
                    <a:pt x="7749" y="1724"/>
                  </a:cubicBezTo>
                  <a:cubicBezTo>
                    <a:pt x="7966" y="1724"/>
                    <a:pt x="8153" y="1769"/>
                    <a:pt x="8312" y="1856"/>
                  </a:cubicBezTo>
                  <a:lnTo>
                    <a:pt x="5362" y="141"/>
                  </a:lnTo>
                  <a:cubicBezTo>
                    <a:pt x="5202" y="48"/>
                    <a:pt x="5012" y="1"/>
                    <a:pt x="4789" y="1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2579925" y="3924700"/>
              <a:ext cx="174175" cy="227100"/>
            </a:xfrm>
            <a:custGeom>
              <a:avLst/>
              <a:gdLst/>
              <a:ahLst/>
              <a:cxnLst/>
              <a:rect l="l" t="t" r="r" b="b"/>
              <a:pathLst>
                <a:path w="6967" h="9084" extrusionOk="0">
                  <a:moveTo>
                    <a:pt x="6442" y="1"/>
                  </a:moveTo>
                  <a:cubicBezTo>
                    <a:pt x="6191" y="1"/>
                    <a:pt x="5842" y="146"/>
                    <a:pt x="5380" y="414"/>
                  </a:cubicBezTo>
                  <a:cubicBezTo>
                    <a:pt x="4388" y="985"/>
                    <a:pt x="3169" y="1929"/>
                    <a:pt x="3106" y="1977"/>
                  </a:cubicBezTo>
                  <a:lnTo>
                    <a:pt x="3061" y="1955"/>
                  </a:lnTo>
                  <a:cubicBezTo>
                    <a:pt x="2784" y="2485"/>
                    <a:pt x="2442" y="3082"/>
                    <a:pt x="2050" y="3774"/>
                  </a:cubicBezTo>
                  <a:lnTo>
                    <a:pt x="1" y="7361"/>
                  </a:lnTo>
                  <a:lnTo>
                    <a:pt x="2965" y="9084"/>
                  </a:lnTo>
                  <a:lnTo>
                    <a:pt x="5014" y="5498"/>
                  </a:lnTo>
                  <a:cubicBezTo>
                    <a:pt x="6266" y="3297"/>
                    <a:pt x="6967" y="2037"/>
                    <a:pt x="6963" y="963"/>
                  </a:cubicBezTo>
                  <a:cubicBezTo>
                    <a:pt x="6961" y="299"/>
                    <a:pt x="6802" y="1"/>
                    <a:pt x="6442" y="1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2579925" y="4108700"/>
              <a:ext cx="74225" cy="92200"/>
            </a:xfrm>
            <a:custGeom>
              <a:avLst/>
              <a:gdLst/>
              <a:ahLst/>
              <a:cxnLst/>
              <a:rect l="l" t="t" r="r" b="b"/>
              <a:pathLst>
                <a:path w="2969" h="3688" extrusionOk="0">
                  <a:moveTo>
                    <a:pt x="1" y="1"/>
                  </a:moveTo>
                  <a:lnTo>
                    <a:pt x="5" y="1968"/>
                  </a:lnTo>
                  <a:lnTo>
                    <a:pt x="2969" y="3687"/>
                  </a:lnTo>
                  <a:lnTo>
                    <a:pt x="2965" y="17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2760750" y="4031050"/>
              <a:ext cx="51525" cy="31100"/>
            </a:xfrm>
            <a:custGeom>
              <a:avLst/>
              <a:gdLst/>
              <a:ahLst/>
              <a:cxnLst/>
              <a:rect l="l" t="t" r="r" b="b"/>
              <a:pathLst>
                <a:path w="2061" h="1244" extrusionOk="0">
                  <a:moveTo>
                    <a:pt x="78" y="0"/>
                  </a:moveTo>
                  <a:cubicBezTo>
                    <a:pt x="55" y="0"/>
                    <a:pt x="31" y="12"/>
                    <a:pt x="19" y="32"/>
                  </a:cubicBezTo>
                  <a:cubicBezTo>
                    <a:pt x="1" y="65"/>
                    <a:pt x="11" y="105"/>
                    <a:pt x="45" y="128"/>
                  </a:cubicBezTo>
                  <a:lnTo>
                    <a:pt x="1945" y="1232"/>
                  </a:lnTo>
                  <a:cubicBezTo>
                    <a:pt x="1957" y="1239"/>
                    <a:pt x="1968" y="1244"/>
                    <a:pt x="1983" y="1244"/>
                  </a:cubicBezTo>
                  <a:cubicBezTo>
                    <a:pt x="2005" y="1244"/>
                    <a:pt x="2027" y="1229"/>
                    <a:pt x="2038" y="1206"/>
                  </a:cubicBezTo>
                  <a:cubicBezTo>
                    <a:pt x="2060" y="1177"/>
                    <a:pt x="2049" y="1132"/>
                    <a:pt x="2016" y="1114"/>
                  </a:cubicBezTo>
                  <a:lnTo>
                    <a:pt x="112" y="9"/>
                  </a:lnTo>
                  <a:cubicBezTo>
                    <a:pt x="102" y="3"/>
                    <a:pt x="90" y="0"/>
                    <a:pt x="78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2578175" y="4107025"/>
              <a:ext cx="77650" cy="95625"/>
            </a:xfrm>
            <a:custGeom>
              <a:avLst/>
              <a:gdLst/>
              <a:ahLst/>
              <a:cxnLst/>
              <a:rect l="l" t="t" r="r" b="b"/>
              <a:pathLst>
                <a:path w="3106" h="3825" extrusionOk="0">
                  <a:moveTo>
                    <a:pt x="137" y="190"/>
                  </a:moveTo>
                  <a:lnTo>
                    <a:pt x="2965" y="1832"/>
                  </a:lnTo>
                  <a:lnTo>
                    <a:pt x="2969" y="3636"/>
                  </a:lnTo>
                  <a:lnTo>
                    <a:pt x="142" y="1995"/>
                  </a:lnTo>
                  <a:lnTo>
                    <a:pt x="137" y="190"/>
                  </a:lnTo>
                  <a:close/>
                  <a:moveTo>
                    <a:pt x="67" y="1"/>
                  </a:moveTo>
                  <a:cubicBezTo>
                    <a:pt x="56" y="1"/>
                    <a:pt x="44" y="4"/>
                    <a:pt x="34" y="9"/>
                  </a:cubicBezTo>
                  <a:cubicBezTo>
                    <a:pt x="15" y="23"/>
                    <a:pt x="0" y="45"/>
                    <a:pt x="0" y="68"/>
                  </a:cubicBezTo>
                  <a:lnTo>
                    <a:pt x="8" y="2035"/>
                  </a:lnTo>
                  <a:cubicBezTo>
                    <a:pt x="8" y="2058"/>
                    <a:pt x="19" y="2080"/>
                    <a:pt x="41" y="2091"/>
                  </a:cubicBezTo>
                  <a:lnTo>
                    <a:pt x="3005" y="3814"/>
                  </a:lnTo>
                  <a:cubicBezTo>
                    <a:pt x="3013" y="3821"/>
                    <a:pt x="3027" y="3825"/>
                    <a:pt x="3039" y="3825"/>
                  </a:cubicBezTo>
                  <a:cubicBezTo>
                    <a:pt x="3049" y="3825"/>
                    <a:pt x="3061" y="3821"/>
                    <a:pt x="3072" y="3814"/>
                  </a:cubicBezTo>
                  <a:cubicBezTo>
                    <a:pt x="3094" y="3802"/>
                    <a:pt x="3105" y="3780"/>
                    <a:pt x="3105" y="3754"/>
                  </a:cubicBezTo>
                  <a:lnTo>
                    <a:pt x="3102" y="1791"/>
                  </a:lnTo>
                  <a:cubicBezTo>
                    <a:pt x="3102" y="1769"/>
                    <a:pt x="3090" y="1746"/>
                    <a:pt x="3068" y="1731"/>
                  </a:cubicBezTo>
                  <a:lnTo>
                    <a:pt x="104" y="12"/>
                  </a:lnTo>
                  <a:cubicBezTo>
                    <a:pt x="92" y="4"/>
                    <a:pt x="80" y="1"/>
                    <a:pt x="67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2578000" y="3971875"/>
              <a:ext cx="80525" cy="138625"/>
            </a:xfrm>
            <a:custGeom>
              <a:avLst/>
              <a:gdLst/>
              <a:ahLst/>
              <a:cxnLst/>
              <a:rect l="l" t="t" r="r" b="b"/>
              <a:pathLst>
                <a:path w="3221" h="5545" extrusionOk="0">
                  <a:moveTo>
                    <a:pt x="3137" y="0"/>
                  </a:moveTo>
                  <a:cubicBezTo>
                    <a:pt x="3114" y="0"/>
                    <a:pt x="3091" y="12"/>
                    <a:pt x="3079" y="35"/>
                  </a:cubicBezTo>
                  <a:cubicBezTo>
                    <a:pt x="2805" y="553"/>
                    <a:pt x="2475" y="1139"/>
                    <a:pt x="2068" y="1854"/>
                  </a:cubicBezTo>
                  <a:lnTo>
                    <a:pt x="19" y="5441"/>
                  </a:lnTo>
                  <a:cubicBezTo>
                    <a:pt x="0" y="5474"/>
                    <a:pt x="11" y="5514"/>
                    <a:pt x="45" y="5533"/>
                  </a:cubicBezTo>
                  <a:cubicBezTo>
                    <a:pt x="52" y="5540"/>
                    <a:pt x="67" y="5545"/>
                    <a:pt x="78" y="5545"/>
                  </a:cubicBezTo>
                  <a:cubicBezTo>
                    <a:pt x="100" y="5545"/>
                    <a:pt x="122" y="5533"/>
                    <a:pt x="137" y="5511"/>
                  </a:cubicBezTo>
                  <a:lnTo>
                    <a:pt x="2186" y="1921"/>
                  </a:lnTo>
                  <a:cubicBezTo>
                    <a:pt x="2594" y="1205"/>
                    <a:pt x="2928" y="620"/>
                    <a:pt x="3201" y="98"/>
                  </a:cubicBezTo>
                  <a:cubicBezTo>
                    <a:pt x="3220" y="64"/>
                    <a:pt x="3205" y="23"/>
                    <a:pt x="3172" y="9"/>
                  </a:cubicBezTo>
                  <a:cubicBezTo>
                    <a:pt x="3161" y="3"/>
                    <a:pt x="3149" y="0"/>
                    <a:pt x="3137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2578925" y="3885975"/>
              <a:ext cx="80325" cy="89925"/>
            </a:xfrm>
            <a:custGeom>
              <a:avLst/>
              <a:gdLst/>
              <a:ahLst/>
              <a:cxnLst/>
              <a:rect l="l" t="t" r="r" b="b"/>
              <a:pathLst>
                <a:path w="3213" h="3597" extrusionOk="0">
                  <a:moveTo>
                    <a:pt x="148" y="191"/>
                  </a:moveTo>
                  <a:lnTo>
                    <a:pt x="2971" y="1833"/>
                  </a:lnTo>
                  <a:lnTo>
                    <a:pt x="3068" y="3404"/>
                  </a:lnTo>
                  <a:lnTo>
                    <a:pt x="245" y="1763"/>
                  </a:lnTo>
                  <a:lnTo>
                    <a:pt x="148" y="191"/>
                  </a:lnTo>
                  <a:close/>
                  <a:moveTo>
                    <a:pt x="73" y="0"/>
                  </a:moveTo>
                  <a:cubicBezTo>
                    <a:pt x="60" y="0"/>
                    <a:pt x="47" y="4"/>
                    <a:pt x="37" y="10"/>
                  </a:cubicBezTo>
                  <a:cubicBezTo>
                    <a:pt x="15" y="25"/>
                    <a:pt x="1" y="47"/>
                    <a:pt x="4" y="73"/>
                  </a:cubicBezTo>
                  <a:lnTo>
                    <a:pt x="112" y="1811"/>
                  </a:lnTo>
                  <a:cubicBezTo>
                    <a:pt x="112" y="1833"/>
                    <a:pt x="126" y="1852"/>
                    <a:pt x="145" y="1862"/>
                  </a:cubicBezTo>
                  <a:lnTo>
                    <a:pt x="3068" y="3563"/>
                  </a:lnTo>
                  <a:lnTo>
                    <a:pt x="3108" y="3586"/>
                  </a:lnTo>
                  <a:cubicBezTo>
                    <a:pt x="3120" y="3593"/>
                    <a:pt x="3131" y="3596"/>
                    <a:pt x="3146" y="3596"/>
                  </a:cubicBezTo>
                  <a:cubicBezTo>
                    <a:pt x="3157" y="3596"/>
                    <a:pt x="3168" y="3593"/>
                    <a:pt x="3180" y="3586"/>
                  </a:cubicBezTo>
                  <a:cubicBezTo>
                    <a:pt x="3202" y="3571"/>
                    <a:pt x="3212" y="3548"/>
                    <a:pt x="3212" y="3523"/>
                  </a:cubicBezTo>
                  <a:lnTo>
                    <a:pt x="3105" y="1785"/>
                  </a:lnTo>
                  <a:cubicBezTo>
                    <a:pt x="3105" y="1763"/>
                    <a:pt x="3091" y="1744"/>
                    <a:pt x="3072" y="1733"/>
                  </a:cubicBezTo>
                  <a:lnTo>
                    <a:pt x="104" y="10"/>
                  </a:lnTo>
                  <a:cubicBezTo>
                    <a:pt x="95" y="3"/>
                    <a:pt x="84" y="0"/>
                    <a:pt x="73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2578825" y="3814700"/>
              <a:ext cx="211575" cy="74700"/>
            </a:xfrm>
            <a:custGeom>
              <a:avLst/>
              <a:gdLst/>
              <a:ahLst/>
              <a:cxnLst/>
              <a:rect l="l" t="t" r="r" b="b"/>
              <a:pathLst>
                <a:path w="8463" h="2988" extrusionOk="0">
                  <a:moveTo>
                    <a:pt x="4862" y="1"/>
                  </a:moveTo>
                  <a:cubicBezTo>
                    <a:pt x="4364" y="1"/>
                    <a:pt x="3725" y="229"/>
                    <a:pt x="2931" y="690"/>
                  </a:cubicBezTo>
                  <a:cubicBezTo>
                    <a:pt x="1612" y="1450"/>
                    <a:pt x="386" y="2543"/>
                    <a:pt x="41" y="2861"/>
                  </a:cubicBezTo>
                  <a:lnTo>
                    <a:pt x="30" y="2868"/>
                  </a:lnTo>
                  <a:cubicBezTo>
                    <a:pt x="0" y="2895"/>
                    <a:pt x="0" y="2939"/>
                    <a:pt x="27" y="2965"/>
                  </a:cubicBezTo>
                  <a:cubicBezTo>
                    <a:pt x="37" y="2979"/>
                    <a:pt x="56" y="2987"/>
                    <a:pt x="75" y="2987"/>
                  </a:cubicBezTo>
                  <a:cubicBezTo>
                    <a:pt x="93" y="2987"/>
                    <a:pt x="108" y="2984"/>
                    <a:pt x="123" y="2969"/>
                  </a:cubicBezTo>
                  <a:lnTo>
                    <a:pt x="133" y="2962"/>
                  </a:lnTo>
                  <a:cubicBezTo>
                    <a:pt x="475" y="2646"/>
                    <a:pt x="1694" y="1561"/>
                    <a:pt x="3001" y="805"/>
                  </a:cubicBezTo>
                  <a:cubicBezTo>
                    <a:pt x="3767" y="363"/>
                    <a:pt x="4390" y="140"/>
                    <a:pt x="4863" y="140"/>
                  </a:cubicBezTo>
                  <a:cubicBezTo>
                    <a:pt x="5072" y="140"/>
                    <a:pt x="5252" y="184"/>
                    <a:pt x="5402" y="272"/>
                  </a:cubicBezTo>
                  <a:lnTo>
                    <a:pt x="8348" y="1987"/>
                  </a:lnTo>
                  <a:cubicBezTo>
                    <a:pt x="8359" y="1993"/>
                    <a:pt x="8371" y="1996"/>
                    <a:pt x="8383" y="1996"/>
                  </a:cubicBezTo>
                  <a:cubicBezTo>
                    <a:pt x="8407" y="1996"/>
                    <a:pt x="8432" y="1983"/>
                    <a:pt x="8444" y="1961"/>
                  </a:cubicBezTo>
                  <a:cubicBezTo>
                    <a:pt x="8463" y="1927"/>
                    <a:pt x="8452" y="1886"/>
                    <a:pt x="8418" y="1868"/>
                  </a:cubicBezTo>
                  <a:lnTo>
                    <a:pt x="5473" y="152"/>
                  </a:lnTo>
                  <a:cubicBezTo>
                    <a:pt x="5300" y="52"/>
                    <a:pt x="5096" y="1"/>
                    <a:pt x="4862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2652075" y="3923000"/>
              <a:ext cx="103700" cy="230575"/>
            </a:xfrm>
            <a:custGeom>
              <a:avLst/>
              <a:gdLst/>
              <a:ahLst/>
              <a:cxnLst/>
              <a:rect l="l" t="t" r="r" b="b"/>
              <a:pathLst>
                <a:path w="4148" h="9223" extrusionOk="0">
                  <a:moveTo>
                    <a:pt x="3556" y="1"/>
                  </a:moveTo>
                  <a:cubicBezTo>
                    <a:pt x="3302" y="1"/>
                    <a:pt x="2955" y="137"/>
                    <a:pt x="2462" y="422"/>
                  </a:cubicBezTo>
                  <a:cubicBezTo>
                    <a:pt x="1498" y="978"/>
                    <a:pt x="309" y="1890"/>
                    <a:pt x="175" y="1994"/>
                  </a:cubicBezTo>
                  <a:lnTo>
                    <a:pt x="261" y="2098"/>
                  </a:lnTo>
                  <a:cubicBezTo>
                    <a:pt x="394" y="1997"/>
                    <a:pt x="1572" y="1089"/>
                    <a:pt x="2528" y="541"/>
                  </a:cubicBezTo>
                  <a:cubicBezTo>
                    <a:pt x="2999" y="268"/>
                    <a:pt x="3328" y="137"/>
                    <a:pt x="3553" y="137"/>
                  </a:cubicBezTo>
                  <a:cubicBezTo>
                    <a:pt x="3633" y="137"/>
                    <a:pt x="3699" y="154"/>
                    <a:pt x="3754" y="186"/>
                  </a:cubicBezTo>
                  <a:cubicBezTo>
                    <a:pt x="3925" y="282"/>
                    <a:pt x="4006" y="559"/>
                    <a:pt x="4006" y="1031"/>
                  </a:cubicBezTo>
                  <a:cubicBezTo>
                    <a:pt x="4011" y="2071"/>
                    <a:pt x="3347" y="3290"/>
                    <a:pt x="2068" y="5532"/>
                  </a:cubicBezTo>
                  <a:lnTo>
                    <a:pt x="20" y="9118"/>
                  </a:lnTo>
                  <a:cubicBezTo>
                    <a:pt x="1" y="9152"/>
                    <a:pt x="13" y="9193"/>
                    <a:pt x="45" y="9212"/>
                  </a:cubicBezTo>
                  <a:cubicBezTo>
                    <a:pt x="53" y="9219"/>
                    <a:pt x="68" y="9222"/>
                    <a:pt x="79" y="9222"/>
                  </a:cubicBezTo>
                  <a:cubicBezTo>
                    <a:pt x="101" y="9222"/>
                    <a:pt x="124" y="9207"/>
                    <a:pt x="138" y="9185"/>
                  </a:cubicBezTo>
                  <a:lnTo>
                    <a:pt x="2188" y="5599"/>
                  </a:lnTo>
                  <a:cubicBezTo>
                    <a:pt x="3477" y="3335"/>
                    <a:pt x="4148" y="2105"/>
                    <a:pt x="4144" y="1031"/>
                  </a:cubicBezTo>
                  <a:cubicBezTo>
                    <a:pt x="4144" y="497"/>
                    <a:pt x="4040" y="193"/>
                    <a:pt x="3821" y="67"/>
                  </a:cubicBezTo>
                  <a:cubicBezTo>
                    <a:pt x="3745" y="23"/>
                    <a:pt x="3658" y="1"/>
                    <a:pt x="3556" y="1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2652175" y="3857800"/>
              <a:ext cx="159900" cy="344850"/>
            </a:xfrm>
            <a:custGeom>
              <a:avLst/>
              <a:gdLst/>
              <a:ahLst/>
              <a:cxnLst/>
              <a:rect l="l" t="t" r="r" b="b"/>
              <a:pathLst>
                <a:path w="6396" h="13794" extrusionOk="0">
                  <a:moveTo>
                    <a:pt x="4894" y="0"/>
                  </a:moveTo>
                  <a:cubicBezTo>
                    <a:pt x="4396" y="0"/>
                    <a:pt x="3758" y="229"/>
                    <a:pt x="2962" y="685"/>
                  </a:cubicBezTo>
                  <a:cubicBezTo>
                    <a:pt x="1486" y="1541"/>
                    <a:pt x="120" y="2816"/>
                    <a:pt x="60" y="2868"/>
                  </a:cubicBezTo>
                  <a:cubicBezTo>
                    <a:pt x="34" y="2893"/>
                    <a:pt x="31" y="2938"/>
                    <a:pt x="57" y="2964"/>
                  </a:cubicBezTo>
                  <a:cubicBezTo>
                    <a:pt x="70" y="2979"/>
                    <a:pt x="88" y="2987"/>
                    <a:pt x="106" y="2987"/>
                  </a:cubicBezTo>
                  <a:cubicBezTo>
                    <a:pt x="123" y="2987"/>
                    <a:pt x="140" y="2980"/>
                    <a:pt x="153" y="2967"/>
                  </a:cubicBezTo>
                  <a:cubicBezTo>
                    <a:pt x="212" y="2916"/>
                    <a:pt x="1568" y="1648"/>
                    <a:pt x="3032" y="804"/>
                  </a:cubicBezTo>
                  <a:cubicBezTo>
                    <a:pt x="3797" y="363"/>
                    <a:pt x="4419" y="142"/>
                    <a:pt x="4893" y="142"/>
                  </a:cubicBezTo>
                  <a:cubicBezTo>
                    <a:pt x="5095" y="142"/>
                    <a:pt x="5270" y="182"/>
                    <a:pt x="5418" y="263"/>
                  </a:cubicBezTo>
                  <a:lnTo>
                    <a:pt x="5455" y="203"/>
                  </a:lnTo>
                  <a:lnTo>
                    <a:pt x="5433" y="270"/>
                  </a:lnTo>
                  <a:cubicBezTo>
                    <a:pt x="5862" y="522"/>
                    <a:pt x="6074" y="1122"/>
                    <a:pt x="6078" y="2105"/>
                  </a:cubicBezTo>
                  <a:cubicBezTo>
                    <a:pt x="6081" y="3590"/>
                    <a:pt x="5666" y="4768"/>
                    <a:pt x="4362" y="6962"/>
                  </a:cubicBezTo>
                  <a:cubicBezTo>
                    <a:pt x="4229" y="7184"/>
                    <a:pt x="4087" y="7418"/>
                    <a:pt x="3935" y="7662"/>
                  </a:cubicBezTo>
                  <a:lnTo>
                    <a:pt x="2265" y="10378"/>
                  </a:lnTo>
                  <a:cubicBezTo>
                    <a:pt x="2246" y="10404"/>
                    <a:pt x="2250" y="10437"/>
                    <a:pt x="2273" y="10459"/>
                  </a:cubicBezTo>
                  <a:cubicBezTo>
                    <a:pt x="2286" y="10473"/>
                    <a:pt x="2304" y="10481"/>
                    <a:pt x="2322" y="10481"/>
                  </a:cubicBezTo>
                  <a:cubicBezTo>
                    <a:pt x="2334" y="10481"/>
                    <a:pt x="2346" y="10478"/>
                    <a:pt x="2357" y="10471"/>
                  </a:cubicBezTo>
                  <a:lnTo>
                    <a:pt x="6255" y="8222"/>
                  </a:lnTo>
                  <a:lnTo>
                    <a:pt x="6259" y="10077"/>
                  </a:lnTo>
                  <a:lnTo>
                    <a:pt x="45" y="13665"/>
                  </a:lnTo>
                  <a:cubicBezTo>
                    <a:pt x="12" y="13682"/>
                    <a:pt x="1" y="13727"/>
                    <a:pt x="19" y="13761"/>
                  </a:cubicBezTo>
                  <a:cubicBezTo>
                    <a:pt x="31" y="13779"/>
                    <a:pt x="57" y="13794"/>
                    <a:pt x="79" y="13794"/>
                  </a:cubicBezTo>
                  <a:cubicBezTo>
                    <a:pt x="89" y="13794"/>
                    <a:pt x="101" y="13790"/>
                    <a:pt x="112" y="13783"/>
                  </a:cubicBezTo>
                  <a:lnTo>
                    <a:pt x="6363" y="10174"/>
                  </a:lnTo>
                  <a:cubicBezTo>
                    <a:pt x="6385" y="10163"/>
                    <a:pt x="6396" y="10141"/>
                    <a:pt x="6396" y="10115"/>
                  </a:cubicBezTo>
                  <a:lnTo>
                    <a:pt x="6392" y="8102"/>
                  </a:lnTo>
                  <a:cubicBezTo>
                    <a:pt x="6392" y="8077"/>
                    <a:pt x="6377" y="8054"/>
                    <a:pt x="6359" y="8044"/>
                  </a:cubicBezTo>
                  <a:cubicBezTo>
                    <a:pt x="6347" y="8038"/>
                    <a:pt x="6335" y="8035"/>
                    <a:pt x="6323" y="8035"/>
                  </a:cubicBezTo>
                  <a:cubicBezTo>
                    <a:pt x="6311" y="8035"/>
                    <a:pt x="6299" y="8038"/>
                    <a:pt x="6288" y="8044"/>
                  </a:cubicBezTo>
                  <a:lnTo>
                    <a:pt x="2521" y="10219"/>
                  </a:lnTo>
                  <a:lnTo>
                    <a:pt x="4055" y="7736"/>
                  </a:lnTo>
                  <a:cubicBezTo>
                    <a:pt x="4202" y="7488"/>
                    <a:pt x="4347" y="7254"/>
                    <a:pt x="4481" y="7032"/>
                  </a:cubicBezTo>
                  <a:cubicBezTo>
                    <a:pt x="5796" y="4812"/>
                    <a:pt x="6218" y="3616"/>
                    <a:pt x="6215" y="2105"/>
                  </a:cubicBezTo>
                  <a:cubicBezTo>
                    <a:pt x="6211" y="1067"/>
                    <a:pt x="5977" y="429"/>
                    <a:pt x="5503" y="152"/>
                  </a:cubicBezTo>
                  <a:cubicBezTo>
                    <a:pt x="5500" y="152"/>
                    <a:pt x="5492" y="148"/>
                    <a:pt x="5484" y="140"/>
                  </a:cubicBezTo>
                  <a:cubicBezTo>
                    <a:pt x="5315" y="47"/>
                    <a:pt x="5119" y="0"/>
                    <a:pt x="4894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2172550" y="3497550"/>
              <a:ext cx="404625" cy="404550"/>
            </a:xfrm>
            <a:custGeom>
              <a:avLst/>
              <a:gdLst/>
              <a:ahLst/>
              <a:cxnLst/>
              <a:rect l="l" t="t" r="r" b="b"/>
              <a:pathLst>
                <a:path w="16185" h="16182" extrusionOk="0">
                  <a:moveTo>
                    <a:pt x="8092" y="1"/>
                  </a:moveTo>
                  <a:cubicBezTo>
                    <a:pt x="3624" y="1"/>
                    <a:pt x="0" y="3621"/>
                    <a:pt x="0" y="8089"/>
                  </a:cubicBezTo>
                  <a:cubicBezTo>
                    <a:pt x="0" y="12557"/>
                    <a:pt x="3624" y="16181"/>
                    <a:pt x="8092" y="16181"/>
                  </a:cubicBezTo>
                  <a:cubicBezTo>
                    <a:pt x="10001" y="16181"/>
                    <a:pt x="11750" y="15521"/>
                    <a:pt x="13132" y="14417"/>
                  </a:cubicBezTo>
                  <a:lnTo>
                    <a:pt x="15933" y="15099"/>
                  </a:lnTo>
                  <a:lnTo>
                    <a:pt x="15180" y="11994"/>
                  </a:lnTo>
                  <a:cubicBezTo>
                    <a:pt x="15818" y="10838"/>
                    <a:pt x="16184" y="9507"/>
                    <a:pt x="16184" y="8089"/>
                  </a:cubicBezTo>
                  <a:cubicBezTo>
                    <a:pt x="16184" y="3621"/>
                    <a:pt x="12561" y="1"/>
                    <a:pt x="8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2170875" y="3495800"/>
              <a:ext cx="407975" cy="408050"/>
            </a:xfrm>
            <a:custGeom>
              <a:avLst/>
              <a:gdLst/>
              <a:ahLst/>
              <a:cxnLst/>
              <a:rect l="l" t="t" r="r" b="b"/>
              <a:pathLst>
                <a:path w="16319" h="16322" extrusionOk="0">
                  <a:moveTo>
                    <a:pt x="8159" y="137"/>
                  </a:moveTo>
                  <a:cubicBezTo>
                    <a:pt x="12583" y="137"/>
                    <a:pt x="16181" y="3739"/>
                    <a:pt x="16181" y="8159"/>
                  </a:cubicBezTo>
                  <a:cubicBezTo>
                    <a:pt x="16181" y="9515"/>
                    <a:pt x="15837" y="10853"/>
                    <a:pt x="15189" y="12031"/>
                  </a:cubicBezTo>
                  <a:cubicBezTo>
                    <a:pt x="15177" y="12045"/>
                    <a:pt x="15177" y="12064"/>
                    <a:pt x="15181" y="12079"/>
                  </a:cubicBezTo>
                  <a:lnTo>
                    <a:pt x="15907" y="15076"/>
                  </a:lnTo>
                  <a:lnTo>
                    <a:pt x="13214" y="14420"/>
                  </a:lnTo>
                  <a:cubicBezTo>
                    <a:pt x="13209" y="14419"/>
                    <a:pt x="13205" y="14419"/>
                    <a:pt x="13200" y="14419"/>
                  </a:cubicBezTo>
                  <a:cubicBezTo>
                    <a:pt x="13185" y="14419"/>
                    <a:pt x="13169" y="14424"/>
                    <a:pt x="13158" y="14435"/>
                  </a:cubicBezTo>
                  <a:cubicBezTo>
                    <a:pt x="11724" y="15576"/>
                    <a:pt x="9994" y="16184"/>
                    <a:pt x="8159" y="16184"/>
                  </a:cubicBezTo>
                  <a:cubicBezTo>
                    <a:pt x="3735" y="16184"/>
                    <a:pt x="138" y="12583"/>
                    <a:pt x="138" y="8159"/>
                  </a:cubicBezTo>
                  <a:cubicBezTo>
                    <a:pt x="138" y="3739"/>
                    <a:pt x="3735" y="137"/>
                    <a:pt x="8159" y="137"/>
                  </a:cubicBezTo>
                  <a:close/>
                  <a:moveTo>
                    <a:pt x="8159" y="0"/>
                  </a:moveTo>
                  <a:cubicBezTo>
                    <a:pt x="3662" y="0"/>
                    <a:pt x="1" y="3660"/>
                    <a:pt x="1" y="8159"/>
                  </a:cubicBezTo>
                  <a:cubicBezTo>
                    <a:pt x="1" y="12660"/>
                    <a:pt x="3662" y="16321"/>
                    <a:pt x="8159" y="16321"/>
                  </a:cubicBezTo>
                  <a:cubicBezTo>
                    <a:pt x="10016" y="16321"/>
                    <a:pt x="11761" y="15713"/>
                    <a:pt x="13217" y="14562"/>
                  </a:cubicBezTo>
                  <a:lnTo>
                    <a:pt x="15985" y="15232"/>
                  </a:lnTo>
                  <a:cubicBezTo>
                    <a:pt x="15990" y="15234"/>
                    <a:pt x="15996" y="15235"/>
                    <a:pt x="16002" y="15235"/>
                  </a:cubicBezTo>
                  <a:cubicBezTo>
                    <a:pt x="16018" y="15235"/>
                    <a:pt x="16034" y="15228"/>
                    <a:pt x="16048" y="15217"/>
                  </a:cubicBezTo>
                  <a:cubicBezTo>
                    <a:pt x="16066" y="15198"/>
                    <a:pt x="16070" y="15172"/>
                    <a:pt x="16066" y="15150"/>
                  </a:cubicBezTo>
                  <a:lnTo>
                    <a:pt x="15318" y="12075"/>
                  </a:lnTo>
                  <a:cubicBezTo>
                    <a:pt x="15974" y="10878"/>
                    <a:pt x="16318" y="9526"/>
                    <a:pt x="16318" y="8159"/>
                  </a:cubicBezTo>
                  <a:cubicBezTo>
                    <a:pt x="16318" y="3660"/>
                    <a:pt x="12658" y="0"/>
                    <a:pt x="8159" y="0"/>
                  </a:cubicBezTo>
                  <a:close/>
                </a:path>
              </a:pathLst>
            </a:custGeom>
            <a:solidFill>
              <a:srgbClr val="412B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2255175" y="3589975"/>
              <a:ext cx="73300" cy="91175"/>
            </a:xfrm>
            <a:custGeom>
              <a:avLst/>
              <a:gdLst/>
              <a:ahLst/>
              <a:cxnLst/>
              <a:rect l="l" t="t" r="r" b="b"/>
              <a:pathLst>
                <a:path w="2932" h="3647" extrusionOk="0">
                  <a:moveTo>
                    <a:pt x="2190" y="0"/>
                  </a:moveTo>
                  <a:cubicBezTo>
                    <a:pt x="2185" y="0"/>
                    <a:pt x="2180" y="1"/>
                    <a:pt x="2176" y="1"/>
                  </a:cubicBezTo>
                  <a:cubicBezTo>
                    <a:pt x="2135" y="5"/>
                    <a:pt x="2097" y="27"/>
                    <a:pt x="2068" y="64"/>
                  </a:cubicBezTo>
                  <a:cubicBezTo>
                    <a:pt x="2039" y="101"/>
                    <a:pt x="2005" y="153"/>
                    <a:pt x="1979" y="227"/>
                  </a:cubicBezTo>
                  <a:cubicBezTo>
                    <a:pt x="1950" y="297"/>
                    <a:pt x="1912" y="386"/>
                    <a:pt x="1871" y="497"/>
                  </a:cubicBezTo>
                  <a:cubicBezTo>
                    <a:pt x="1835" y="598"/>
                    <a:pt x="1791" y="705"/>
                    <a:pt x="1746" y="820"/>
                  </a:cubicBezTo>
                  <a:cubicBezTo>
                    <a:pt x="1702" y="935"/>
                    <a:pt x="1661" y="1049"/>
                    <a:pt x="1616" y="1169"/>
                  </a:cubicBezTo>
                  <a:cubicBezTo>
                    <a:pt x="1575" y="1283"/>
                    <a:pt x="1534" y="1402"/>
                    <a:pt x="1494" y="1513"/>
                  </a:cubicBezTo>
                  <a:cubicBezTo>
                    <a:pt x="1453" y="1627"/>
                    <a:pt x="1420" y="1731"/>
                    <a:pt x="1390" y="1827"/>
                  </a:cubicBezTo>
                  <a:cubicBezTo>
                    <a:pt x="1360" y="1561"/>
                    <a:pt x="1338" y="1350"/>
                    <a:pt x="1324" y="1194"/>
                  </a:cubicBezTo>
                  <a:cubicBezTo>
                    <a:pt x="1305" y="1039"/>
                    <a:pt x="1290" y="920"/>
                    <a:pt x="1283" y="835"/>
                  </a:cubicBezTo>
                  <a:cubicBezTo>
                    <a:pt x="1271" y="753"/>
                    <a:pt x="1268" y="694"/>
                    <a:pt x="1268" y="664"/>
                  </a:cubicBezTo>
                  <a:cubicBezTo>
                    <a:pt x="1264" y="635"/>
                    <a:pt x="1264" y="608"/>
                    <a:pt x="1264" y="586"/>
                  </a:cubicBezTo>
                  <a:cubicBezTo>
                    <a:pt x="1257" y="538"/>
                    <a:pt x="1253" y="497"/>
                    <a:pt x="1245" y="461"/>
                  </a:cubicBezTo>
                  <a:cubicBezTo>
                    <a:pt x="1238" y="423"/>
                    <a:pt x="1230" y="390"/>
                    <a:pt x="1216" y="360"/>
                  </a:cubicBezTo>
                  <a:cubicBezTo>
                    <a:pt x="1201" y="327"/>
                    <a:pt x="1182" y="302"/>
                    <a:pt x="1157" y="275"/>
                  </a:cubicBezTo>
                  <a:cubicBezTo>
                    <a:pt x="1134" y="253"/>
                    <a:pt x="1097" y="227"/>
                    <a:pt x="1057" y="208"/>
                  </a:cubicBezTo>
                  <a:cubicBezTo>
                    <a:pt x="990" y="172"/>
                    <a:pt x="919" y="146"/>
                    <a:pt x="857" y="119"/>
                  </a:cubicBezTo>
                  <a:cubicBezTo>
                    <a:pt x="790" y="93"/>
                    <a:pt x="708" y="71"/>
                    <a:pt x="612" y="53"/>
                  </a:cubicBezTo>
                  <a:cubicBezTo>
                    <a:pt x="591" y="49"/>
                    <a:pt x="571" y="47"/>
                    <a:pt x="553" y="47"/>
                  </a:cubicBezTo>
                  <a:cubicBezTo>
                    <a:pt x="521" y="47"/>
                    <a:pt x="494" y="53"/>
                    <a:pt x="474" y="68"/>
                  </a:cubicBezTo>
                  <a:cubicBezTo>
                    <a:pt x="442" y="90"/>
                    <a:pt x="419" y="141"/>
                    <a:pt x="401" y="220"/>
                  </a:cubicBezTo>
                  <a:cubicBezTo>
                    <a:pt x="378" y="334"/>
                    <a:pt x="356" y="471"/>
                    <a:pt x="330" y="631"/>
                  </a:cubicBezTo>
                  <a:cubicBezTo>
                    <a:pt x="301" y="794"/>
                    <a:pt x="274" y="964"/>
                    <a:pt x="249" y="1146"/>
                  </a:cubicBezTo>
                  <a:cubicBezTo>
                    <a:pt x="223" y="1328"/>
                    <a:pt x="197" y="1513"/>
                    <a:pt x="171" y="1706"/>
                  </a:cubicBezTo>
                  <a:cubicBezTo>
                    <a:pt x="141" y="1898"/>
                    <a:pt x="115" y="2087"/>
                    <a:pt x="97" y="2269"/>
                  </a:cubicBezTo>
                  <a:cubicBezTo>
                    <a:pt x="74" y="2450"/>
                    <a:pt x="57" y="2621"/>
                    <a:pt x="41" y="2780"/>
                  </a:cubicBezTo>
                  <a:cubicBezTo>
                    <a:pt x="23" y="2939"/>
                    <a:pt x="16" y="3076"/>
                    <a:pt x="8" y="3192"/>
                  </a:cubicBezTo>
                  <a:cubicBezTo>
                    <a:pt x="1" y="3272"/>
                    <a:pt x="4" y="3332"/>
                    <a:pt x="23" y="3377"/>
                  </a:cubicBezTo>
                  <a:cubicBezTo>
                    <a:pt x="38" y="3417"/>
                    <a:pt x="71" y="3458"/>
                    <a:pt x="119" y="3495"/>
                  </a:cubicBezTo>
                  <a:cubicBezTo>
                    <a:pt x="160" y="3529"/>
                    <a:pt x="201" y="3554"/>
                    <a:pt x="249" y="3577"/>
                  </a:cubicBezTo>
                  <a:cubicBezTo>
                    <a:pt x="297" y="3599"/>
                    <a:pt x="346" y="3618"/>
                    <a:pt x="390" y="3636"/>
                  </a:cubicBezTo>
                  <a:cubicBezTo>
                    <a:pt x="414" y="3643"/>
                    <a:pt x="434" y="3646"/>
                    <a:pt x="450" y="3646"/>
                  </a:cubicBezTo>
                  <a:cubicBezTo>
                    <a:pt x="469" y="3646"/>
                    <a:pt x="483" y="3642"/>
                    <a:pt x="493" y="3632"/>
                  </a:cubicBezTo>
                  <a:cubicBezTo>
                    <a:pt x="512" y="3614"/>
                    <a:pt x="523" y="3580"/>
                    <a:pt x="534" y="3525"/>
                  </a:cubicBezTo>
                  <a:cubicBezTo>
                    <a:pt x="546" y="3395"/>
                    <a:pt x="563" y="3247"/>
                    <a:pt x="582" y="3084"/>
                  </a:cubicBezTo>
                  <a:cubicBezTo>
                    <a:pt x="601" y="2917"/>
                    <a:pt x="627" y="2743"/>
                    <a:pt x="652" y="2561"/>
                  </a:cubicBezTo>
                  <a:cubicBezTo>
                    <a:pt x="679" y="2380"/>
                    <a:pt x="705" y="2195"/>
                    <a:pt x="734" y="2005"/>
                  </a:cubicBezTo>
                  <a:cubicBezTo>
                    <a:pt x="764" y="1813"/>
                    <a:pt x="794" y="1624"/>
                    <a:pt x="827" y="1439"/>
                  </a:cubicBezTo>
                  <a:cubicBezTo>
                    <a:pt x="845" y="1713"/>
                    <a:pt x="871" y="1980"/>
                    <a:pt x="905" y="2243"/>
                  </a:cubicBezTo>
                  <a:cubicBezTo>
                    <a:pt x="934" y="2510"/>
                    <a:pt x="968" y="2747"/>
                    <a:pt x="1001" y="2961"/>
                  </a:cubicBezTo>
                  <a:cubicBezTo>
                    <a:pt x="1008" y="3014"/>
                    <a:pt x="1020" y="3054"/>
                    <a:pt x="1027" y="3088"/>
                  </a:cubicBezTo>
                  <a:cubicBezTo>
                    <a:pt x="1038" y="3125"/>
                    <a:pt x="1049" y="3151"/>
                    <a:pt x="1061" y="3173"/>
                  </a:cubicBezTo>
                  <a:cubicBezTo>
                    <a:pt x="1071" y="3195"/>
                    <a:pt x="1086" y="3214"/>
                    <a:pt x="1101" y="3224"/>
                  </a:cubicBezTo>
                  <a:cubicBezTo>
                    <a:pt x="1116" y="3240"/>
                    <a:pt x="1134" y="3254"/>
                    <a:pt x="1157" y="3265"/>
                  </a:cubicBezTo>
                  <a:cubicBezTo>
                    <a:pt x="1227" y="3298"/>
                    <a:pt x="1297" y="3325"/>
                    <a:pt x="1372" y="3347"/>
                  </a:cubicBezTo>
                  <a:cubicBezTo>
                    <a:pt x="1397" y="3354"/>
                    <a:pt x="1418" y="3357"/>
                    <a:pt x="1435" y="3357"/>
                  </a:cubicBezTo>
                  <a:cubicBezTo>
                    <a:pt x="1454" y="3357"/>
                    <a:pt x="1467" y="3353"/>
                    <a:pt x="1475" y="3343"/>
                  </a:cubicBezTo>
                  <a:cubicBezTo>
                    <a:pt x="1486" y="3325"/>
                    <a:pt x="1505" y="3284"/>
                    <a:pt x="1527" y="3217"/>
                  </a:cubicBezTo>
                  <a:cubicBezTo>
                    <a:pt x="1557" y="3113"/>
                    <a:pt x="1598" y="2983"/>
                    <a:pt x="1649" y="2831"/>
                  </a:cubicBezTo>
                  <a:cubicBezTo>
                    <a:pt x="1702" y="2680"/>
                    <a:pt x="1757" y="2520"/>
                    <a:pt x="1816" y="2354"/>
                  </a:cubicBezTo>
                  <a:cubicBezTo>
                    <a:pt x="1875" y="2183"/>
                    <a:pt x="1938" y="2017"/>
                    <a:pt x="1998" y="1846"/>
                  </a:cubicBezTo>
                  <a:cubicBezTo>
                    <a:pt x="2061" y="1672"/>
                    <a:pt x="2116" y="1520"/>
                    <a:pt x="2168" y="1379"/>
                  </a:cubicBezTo>
                  <a:lnTo>
                    <a:pt x="2168" y="1379"/>
                  </a:lnTo>
                  <a:cubicBezTo>
                    <a:pt x="2142" y="1538"/>
                    <a:pt x="2116" y="1709"/>
                    <a:pt x="2090" y="1883"/>
                  </a:cubicBezTo>
                  <a:cubicBezTo>
                    <a:pt x="2064" y="2058"/>
                    <a:pt x="2042" y="2228"/>
                    <a:pt x="2024" y="2391"/>
                  </a:cubicBezTo>
                  <a:cubicBezTo>
                    <a:pt x="2005" y="2554"/>
                    <a:pt x="1986" y="2706"/>
                    <a:pt x="1972" y="2843"/>
                  </a:cubicBezTo>
                  <a:cubicBezTo>
                    <a:pt x="1960" y="2983"/>
                    <a:pt x="1950" y="3098"/>
                    <a:pt x="1942" y="3187"/>
                  </a:cubicBezTo>
                  <a:cubicBezTo>
                    <a:pt x="1935" y="3262"/>
                    <a:pt x="1938" y="3325"/>
                    <a:pt x="1953" y="3373"/>
                  </a:cubicBezTo>
                  <a:cubicBezTo>
                    <a:pt x="1968" y="3417"/>
                    <a:pt x="2001" y="3458"/>
                    <a:pt x="2049" y="3491"/>
                  </a:cubicBezTo>
                  <a:cubicBezTo>
                    <a:pt x="2087" y="3521"/>
                    <a:pt x="2128" y="3547"/>
                    <a:pt x="2179" y="3569"/>
                  </a:cubicBezTo>
                  <a:cubicBezTo>
                    <a:pt x="2227" y="3592"/>
                    <a:pt x="2275" y="3610"/>
                    <a:pt x="2328" y="3625"/>
                  </a:cubicBezTo>
                  <a:cubicBezTo>
                    <a:pt x="2350" y="3633"/>
                    <a:pt x="2369" y="3637"/>
                    <a:pt x="2385" y="3637"/>
                  </a:cubicBezTo>
                  <a:cubicBezTo>
                    <a:pt x="2406" y="3637"/>
                    <a:pt x="2421" y="3630"/>
                    <a:pt x="2431" y="3618"/>
                  </a:cubicBezTo>
                  <a:cubicBezTo>
                    <a:pt x="2449" y="3592"/>
                    <a:pt x="2465" y="3551"/>
                    <a:pt x="2480" y="3495"/>
                  </a:cubicBezTo>
                  <a:cubicBezTo>
                    <a:pt x="2490" y="3387"/>
                    <a:pt x="2506" y="3258"/>
                    <a:pt x="2528" y="3103"/>
                  </a:cubicBezTo>
                  <a:cubicBezTo>
                    <a:pt x="2546" y="2951"/>
                    <a:pt x="2572" y="2783"/>
                    <a:pt x="2598" y="2606"/>
                  </a:cubicBezTo>
                  <a:cubicBezTo>
                    <a:pt x="2624" y="2428"/>
                    <a:pt x="2650" y="2246"/>
                    <a:pt x="2675" y="2053"/>
                  </a:cubicBezTo>
                  <a:cubicBezTo>
                    <a:pt x="2706" y="1861"/>
                    <a:pt x="2735" y="1672"/>
                    <a:pt x="2761" y="1490"/>
                  </a:cubicBezTo>
                  <a:cubicBezTo>
                    <a:pt x="2791" y="1309"/>
                    <a:pt x="2820" y="1138"/>
                    <a:pt x="2846" y="976"/>
                  </a:cubicBezTo>
                  <a:cubicBezTo>
                    <a:pt x="2872" y="816"/>
                    <a:pt x="2894" y="675"/>
                    <a:pt x="2916" y="553"/>
                  </a:cubicBezTo>
                  <a:cubicBezTo>
                    <a:pt x="2931" y="475"/>
                    <a:pt x="2931" y="413"/>
                    <a:pt x="2916" y="368"/>
                  </a:cubicBezTo>
                  <a:cubicBezTo>
                    <a:pt x="2902" y="324"/>
                    <a:pt x="2868" y="283"/>
                    <a:pt x="2813" y="249"/>
                  </a:cubicBezTo>
                  <a:cubicBezTo>
                    <a:pt x="2731" y="201"/>
                    <a:pt x="2650" y="157"/>
                    <a:pt x="2564" y="124"/>
                  </a:cubicBezTo>
                  <a:cubicBezTo>
                    <a:pt x="2480" y="86"/>
                    <a:pt x="2401" y="57"/>
                    <a:pt x="2328" y="30"/>
                  </a:cubicBezTo>
                  <a:cubicBezTo>
                    <a:pt x="2273" y="11"/>
                    <a:pt x="2226" y="0"/>
                    <a:pt x="2190" y="0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2325025" y="3589750"/>
              <a:ext cx="53175" cy="91150"/>
            </a:xfrm>
            <a:custGeom>
              <a:avLst/>
              <a:gdLst/>
              <a:ahLst/>
              <a:cxnLst/>
              <a:rect l="l" t="t" r="r" b="b"/>
              <a:pathLst>
                <a:path w="2127" h="3646" extrusionOk="0">
                  <a:moveTo>
                    <a:pt x="1449" y="733"/>
                  </a:moveTo>
                  <a:cubicBezTo>
                    <a:pt x="1449" y="937"/>
                    <a:pt x="1453" y="1147"/>
                    <a:pt x="1456" y="1363"/>
                  </a:cubicBezTo>
                  <a:cubicBezTo>
                    <a:pt x="1464" y="1578"/>
                    <a:pt x="1471" y="1796"/>
                    <a:pt x="1475" y="2018"/>
                  </a:cubicBezTo>
                  <a:cubicBezTo>
                    <a:pt x="1297" y="2037"/>
                    <a:pt x="1119" y="2062"/>
                    <a:pt x="945" y="2100"/>
                  </a:cubicBezTo>
                  <a:cubicBezTo>
                    <a:pt x="1034" y="1840"/>
                    <a:pt x="1123" y="1595"/>
                    <a:pt x="1212" y="1363"/>
                  </a:cubicBezTo>
                  <a:cubicBezTo>
                    <a:pt x="1297" y="1129"/>
                    <a:pt x="1379" y="918"/>
                    <a:pt x="1449" y="733"/>
                  </a:cubicBezTo>
                  <a:close/>
                  <a:moveTo>
                    <a:pt x="1270" y="1"/>
                  </a:moveTo>
                  <a:cubicBezTo>
                    <a:pt x="1206" y="1"/>
                    <a:pt x="1156" y="17"/>
                    <a:pt x="1119" y="51"/>
                  </a:cubicBezTo>
                  <a:cubicBezTo>
                    <a:pt x="1078" y="92"/>
                    <a:pt x="1042" y="143"/>
                    <a:pt x="1015" y="207"/>
                  </a:cubicBezTo>
                  <a:cubicBezTo>
                    <a:pt x="938" y="391"/>
                    <a:pt x="852" y="610"/>
                    <a:pt x="760" y="858"/>
                  </a:cubicBezTo>
                  <a:cubicBezTo>
                    <a:pt x="667" y="1111"/>
                    <a:pt x="579" y="1370"/>
                    <a:pt x="490" y="1636"/>
                  </a:cubicBezTo>
                  <a:cubicBezTo>
                    <a:pt x="401" y="1903"/>
                    <a:pt x="315" y="2163"/>
                    <a:pt x="230" y="2422"/>
                  </a:cubicBezTo>
                  <a:cubicBezTo>
                    <a:pt x="148" y="2678"/>
                    <a:pt x="81" y="2907"/>
                    <a:pt x="26" y="3112"/>
                  </a:cubicBezTo>
                  <a:cubicBezTo>
                    <a:pt x="8" y="3201"/>
                    <a:pt x="1" y="3263"/>
                    <a:pt x="4" y="3300"/>
                  </a:cubicBezTo>
                  <a:cubicBezTo>
                    <a:pt x="8" y="3338"/>
                    <a:pt x="19" y="3370"/>
                    <a:pt x="41" y="3404"/>
                  </a:cubicBezTo>
                  <a:cubicBezTo>
                    <a:pt x="64" y="3434"/>
                    <a:pt x="89" y="3463"/>
                    <a:pt x="119" y="3485"/>
                  </a:cubicBezTo>
                  <a:cubicBezTo>
                    <a:pt x="148" y="3512"/>
                    <a:pt x="182" y="3534"/>
                    <a:pt x="215" y="3552"/>
                  </a:cubicBezTo>
                  <a:cubicBezTo>
                    <a:pt x="245" y="3574"/>
                    <a:pt x="274" y="3589"/>
                    <a:pt x="300" y="3608"/>
                  </a:cubicBezTo>
                  <a:cubicBezTo>
                    <a:pt x="334" y="3625"/>
                    <a:pt x="361" y="3633"/>
                    <a:pt x="384" y="3633"/>
                  </a:cubicBezTo>
                  <a:cubicBezTo>
                    <a:pt x="391" y="3633"/>
                    <a:pt x="398" y="3632"/>
                    <a:pt x="404" y="3630"/>
                  </a:cubicBezTo>
                  <a:cubicBezTo>
                    <a:pt x="426" y="3619"/>
                    <a:pt x="445" y="3589"/>
                    <a:pt x="464" y="3538"/>
                  </a:cubicBezTo>
                  <a:cubicBezTo>
                    <a:pt x="497" y="3437"/>
                    <a:pt x="526" y="3338"/>
                    <a:pt x="560" y="3233"/>
                  </a:cubicBezTo>
                  <a:cubicBezTo>
                    <a:pt x="593" y="3129"/>
                    <a:pt x="630" y="3023"/>
                    <a:pt x="675" y="2904"/>
                  </a:cubicBezTo>
                  <a:cubicBezTo>
                    <a:pt x="786" y="2859"/>
                    <a:pt x="919" y="2826"/>
                    <a:pt x="1068" y="2792"/>
                  </a:cubicBezTo>
                  <a:cubicBezTo>
                    <a:pt x="1215" y="2763"/>
                    <a:pt x="1367" y="2734"/>
                    <a:pt x="1512" y="2700"/>
                  </a:cubicBezTo>
                  <a:cubicBezTo>
                    <a:pt x="1519" y="2823"/>
                    <a:pt x="1526" y="2934"/>
                    <a:pt x="1538" y="3037"/>
                  </a:cubicBezTo>
                  <a:cubicBezTo>
                    <a:pt x="1545" y="3145"/>
                    <a:pt x="1557" y="3241"/>
                    <a:pt x="1564" y="3330"/>
                  </a:cubicBezTo>
                  <a:cubicBezTo>
                    <a:pt x="1575" y="3415"/>
                    <a:pt x="1590" y="3474"/>
                    <a:pt x="1608" y="3507"/>
                  </a:cubicBezTo>
                  <a:cubicBezTo>
                    <a:pt x="1627" y="3545"/>
                    <a:pt x="1664" y="3570"/>
                    <a:pt x="1712" y="3593"/>
                  </a:cubicBezTo>
                  <a:cubicBezTo>
                    <a:pt x="1760" y="3619"/>
                    <a:pt x="1808" y="3630"/>
                    <a:pt x="1856" y="3637"/>
                  </a:cubicBezTo>
                  <a:cubicBezTo>
                    <a:pt x="1901" y="3641"/>
                    <a:pt x="1949" y="3645"/>
                    <a:pt x="2005" y="3645"/>
                  </a:cubicBezTo>
                  <a:cubicBezTo>
                    <a:pt x="2056" y="3645"/>
                    <a:pt x="2090" y="3634"/>
                    <a:pt x="2104" y="3611"/>
                  </a:cubicBezTo>
                  <a:cubicBezTo>
                    <a:pt x="2120" y="3589"/>
                    <a:pt x="2127" y="3552"/>
                    <a:pt x="2123" y="3497"/>
                  </a:cubicBezTo>
                  <a:cubicBezTo>
                    <a:pt x="2112" y="3237"/>
                    <a:pt x="2101" y="2967"/>
                    <a:pt x="2090" y="2681"/>
                  </a:cubicBezTo>
                  <a:cubicBezTo>
                    <a:pt x="2079" y="2396"/>
                    <a:pt x="2068" y="2115"/>
                    <a:pt x="2060" y="1840"/>
                  </a:cubicBezTo>
                  <a:cubicBezTo>
                    <a:pt x="2053" y="1566"/>
                    <a:pt x="2049" y="1306"/>
                    <a:pt x="2046" y="1062"/>
                  </a:cubicBezTo>
                  <a:cubicBezTo>
                    <a:pt x="2046" y="817"/>
                    <a:pt x="2046" y="610"/>
                    <a:pt x="2049" y="432"/>
                  </a:cubicBezTo>
                  <a:cubicBezTo>
                    <a:pt x="2053" y="362"/>
                    <a:pt x="2046" y="306"/>
                    <a:pt x="2027" y="258"/>
                  </a:cubicBezTo>
                  <a:cubicBezTo>
                    <a:pt x="2012" y="214"/>
                    <a:pt x="1976" y="181"/>
                    <a:pt x="1916" y="155"/>
                  </a:cubicBezTo>
                  <a:cubicBezTo>
                    <a:pt x="1834" y="125"/>
                    <a:pt x="1749" y="95"/>
                    <a:pt x="1660" y="62"/>
                  </a:cubicBezTo>
                  <a:cubicBezTo>
                    <a:pt x="1571" y="32"/>
                    <a:pt x="1456" y="14"/>
                    <a:pt x="1312" y="3"/>
                  </a:cubicBezTo>
                  <a:cubicBezTo>
                    <a:pt x="1298" y="1"/>
                    <a:pt x="1284" y="1"/>
                    <a:pt x="1270" y="1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2386525" y="3590175"/>
              <a:ext cx="49300" cy="91000"/>
            </a:xfrm>
            <a:custGeom>
              <a:avLst/>
              <a:gdLst/>
              <a:ahLst/>
              <a:cxnLst/>
              <a:rect l="l" t="t" r="r" b="b"/>
              <a:pathLst>
                <a:path w="1972" h="3640" extrusionOk="0">
                  <a:moveTo>
                    <a:pt x="1616" y="0"/>
                  </a:moveTo>
                  <a:cubicBezTo>
                    <a:pt x="1512" y="8"/>
                    <a:pt x="1394" y="15"/>
                    <a:pt x="1260" y="27"/>
                  </a:cubicBezTo>
                  <a:cubicBezTo>
                    <a:pt x="1127" y="41"/>
                    <a:pt x="990" y="56"/>
                    <a:pt x="849" y="75"/>
                  </a:cubicBezTo>
                  <a:cubicBezTo>
                    <a:pt x="712" y="93"/>
                    <a:pt x="575" y="116"/>
                    <a:pt x="441" y="138"/>
                  </a:cubicBezTo>
                  <a:cubicBezTo>
                    <a:pt x="308" y="164"/>
                    <a:pt x="190" y="190"/>
                    <a:pt x="82" y="219"/>
                  </a:cubicBezTo>
                  <a:cubicBezTo>
                    <a:pt x="49" y="230"/>
                    <a:pt x="27" y="245"/>
                    <a:pt x="15" y="263"/>
                  </a:cubicBezTo>
                  <a:cubicBezTo>
                    <a:pt x="0" y="282"/>
                    <a:pt x="5" y="319"/>
                    <a:pt x="22" y="374"/>
                  </a:cubicBezTo>
                  <a:cubicBezTo>
                    <a:pt x="41" y="427"/>
                    <a:pt x="67" y="494"/>
                    <a:pt x="97" y="575"/>
                  </a:cubicBezTo>
                  <a:cubicBezTo>
                    <a:pt x="123" y="653"/>
                    <a:pt x="156" y="719"/>
                    <a:pt x="193" y="771"/>
                  </a:cubicBezTo>
                  <a:cubicBezTo>
                    <a:pt x="227" y="823"/>
                    <a:pt x="260" y="856"/>
                    <a:pt x="289" y="867"/>
                  </a:cubicBezTo>
                  <a:cubicBezTo>
                    <a:pt x="301" y="872"/>
                    <a:pt x="314" y="874"/>
                    <a:pt x="329" y="874"/>
                  </a:cubicBezTo>
                  <a:cubicBezTo>
                    <a:pt x="350" y="874"/>
                    <a:pt x="374" y="869"/>
                    <a:pt x="400" y="860"/>
                  </a:cubicBezTo>
                  <a:cubicBezTo>
                    <a:pt x="438" y="849"/>
                    <a:pt x="479" y="838"/>
                    <a:pt x="530" y="827"/>
                  </a:cubicBezTo>
                  <a:cubicBezTo>
                    <a:pt x="578" y="819"/>
                    <a:pt x="631" y="808"/>
                    <a:pt x="682" y="793"/>
                  </a:cubicBezTo>
                  <a:lnTo>
                    <a:pt x="682" y="793"/>
                  </a:lnTo>
                  <a:cubicBezTo>
                    <a:pt x="653" y="971"/>
                    <a:pt x="623" y="1168"/>
                    <a:pt x="590" y="1383"/>
                  </a:cubicBezTo>
                  <a:cubicBezTo>
                    <a:pt x="556" y="1597"/>
                    <a:pt x="527" y="1812"/>
                    <a:pt x="501" y="2028"/>
                  </a:cubicBezTo>
                  <a:cubicBezTo>
                    <a:pt x="471" y="2242"/>
                    <a:pt x="445" y="2454"/>
                    <a:pt x="427" y="2654"/>
                  </a:cubicBezTo>
                  <a:cubicBezTo>
                    <a:pt x="405" y="2854"/>
                    <a:pt x="390" y="3024"/>
                    <a:pt x="378" y="3165"/>
                  </a:cubicBezTo>
                  <a:cubicBezTo>
                    <a:pt x="360" y="3283"/>
                    <a:pt x="375" y="3369"/>
                    <a:pt x="427" y="3424"/>
                  </a:cubicBezTo>
                  <a:cubicBezTo>
                    <a:pt x="475" y="3480"/>
                    <a:pt x="542" y="3524"/>
                    <a:pt x="631" y="3561"/>
                  </a:cubicBezTo>
                  <a:cubicBezTo>
                    <a:pt x="672" y="3579"/>
                    <a:pt x="712" y="3598"/>
                    <a:pt x="745" y="3613"/>
                  </a:cubicBezTo>
                  <a:cubicBezTo>
                    <a:pt x="783" y="3628"/>
                    <a:pt x="812" y="3635"/>
                    <a:pt x="838" y="3639"/>
                  </a:cubicBezTo>
                  <a:cubicBezTo>
                    <a:pt x="842" y="3639"/>
                    <a:pt x="846" y="3640"/>
                    <a:pt x="851" y="3640"/>
                  </a:cubicBezTo>
                  <a:cubicBezTo>
                    <a:pt x="871" y="3640"/>
                    <a:pt x="888" y="3633"/>
                    <a:pt x="901" y="3620"/>
                  </a:cubicBezTo>
                  <a:cubicBezTo>
                    <a:pt x="916" y="3606"/>
                    <a:pt x="927" y="3576"/>
                    <a:pt x="930" y="3535"/>
                  </a:cubicBezTo>
                  <a:cubicBezTo>
                    <a:pt x="956" y="3317"/>
                    <a:pt x="990" y="3083"/>
                    <a:pt x="1023" y="2842"/>
                  </a:cubicBezTo>
                  <a:cubicBezTo>
                    <a:pt x="1060" y="2598"/>
                    <a:pt x="1097" y="2353"/>
                    <a:pt x="1138" y="2105"/>
                  </a:cubicBezTo>
                  <a:cubicBezTo>
                    <a:pt x="1175" y="1857"/>
                    <a:pt x="1216" y="1612"/>
                    <a:pt x="1257" y="1371"/>
                  </a:cubicBezTo>
                  <a:cubicBezTo>
                    <a:pt x="1298" y="1127"/>
                    <a:pt x="1334" y="897"/>
                    <a:pt x="1371" y="679"/>
                  </a:cubicBezTo>
                  <a:cubicBezTo>
                    <a:pt x="1460" y="667"/>
                    <a:pt x="1549" y="656"/>
                    <a:pt x="1635" y="645"/>
                  </a:cubicBezTo>
                  <a:cubicBezTo>
                    <a:pt x="1716" y="634"/>
                    <a:pt x="1794" y="623"/>
                    <a:pt x="1868" y="615"/>
                  </a:cubicBezTo>
                  <a:cubicBezTo>
                    <a:pt x="1924" y="608"/>
                    <a:pt x="1953" y="597"/>
                    <a:pt x="1964" y="575"/>
                  </a:cubicBezTo>
                  <a:cubicBezTo>
                    <a:pt x="1972" y="556"/>
                    <a:pt x="1972" y="516"/>
                    <a:pt x="1961" y="456"/>
                  </a:cubicBezTo>
                  <a:cubicBezTo>
                    <a:pt x="1942" y="397"/>
                    <a:pt x="1924" y="334"/>
                    <a:pt x="1898" y="267"/>
                  </a:cubicBezTo>
                  <a:cubicBezTo>
                    <a:pt x="1872" y="205"/>
                    <a:pt x="1838" y="145"/>
                    <a:pt x="1801" y="89"/>
                  </a:cubicBezTo>
                  <a:cubicBezTo>
                    <a:pt x="1783" y="56"/>
                    <a:pt x="1761" y="34"/>
                    <a:pt x="1734" y="22"/>
                  </a:cubicBezTo>
                  <a:cubicBezTo>
                    <a:pt x="1708" y="8"/>
                    <a:pt x="1667" y="0"/>
                    <a:pt x="1616" y="0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2433575" y="3589950"/>
              <a:ext cx="53750" cy="90950"/>
            </a:xfrm>
            <a:custGeom>
              <a:avLst/>
              <a:gdLst/>
              <a:ahLst/>
              <a:cxnLst/>
              <a:rect l="l" t="t" r="r" b="b"/>
              <a:pathLst>
                <a:path w="2150" h="3638" extrusionOk="0">
                  <a:moveTo>
                    <a:pt x="1625" y="1"/>
                  </a:moveTo>
                  <a:cubicBezTo>
                    <a:pt x="1613" y="1"/>
                    <a:pt x="1603" y="2"/>
                    <a:pt x="1594" y="6"/>
                  </a:cubicBezTo>
                  <a:cubicBezTo>
                    <a:pt x="1564" y="17"/>
                    <a:pt x="1542" y="62"/>
                    <a:pt x="1527" y="139"/>
                  </a:cubicBezTo>
                  <a:cubicBezTo>
                    <a:pt x="1490" y="343"/>
                    <a:pt x="1453" y="576"/>
                    <a:pt x="1413" y="840"/>
                  </a:cubicBezTo>
                  <a:cubicBezTo>
                    <a:pt x="1372" y="1106"/>
                    <a:pt x="1331" y="1377"/>
                    <a:pt x="1287" y="1659"/>
                  </a:cubicBezTo>
                  <a:cubicBezTo>
                    <a:pt x="1216" y="1666"/>
                    <a:pt x="1142" y="1673"/>
                    <a:pt x="1064" y="1681"/>
                  </a:cubicBezTo>
                  <a:cubicBezTo>
                    <a:pt x="982" y="1692"/>
                    <a:pt x="905" y="1703"/>
                    <a:pt x="823" y="1714"/>
                  </a:cubicBezTo>
                  <a:cubicBezTo>
                    <a:pt x="864" y="1484"/>
                    <a:pt x="901" y="1266"/>
                    <a:pt x="934" y="1066"/>
                  </a:cubicBezTo>
                  <a:cubicBezTo>
                    <a:pt x="972" y="865"/>
                    <a:pt x="1001" y="695"/>
                    <a:pt x="1035" y="554"/>
                  </a:cubicBezTo>
                  <a:cubicBezTo>
                    <a:pt x="1046" y="491"/>
                    <a:pt x="1046" y="439"/>
                    <a:pt x="1035" y="406"/>
                  </a:cubicBezTo>
                  <a:cubicBezTo>
                    <a:pt x="1023" y="369"/>
                    <a:pt x="994" y="328"/>
                    <a:pt x="941" y="287"/>
                  </a:cubicBezTo>
                  <a:cubicBezTo>
                    <a:pt x="890" y="243"/>
                    <a:pt x="835" y="202"/>
                    <a:pt x="772" y="165"/>
                  </a:cubicBezTo>
                  <a:cubicBezTo>
                    <a:pt x="705" y="128"/>
                    <a:pt x="645" y="102"/>
                    <a:pt x="590" y="80"/>
                  </a:cubicBezTo>
                  <a:cubicBezTo>
                    <a:pt x="556" y="63"/>
                    <a:pt x="527" y="54"/>
                    <a:pt x="502" y="54"/>
                  </a:cubicBezTo>
                  <a:cubicBezTo>
                    <a:pt x="489" y="54"/>
                    <a:pt x="478" y="56"/>
                    <a:pt x="468" y="62"/>
                  </a:cubicBezTo>
                  <a:cubicBezTo>
                    <a:pt x="442" y="72"/>
                    <a:pt x="420" y="117"/>
                    <a:pt x="404" y="195"/>
                  </a:cubicBezTo>
                  <a:cubicBezTo>
                    <a:pt x="379" y="402"/>
                    <a:pt x="349" y="636"/>
                    <a:pt x="315" y="895"/>
                  </a:cubicBezTo>
                  <a:cubicBezTo>
                    <a:pt x="286" y="1154"/>
                    <a:pt x="257" y="1418"/>
                    <a:pt x="223" y="1688"/>
                  </a:cubicBezTo>
                  <a:cubicBezTo>
                    <a:pt x="190" y="1958"/>
                    <a:pt x="156" y="2222"/>
                    <a:pt x="123" y="2477"/>
                  </a:cubicBezTo>
                  <a:cubicBezTo>
                    <a:pt x="90" y="2736"/>
                    <a:pt x="52" y="2966"/>
                    <a:pt x="16" y="3170"/>
                  </a:cubicBezTo>
                  <a:cubicBezTo>
                    <a:pt x="1" y="3248"/>
                    <a:pt x="4" y="3311"/>
                    <a:pt x="23" y="3355"/>
                  </a:cubicBezTo>
                  <a:cubicBezTo>
                    <a:pt x="42" y="3400"/>
                    <a:pt x="71" y="3441"/>
                    <a:pt x="119" y="3474"/>
                  </a:cubicBezTo>
                  <a:cubicBezTo>
                    <a:pt x="156" y="3507"/>
                    <a:pt x="201" y="3537"/>
                    <a:pt x="257" y="3555"/>
                  </a:cubicBezTo>
                  <a:cubicBezTo>
                    <a:pt x="308" y="3578"/>
                    <a:pt x="360" y="3600"/>
                    <a:pt x="408" y="3622"/>
                  </a:cubicBezTo>
                  <a:cubicBezTo>
                    <a:pt x="436" y="3632"/>
                    <a:pt x="459" y="3637"/>
                    <a:pt x="477" y="3637"/>
                  </a:cubicBezTo>
                  <a:cubicBezTo>
                    <a:pt x="494" y="3637"/>
                    <a:pt x="507" y="3633"/>
                    <a:pt x="516" y="3626"/>
                  </a:cubicBezTo>
                  <a:cubicBezTo>
                    <a:pt x="534" y="3611"/>
                    <a:pt x="549" y="3578"/>
                    <a:pt x="556" y="3526"/>
                  </a:cubicBezTo>
                  <a:cubicBezTo>
                    <a:pt x="579" y="3378"/>
                    <a:pt x="601" y="3210"/>
                    <a:pt x="623" y="3029"/>
                  </a:cubicBezTo>
                  <a:cubicBezTo>
                    <a:pt x="645" y="2848"/>
                    <a:pt x="675" y="2655"/>
                    <a:pt x="709" y="2451"/>
                  </a:cubicBezTo>
                  <a:cubicBezTo>
                    <a:pt x="790" y="2432"/>
                    <a:pt x="871" y="2418"/>
                    <a:pt x="953" y="2403"/>
                  </a:cubicBezTo>
                  <a:cubicBezTo>
                    <a:pt x="1035" y="2388"/>
                    <a:pt x="1116" y="2370"/>
                    <a:pt x="1194" y="2351"/>
                  </a:cubicBezTo>
                  <a:lnTo>
                    <a:pt x="1194" y="2351"/>
                  </a:lnTo>
                  <a:cubicBezTo>
                    <a:pt x="1172" y="2518"/>
                    <a:pt x="1153" y="2670"/>
                    <a:pt x="1138" y="2810"/>
                  </a:cubicBezTo>
                  <a:cubicBezTo>
                    <a:pt x="1124" y="2952"/>
                    <a:pt x="1112" y="3073"/>
                    <a:pt x="1109" y="3181"/>
                  </a:cubicBezTo>
                  <a:cubicBezTo>
                    <a:pt x="1090" y="3292"/>
                    <a:pt x="1102" y="3378"/>
                    <a:pt x="1150" y="3429"/>
                  </a:cubicBezTo>
                  <a:cubicBezTo>
                    <a:pt x="1198" y="3485"/>
                    <a:pt x="1264" y="3530"/>
                    <a:pt x="1346" y="3566"/>
                  </a:cubicBezTo>
                  <a:cubicBezTo>
                    <a:pt x="1386" y="3581"/>
                    <a:pt x="1427" y="3596"/>
                    <a:pt x="1464" y="3611"/>
                  </a:cubicBezTo>
                  <a:cubicBezTo>
                    <a:pt x="1497" y="3622"/>
                    <a:pt x="1531" y="3633"/>
                    <a:pt x="1557" y="3637"/>
                  </a:cubicBezTo>
                  <a:cubicBezTo>
                    <a:pt x="1583" y="3637"/>
                    <a:pt x="1605" y="3633"/>
                    <a:pt x="1620" y="3619"/>
                  </a:cubicBezTo>
                  <a:cubicBezTo>
                    <a:pt x="1635" y="3600"/>
                    <a:pt x="1642" y="3574"/>
                    <a:pt x="1642" y="3530"/>
                  </a:cubicBezTo>
                  <a:cubicBezTo>
                    <a:pt x="1675" y="3281"/>
                    <a:pt x="1712" y="3018"/>
                    <a:pt x="1757" y="2740"/>
                  </a:cubicBezTo>
                  <a:cubicBezTo>
                    <a:pt x="1798" y="2463"/>
                    <a:pt x="1839" y="2188"/>
                    <a:pt x="1887" y="1917"/>
                  </a:cubicBezTo>
                  <a:cubicBezTo>
                    <a:pt x="1931" y="1647"/>
                    <a:pt x="1972" y="1387"/>
                    <a:pt x="2017" y="1139"/>
                  </a:cubicBezTo>
                  <a:cubicBezTo>
                    <a:pt x="2061" y="895"/>
                    <a:pt x="2102" y="676"/>
                    <a:pt x="2135" y="484"/>
                  </a:cubicBezTo>
                  <a:cubicBezTo>
                    <a:pt x="2150" y="424"/>
                    <a:pt x="2150" y="376"/>
                    <a:pt x="2138" y="339"/>
                  </a:cubicBezTo>
                  <a:cubicBezTo>
                    <a:pt x="2128" y="306"/>
                    <a:pt x="2097" y="265"/>
                    <a:pt x="2049" y="221"/>
                  </a:cubicBezTo>
                  <a:cubicBezTo>
                    <a:pt x="1998" y="180"/>
                    <a:pt x="1942" y="139"/>
                    <a:pt x="1887" y="106"/>
                  </a:cubicBezTo>
                  <a:cubicBezTo>
                    <a:pt x="1827" y="69"/>
                    <a:pt x="1772" y="43"/>
                    <a:pt x="1720" y="24"/>
                  </a:cubicBezTo>
                  <a:cubicBezTo>
                    <a:pt x="1681" y="9"/>
                    <a:pt x="1650" y="1"/>
                    <a:pt x="1625" y="1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2246025" y="3714350"/>
              <a:ext cx="25950" cy="89450"/>
            </a:xfrm>
            <a:custGeom>
              <a:avLst/>
              <a:gdLst/>
              <a:ahLst/>
              <a:cxnLst/>
              <a:rect l="l" t="t" r="r" b="b"/>
              <a:pathLst>
                <a:path w="1038" h="3578" extrusionOk="0">
                  <a:moveTo>
                    <a:pt x="493" y="1"/>
                  </a:moveTo>
                  <a:cubicBezTo>
                    <a:pt x="478" y="1"/>
                    <a:pt x="466" y="4"/>
                    <a:pt x="455" y="9"/>
                  </a:cubicBezTo>
                  <a:cubicBezTo>
                    <a:pt x="426" y="24"/>
                    <a:pt x="404" y="69"/>
                    <a:pt x="389" y="136"/>
                  </a:cubicBezTo>
                  <a:cubicBezTo>
                    <a:pt x="367" y="250"/>
                    <a:pt x="344" y="387"/>
                    <a:pt x="319" y="551"/>
                  </a:cubicBezTo>
                  <a:cubicBezTo>
                    <a:pt x="293" y="714"/>
                    <a:pt x="267" y="888"/>
                    <a:pt x="240" y="1073"/>
                  </a:cubicBezTo>
                  <a:cubicBezTo>
                    <a:pt x="214" y="1258"/>
                    <a:pt x="189" y="1447"/>
                    <a:pt x="163" y="1647"/>
                  </a:cubicBezTo>
                  <a:cubicBezTo>
                    <a:pt x="141" y="1844"/>
                    <a:pt x="115" y="2032"/>
                    <a:pt x="93" y="2214"/>
                  </a:cubicBezTo>
                  <a:cubicBezTo>
                    <a:pt x="74" y="2396"/>
                    <a:pt x="55" y="2566"/>
                    <a:pt x="40" y="2718"/>
                  </a:cubicBezTo>
                  <a:cubicBezTo>
                    <a:pt x="22" y="2874"/>
                    <a:pt x="11" y="3007"/>
                    <a:pt x="7" y="3111"/>
                  </a:cubicBezTo>
                  <a:cubicBezTo>
                    <a:pt x="0" y="3188"/>
                    <a:pt x="4" y="3251"/>
                    <a:pt x="18" y="3296"/>
                  </a:cubicBezTo>
                  <a:cubicBezTo>
                    <a:pt x="33" y="3340"/>
                    <a:pt x="62" y="3381"/>
                    <a:pt x="107" y="3414"/>
                  </a:cubicBezTo>
                  <a:cubicBezTo>
                    <a:pt x="151" y="3448"/>
                    <a:pt x="196" y="3477"/>
                    <a:pt x="248" y="3500"/>
                  </a:cubicBezTo>
                  <a:cubicBezTo>
                    <a:pt x="296" y="3518"/>
                    <a:pt x="348" y="3540"/>
                    <a:pt x="400" y="3563"/>
                  </a:cubicBezTo>
                  <a:cubicBezTo>
                    <a:pt x="427" y="3573"/>
                    <a:pt x="449" y="3577"/>
                    <a:pt x="467" y="3577"/>
                  </a:cubicBezTo>
                  <a:cubicBezTo>
                    <a:pt x="483" y="3577"/>
                    <a:pt x="495" y="3573"/>
                    <a:pt x="503" y="3566"/>
                  </a:cubicBezTo>
                  <a:cubicBezTo>
                    <a:pt x="522" y="3552"/>
                    <a:pt x="537" y="3518"/>
                    <a:pt x="548" y="3467"/>
                  </a:cubicBezTo>
                  <a:cubicBezTo>
                    <a:pt x="567" y="3330"/>
                    <a:pt x="585" y="3178"/>
                    <a:pt x="608" y="3010"/>
                  </a:cubicBezTo>
                  <a:cubicBezTo>
                    <a:pt x="633" y="2844"/>
                    <a:pt x="659" y="2670"/>
                    <a:pt x="685" y="2485"/>
                  </a:cubicBezTo>
                  <a:cubicBezTo>
                    <a:pt x="715" y="2303"/>
                    <a:pt x="741" y="2121"/>
                    <a:pt x="770" y="1933"/>
                  </a:cubicBezTo>
                  <a:cubicBezTo>
                    <a:pt x="800" y="1743"/>
                    <a:pt x="830" y="1562"/>
                    <a:pt x="859" y="1388"/>
                  </a:cubicBezTo>
                  <a:cubicBezTo>
                    <a:pt x="889" y="1213"/>
                    <a:pt x="915" y="1051"/>
                    <a:pt x="945" y="899"/>
                  </a:cubicBezTo>
                  <a:cubicBezTo>
                    <a:pt x="970" y="743"/>
                    <a:pt x="996" y="610"/>
                    <a:pt x="1023" y="495"/>
                  </a:cubicBezTo>
                  <a:cubicBezTo>
                    <a:pt x="1033" y="432"/>
                    <a:pt x="1037" y="380"/>
                    <a:pt x="1026" y="346"/>
                  </a:cubicBezTo>
                  <a:cubicBezTo>
                    <a:pt x="1015" y="310"/>
                    <a:pt x="982" y="272"/>
                    <a:pt x="929" y="228"/>
                  </a:cubicBezTo>
                  <a:cubicBezTo>
                    <a:pt x="881" y="184"/>
                    <a:pt x="823" y="143"/>
                    <a:pt x="760" y="106"/>
                  </a:cubicBezTo>
                  <a:cubicBezTo>
                    <a:pt x="696" y="69"/>
                    <a:pt x="633" y="40"/>
                    <a:pt x="578" y="21"/>
                  </a:cubicBezTo>
                  <a:cubicBezTo>
                    <a:pt x="544" y="7"/>
                    <a:pt x="516" y="1"/>
                    <a:pt x="493" y="1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2267775" y="3710400"/>
              <a:ext cx="50525" cy="93600"/>
            </a:xfrm>
            <a:custGeom>
              <a:avLst/>
              <a:gdLst/>
              <a:ahLst/>
              <a:cxnLst/>
              <a:rect l="l" t="t" r="r" b="b"/>
              <a:pathLst>
                <a:path w="2021" h="3744" extrusionOk="0">
                  <a:moveTo>
                    <a:pt x="1246" y="1"/>
                  </a:moveTo>
                  <a:cubicBezTo>
                    <a:pt x="1198" y="1"/>
                    <a:pt x="1153" y="1"/>
                    <a:pt x="1109" y="12"/>
                  </a:cubicBezTo>
                  <a:cubicBezTo>
                    <a:pt x="1064" y="20"/>
                    <a:pt x="1027" y="34"/>
                    <a:pt x="993" y="56"/>
                  </a:cubicBezTo>
                  <a:cubicBezTo>
                    <a:pt x="960" y="75"/>
                    <a:pt x="931" y="97"/>
                    <a:pt x="909" y="119"/>
                  </a:cubicBezTo>
                  <a:cubicBezTo>
                    <a:pt x="846" y="171"/>
                    <a:pt x="779" y="238"/>
                    <a:pt x="716" y="316"/>
                  </a:cubicBezTo>
                  <a:cubicBezTo>
                    <a:pt x="649" y="398"/>
                    <a:pt x="586" y="482"/>
                    <a:pt x="531" y="575"/>
                  </a:cubicBezTo>
                  <a:cubicBezTo>
                    <a:pt x="475" y="668"/>
                    <a:pt x="427" y="764"/>
                    <a:pt x="386" y="860"/>
                  </a:cubicBezTo>
                  <a:cubicBezTo>
                    <a:pt x="345" y="957"/>
                    <a:pt x="316" y="1049"/>
                    <a:pt x="297" y="1142"/>
                  </a:cubicBezTo>
                  <a:cubicBezTo>
                    <a:pt x="242" y="1357"/>
                    <a:pt x="234" y="1554"/>
                    <a:pt x="282" y="1731"/>
                  </a:cubicBezTo>
                  <a:cubicBezTo>
                    <a:pt x="326" y="1913"/>
                    <a:pt x="404" y="2065"/>
                    <a:pt x="508" y="2187"/>
                  </a:cubicBezTo>
                  <a:cubicBezTo>
                    <a:pt x="582" y="2276"/>
                    <a:pt x="668" y="2365"/>
                    <a:pt x="764" y="2450"/>
                  </a:cubicBezTo>
                  <a:cubicBezTo>
                    <a:pt x="856" y="2535"/>
                    <a:pt x="945" y="2616"/>
                    <a:pt x="1027" y="2694"/>
                  </a:cubicBezTo>
                  <a:cubicBezTo>
                    <a:pt x="1104" y="2772"/>
                    <a:pt x="1167" y="2839"/>
                    <a:pt x="1208" y="2902"/>
                  </a:cubicBezTo>
                  <a:cubicBezTo>
                    <a:pt x="1249" y="2961"/>
                    <a:pt x="1253" y="3009"/>
                    <a:pt x="1220" y="3043"/>
                  </a:cubicBezTo>
                  <a:cubicBezTo>
                    <a:pt x="1186" y="3083"/>
                    <a:pt x="1141" y="3103"/>
                    <a:pt x="1082" y="3103"/>
                  </a:cubicBezTo>
                  <a:cubicBezTo>
                    <a:pt x="1043" y="3103"/>
                    <a:pt x="997" y="3094"/>
                    <a:pt x="945" y="3076"/>
                  </a:cubicBezTo>
                  <a:cubicBezTo>
                    <a:pt x="820" y="3032"/>
                    <a:pt x="675" y="2932"/>
                    <a:pt x="508" y="2772"/>
                  </a:cubicBezTo>
                  <a:cubicBezTo>
                    <a:pt x="449" y="2717"/>
                    <a:pt x="379" y="2687"/>
                    <a:pt x="293" y="2679"/>
                  </a:cubicBezTo>
                  <a:cubicBezTo>
                    <a:pt x="282" y="2678"/>
                    <a:pt x="270" y="2678"/>
                    <a:pt x="258" y="2678"/>
                  </a:cubicBezTo>
                  <a:cubicBezTo>
                    <a:pt x="187" y="2678"/>
                    <a:pt x="121" y="2697"/>
                    <a:pt x="59" y="2735"/>
                  </a:cubicBezTo>
                  <a:cubicBezTo>
                    <a:pt x="19" y="2768"/>
                    <a:pt x="1" y="2809"/>
                    <a:pt x="1" y="2865"/>
                  </a:cubicBezTo>
                  <a:cubicBezTo>
                    <a:pt x="1" y="2920"/>
                    <a:pt x="45" y="3006"/>
                    <a:pt x="131" y="3120"/>
                  </a:cubicBezTo>
                  <a:cubicBezTo>
                    <a:pt x="286" y="3350"/>
                    <a:pt x="442" y="3513"/>
                    <a:pt x="597" y="3610"/>
                  </a:cubicBezTo>
                  <a:cubicBezTo>
                    <a:pt x="742" y="3699"/>
                    <a:pt x="893" y="3744"/>
                    <a:pt x="1048" y="3744"/>
                  </a:cubicBezTo>
                  <a:cubicBezTo>
                    <a:pt x="1059" y="3744"/>
                    <a:pt x="1071" y="3743"/>
                    <a:pt x="1082" y="3743"/>
                  </a:cubicBezTo>
                  <a:cubicBezTo>
                    <a:pt x="1205" y="3739"/>
                    <a:pt x="1309" y="3717"/>
                    <a:pt x="1398" y="3673"/>
                  </a:cubicBezTo>
                  <a:cubicBezTo>
                    <a:pt x="1487" y="3632"/>
                    <a:pt x="1557" y="3577"/>
                    <a:pt x="1616" y="3513"/>
                  </a:cubicBezTo>
                  <a:cubicBezTo>
                    <a:pt x="1675" y="3447"/>
                    <a:pt x="1723" y="3380"/>
                    <a:pt x="1757" y="3305"/>
                  </a:cubicBezTo>
                  <a:cubicBezTo>
                    <a:pt x="1793" y="3232"/>
                    <a:pt x="1820" y="3161"/>
                    <a:pt x="1838" y="3098"/>
                  </a:cubicBezTo>
                  <a:cubicBezTo>
                    <a:pt x="1882" y="2965"/>
                    <a:pt x="1879" y="2847"/>
                    <a:pt x="1831" y="2739"/>
                  </a:cubicBezTo>
                  <a:cubicBezTo>
                    <a:pt x="1783" y="2631"/>
                    <a:pt x="1716" y="2532"/>
                    <a:pt x="1624" y="2435"/>
                  </a:cubicBezTo>
                  <a:cubicBezTo>
                    <a:pt x="1535" y="2339"/>
                    <a:pt x="1431" y="2238"/>
                    <a:pt x="1319" y="2142"/>
                  </a:cubicBezTo>
                  <a:cubicBezTo>
                    <a:pt x="1205" y="2046"/>
                    <a:pt x="1109" y="1942"/>
                    <a:pt x="1020" y="1827"/>
                  </a:cubicBezTo>
                  <a:cubicBezTo>
                    <a:pt x="957" y="1742"/>
                    <a:pt x="926" y="1643"/>
                    <a:pt x="926" y="1535"/>
                  </a:cubicBezTo>
                  <a:cubicBezTo>
                    <a:pt x="931" y="1424"/>
                    <a:pt x="953" y="1316"/>
                    <a:pt x="990" y="1212"/>
                  </a:cubicBezTo>
                  <a:cubicBezTo>
                    <a:pt x="1027" y="1109"/>
                    <a:pt x="1075" y="1012"/>
                    <a:pt x="1131" y="927"/>
                  </a:cubicBezTo>
                  <a:cubicBezTo>
                    <a:pt x="1190" y="846"/>
                    <a:pt x="1242" y="786"/>
                    <a:pt x="1290" y="749"/>
                  </a:cubicBezTo>
                  <a:cubicBezTo>
                    <a:pt x="1319" y="720"/>
                    <a:pt x="1339" y="708"/>
                    <a:pt x="1356" y="708"/>
                  </a:cubicBezTo>
                  <a:cubicBezTo>
                    <a:pt x="1359" y="708"/>
                    <a:pt x="1361" y="708"/>
                    <a:pt x="1364" y="709"/>
                  </a:cubicBezTo>
                  <a:cubicBezTo>
                    <a:pt x="1379" y="716"/>
                    <a:pt x="1386" y="735"/>
                    <a:pt x="1390" y="768"/>
                  </a:cubicBezTo>
                  <a:cubicBezTo>
                    <a:pt x="1393" y="798"/>
                    <a:pt x="1393" y="842"/>
                    <a:pt x="1386" y="894"/>
                  </a:cubicBezTo>
                  <a:cubicBezTo>
                    <a:pt x="1379" y="945"/>
                    <a:pt x="1371" y="1001"/>
                    <a:pt x="1364" y="1060"/>
                  </a:cubicBezTo>
                  <a:cubicBezTo>
                    <a:pt x="1353" y="1120"/>
                    <a:pt x="1345" y="1179"/>
                    <a:pt x="1335" y="1238"/>
                  </a:cubicBezTo>
                  <a:cubicBezTo>
                    <a:pt x="1327" y="1297"/>
                    <a:pt x="1319" y="1349"/>
                    <a:pt x="1316" y="1398"/>
                  </a:cubicBezTo>
                  <a:cubicBezTo>
                    <a:pt x="1297" y="1624"/>
                    <a:pt x="1420" y="1798"/>
                    <a:pt x="1687" y="1927"/>
                  </a:cubicBezTo>
                  <a:cubicBezTo>
                    <a:pt x="1717" y="1946"/>
                    <a:pt x="1742" y="1954"/>
                    <a:pt x="1763" y="1954"/>
                  </a:cubicBezTo>
                  <a:cubicBezTo>
                    <a:pt x="1775" y="1954"/>
                    <a:pt x="1785" y="1951"/>
                    <a:pt x="1793" y="1946"/>
                  </a:cubicBezTo>
                  <a:cubicBezTo>
                    <a:pt x="1816" y="1932"/>
                    <a:pt x="1838" y="1898"/>
                    <a:pt x="1860" y="1846"/>
                  </a:cubicBezTo>
                  <a:cubicBezTo>
                    <a:pt x="1879" y="1787"/>
                    <a:pt x="1897" y="1716"/>
                    <a:pt x="1916" y="1635"/>
                  </a:cubicBezTo>
                  <a:cubicBezTo>
                    <a:pt x="1931" y="1554"/>
                    <a:pt x="1945" y="1468"/>
                    <a:pt x="1961" y="1383"/>
                  </a:cubicBezTo>
                  <a:cubicBezTo>
                    <a:pt x="1976" y="1294"/>
                    <a:pt x="1986" y="1205"/>
                    <a:pt x="1998" y="1120"/>
                  </a:cubicBezTo>
                  <a:cubicBezTo>
                    <a:pt x="2009" y="1034"/>
                    <a:pt x="2016" y="957"/>
                    <a:pt x="2020" y="894"/>
                  </a:cubicBezTo>
                  <a:cubicBezTo>
                    <a:pt x="2016" y="816"/>
                    <a:pt x="2009" y="731"/>
                    <a:pt x="1994" y="638"/>
                  </a:cubicBezTo>
                  <a:cubicBezTo>
                    <a:pt x="1979" y="549"/>
                    <a:pt x="1935" y="456"/>
                    <a:pt x="1857" y="367"/>
                  </a:cubicBezTo>
                  <a:cubicBezTo>
                    <a:pt x="1798" y="301"/>
                    <a:pt x="1727" y="238"/>
                    <a:pt x="1646" y="179"/>
                  </a:cubicBezTo>
                  <a:cubicBezTo>
                    <a:pt x="1560" y="123"/>
                    <a:pt x="1479" y="75"/>
                    <a:pt x="1401" y="37"/>
                  </a:cubicBezTo>
                  <a:cubicBezTo>
                    <a:pt x="1345" y="20"/>
                    <a:pt x="1297" y="5"/>
                    <a:pt x="1246" y="1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2344825" y="3713200"/>
              <a:ext cx="46275" cy="90125"/>
            </a:xfrm>
            <a:custGeom>
              <a:avLst/>
              <a:gdLst/>
              <a:ahLst/>
              <a:cxnLst/>
              <a:rect l="l" t="t" r="r" b="b"/>
              <a:pathLst>
                <a:path w="1851" h="3605" extrusionOk="0">
                  <a:moveTo>
                    <a:pt x="1531" y="0"/>
                  </a:moveTo>
                  <a:cubicBezTo>
                    <a:pt x="1424" y="7"/>
                    <a:pt x="1317" y="19"/>
                    <a:pt x="1206" y="29"/>
                  </a:cubicBezTo>
                  <a:cubicBezTo>
                    <a:pt x="1098" y="41"/>
                    <a:pt x="991" y="55"/>
                    <a:pt x="883" y="74"/>
                  </a:cubicBezTo>
                  <a:cubicBezTo>
                    <a:pt x="775" y="89"/>
                    <a:pt x="676" y="111"/>
                    <a:pt x="579" y="134"/>
                  </a:cubicBezTo>
                  <a:cubicBezTo>
                    <a:pt x="486" y="156"/>
                    <a:pt x="397" y="182"/>
                    <a:pt x="324" y="207"/>
                  </a:cubicBezTo>
                  <a:cubicBezTo>
                    <a:pt x="324" y="330"/>
                    <a:pt x="320" y="474"/>
                    <a:pt x="309" y="641"/>
                  </a:cubicBezTo>
                  <a:cubicBezTo>
                    <a:pt x="298" y="808"/>
                    <a:pt x="279" y="989"/>
                    <a:pt x="257" y="1178"/>
                  </a:cubicBezTo>
                  <a:cubicBezTo>
                    <a:pt x="235" y="1370"/>
                    <a:pt x="212" y="1563"/>
                    <a:pt x="183" y="1760"/>
                  </a:cubicBezTo>
                  <a:cubicBezTo>
                    <a:pt x="156" y="1960"/>
                    <a:pt x="131" y="2145"/>
                    <a:pt x="105" y="2323"/>
                  </a:cubicBezTo>
                  <a:cubicBezTo>
                    <a:pt x="79" y="2504"/>
                    <a:pt x="60" y="2664"/>
                    <a:pt x="42" y="2808"/>
                  </a:cubicBezTo>
                  <a:cubicBezTo>
                    <a:pt x="23" y="2953"/>
                    <a:pt x="9" y="3068"/>
                    <a:pt x="5" y="3153"/>
                  </a:cubicBezTo>
                  <a:cubicBezTo>
                    <a:pt x="1" y="3231"/>
                    <a:pt x="5" y="3294"/>
                    <a:pt x="12" y="3335"/>
                  </a:cubicBezTo>
                  <a:cubicBezTo>
                    <a:pt x="23" y="3379"/>
                    <a:pt x="50" y="3420"/>
                    <a:pt x="101" y="3457"/>
                  </a:cubicBezTo>
                  <a:cubicBezTo>
                    <a:pt x="142" y="3479"/>
                    <a:pt x="187" y="3509"/>
                    <a:pt x="238" y="3535"/>
                  </a:cubicBezTo>
                  <a:cubicBezTo>
                    <a:pt x="286" y="3561"/>
                    <a:pt x="334" y="3583"/>
                    <a:pt x="383" y="3594"/>
                  </a:cubicBezTo>
                  <a:cubicBezTo>
                    <a:pt x="405" y="3601"/>
                    <a:pt x="427" y="3605"/>
                    <a:pt x="446" y="3605"/>
                  </a:cubicBezTo>
                  <a:cubicBezTo>
                    <a:pt x="466" y="3605"/>
                    <a:pt x="485" y="3601"/>
                    <a:pt x="501" y="3594"/>
                  </a:cubicBezTo>
                  <a:cubicBezTo>
                    <a:pt x="534" y="3583"/>
                    <a:pt x="553" y="3549"/>
                    <a:pt x="557" y="3494"/>
                  </a:cubicBezTo>
                  <a:cubicBezTo>
                    <a:pt x="583" y="3327"/>
                    <a:pt x="613" y="3138"/>
                    <a:pt x="642" y="2931"/>
                  </a:cubicBezTo>
                  <a:cubicBezTo>
                    <a:pt x="676" y="2723"/>
                    <a:pt x="712" y="2509"/>
                    <a:pt x="753" y="2286"/>
                  </a:cubicBezTo>
                  <a:cubicBezTo>
                    <a:pt x="861" y="2253"/>
                    <a:pt x="972" y="2223"/>
                    <a:pt x="1087" y="2189"/>
                  </a:cubicBezTo>
                  <a:cubicBezTo>
                    <a:pt x="1201" y="2160"/>
                    <a:pt x="1312" y="2131"/>
                    <a:pt x="1420" y="2109"/>
                  </a:cubicBezTo>
                  <a:cubicBezTo>
                    <a:pt x="1473" y="2097"/>
                    <a:pt x="1505" y="2082"/>
                    <a:pt x="1521" y="2056"/>
                  </a:cubicBezTo>
                  <a:cubicBezTo>
                    <a:pt x="1535" y="2030"/>
                    <a:pt x="1535" y="1989"/>
                    <a:pt x="1517" y="1926"/>
                  </a:cubicBezTo>
                  <a:cubicBezTo>
                    <a:pt x="1505" y="1875"/>
                    <a:pt x="1495" y="1823"/>
                    <a:pt x="1480" y="1767"/>
                  </a:cubicBezTo>
                  <a:cubicBezTo>
                    <a:pt x="1465" y="1715"/>
                    <a:pt x="1446" y="1659"/>
                    <a:pt x="1420" y="1604"/>
                  </a:cubicBezTo>
                  <a:cubicBezTo>
                    <a:pt x="1382" y="1519"/>
                    <a:pt x="1319" y="1477"/>
                    <a:pt x="1237" y="1477"/>
                  </a:cubicBezTo>
                  <a:cubicBezTo>
                    <a:pt x="1230" y="1477"/>
                    <a:pt x="1223" y="1478"/>
                    <a:pt x="1216" y="1478"/>
                  </a:cubicBezTo>
                  <a:cubicBezTo>
                    <a:pt x="1161" y="1482"/>
                    <a:pt x="1102" y="1486"/>
                    <a:pt x="1046" y="1493"/>
                  </a:cubicBezTo>
                  <a:cubicBezTo>
                    <a:pt x="991" y="1500"/>
                    <a:pt x="935" y="1508"/>
                    <a:pt x="879" y="1515"/>
                  </a:cubicBezTo>
                  <a:cubicBezTo>
                    <a:pt x="912" y="1375"/>
                    <a:pt x="939" y="1242"/>
                    <a:pt x="957" y="1112"/>
                  </a:cubicBezTo>
                  <a:cubicBezTo>
                    <a:pt x="975" y="985"/>
                    <a:pt x="998" y="871"/>
                    <a:pt x="1023" y="767"/>
                  </a:cubicBezTo>
                  <a:cubicBezTo>
                    <a:pt x="1153" y="744"/>
                    <a:pt x="1280" y="722"/>
                    <a:pt x="1398" y="704"/>
                  </a:cubicBezTo>
                  <a:cubicBezTo>
                    <a:pt x="1517" y="686"/>
                    <a:pt x="1632" y="667"/>
                    <a:pt x="1739" y="648"/>
                  </a:cubicBezTo>
                  <a:cubicBezTo>
                    <a:pt x="1791" y="637"/>
                    <a:pt x="1824" y="623"/>
                    <a:pt x="1835" y="600"/>
                  </a:cubicBezTo>
                  <a:cubicBezTo>
                    <a:pt x="1850" y="582"/>
                    <a:pt x="1850" y="537"/>
                    <a:pt x="1842" y="474"/>
                  </a:cubicBezTo>
                  <a:cubicBezTo>
                    <a:pt x="1828" y="367"/>
                    <a:pt x="1794" y="263"/>
                    <a:pt x="1746" y="152"/>
                  </a:cubicBezTo>
                  <a:cubicBezTo>
                    <a:pt x="1709" y="89"/>
                    <a:pt x="1680" y="48"/>
                    <a:pt x="1654" y="26"/>
                  </a:cubicBezTo>
                  <a:cubicBezTo>
                    <a:pt x="1624" y="7"/>
                    <a:pt x="1584" y="0"/>
                    <a:pt x="1531" y="0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2390525" y="3714000"/>
              <a:ext cx="50600" cy="89650"/>
            </a:xfrm>
            <a:custGeom>
              <a:avLst/>
              <a:gdLst/>
              <a:ahLst/>
              <a:cxnLst/>
              <a:rect l="l" t="t" r="r" b="b"/>
              <a:pathLst>
                <a:path w="2024" h="3586" extrusionOk="0">
                  <a:moveTo>
                    <a:pt x="1515" y="0"/>
                  </a:moveTo>
                  <a:cubicBezTo>
                    <a:pt x="1496" y="0"/>
                    <a:pt x="1478" y="4"/>
                    <a:pt x="1463" y="13"/>
                  </a:cubicBezTo>
                  <a:cubicBezTo>
                    <a:pt x="1427" y="27"/>
                    <a:pt x="1408" y="68"/>
                    <a:pt x="1404" y="134"/>
                  </a:cubicBezTo>
                  <a:cubicBezTo>
                    <a:pt x="1386" y="290"/>
                    <a:pt x="1363" y="471"/>
                    <a:pt x="1338" y="680"/>
                  </a:cubicBezTo>
                  <a:cubicBezTo>
                    <a:pt x="1312" y="887"/>
                    <a:pt x="1282" y="1098"/>
                    <a:pt x="1249" y="1316"/>
                  </a:cubicBezTo>
                  <a:cubicBezTo>
                    <a:pt x="1211" y="1535"/>
                    <a:pt x="1174" y="1750"/>
                    <a:pt x="1138" y="1961"/>
                  </a:cubicBezTo>
                  <a:cubicBezTo>
                    <a:pt x="1097" y="2173"/>
                    <a:pt x="1052" y="2358"/>
                    <a:pt x="1008" y="2517"/>
                  </a:cubicBezTo>
                  <a:cubicBezTo>
                    <a:pt x="963" y="2680"/>
                    <a:pt x="915" y="2806"/>
                    <a:pt x="867" y="2895"/>
                  </a:cubicBezTo>
                  <a:cubicBezTo>
                    <a:pt x="825" y="2969"/>
                    <a:pt x="784" y="3005"/>
                    <a:pt x="740" y="3005"/>
                  </a:cubicBezTo>
                  <a:cubicBezTo>
                    <a:pt x="729" y="3005"/>
                    <a:pt x="718" y="3003"/>
                    <a:pt x="707" y="2999"/>
                  </a:cubicBezTo>
                  <a:cubicBezTo>
                    <a:pt x="663" y="2980"/>
                    <a:pt x="633" y="2928"/>
                    <a:pt x="618" y="2839"/>
                  </a:cubicBezTo>
                  <a:cubicBezTo>
                    <a:pt x="604" y="2751"/>
                    <a:pt x="600" y="2643"/>
                    <a:pt x="604" y="2513"/>
                  </a:cubicBezTo>
                  <a:cubicBezTo>
                    <a:pt x="611" y="2380"/>
                    <a:pt x="626" y="2236"/>
                    <a:pt x="645" y="2072"/>
                  </a:cubicBezTo>
                  <a:cubicBezTo>
                    <a:pt x="667" y="1909"/>
                    <a:pt x="693" y="1743"/>
                    <a:pt x="726" y="1576"/>
                  </a:cubicBezTo>
                  <a:cubicBezTo>
                    <a:pt x="756" y="1405"/>
                    <a:pt x="789" y="1242"/>
                    <a:pt x="823" y="1080"/>
                  </a:cubicBezTo>
                  <a:cubicBezTo>
                    <a:pt x="859" y="916"/>
                    <a:pt x="893" y="768"/>
                    <a:pt x="922" y="635"/>
                  </a:cubicBezTo>
                  <a:cubicBezTo>
                    <a:pt x="956" y="487"/>
                    <a:pt x="926" y="365"/>
                    <a:pt x="826" y="264"/>
                  </a:cubicBezTo>
                  <a:cubicBezTo>
                    <a:pt x="782" y="223"/>
                    <a:pt x="734" y="182"/>
                    <a:pt x="681" y="150"/>
                  </a:cubicBezTo>
                  <a:cubicBezTo>
                    <a:pt x="633" y="116"/>
                    <a:pt x="582" y="86"/>
                    <a:pt x="529" y="68"/>
                  </a:cubicBezTo>
                  <a:cubicBezTo>
                    <a:pt x="493" y="51"/>
                    <a:pt x="463" y="42"/>
                    <a:pt x="438" y="42"/>
                  </a:cubicBezTo>
                  <a:cubicBezTo>
                    <a:pt x="425" y="42"/>
                    <a:pt x="414" y="44"/>
                    <a:pt x="404" y="49"/>
                  </a:cubicBezTo>
                  <a:cubicBezTo>
                    <a:pt x="374" y="64"/>
                    <a:pt x="351" y="105"/>
                    <a:pt x="337" y="172"/>
                  </a:cubicBezTo>
                  <a:cubicBezTo>
                    <a:pt x="281" y="409"/>
                    <a:pt x="226" y="664"/>
                    <a:pt x="174" y="931"/>
                  </a:cubicBezTo>
                  <a:cubicBezTo>
                    <a:pt x="118" y="1202"/>
                    <a:pt x="78" y="1465"/>
                    <a:pt x="45" y="1728"/>
                  </a:cubicBezTo>
                  <a:cubicBezTo>
                    <a:pt x="14" y="1988"/>
                    <a:pt x="0" y="2232"/>
                    <a:pt x="4" y="2462"/>
                  </a:cubicBezTo>
                  <a:cubicBezTo>
                    <a:pt x="4" y="2691"/>
                    <a:pt x="33" y="2884"/>
                    <a:pt x="93" y="3036"/>
                  </a:cubicBezTo>
                  <a:cubicBezTo>
                    <a:pt x="122" y="3121"/>
                    <a:pt x="159" y="3195"/>
                    <a:pt x="204" y="3255"/>
                  </a:cubicBezTo>
                  <a:cubicBezTo>
                    <a:pt x="245" y="3310"/>
                    <a:pt x="293" y="3361"/>
                    <a:pt x="341" y="3406"/>
                  </a:cubicBezTo>
                  <a:cubicBezTo>
                    <a:pt x="459" y="3503"/>
                    <a:pt x="611" y="3562"/>
                    <a:pt x="793" y="3580"/>
                  </a:cubicBezTo>
                  <a:cubicBezTo>
                    <a:pt x="822" y="3584"/>
                    <a:pt x="851" y="3586"/>
                    <a:pt x="879" y="3586"/>
                  </a:cubicBezTo>
                  <a:cubicBezTo>
                    <a:pt x="938" y="3586"/>
                    <a:pt x="993" y="3578"/>
                    <a:pt x="1041" y="3566"/>
                  </a:cubicBezTo>
                  <a:cubicBezTo>
                    <a:pt x="1115" y="3544"/>
                    <a:pt x="1186" y="3510"/>
                    <a:pt x="1256" y="3458"/>
                  </a:cubicBezTo>
                  <a:cubicBezTo>
                    <a:pt x="1356" y="3369"/>
                    <a:pt x="1441" y="3236"/>
                    <a:pt x="1519" y="3055"/>
                  </a:cubicBezTo>
                  <a:cubicBezTo>
                    <a:pt x="1593" y="2872"/>
                    <a:pt x="1660" y="2655"/>
                    <a:pt x="1719" y="2395"/>
                  </a:cubicBezTo>
                  <a:cubicBezTo>
                    <a:pt x="1782" y="2139"/>
                    <a:pt x="1834" y="1850"/>
                    <a:pt x="1878" y="1524"/>
                  </a:cubicBezTo>
                  <a:cubicBezTo>
                    <a:pt x="1926" y="1202"/>
                    <a:pt x="1971" y="854"/>
                    <a:pt x="2012" y="479"/>
                  </a:cubicBezTo>
                  <a:cubicBezTo>
                    <a:pt x="2023" y="413"/>
                    <a:pt x="2023" y="365"/>
                    <a:pt x="2012" y="331"/>
                  </a:cubicBezTo>
                  <a:cubicBezTo>
                    <a:pt x="2005" y="294"/>
                    <a:pt x="1974" y="257"/>
                    <a:pt x="1923" y="213"/>
                  </a:cubicBezTo>
                  <a:cubicBezTo>
                    <a:pt x="1871" y="175"/>
                    <a:pt x="1819" y="138"/>
                    <a:pt x="1760" y="102"/>
                  </a:cubicBezTo>
                  <a:cubicBezTo>
                    <a:pt x="1700" y="64"/>
                    <a:pt x="1645" y="35"/>
                    <a:pt x="1593" y="16"/>
                  </a:cubicBezTo>
                  <a:cubicBezTo>
                    <a:pt x="1565" y="6"/>
                    <a:pt x="1539" y="0"/>
                    <a:pt x="1515" y="0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2440150" y="3714225"/>
              <a:ext cx="55875" cy="89250"/>
            </a:xfrm>
            <a:custGeom>
              <a:avLst/>
              <a:gdLst/>
              <a:ahLst/>
              <a:cxnLst/>
              <a:rect l="l" t="t" r="r" b="b"/>
              <a:pathLst>
                <a:path w="2235" h="3570" extrusionOk="0">
                  <a:moveTo>
                    <a:pt x="534" y="0"/>
                  </a:moveTo>
                  <a:cubicBezTo>
                    <a:pt x="513" y="0"/>
                    <a:pt x="494" y="5"/>
                    <a:pt x="475" y="14"/>
                  </a:cubicBezTo>
                  <a:cubicBezTo>
                    <a:pt x="442" y="33"/>
                    <a:pt x="420" y="77"/>
                    <a:pt x="401" y="148"/>
                  </a:cubicBezTo>
                  <a:cubicBezTo>
                    <a:pt x="379" y="277"/>
                    <a:pt x="353" y="430"/>
                    <a:pt x="323" y="604"/>
                  </a:cubicBezTo>
                  <a:cubicBezTo>
                    <a:pt x="297" y="774"/>
                    <a:pt x="271" y="956"/>
                    <a:pt x="242" y="1148"/>
                  </a:cubicBezTo>
                  <a:cubicBezTo>
                    <a:pt x="216" y="1341"/>
                    <a:pt x="189" y="1538"/>
                    <a:pt x="164" y="1730"/>
                  </a:cubicBezTo>
                  <a:cubicBezTo>
                    <a:pt x="138" y="1926"/>
                    <a:pt x="116" y="2112"/>
                    <a:pt x="97" y="2290"/>
                  </a:cubicBezTo>
                  <a:cubicBezTo>
                    <a:pt x="75" y="2463"/>
                    <a:pt x="56" y="2623"/>
                    <a:pt x="42" y="2760"/>
                  </a:cubicBezTo>
                  <a:cubicBezTo>
                    <a:pt x="27" y="2901"/>
                    <a:pt x="16" y="3012"/>
                    <a:pt x="12" y="3094"/>
                  </a:cubicBezTo>
                  <a:cubicBezTo>
                    <a:pt x="1" y="3171"/>
                    <a:pt x="4" y="3234"/>
                    <a:pt x="16" y="3279"/>
                  </a:cubicBezTo>
                  <a:cubicBezTo>
                    <a:pt x="30" y="3323"/>
                    <a:pt x="60" y="3364"/>
                    <a:pt x="100" y="3397"/>
                  </a:cubicBezTo>
                  <a:cubicBezTo>
                    <a:pt x="145" y="3438"/>
                    <a:pt x="194" y="3472"/>
                    <a:pt x="242" y="3490"/>
                  </a:cubicBezTo>
                  <a:cubicBezTo>
                    <a:pt x="293" y="3513"/>
                    <a:pt x="345" y="3530"/>
                    <a:pt x="394" y="3549"/>
                  </a:cubicBezTo>
                  <a:cubicBezTo>
                    <a:pt x="425" y="3562"/>
                    <a:pt x="451" y="3569"/>
                    <a:pt x="471" y="3569"/>
                  </a:cubicBezTo>
                  <a:cubicBezTo>
                    <a:pt x="483" y="3569"/>
                    <a:pt x="494" y="3566"/>
                    <a:pt x="501" y="3561"/>
                  </a:cubicBezTo>
                  <a:cubicBezTo>
                    <a:pt x="523" y="3545"/>
                    <a:pt x="534" y="3513"/>
                    <a:pt x="542" y="3460"/>
                  </a:cubicBezTo>
                  <a:cubicBezTo>
                    <a:pt x="553" y="3349"/>
                    <a:pt x="572" y="3224"/>
                    <a:pt x="590" y="3079"/>
                  </a:cubicBezTo>
                  <a:cubicBezTo>
                    <a:pt x="608" y="2935"/>
                    <a:pt x="630" y="2779"/>
                    <a:pt x="653" y="2615"/>
                  </a:cubicBezTo>
                  <a:cubicBezTo>
                    <a:pt x="678" y="2453"/>
                    <a:pt x="701" y="2282"/>
                    <a:pt x="727" y="2104"/>
                  </a:cubicBezTo>
                  <a:cubicBezTo>
                    <a:pt x="753" y="1930"/>
                    <a:pt x="779" y="1752"/>
                    <a:pt x="805" y="1582"/>
                  </a:cubicBezTo>
                  <a:cubicBezTo>
                    <a:pt x="831" y="1726"/>
                    <a:pt x="856" y="1871"/>
                    <a:pt x="883" y="2015"/>
                  </a:cubicBezTo>
                  <a:cubicBezTo>
                    <a:pt x="912" y="2160"/>
                    <a:pt x="938" y="2301"/>
                    <a:pt x="967" y="2437"/>
                  </a:cubicBezTo>
                  <a:cubicBezTo>
                    <a:pt x="994" y="2574"/>
                    <a:pt x="1024" y="2704"/>
                    <a:pt x="1053" y="2823"/>
                  </a:cubicBezTo>
                  <a:cubicBezTo>
                    <a:pt x="1083" y="2945"/>
                    <a:pt x="1109" y="3049"/>
                    <a:pt x="1138" y="3142"/>
                  </a:cubicBezTo>
                  <a:cubicBezTo>
                    <a:pt x="1176" y="3275"/>
                    <a:pt x="1239" y="3368"/>
                    <a:pt x="1328" y="3419"/>
                  </a:cubicBezTo>
                  <a:cubicBezTo>
                    <a:pt x="1376" y="3446"/>
                    <a:pt x="1424" y="3468"/>
                    <a:pt x="1472" y="3486"/>
                  </a:cubicBezTo>
                  <a:cubicBezTo>
                    <a:pt x="1520" y="3508"/>
                    <a:pt x="1568" y="3523"/>
                    <a:pt x="1617" y="3538"/>
                  </a:cubicBezTo>
                  <a:cubicBezTo>
                    <a:pt x="1644" y="3547"/>
                    <a:pt x="1668" y="3552"/>
                    <a:pt x="1689" y="3552"/>
                  </a:cubicBezTo>
                  <a:cubicBezTo>
                    <a:pt x="1754" y="3552"/>
                    <a:pt x="1789" y="3509"/>
                    <a:pt x="1798" y="3419"/>
                  </a:cubicBezTo>
                  <a:cubicBezTo>
                    <a:pt x="1824" y="3208"/>
                    <a:pt x="1857" y="2971"/>
                    <a:pt x="1891" y="2704"/>
                  </a:cubicBezTo>
                  <a:cubicBezTo>
                    <a:pt x="1928" y="2441"/>
                    <a:pt x="1964" y="2179"/>
                    <a:pt x="2002" y="1907"/>
                  </a:cubicBezTo>
                  <a:cubicBezTo>
                    <a:pt x="2039" y="1641"/>
                    <a:pt x="2075" y="1382"/>
                    <a:pt x="2113" y="1129"/>
                  </a:cubicBezTo>
                  <a:cubicBezTo>
                    <a:pt x="2154" y="881"/>
                    <a:pt x="2187" y="659"/>
                    <a:pt x="2224" y="474"/>
                  </a:cubicBezTo>
                  <a:cubicBezTo>
                    <a:pt x="2235" y="407"/>
                    <a:pt x="2235" y="356"/>
                    <a:pt x="2228" y="307"/>
                  </a:cubicBezTo>
                  <a:cubicBezTo>
                    <a:pt x="2217" y="262"/>
                    <a:pt x="2187" y="222"/>
                    <a:pt x="2135" y="178"/>
                  </a:cubicBezTo>
                  <a:cubicBezTo>
                    <a:pt x="2068" y="125"/>
                    <a:pt x="2020" y="89"/>
                    <a:pt x="1983" y="70"/>
                  </a:cubicBezTo>
                  <a:cubicBezTo>
                    <a:pt x="1946" y="52"/>
                    <a:pt x="1898" y="33"/>
                    <a:pt x="1842" y="14"/>
                  </a:cubicBezTo>
                  <a:cubicBezTo>
                    <a:pt x="1814" y="5"/>
                    <a:pt x="1790" y="0"/>
                    <a:pt x="1769" y="0"/>
                  </a:cubicBezTo>
                  <a:cubicBezTo>
                    <a:pt x="1748" y="0"/>
                    <a:pt x="1731" y="5"/>
                    <a:pt x="1716" y="14"/>
                  </a:cubicBezTo>
                  <a:cubicBezTo>
                    <a:pt x="1687" y="29"/>
                    <a:pt x="1668" y="74"/>
                    <a:pt x="1653" y="141"/>
                  </a:cubicBezTo>
                  <a:cubicBezTo>
                    <a:pt x="1609" y="404"/>
                    <a:pt x="1561" y="696"/>
                    <a:pt x="1509" y="1026"/>
                  </a:cubicBezTo>
                  <a:cubicBezTo>
                    <a:pt x="1457" y="1352"/>
                    <a:pt x="1417" y="1693"/>
                    <a:pt x="1383" y="2049"/>
                  </a:cubicBezTo>
                  <a:cubicBezTo>
                    <a:pt x="1361" y="1907"/>
                    <a:pt x="1338" y="1767"/>
                    <a:pt x="1316" y="1615"/>
                  </a:cubicBezTo>
                  <a:cubicBezTo>
                    <a:pt x="1294" y="1467"/>
                    <a:pt x="1275" y="1322"/>
                    <a:pt x="1253" y="1185"/>
                  </a:cubicBezTo>
                  <a:cubicBezTo>
                    <a:pt x="1234" y="1048"/>
                    <a:pt x="1216" y="922"/>
                    <a:pt x="1201" y="807"/>
                  </a:cubicBezTo>
                  <a:cubicBezTo>
                    <a:pt x="1186" y="693"/>
                    <a:pt x="1176" y="600"/>
                    <a:pt x="1164" y="529"/>
                  </a:cubicBezTo>
                  <a:cubicBezTo>
                    <a:pt x="1153" y="437"/>
                    <a:pt x="1135" y="366"/>
                    <a:pt x="1112" y="318"/>
                  </a:cubicBezTo>
                  <a:cubicBezTo>
                    <a:pt x="1090" y="270"/>
                    <a:pt x="1049" y="229"/>
                    <a:pt x="994" y="200"/>
                  </a:cubicBezTo>
                  <a:cubicBezTo>
                    <a:pt x="927" y="159"/>
                    <a:pt x="861" y="122"/>
                    <a:pt x="798" y="96"/>
                  </a:cubicBezTo>
                  <a:cubicBezTo>
                    <a:pt x="735" y="67"/>
                    <a:pt x="671" y="40"/>
                    <a:pt x="605" y="14"/>
                  </a:cubicBezTo>
                  <a:cubicBezTo>
                    <a:pt x="579" y="5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CA4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214154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13C4-4EDF-DAE7-81D7-271993EA0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469E8-39DE-18BB-70EA-34C17225E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59A8F-4C9D-99BE-AC41-A176CBE2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fld id="{C442F140-2652-D243-8168-1F75973AC7C2}" type="datetimeFigureOut">
              <a:rPr lang="en-VN" smtClean="0"/>
              <a:pPr/>
              <a:t>12/09/2024</a:t>
            </a:fld>
            <a:endParaRPr lang="en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D26A0-014F-EFFA-6626-CE4DA3420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2D36B-D28D-0886-2CA9-8280C7C51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fld id="{CB1D46FC-0309-0A4A-9331-6F9DCFA295FA}" type="slidenum">
              <a:rPr lang="en-VN" smtClean="0"/>
              <a:pPr/>
              <a:t>‹#›</a:t>
            </a:fld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0471852"/>
      </p:ext>
    </p:extLst>
  </p:cSld>
  <p:clrMapOvr>
    <a:masterClrMapping/>
  </p:clrMapOvr>
  <p:transition spd="med">
    <p:push dir="u"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62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18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8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39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44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95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93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06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2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8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59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13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9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0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58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2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4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3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7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9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7E9AB-E32A-43B0-8D70-75FB820BE3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Calibri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Calibri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C7270-E60D-4D30-B277-0173BC8758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Calibri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38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ondrina Solid"/>
              <a:buNone/>
              <a:defRPr sz="40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Black"/>
              <a:buNone/>
              <a:defRPr sz="3000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Black"/>
              <a:buNone/>
              <a:defRPr sz="3000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Black"/>
              <a:buNone/>
              <a:defRPr sz="3000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Black"/>
              <a:buNone/>
              <a:defRPr sz="3000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Black"/>
              <a:buNone/>
              <a:defRPr sz="3000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Black"/>
              <a:buNone/>
              <a:defRPr sz="3000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Black"/>
              <a:buNone/>
              <a:defRPr sz="3000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 Black"/>
              <a:buNone/>
              <a:defRPr sz="3000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50079"/>
            <a:ext cx="10290400" cy="4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126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ransition spd="med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0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912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2.svg"/><Relationship Id="rId7" Type="http://schemas.openxmlformats.org/officeDocument/2006/relationships/image" Target="../media/image25.png"/><Relationship Id="rId12" Type="http://schemas.openxmlformats.org/officeDocument/2006/relationships/slide" Target="slide2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11" Type="http://schemas.openxmlformats.org/officeDocument/2006/relationships/image" Target="../media/image30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image" Target="../media/image30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34.sv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18" Type="http://schemas.openxmlformats.org/officeDocument/2006/relationships/slide" Target="slide23.xml"/><Relationship Id="rId3" Type="http://schemas.openxmlformats.org/officeDocument/2006/relationships/image" Target="../media/image32.png"/><Relationship Id="rId21" Type="http://schemas.openxmlformats.org/officeDocument/2006/relationships/slide" Target="slide26.xml"/><Relationship Id="rId7" Type="http://schemas.openxmlformats.org/officeDocument/2006/relationships/image" Target="../media/image25.png"/><Relationship Id="rId12" Type="http://schemas.openxmlformats.org/officeDocument/2006/relationships/image" Target="../media/image23.png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20" Type="http://schemas.openxmlformats.org/officeDocument/2006/relationships/slide" Target="slide2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5" Type="http://schemas.openxmlformats.org/officeDocument/2006/relationships/image" Target="../media/image36.png"/><Relationship Id="rId10" Type="http://schemas.openxmlformats.org/officeDocument/2006/relationships/slide" Target="slide27.xml"/><Relationship Id="rId19" Type="http://schemas.openxmlformats.org/officeDocument/2006/relationships/slide" Target="slide24.xml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5.svg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43.sv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43.sv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43.sv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4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4735" y="623999"/>
            <a:ext cx="8915400" cy="172207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KÍNH</a:t>
            </a:r>
            <a:r>
              <a:rPr kumimoji="0" lang="en-US" sz="18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</a:t>
            </a:r>
            <a:r>
              <a:rPr kumimoji="0" lang="en-US" sz="18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THẦY CÔ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8901" y="2970068"/>
            <a:ext cx="7734300" cy="135958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ĐẾN DỰ </a:t>
            </a:r>
            <a:r>
              <a:rPr kumimoji="0" lang="en-US" sz="1800" b="1" i="0" u="none" strike="noStrike" kern="1200" cap="none" spc="0" normalizeH="0" baseline="0" noProof="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18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1800" b="1" i="0" u="none" strike="noStrike" kern="1200" cap="none" spc="0" normalizeH="0" baseline="0" noProof="0" dirty="0" smtClean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3700" y="4815650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5A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7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082A8C-B2E5-9469-5C86-598BD774F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58" y="3870701"/>
            <a:ext cx="5194242" cy="2987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4F7D58-8554-8E50-3BF5-6CC619B03092}"/>
              </a:ext>
            </a:extLst>
          </p:cNvPr>
          <p:cNvSpPr txBox="1"/>
          <p:nvPr/>
        </p:nvSpPr>
        <p:spPr>
          <a:xfrm>
            <a:off x="817686" y="1704879"/>
            <a:ext cx="1008904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UTM Avo" panose="02040603050506020204" pitchFamily="18" charset="0"/>
              </a:rPr>
              <a:t>Cách thực hiện đặt tính và tính phép chia số thập phân cho số thập phân.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FE336-DCB4-7A58-A61B-122C1E121DE4}"/>
              </a:ext>
            </a:extLst>
          </p:cNvPr>
          <p:cNvSpPr txBox="1"/>
          <p:nvPr/>
        </p:nvSpPr>
        <p:spPr>
          <a:xfrm>
            <a:off x="628649" y="2628943"/>
            <a:ext cx="10477501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17588" algn="l"/>
              </a:tabLst>
            </a:pPr>
            <a:r>
              <a:rPr lang="vi-VN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Đặt tính chia.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17588" algn="l"/>
              </a:tabLst>
            </a:pPr>
            <a:r>
              <a:rPr lang="vi-VN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Chuyển phép chia thành phép chia cho số tự nhiên: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217588" algn="l"/>
              </a:tabLst>
            </a:pPr>
            <a:r>
              <a:rPr lang="vi-VN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Phần thập phân của số chia 2,2 có một chữ số.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217588" algn="l"/>
              </a:tabLst>
            </a:pPr>
            <a:r>
              <a:rPr lang="vi-VN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Chuyển dấu phẩy của số bị chia và số chia sang bên phải một chữ số, ta được: 5,72 : 2,2 = 57,2 : 22.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217588" algn="l"/>
              </a:tabLst>
            </a:pPr>
            <a:r>
              <a:rPr lang="vi-VN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Thực hiện phép chia 57,2 : 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3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BA097-DE07-F95F-9B1F-455361D36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800" y="2463824"/>
            <a:ext cx="2796526" cy="2946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45414-54BA-2A4F-6808-80A6AD9EDBE0}"/>
              </a:ext>
            </a:extLst>
          </p:cNvPr>
          <p:cNvSpPr txBox="1"/>
          <p:nvPr/>
        </p:nvSpPr>
        <p:spPr>
          <a:xfrm>
            <a:off x="6173873" y="3628490"/>
            <a:ext cx="409144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67"/>
              </a:spcAft>
            </a:pPr>
            <a:r>
              <a:rPr lang="en-US" sz="2800" kern="1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2800" kern="1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5,72 : 2,2 = 2,6</a:t>
            </a:r>
            <a:endParaRPr lang="en-VN" sz="2400" kern="1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C4C95-0B74-F034-08CF-D1317A9348BD}"/>
              </a:ext>
            </a:extLst>
          </p:cNvPr>
          <p:cNvSpPr txBox="1"/>
          <p:nvPr/>
        </p:nvSpPr>
        <p:spPr>
          <a:xfrm flipH="1">
            <a:off x="2318631" y="1829101"/>
            <a:ext cx="300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Bài giải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2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332FE6-EA15-86F5-58CB-25A460770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81B42C-30DF-B3FC-16A6-56911CF428ED}"/>
              </a:ext>
            </a:extLst>
          </p:cNvPr>
          <p:cNvSpPr txBox="1"/>
          <p:nvPr/>
        </p:nvSpPr>
        <p:spPr>
          <a:xfrm>
            <a:off x="1419826" y="1704879"/>
            <a:ext cx="948690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UTM Avo" panose="02040603050506020204" pitchFamily="18" charset="0"/>
              </a:rPr>
              <a:t>Quy tắc chia một số thập phân cho một số tự nhiên.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7C8C7-4C81-A2DA-2D5C-557C714DB876}"/>
              </a:ext>
            </a:extLst>
          </p:cNvPr>
          <p:cNvSpPr txBox="1"/>
          <p:nvPr/>
        </p:nvSpPr>
        <p:spPr>
          <a:xfrm>
            <a:off x="590550" y="2247943"/>
            <a:ext cx="1130617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17588" algn="l"/>
              </a:tabLst>
            </a:pPr>
            <a:r>
              <a:rPr lang="vi-VN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Muốn chia một số thập phân cho một số thập phân, ta làm như sau: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17588" algn="l"/>
              </a:tabLst>
            </a:pPr>
            <a:r>
              <a:rPr lang="vi-VN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Đếm xem có bao nhiêu chữ số ở phần thập phân của số chia thì chuyển dấu phẩy ở số bị chia sang bên phải bấy nhiêu chữ số.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17588" algn="l"/>
              </a:tabLst>
            </a:pPr>
            <a:r>
              <a:rPr lang="vi-VN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Bỏ dấu phẩy ở số chia rồi thực hiện phép chia như chia cho số tự nhiên.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54C3C-5065-B20F-38C5-6FA4C4742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AA5321-67CA-7C65-7F31-614BB8C33B83}"/>
              </a:ext>
            </a:extLst>
          </p:cNvPr>
          <p:cNvSpPr txBox="1"/>
          <p:nvPr/>
        </p:nvSpPr>
        <p:spPr>
          <a:xfrm>
            <a:off x="581025" y="1666918"/>
            <a:ext cx="6141992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17588" algn="l"/>
              </a:tabLst>
            </a:pPr>
            <a:r>
              <a:rPr lang="vi-VN" sz="2400" b="1" kern="100" dirty="0">
                <a:latin typeface="UTM Avo" panose="02040603050506020204" pitchFamily="18" charset="0"/>
                <a:cs typeface="Arial" panose="020B0604020202020204" pitchFamily="34" charset="0"/>
              </a:rPr>
              <a:t>Ví dụ</a:t>
            </a:r>
            <a:r>
              <a:rPr lang="en-US" sz="2400" b="1" kern="1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Thực hiện phép tính: 119,84 : 5,6 </a:t>
            </a:r>
          </a:p>
        </p:txBody>
      </p:sp>
      <p:sp>
        <p:nvSpPr>
          <p:cNvPr id="2" name="Freeform 18">
            <a:extLst>
              <a:ext uri="{FF2B5EF4-FFF2-40B4-BE49-F238E27FC236}">
                <a16:creationId xmlns:a16="http://schemas.microsoft.com/office/drawing/2014/main" id="{7D1CAA92-9DE4-AE85-0A6A-128605E3B777}"/>
              </a:ext>
            </a:extLst>
          </p:cNvPr>
          <p:cNvSpPr/>
          <p:nvPr/>
        </p:nvSpPr>
        <p:spPr>
          <a:xfrm>
            <a:off x="8762298" y="1032659"/>
            <a:ext cx="2450616" cy="2097319"/>
          </a:xfrm>
          <a:custGeom>
            <a:avLst/>
            <a:gdLst/>
            <a:ahLst/>
            <a:cxnLst/>
            <a:rect l="l" t="t" r="r" b="b"/>
            <a:pathLst>
              <a:path w="1837962" h="1572989">
                <a:moveTo>
                  <a:pt x="0" y="0"/>
                </a:moveTo>
                <a:lnTo>
                  <a:pt x="1837962" y="0"/>
                </a:lnTo>
                <a:lnTo>
                  <a:pt x="1837962" y="1572989"/>
                </a:lnTo>
                <a:lnTo>
                  <a:pt x="0" y="1572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1D547-5A9B-D494-D180-69A029981ECB}"/>
              </a:ext>
            </a:extLst>
          </p:cNvPr>
          <p:cNvSpPr txBox="1"/>
          <p:nvPr/>
        </p:nvSpPr>
        <p:spPr>
          <a:xfrm>
            <a:off x="2422423" y="5746876"/>
            <a:ext cx="3731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67"/>
              </a:spcAft>
            </a:pPr>
            <a:r>
              <a:rPr lang="vi-VN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Vậy 119,84 : 5,6 = 21,4</a:t>
            </a:r>
            <a:r>
              <a:rPr lang="en-US" sz="2400" kern="1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VN" sz="2400" kern="1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6AD5B-20F5-AA46-EBAF-45A22261DEA4}"/>
              </a:ext>
            </a:extLst>
          </p:cNvPr>
          <p:cNvSpPr txBox="1"/>
          <p:nvPr/>
        </p:nvSpPr>
        <p:spPr>
          <a:xfrm>
            <a:off x="707477" y="2400220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Bài giải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3F7BBD-C3F2-D73C-BA98-738CE3066714}"/>
              </a:ext>
            </a:extLst>
          </p:cNvPr>
          <p:cNvSpPr txBox="1"/>
          <p:nvPr/>
        </p:nvSpPr>
        <p:spPr>
          <a:xfrm>
            <a:off x="3092172" y="2589203"/>
            <a:ext cx="20272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1198,4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79EB32-BC74-B804-C250-8FF347CD5C9A}"/>
              </a:ext>
            </a:extLst>
          </p:cNvPr>
          <p:cNvCxnSpPr>
            <a:cxnSpLocks/>
          </p:cNvCxnSpPr>
          <p:nvPr/>
        </p:nvCxnSpPr>
        <p:spPr>
          <a:xfrm>
            <a:off x="4320276" y="2633556"/>
            <a:ext cx="0" cy="897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EB64CB5-7163-F9B6-2260-5CDE0214FF78}"/>
              </a:ext>
            </a:extLst>
          </p:cNvPr>
          <p:cNvCxnSpPr>
            <a:cxnSpLocks/>
          </p:cNvCxnSpPr>
          <p:nvPr/>
        </p:nvCxnSpPr>
        <p:spPr>
          <a:xfrm flipH="1">
            <a:off x="4320276" y="3107158"/>
            <a:ext cx="8663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5D3A0A0-6108-1DAB-12C9-75203C893230}"/>
              </a:ext>
            </a:extLst>
          </p:cNvPr>
          <p:cNvSpPr txBox="1"/>
          <p:nvPr/>
        </p:nvSpPr>
        <p:spPr>
          <a:xfrm>
            <a:off x="4479937" y="2555183"/>
            <a:ext cx="1020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56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76402-509C-6D03-AAD9-A086DA7C2327}"/>
              </a:ext>
            </a:extLst>
          </p:cNvPr>
          <p:cNvSpPr txBox="1"/>
          <p:nvPr/>
        </p:nvSpPr>
        <p:spPr>
          <a:xfrm flipH="1">
            <a:off x="4343908" y="3081031"/>
            <a:ext cx="427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296E74-F255-13F4-474D-8444B7CC6575}"/>
              </a:ext>
            </a:extLst>
          </p:cNvPr>
          <p:cNvSpPr txBox="1"/>
          <p:nvPr/>
        </p:nvSpPr>
        <p:spPr>
          <a:xfrm flipH="1">
            <a:off x="3070364" y="3071801"/>
            <a:ext cx="1077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112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502F93E-C7DE-BABB-9492-90988115251D}"/>
              </a:ext>
            </a:extLst>
          </p:cNvPr>
          <p:cNvCxnSpPr>
            <a:cxnSpLocks/>
          </p:cNvCxnSpPr>
          <p:nvPr/>
        </p:nvCxnSpPr>
        <p:spPr>
          <a:xfrm flipH="1">
            <a:off x="3065417" y="3554398"/>
            <a:ext cx="125485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588D304-6EBD-4A57-6048-F8AA623223F9}"/>
              </a:ext>
            </a:extLst>
          </p:cNvPr>
          <p:cNvSpPr txBox="1"/>
          <p:nvPr/>
        </p:nvSpPr>
        <p:spPr>
          <a:xfrm flipH="1">
            <a:off x="3466343" y="3532265"/>
            <a:ext cx="4270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C2C4C0-B350-10E5-6CE0-9DBB524D0775}"/>
              </a:ext>
            </a:extLst>
          </p:cNvPr>
          <p:cNvSpPr txBox="1"/>
          <p:nvPr/>
        </p:nvSpPr>
        <p:spPr>
          <a:xfrm>
            <a:off x="4699246" y="3072864"/>
            <a:ext cx="3169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,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3A4B73-E5AE-EB84-72AA-32393CE64216}"/>
              </a:ext>
            </a:extLst>
          </p:cNvPr>
          <p:cNvSpPr txBox="1"/>
          <p:nvPr/>
        </p:nvSpPr>
        <p:spPr>
          <a:xfrm flipH="1">
            <a:off x="3660635" y="3532264"/>
            <a:ext cx="3029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D97C38-3020-EA66-09BD-4FF76A11B26F}"/>
              </a:ext>
            </a:extLst>
          </p:cNvPr>
          <p:cNvSpPr txBox="1"/>
          <p:nvPr/>
        </p:nvSpPr>
        <p:spPr>
          <a:xfrm>
            <a:off x="3464628" y="3931591"/>
            <a:ext cx="8969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56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431AD2-0FFB-8DCC-7ABB-9542FEFEED0F}"/>
              </a:ext>
            </a:extLst>
          </p:cNvPr>
          <p:cNvCxnSpPr>
            <a:cxnSpLocks/>
          </p:cNvCxnSpPr>
          <p:nvPr/>
        </p:nvCxnSpPr>
        <p:spPr>
          <a:xfrm flipH="1">
            <a:off x="3065417" y="4443890"/>
            <a:ext cx="125485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F734999-AE0F-9E8F-BEFF-96E4C0CA8C63}"/>
              </a:ext>
            </a:extLst>
          </p:cNvPr>
          <p:cNvSpPr txBox="1"/>
          <p:nvPr/>
        </p:nvSpPr>
        <p:spPr>
          <a:xfrm>
            <a:off x="3474485" y="4406935"/>
            <a:ext cx="6313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22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C34DCA-87EC-D784-6375-5B340CA35C74}"/>
              </a:ext>
            </a:extLst>
          </p:cNvPr>
          <p:cNvSpPr txBox="1"/>
          <p:nvPr/>
        </p:nvSpPr>
        <p:spPr>
          <a:xfrm>
            <a:off x="3863123" y="4405308"/>
            <a:ext cx="327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A21AD7-F8CC-D0CB-1AB9-C6AE2D91D84D}"/>
              </a:ext>
            </a:extLst>
          </p:cNvPr>
          <p:cNvSpPr txBox="1"/>
          <p:nvPr/>
        </p:nvSpPr>
        <p:spPr>
          <a:xfrm>
            <a:off x="4798817" y="3080488"/>
            <a:ext cx="3029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F7065D-F065-41DD-044A-EDF2158D4976}"/>
              </a:ext>
            </a:extLst>
          </p:cNvPr>
          <p:cNvSpPr txBox="1"/>
          <p:nvPr/>
        </p:nvSpPr>
        <p:spPr>
          <a:xfrm>
            <a:off x="3474485" y="4821078"/>
            <a:ext cx="8969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224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A1A0245-2E7C-6EFA-B337-6C0A20D35161}"/>
              </a:ext>
            </a:extLst>
          </p:cNvPr>
          <p:cNvCxnSpPr>
            <a:cxnSpLocks/>
          </p:cNvCxnSpPr>
          <p:nvPr/>
        </p:nvCxnSpPr>
        <p:spPr>
          <a:xfrm flipH="1">
            <a:off x="3065417" y="5273847"/>
            <a:ext cx="126213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ACE99F1-BFD3-7F43-CBA7-8C8A2AA6CB63}"/>
              </a:ext>
            </a:extLst>
          </p:cNvPr>
          <p:cNvSpPr txBox="1"/>
          <p:nvPr/>
        </p:nvSpPr>
        <p:spPr>
          <a:xfrm>
            <a:off x="3863123" y="5267308"/>
            <a:ext cx="8969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FF1C0C-B103-51FA-26B8-1C3817350B4E}"/>
              </a:ext>
            </a:extLst>
          </p:cNvPr>
          <p:cNvSpPr txBox="1"/>
          <p:nvPr/>
        </p:nvSpPr>
        <p:spPr>
          <a:xfrm flipH="1">
            <a:off x="4525382" y="3091343"/>
            <a:ext cx="427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9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258" y="2667000"/>
            <a:ext cx="2681667" cy="332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1411059" y="1652084"/>
            <a:ext cx="10352316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Chuyển các phép chia sau thành phép chia cho số tự nhiên: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FE458-2F14-6AFB-5603-9F145124B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04" y="2362154"/>
            <a:ext cx="7891217" cy="2476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21CFB7-28E3-7828-FFEF-59E8025AD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494383-66E4-C11E-F3B0-79BEF25F47E8}"/>
              </a:ext>
            </a:extLst>
          </p:cNvPr>
          <p:cNvSpPr/>
          <p:nvPr/>
        </p:nvSpPr>
        <p:spPr>
          <a:xfrm>
            <a:off x="1411059" y="1680960"/>
            <a:ext cx="10352316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Đặt tính rồi tính: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509F7-27B0-0A95-57DB-91F1C7897D12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024464-84E2-3FB0-CD0A-F0DFD7B69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5" y="2429130"/>
            <a:ext cx="10884459" cy="1790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027B5-4AD1-B586-275A-222994E4B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93C0D6-350B-E34F-565C-5680B9B0F180}"/>
              </a:ext>
            </a:extLst>
          </p:cNvPr>
          <p:cNvSpPr/>
          <p:nvPr/>
        </p:nvSpPr>
        <p:spPr>
          <a:xfrm>
            <a:off x="1411059" y="1652084"/>
            <a:ext cx="10352316" cy="523064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E78E26-C3B4-EF34-6095-ECE5D28E736B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27CCF-B1C5-15CF-BF39-8750343A1554}"/>
              </a:ext>
            </a:extLst>
          </p:cNvPr>
          <p:cNvSpPr txBox="1"/>
          <p:nvPr/>
        </p:nvSpPr>
        <p:spPr>
          <a:xfrm>
            <a:off x="2743323" y="2360900"/>
            <a:ext cx="4350775" cy="3345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67"/>
              </a:spcAft>
            </a:pPr>
            <a:r>
              <a:rPr lang="en-US" sz="24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27,78 : 0,5 </a:t>
            </a:r>
            <a:endParaRPr lang="en-VN" sz="2400" kern="1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1067"/>
              </a:spcAft>
            </a:pPr>
            <a:r>
              <a:rPr lang="en-US" sz="24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8,24 : 0,02 </a:t>
            </a:r>
            <a:endParaRPr lang="en-VN" sz="2400" kern="1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1067"/>
              </a:spcAft>
            </a:pPr>
            <a:r>
              <a:rPr lang="en-US" sz="24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vi-VN" sz="24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32,</a:t>
            </a:r>
            <a:r>
              <a:rPr lang="en-US" sz="24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 : 0,6 </a:t>
            </a:r>
            <a:endParaRPr lang="en-VN" sz="2400" kern="1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1067"/>
              </a:spcAft>
            </a:pPr>
            <a:r>
              <a:rPr lang="en-US" sz="24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51,2 : 1,6 </a:t>
            </a:r>
            <a:endParaRPr lang="en-VN" sz="2400" kern="1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15975-ED5A-6BD1-4877-5D34F13782FB}"/>
              </a:ext>
            </a:extLst>
          </p:cNvPr>
          <p:cNvSpPr txBox="1"/>
          <p:nvPr/>
        </p:nvSpPr>
        <p:spPr>
          <a:xfrm>
            <a:off x="4769520" y="2568499"/>
            <a:ext cx="20893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1067"/>
              </a:spcAft>
            </a:pPr>
            <a:r>
              <a:rPr lang="en-US" sz="2400" b="1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277,8 : 5</a:t>
            </a:r>
            <a:endParaRPr lang="en-VN" sz="2400" b="1" kern="1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2DFB30-C7D1-DF20-6DBA-A2CC8681B669}"/>
              </a:ext>
            </a:extLst>
          </p:cNvPr>
          <p:cNvSpPr txBox="1"/>
          <p:nvPr/>
        </p:nvSpPr>
        <p:spPr>
          <a:xfrm>
            <a:off x="4629820" y="3474730"/>
            <a:ext cx="20893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1067"/>
              </a:spcAft>
            </a:pPr>
            <a:r>
              <a:rPr lang="en-US" sz="2400" b="1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824 : 2</a:t>
            </a:r>
            <a:endParaRPr lang="en-VN" sz="2400" b="1" kern="1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2BF28-F9A2-43FE-1BD2-5965F789F24A}"/>
              </a:ext>
            </a:extLst>
          </p:cNvPr>
          <p:cNvSpPr txBox="1"/>
          <p:nvPr/>
        </p:nvSpPr>
        <p:spPr>
          <a:xfrm>
            <a:off x="4608653" y="4351190"/>
            <a:ext cx="20893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1067"/>
              </a:spcAft>
            </a:pPr>
            <a:r>
              <a:rPr lang="en-US" sz="2400" b="1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324 : 6</a:t>
            </a:r>
            <a:endParaRPr lang="en-VN" sz="2400" b="1" kern="1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CA4D4-981D-FB19-625B-03B1FF261166}"/>
              </a:ext>
            </a:extLst>
          </p:cNvPr>
          <p:cNvSpPr txBox="1"/>
          <p:nvPr/>
        </p:nvSpPr>
        <p:spPr>
          <a:xfrm>
            <a:off x="4690362" y="5227540"/>
            <a:ext cx="20893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1067"/>
              </a:spcAft>
            </a:pPr>
            <a:r>
              <a:rPr lang="en-US" sz="2400" b="1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512 : 16</a:t>
            </a:r>
            <a:endParaRPr lang="en-VN" sz="2400" b="1" kern="100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3BE84-E4EC-F1D1-719B-4EB7AF7FA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8978A45-94F0-4139-0192-75CB85254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847" y="3870701"/>
            <a:ext cx="5194242" cy="29872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4042CC-1F44-DAA4-60C1-CEEA80CE2F58}"/>
              </a:ext>
            </a:extLst>
          </p:cNvPr>
          <p:cNvSpPr/>
          <p:nvPr/>
        </p:nvSpPr>
        <p:spPr>
          <a:xfrm>
            <a:off x="1411059" y="1652084"/>
            <a:ext cx="10352316" cy="583337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7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0152AF-4CBC-97BA-440C-04B6FA6E13BC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A7427-F960-5A11-7F1F-19E33CAC58AA}"/>
              </a:ext>
            </a:extLst>
          </p:cNvPr>
          <p:cNvSpPr/>
          <p:nvPr/>
        </p:nvSpPr>
        <p:spPr>
          <a:xfrm>
            <a:off x="563334" y="2223584"/>
            <a:ext cx="10352316" cy="595840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12,3 : 4,1		</a:t>
            </a:r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17,4 : 0,6		</a:t>
            </a:r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4,95 : 1,5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B1A38-AFE8-0D14-F04B-3ACA0B6E2EA7}"/>
              </a:ext>
            </a:extLst>
          </p:cNvPr>
          <p:cNvSpPr txBox="1"/>
          <p:nvPr/>
        </p:nvSpPr>
        <p:spPr>
          <a:xfrm>
            <a:off x="1542258" y="3802261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123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AA3231-EDCF-2F90-6D91-2314386B3807}"/>
              </a:ext>
            </a:extLst>
          </p:cNvPr>
          <p:cNvSpPr txBox="1"/>
          <p:nvPr/>
        </p:nvSpPr>
        <p:spPr>
          <a:xfrm>
            <a:off x="2397655" y="3802261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41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BD9D85-D9AF-9F6D-CAFD-FB1DA2C1E6F6}"/>
              </a:ext>
            </a:extLst>
          </p:cNvPr>
          <p:cNvCxnSpPr>
            <a:cxnSpLocks/>
          </p:cNvCxnSpPr>
          <p:nvPr/>
        </p:nvCxnSpPr>
        <p:spPr>
          <a:xfrm>
            <a:off x="2290585" y="3887661"/>
            <a:ext cx="0" cy="897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F13FDC-1C55-B1C8-1451-9CD0E67492AD}"/>
              </a:ext>
            </a:extLst>
          </p:cNvPr>
          <p:cNvCxnSpPr>
            <a:cxnSpLocks/>
          </p:cNvCxnSpPr>
          <p:nvPr/>
        </p:nvCxnSpPr>
        <p:spPr>
          <a:xfrm flipH="1">
            <a:off x="2290471" y="4327805"/>
            <a:ext cx="6766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0CBD8EE-5B1B-8070-3DEB-A6311F5F78A6}"/>
              </a:ext>
            </a:extLst>
          </p:cNvPr>
          <p:cNvSpPr txBox="1"/>
          <p:nvPr/>
        </p:nvSpPr>
        <p:spPr>
          <a:xfrm>
            <a:off x="1554269" y="4319736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123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E8D800-7762-BB72-8D0E-FE9654D236A0}"/>
              </a:ext>
            </a:extLst>
          </p:cNvPr>
          <p:cNvCxnSpPr>
            <a:cxnSpLocks/>
          </p:cNvCxnSpPr>
          <p:nvPr/>
        </p:nvCxnSpPr>
        <p:spPr>
          <a:xfrm flipH="1">
            <a:off x="1651339" y="4785116"/>
            <a:ext cx="5694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6B41BE0-6832-9634-F324-5B20A878FF46}"/>
              </a:ext>
            </a:extLst>
          </p:cNvPr>
          <p:cNvSpPr txBox="1"/>
          <p:nvPr/>
        </p:nvSpPr>
        <p:spPr>
          <a:xfrm>
            <a:off x="2489588" y="4293295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FB2128-70FA-FA97-F5F3-ED035C70B6F0}"/>
              </a:ext>
            </a:extLst>
          </p:cNvPr>
          <p:cNvSpPr txBox="1"/>
          <p:nvPr/>
        </p:nvSpPr>
        <p:spPr>
          <a:xfrm>
            <a:off x="1916622" y="4773504"/>
            <a:ext cx="514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71929C-64E3-E18C-C7B0-7AAACA10BE9B}"/>
              </a:ext>
            </a:extLst>
          </p:cNvPr>
          <p:cNvSpPr txBox="1"/>
          <p:nvPr/>
        </p:nvSpPr>
        <p:spPr>
          <a:xfrm>
            <a:off x="5134893" y="3738132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174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22FFEF-E20E-3403-1A21-3B9A42684769}"/>
              </a:ext>
            </a:extLst>
          </p:cNvPr>
          <p:cNvSpPr txBox="1"/>
          <p:nvPr/>
        </p:nvSpPr>
        <p:spPr>
          <a:xfrm>
            <a:off x="6138150" y="3753911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6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B2877FD-80EE-E9FC-817D-276D0A1B8F5A}"/>
              </a:ext>
            </a:extLst>
          </p:cNvPr>
          <p:cNvCxnSpPr>
            <a:cxnSpLocks/>
          </p:cNvCxnSpPr>
          <p:nvPr/>
        </p:nvCxnSpPr>
        <p:spPr>
          <a:xfrm>
            <a:off x="6013520" y="3792683"/>
            <a:ext cx="0" cy="897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0BCA3AD-82AC-CB54-F297-BCB37C39CB20}"/>
              </a:ext>
            </a:extLst>
          </p:cNvPr>
          <p:cNvCxnSpPr>
            <a:cxnSpLocks/>
          </p:cNvCxnSpPr>
          <p:nvPr/>
        </p:nvCxnSpPr>
        <p:spPr>
          <a:xfrm flipH="1">
            <a:off x="6024933" y="4232827"/>
            <a:ext cx="6766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1A7AA09-4A03-E8A1-0643-F8745D729459}"/>
              </a:ext>
            </a:extLst>
          </p:cNvPr>
          <p:cNvSpPr txBox="1"/>
          <p:nvPr/>
        </p:nvSpPr>
        <p:spPr>
          <a:xfrm>
            <a:off x="5139674" y="4180297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12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CB5C00E-2CB3-3BE7-14A8-A6171B6C8238}"/>
              </a:ext>
            </a:extLst>
          </p:cNvPr>
          <p:cNvCxnSpPr>
            <a:cxnSpLocks/>
          </p:cNvCxnSpPr>
          <p:nvPr/>
        </p:nvCxnSpPr>
        <p:spPr>
          <a:xfrm flipH="1">
            <a:off x="5214275" y="4690138"/>
            <a:ext cx="7584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8FB017E-D6B1-ED37-9611-89AC443F1DDE}"/>
              </a:ext>
            </a:extLst>
          </p:cNvPr>
          <p:cNvSpPr txBox="1"/>
          <p:nvPr/>
        </p:nvSpPr>
        <p:spPr>
          <a:xfrm>
            <a:off x="5354128" y="4641924"/>
            <a:ext cx="6888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8080F4-6C6B-6FBD-F3B6-FA2BFBF244CC}"/>
              </a:ext>
            </a:extLst>
          </p:cNvPr>
          <p:cNvSpPr txBox="1"/>
          <p:nvPr/>
        </p:nvSpPr>
        <p:spPr>
          <a:xfrm>
            <a:off x="5362094" y="5084089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54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2A51112-2F87-3C24-C209-EC2806BA5BAB}"/>
              </a:ext>
            </a:extLst>
          </p:cNvPr>
          <p:cNvCxnSpPr>
            <a:cxnSpLocks/>
          </p:cNvCxnSpPr>
          <p:nvPr/>
        </p:nvCxnSpPr>
        <p:spPr>
          <a:xfrm flipH="1">
            <a:off x="5248350" y="5561187"/>
            <a:ext cx="7825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E0D84A-2210-969B-FC63-52AF3F39CECE}"/>
              </a:ext>
            </a:extLst>
          </p:cNvPr>
          <p:cNvSpPr txBox="1"/>
          <p:nvPr/>
        </p:nvSpPr>
        <p:spPr>
          <a:xfrm>
            <a:off x="5579684" y="5508965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966076-E276-640D-FE29-C22C81D65411}"/>
              </a:ext>
            </a:extLst>
          </p:cNvPr>
          <p:cNvSpPr txBox="1"/>
          <p:nvPr/>
        </p:nvSpPr>
        <p:spPr>
          <a:xfrm>
            <a:off x="6094191" y="4197402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B8F302-7C2F-F9A4-1E92-9E507C429616}"/>
              </a:ext>
            </a:extLst>
          </p:cNvPr>
          <p:cNvSpPr txBox="1"/>
          <p:nvPr/>
        </p:nvSpPr>
        <p:spPr>
          <a:xfrm>
            <a:off x="6315140" y="4196638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C9F199-D1E8-95D7-68A8-FB93B564ED7B}"/>
              </a:ext>
            </a:extLst>
          </p:cNvPr>
          <p:cNvSpPr txBox="1"/>
          <p:nvPr/>
        </p:nvSpPr>
        <p:spPr>
          <a:xfrm>
            <a:off x="5570747" y="4650504"/>
            <a:ext cx="514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313F2A-7893-7FB3-20D1-32976BEBEB0A}"/>
              </a:ext>
            </a:extLst>
          </p:cNvPr>
          <p:cNvSpPr txBox="1"/>
          <p:nvPr/>
        </p:nvSpPr>
        <p:spPr>
          <a:xfrm>
            <a:off x="8844080" y="3579744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49,5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537BED1-FAD6-0EC1-5201-D8188625F77B}"/>
              </a:ext>
            </a:extLst>
          </p:cNvPr>
          <p:cNvSpPr txBox="1"/>
          <p:nvPr/>
        </p:nvSpPr>
        <p:spPr>
          <a:xfrm>
            <a:off x="9786505" y="3568979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15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B3D2BB7-7A8C-AC54-545F-8A7C8DE9714C}"/>
              </a:ext>
            </a:extLst>
          </p:cNvPr>
          <p:cNvCxnSpPr>
            <a:cxnSpLocks/>
          </p:cNvCxnSpPr>
          <p:nvPr/>
        </p:nvCxnSpPr>
        <p:spPr>
          <a:xfrm>
            <a:off x="9722707" y="3634295"/>
            <a:ext cx="0" cy="897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FC6AAF4-6379-7F79-6578-07B3336CE6B6}"/>
              </a:ext>
            </a:extLst>
          </p:cNvPr>
          <p:cNvCxnSpPr>
            <a:cxnSpLocks/>
          </p:cNvCxnSpPr>
          <p:nvPr/>
        </p:nvCxnSpPr>
        <p:spPr>
          <a:xfrm flipH="1">
            <a:off x="9734120" y="4074439"/>
            <a:ext cx="6766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CB001C6-D8DA-F2AA-289F-4692A62D04EC}"/>
              </a:ext>
            </a:extLst>
          </p:cNvPr>
          <p:cNvSpPr txBox="1"/>
          <p:nvPr/>
        </p:nvSpPr>
        <p:spPr>
          <a:xfrm>
            <a:off x="8848861" y="4021909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45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1E7C63F-3FCB-A952-F615-6FADC588A790}"/>
              </a:ext>
            </a:extLst>
          </p:cNvPr>
          <p:cNvCxnSpPr>
            <a:cxnSpLocks/>
          </p:cNvCxnSpPr>
          <p:nvPr/>
        </p:nvCxnSpPr>
        <p:spPr>
          <a:xfrm flipH="1">
            <a:off x="8923462" y="4531750"/>
            <a:ext cx="7584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06054F9-971E-4E5B-106D-87FC2E79D523}"/>
              </a:ext>
            </a:extLst>
          </p:cNvPr>
          <p:cNvSpPr txBox="1"/>
          <p:nvPr/>
        </p:nvSpPr>
        <p:spPr>
          <a:xfrm>
            <a:off x="9035911" y="4484270"/>
            <a:ext cx="6888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CFC2EC-DE3D-B5F3-06C1-94A3AA1CCD8F}"/>
              </a:ext>
            </a:extLst>
          </p:cNvPr>
          <p:cNvSpPr txBox="1"/>
          <p:nvPr/>
        </p:nvSpPr>
        <p:spPr>
          <a:xfrm>
            <a:off x="9079577" y="4882198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45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23B8A30-CB32-7A80-2DA7-2B039065C324}"/>
              </a:ext>
            </a:extLst>
          </p:cNvPr>
          <p:cNvCxnSpPr>
            <a:cxnSpLocks/>
          </p:cNvCxnSpPr>
          <p:nvPr/>
        </p:nvCxnSpPr>
        <p:spPr>
          <a:xfrm flipH="1">
            <a:off x="8957537" y="5402799"/>
            <a:ext cx="7825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A560830-2C01-E6A0-04A9-3DE6B1DC9062}"/>
              </a:ext>
            </a:extLst>
          </p:cNvPr>
          <p:cNvSpPr txBox="1"/>
          <p:nvPr/>
        </p:nvSpPr>
        <p:spPr>
          <a:xfrm>
            <a:off x="9285628" y="5344559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A9B9734-0770-43A7-23DF-2A0A53896C56}"/>
              </a:ext>
            </a:extLst>
          </p:cNvPr>
          <p:cNvSpPr txBox="1"/>
          <p:nvPr/>
        </p:nvSpPr>
        <p:spPr>
          <a:xfrm>
            <a:off x="9803378" y="4039014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04264D-3A00-CCD2-BA98-BEF315766FA9}"/>
              </a:ext>
            </a:extLst>
          </p:cNvPr>
          <p:cNvSpPr txBox="1"/>
          <p:nvPr/>
        </p:nvSpPr>
        <p:spPr>
          <a:xfrm>
            <a:off x="9991214" y="4056177"/>
            <a:ext cx="332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,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AD0202B-DBE7-8A1F-744E-0F5D6E3213DB}"/>
              </a:ext>
            </a:extLst>
          </p:cNvPr>
          <p:cNvSpPr txBox="1"/>
          <p:nvPr/>
        </p:nvSpPr>
        <p:spPr>
          <a:xfrm>
            <a:off x="10075442" y="4035924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A115D14-75D9-23DC-5661-01B74C219A2A}"/>
              </a:ext>
            </a:extLst>
          </p:cNvPr>
          <p:cNvSpPr txBox="1"/>
          <p:nvPr/>
        </p:nvSpPr>
        <p:spPr>
          <a:xfrm>
            <a:off x="9261961" y="4493761"/>
            <a:ext cx="514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DED96-D6DD-309B-1289-D7DC972183C4}"/>
              </a:ext>
            </a:extLst>
          </p:cNvPr>
          <p:cNvSpPr txBox="1"/>
          <p:nvPr/>
        </p:nvSpPr>
        <p:spPr>
          <a:xfrm>
            <a:off x="1344733" y="2990147"/>
            <a:ext cx="2173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123 : 41</a:t>
            </a:r>
            <a:endParaRPr lang="en-US" sz="2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3CE287-588F-E6F8-7CCB-676F04F18A98}"/>
              </a:ext>
            </a:extLst>
          </p:cNvPr>
          <p:cNvSpPr txBox="1"/>
          <p:nvPr/>
        </p:nvSpPr>
        <p:spPr>
          <a:xfrm>
            <a:off x="4886000" y="2915992"/>
            <a:ext cx="2173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174</a:t>
            </a: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US" sz="2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B89078-D29A-23C1-234F-0049793B1D2F}"/>
              </a:ext>
            </a:extLst>
          </p:cNvPr>
          <p:cNvSpPr txBox="1"/>
          <p:nvPr/>
        </p:nvSpPr>
        <p:spPr>
          <a:xfrm>
            <a:off x="8462993" y="2885581"/>
            <a:ext cx="2173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49,5</a:t>
            </a: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endParaRPr lang="en-US" sz="27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  <p:bldP spid="8" grpId="0"/>
      <p:bldP spid="18" grpId="0"/>
      <p:bldP spid="24" grpId="0"/>
      <p:bldP spid="36" grpId="0"/>
      <p:bldP spid="37" grpId="0"/>
      <p:bldP spid="40" grpId="0"/>
      <p:bldP spid="42" grpId="0"/>
      <p:bldP spid="43" grpId="0"/>
      <p:bldP spid="45" grpId="0"/>
      <p:bldP spid="46" grpId="0"/>
      <p:bldP spid="48" grpId="0"/>
      <p:bldP spid="49" grpId="0"/>
      <p:bldP spid="50" grpId="0"/>
      <p:bldP spid="51" grpId="0"/>
      <p:bldP spid="54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10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8D026-9DC7-10F4-21C6-1AD030746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BAF3659-5E0A-D503-1BF5-2D44D891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847" y="3870701"/>
            <a:ext cx="5194242" cy="29872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9400EB-7197-B2D9-7B0C-E9074928259C}"/>
              </a:ext>
            </a:extLst>
          </p:cNvPr>
          <p:cNvSpPr/>
          <p:nvPr/>
        </p:nvSpPr>
        <p:spPr>
          <a:xfrm>
            <a:off x="1411059" y="1652084"/>
            <a:ext cx="10352316" cy="523064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6B948F-B785-1E42-9933-9411DF9B25EB}"/>
              </a:ext>
            </a:extLst>
          </p:cNvPr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3F2956-E35C-6DD4-AD84-992C9978BDB4}"/>
              </a:ext>
            </a:extLst>
          </p:cNvPr>
          <p:cNvSpPr/>
          <p:nvPr/>
        </p:nvSpPr>
        <p:spPr>
          <a:xfrm>
            <a:off x="563334" y="2223584"/>
            <a:ext cx="10352316" cy="595840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pl-PL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17,28 : 7,2		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pl-PL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5,1 : 0,6		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pl-PL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19,6 : 5,6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6F6C0F-2FA9-E769-4743-7360FD05A089}"/>
              </a:ext>
            </a:extLst>
          </p:cNvPr>
          <p:cNvSpPr txBox="1"/>
          <p:nvPr/>
        </p:nvSpPr>
        <p:spPr>
          <a:xfrm>
            <a:off x="1526683" y="3739216"/>
            <a:ext cx="1276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172,8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2DE8F1-6FFC-AD6A-7B56-C27ED732735E}"/>
              </a:ext>
            </a:extLst>
          </p:cNvPr>
          <p:cNvSpPr txBox="1"/>
          <p:nvPr/>
        </p:nvSpPr>
        <p:spPr>
          <a:xfrm>
            <a:off x="2667544" y="3720193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72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5FDFD0-9EDD-D86F-EB1C-FDDE57D5072D}"/>
              </a:ext>
            </a:extLst>
          </p:cNvPr>
          <p:cNvCxnSpPr>
            <a:cxnSpLocks/>
          </p:cNvCxnSpPr>
          <p:nvPr/>
        </p:nvCxnSpPr>
        <p:spPr>
          <a:xfrm>
            <a:off x="2603746" y="3785509"/>
            <a:ext cx="0" cy="897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CB06BF3-5C14-33BE-D5A2-1B1771B59094}"/>
              </a:ext>
            </a:extLst>
          </p:cNvPr>
          <p:cNvCxnSpPr>
            <a:cxnSpLocks/>
          </p:cNvCxnSpPr>
          <p:nvPr/>
        </p:nvCxnSpPr>
        <p:spPr>
          <a:xfrm flipH="1">
            <a:off x="2615159" y="4225653"/>
            <a:ext cx="6766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2AF5C9B-ECDC-D2CE-B254-C9A085E3CC13}"/>
              </a:ext>
            </a:extLst>
          </p:cNvPr>
          <p:cNvSpPr txBox="1"/>
          <p:nvPr/>
        </p:nvSpPr>
        <p:spPr>
          <a:xfrm>
            <a:off x="1510601" y="4182605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144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E45071-7120-F42A-A6A0-B9B41A8F7546}"/>
              </a:ext>
            </a:extLst>
          </p:cNvPr>
          <p:cNvCxnSpPr>
            <a:cxnSpLocks/>
          </p:cNvCxnSpPr>
          <p:nvPr/>
        </p:nvCxnSpPr>
        <p:spPr>
          <a:xfrm flipH="1">
            <a:off x="1637211" y="4682964"/>
            <a:ext cx="92570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D78AD83-951E-90A3-4421-0B7C4520B8C9}"/>
              </a:ext>
            </a:extLst>
          </p:cNvPr>
          <p:cNvSpPr txBox="1"/>
          <p:nvPr/>
        </p:nvSpPr>
        <p:spPr>
          <a:xfrm>
            <a:off x="1683057" y="4644966"/>
            <a:ext cx="6888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28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6BDE14-7A02-6457-4B92-14AFF389EAD6}"/>
              </a:ext>
            </a:extLst>
          </p:cNvPr>
          <p:cNvSpPr txBox="1"/>
          <p:nvPr/>
        </p:nvSpPr>
        <p:spPr>
          <a:xfrm>
            <a:off x="1725319" y="5057584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288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0C6DBEE-8108-9546-0D90-AC86556A6284}"/>
              </a:ext>
            </a:extLst>
          </p:cNvPr>
          <p:cNvCxnSpPr>
            <a:cxnSpLocks/>
          </p:cNvCxnSpPr>
          <p:nvPr/>
        </p:nvCxnSpPr>
        <p:spPr>
          <a:xfrm flipH="1">
            <a:off x="1637211" y="5554013"/>
            <a:ext cx="98395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B84BE1F-BAE0-2CF2-32A6-8E991D802877}"/>
              </a:ext>
            </a:extLst>
          </p:cNvPr>
          <p:cNvSpPr txBox="1"/>
          <p:nvPr/>
        </p:nvSpPr>
        <p:spPr>
          <a:xfrm>
            <a:off x="2106146" y="5519945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C7FB92-4BAE-B40F-143B-AFD30B735F12}"/>
              </a:ext>
            </a:extLst>
          </p:cNvPr>
          <p:cNvSpPr txBox="1"/>
          <p:nvPr/>
        </p:nvSpPr>
        <p:spPr>
          <a:xfrm>
            <a:off x="2684417" y="4190228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6F5A91-AB53-B42E-1BEF-71738FD871AF}"/>
              </a:ext>
            </a:extLst>
          </p:cNvPr>
          <p:cNvSpPr txBox="1"/>
          <p:nvPr/>
        </p:nvSpPr>
        <p:spPr>
          <a:xfrm>
            <a:off x="2872253" y="4207391"/>
            <a:ext cx="332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,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2C9D880-F1AD-1155-127D-BAB52341CDB7}"/>
              </a:ext>
            </a:extLst>
          </p:cNvPr>
          <p:cNvSpPr txBox="1"/>
          <p:nvPr/>
        </p:nvSpPr>
        <p:spPr>
          <a:xfrm>
            <a:off x="2956481" y="4187138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262F4C-667E-B5C8-D37B-D9D7AC392E97}"/>
              </a:ext>
            </a:extLst>
          </p:cNvPr>
          <p:cNvSpPr txBox="1"/>
          <p:nvPr/>
        </p:nvSpPr>
        <p:spPr>
          <a:xfrm>
            <a:off x="2107503" y="4644966"/>
            <a:ext cx="514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C324B6-56CF-7E5D-4FAD-0DF11B3D3847}"/>
              </a:ext>
            </a:extLst>
          </p:cNvPr>
          <p:cNvSpPr txBox="1"/>
          <p:nvPr/>
        </p:nvSpPr>
        <p:spPr>
          <a:xfrm>
            <a:off x="5101562" y="3715580"/>
            <a:ext cx="723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51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CBF53A-F535-6BA1-913F-961056B69CE5}"/>
              </a:ext>
            </a:extLst>
          </p:cNvPr>
          <p:cNvSpPr txBox="1"/>
          <p:nvPr/>
        </p:nvSpPr>
        <p:spPr>
          <a:xfrm>
            <a:off x="5946839" y="3691547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1AF3449-C74A-A0B6-8BD0-E3BA166F809C}"/>
              </a:ext>
            </a:extLst>
          </p:cNvPr>
          <p:cNvCxnSpPr>
            <a:cxnSpLocks/>
          </p:cNvCxnSpPr>
          <p:nvPr/>
        </p:nvCxnSpPr>
        <p:spPr>
          <a:xfrm>
            <a:off x="5883041" y="3756863"/>
            <a:ext cx="0" cy="897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C1C54E0-9393-9B20-54AB-5D661438EAE5}"/>
              </a:ext>
            </a:extLst>
          </p:cNvPr>
          <p:cNvCxnSpPr>
            <a:cxnSpLocks/>
          </p:cNvCxnSpPr>
          <p:nvPr/>
        </p:nvCxnSpPr>
        <p:spPr>
          <a:xfrm flipH="1">
            <a:off x="5894454" y="4197007"/>
            <a:ext cx="6766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B7C2BEF-B97C-7FF8-1368-A8579734D175}"/>
              </a:ext>
            </a:extLst>
          </p:cNvPr>
          <p:cNvSpPr txBox="1"/>
          <p:nvPr/>
        </p:nvSpPr>
        <p:spPr>
          <a:xfrm>
            <a:off x="5060697" y="4144942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48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C536C4-9016-E771-AFDF-F607FB38061F}"/>
              </a:ext>
            </a:extLst>
          </p:cNvPr>
          <p:cNvCxnSpPr>
            <a:cxnSpLocks/>
          </p:cNvCxnSpPr>
          <p:nvPr/>
        </p:nvCxnSpPr>
        <p:spPr>
          <a:xfrm flipH="1">
            <a:off x="5060697" y="4654318"/>
            <a:ext cx="78151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727A88F7-0C55-AC21-C831-E73E72627A9C}"/>
              </a:ext>
            </a:extLst>
          </p:cNvPr>
          <p:cNvSpPr txBox="1"/>
          <p:nvPr/>
        </p:nvSpPr>
        <p:spPr>
          <a:xfrm>
            <a:off x="5226556" y="4616320"/>
            <a:ext cx="4589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28B017-65EA-F7AD-ACAB-9ECE19E84A34}"/>
              </a:ext>
            </a:extLst>
          </p:cNvPr>
          <p:cNvSpPr txBox="1"/>
          <p:nvPr/>
        </p:nvSpPr>
        <p:spPr>
          <a:xfrm>
            <a:off x="5236987" y="5020824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30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A08AE13-F1FF-3D3C-F7E6-22BD191B232E}"/>
              </a:ext>
            </a:extLst>
          </p:cNvPr>
          <p:cNvCxnSpPr>
            <a:cxnSpLocks/>
          </p:cNvCxnSpPr>
          <p:nvPr/>
        </p:nvCxnSpPr>
        <p:spPr>
          <a:xfrm flipH="1">
            <a:off x="5101562" y="5525367"/>
            <a:ext cx="74664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D3FE1A9-B772-5D0B-0D8A-CA348D03732F}"/>
              </a:ext>
            </a:extLst>
          </p:cNvPr>
          <p:cNvSpPr txBox="1"/>
          <p:nvPr/>
        </p:nvSpPr>
        <p:spPr>
          <a:xfrm>
            <a:off x="5425022" y="5487769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40C070-6A24-4A93-BEDD-5C7292494F37}"/>
              </a:ext>
            </a:extLst>
          </p:cNvPr>
          <p:cNvSpPr txBox="1"/>
          <p:nvPr/>
        </p:nvSpPr>
        <p:spPr>
          <a:xfrm>
            <a:off x="5963712" y="4161582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0BD9256-C326-4C44-14C8-03885B6B3BE3}"/>
              </a:ext>
            </a:extLst>
          </p:cNvPr>
          <p:cNvSpPr txBox="1"/>
          <p:nvPr/>
        </p:nvSpPr>
        <p:spPr>
          <a:xfrm>
            <a:off x="6151548" y="4178745"/>
            <a:ext cx="332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,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39ED64F-83D0-7389-7517-5BEEB4C29C6A}"/>
              </a:ext>
            </a:extLst>
          </p:cNvPr>
          <p:cNvSpPr txBox="1"/>
          <p:nvPr/>
        </p:nvSpPr>
        <p:spPr>
          <a:xfrm>
            <a:off x="6235776" y="4158492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9D1C71-937E-DCCF-995E-8422FC7B0DC5}"/>
              </a:ext>
            </a:extLst>
          </p:cNvPr>
          <p:cNvSpPr txBox="1"/>
          <p:nvPr/>
        </p:nvSpPr>
        <p:spPr>
          <a:xfrm>
            <a:off x="5439187" y="4616320"/>
            <a:ext cx="514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2733263-3089-EADC-06FA-EC2F343C7983}"/>
              </a:ext>
            </a:extLst>
          </p:cNvPr>
          <p:cNvSpPr txBox="1"/>
          <p:nvPr/>
        </p:nvSpPr>
        <p:spPr>
          <a:xfrm>
            <a:off x="8747513" y="3643813"/>
            <a:ext cx="1276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196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872A961-C0C1-49AB-64FA-3B9192F59054}"/>
              </a:ext>
            </a:extLst>
          </p:cNvPr>
          <p:cNvSpPr txBox="1"/>
          <p:nvPr/>
        </p:nvSpPr>
        <p:spPr>
          <a:xfrm>
            <a:off x="9853671" y="3625652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56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5DABFE2-0CA8-D50A-4F4A-7EB3F3E1C3C1}"/>
              </a:ext>
            </a:extLst>
          </p:cNvPr>
          <p:cNvCxnSpPr>
            <a:cxnSpLocks/>
          </p:cNvCxnSpPr>
          <p:nvPr/>
        </p:nvCxnSpPr>
        <p:spPr>
          <a:xfrm>
            <a:off x="9789873" y="3690968"/>
            <a:ext cx="0" cy="897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105866-FC68-A8CE-8BFD-99F7DD57F4E4}"/>
              </a:ext>
            </a:extLst>
          </p:cNvPr>
          <p:cNvCxnSpPr>
            <a:cxnSpLocks/>
          </p:cNvCxnSpPr>
          <p:nvPr/>
        </p:nvCxnSpPr>
        <p:spPr>
          <a:xfrm flipH="1">
            <a:off x="9801286" y="4131112"/>
            <a:ext cx="6766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BEEE97A-F6F8-B25A-8E6D-EF410426C7A7}"/>
              </a:ext>
            </a:extLst>
          </p:cNvPr>
          <p:cNvSpPr txBox="1"/>
          <p:nvPr/>
        </p:nvSpPr>
        <p:spPr>
          <a:xfrm>
            <a:off x="8767018" y="4079336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168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2AA4A06-7A55-1CE1-EEBD-BF481C233222}"/>
              </a:ext>
            </a:extLst>
          </p:cNvPr>
          <p:cNvCxnSpPr>
            <a:cxnSpLocks/>
          </p:cNvCxnSpPr>
          <p:nvPr/>
        </p:nvCxnSpPr>
        <p:spPr>
          <a:xfrm flipH="1">
            <a:off x="8823338" y="4588423"/>
            <a:ext cx="92570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E94FC4B-D862-1138-0605-0962485DED1B}"/>
              </a:ext>
            </a:extLst>
          </p:cNvPr>
          <p:cNvSpPr txBox="1"/>
          <p:nvPr/>
        </p:nvSpPr>
        <p:spPr>
          <a:xfrm>
            <a:off x="8869184" y="4550425"/>
            <a:ext cx="6888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28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5E90AF2-12B7-DA31-A50F-C503FB7E386E}"/>
              </a:ext>
            </a:extLst>
          </p:cNvPr>
          <p:cNvSpPr txBox="1"/>
          <p:nvPr/>
        </p:nvSpPr>
        <p:spPr>
          <a:xfrm>
            <a:off x="8911446" y="4963043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280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A0A2FA3-AD07-4215-6FE0-ECD75589AC95}"/>
              </a:ext>
            </a:extLst>
          </p:cNvPr>
          <p:cNvCxnSpPr>
            <a:cxnSpLocks/>
          </p:cNvCxnSpPr>
          <p:nvPr/>
        </p:nvCxnSpPr>
        <p:spPr>
          <a:xfrm flipH="1">
            <a:off x="8823338" y="5459472"/>
            <a:ext cx="98395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B7A0F94-E1B1-9116-A8CA-19F493FFBBD5}"/>
              </a:ext>
            </a:extLst>
          </p:cNvPr>
          <p:cNvSpPr txBox="1"/>
          <p:nvPr/>
        </p:nvSpPr>
        <p:spPr>
          <a:xfrm>
            <a:off x="9292273" y="5425404"/>
            <a:ext cx="8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92ED573-ED9F-3295-17B6-5A1DCBED4B97}"/>
              </a:ext>
            </a:extLst>
          </p:cNvPr>
          <p:cNvSpPr txBox="1"/>
          <p:nvPr/>
        </p:nvSpPr>
        <p:spPr>
          <a:xfrm>
            <a:off x="9870544" y="4095687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C970DE9-3585-78E0-B326-9AAE1FB21067}"/>
              </a:ext>
            </a:extLst>
          </p:cNvPr>
          <p:cNvSpPr txBox="1"/>
          <p:nvPr/>
        </p:nvSpPr>
        <p:spPr>
          <a:xfrm>
            <a:off x="10058380" y="4112850"/>
            <a:ext cx="332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,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1002430-890F-D3CB-6440-0C3A4487248C}"/>
              </a:ext>
            </a:extLst>
          </p:cNvPr>
          <p:cNvSpPr txBox="1"/>
          <p:nvPr/>
        </p:nvSpPr>
        <p:spPr>
          <a:xfrm>
            <a:off x="10142608" y="4092597"/>
            <a:ext cx="316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F69B465-FCBA-D4E5-CCC6-9F2B15AEA75D}"/>
              </a:ext>
            </a:extLst>
          </p:cNvPr>
          <p:cNvSpPr txBox="1"/>
          <p:nvPr/>
        </p:nvSpPr>
        <p:spPr>
          <a:xfrm>
            <a:off x="9293630" y="4550425"/>
            <a:ext cx="514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08C89-8026-D5E5-F900-5CFE1CBF6202}"/>
              </a:ext>
            </a:extLst>
          </p:cNvPr>
          <p:cNvSpPr txBox="1"/>
          <p:nvPr/>
        </p:nvSpPr>
        <p:spPr>
          <a:xfrm>
            <a:off x="1335757" y="3050660"/>
            <a:ext cx="2173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72,8</a:t>
            </a: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72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24AF7-96CA-1388-81A3-D53B35B1F798}"/>
              </a:ext>
            </a:extLst>
          </p:cNvPr>
          <p:cNvSpPr txBox="1"/>
          <p:nvPr/>
        </p:nvSpPr>
        <p:spPr>
          <a:xfrm>
            <a:off x="4877024" y="2976505"/>
            <a:ext cx="2173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51</a:t>
            </a: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07296-7FCE-89D7-4389-5931C87FD5C5}"/>
              </a:ext>
            </a:extLst>
          </p:cNvPr>
          <p:cNvSpPr txBox="1"/>
          <p:nvPr/>
        </p:nvSpPr>
        <p:spPr>
          <a:xfrm>
            <a:off x="8454017" y="2946094"/>
            <a:ext cx="2173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196</a:t>
            </a:r>
            <a:r>
              <a:rPr lang="pl-PL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sz="27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56</a:t>
            </a:r>
            <a:endParaRPr lang="en-US" sz="27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  <p:bldP spid="29" grpId="0"/>
      <p:bldP spid="34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3" grpId="0"/>
      <p:bldP spid="54" grpId="0"/>
      <p:bldP spid="57" grpId="0"/>
      <p:bldP spid="59" grpId="0"/>
      <p:bldP spid="60" grpId="0"/>
      <p:bldP spid="62" grpId="0"/>
      <p:bldP spid="63" grpId="0"/>
      <p:bldP spid="64" grpId="0"/>
      <p:bldP spid="65" grpId="0"/>
      <p:bldP spid="66" grpId="0"/>
      <p:bldP spid="76" grpId="0"/>
      <p:bldP spid="77" grpId="0"/>
      <p:bldP spid="80" grpId="0"/>
      <p:bldP spid="82" grpId="0"/>
      <p:bldP spid="83" grpId="0"/>
      <p:bldP spid="85" grpId="0"/>
      <p:bldP spid="86" grpId="0"/>
      <p:bldP spid="87" grpId="0"/>
      <p:bldP spid="88" grpId="0"/>
      <p:bldP spid="89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724100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641382" y="2523963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35: Chia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một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số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thập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cho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một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số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thập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-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Tiết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14600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96489" y="375141"/>
            <a:ext cx="1232476" cy="131639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408941" y="624597"/>
            <a:ext cx="6065667" cy="2603924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5092334" y="176246"/>
            <a:ext cx="5014315" cy="259791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4"/>
            <a:ext cx="12188952" cy="127528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539916" y="2039718"/>
            <a:ext cx="5617029" cy="13255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Arial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247472" y="5122922"/>
            <a:ext cx="1145067" cy="1001933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39" y="4597573"/>
            <a:ext cx="912136" cy="138028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0703" y="4172153"/>
            <a:ext cx="1873013" cy="19015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24132" y="5609083"/>
            <a:ext cx="12150833" cy="8398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524852" y="80291"/>
            <a:ext cx="5617029" cy="6657220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729050" y="5205923"/>
            <a:ext cx="2989185" cy="16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3EE6CB15-FEBC-092C-D9F5-0FDD9218EE13}"/>
              </a:ext>
            </a:extLst>
          </p:cNvPr>
          <p:cNvSpPr/>
          <p:nvPr/>
        </p:nvSpPr>
        <p:spPr>
          <a:xfrm>
            <a:off x="240609" y="1065448"/>
            <a:ext cx="8431924" cy="461949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278909" y="1452327"/>
            <a:ext cx="4649792" cy="1075447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solidFill>
                    <a:srgbClr val="F8D22D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Hướng dẫn</a:t>
            </a:r>
            <a:endParaRPr kumimoji="0" lang="en-US" sz="5000" b="1" i="0" u="none" strike="noStrike" kern="1200" cap="none" spc="0" normalizeH="0" baseline="0" noProof="0" dirty="0">
              <a:ln>
                <a:solidFill>
                  <a:srgbClr val="F8D22D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5A056-8D56-157C-9C48-6DF1559CE03D}"/>
              </a:ext>
            </a:extLst>
          </p:cNvPr>
          <p:cNvSpPr txBox="1"/>
          <p:nvPr/>
        </p:nvSpPr>
        <p:spPr>
          <a:xfrm>
            <a:off x="896101" y="2449009"/>
            <a:ext cx="7764510" cy="252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Mỗi quả chanh tương ứng với 1 câu hỏi. </a:t>
            </a: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GV click vào quả chanh để hiển thị câu hỏi và đáp án tương ứng. </a:t>
            </a: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Sau khi chọn đáp án, GV click vào bảng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uay về" để về màn hình hái chanh. </a:t>
            </a: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Click vào quả chanh vừa chọn, quả chanh sẽ rơi xuống.</a:t>
            </a: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Click vào quả chanh tiếp theo để tiếp tục trò chơi.</a:t>
            </a:r>
          </a:p>
        </p:txBody>
      </p:sp>
    </p:spTree>
    <p:extLst>
      <p:ext uri="{BB962C8B-B14F-4D97-AF65-F5344CB8AC3E}">
        <p14:creationId xmlns:p14="http://schemas.microsoft.com/office/powerpoint/2010/main" val="5033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36096" y="279799"/>
            <a:ext cx="1757616" cy="18772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5092334" y="176246"/>
            <a:ext cx="5014315" cy="259791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4"/>
            <a:ext cx="12188952" cy="127528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247472" y="5122922"/>
            <a:ext cx="1145067" cy="1001933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39" y="4597573"/>
            <a:ext cx="912136" cy="138028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0703" y="4172153"/>
            <a:ext cx="1873013" cy="19015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24132" y="5609083"/>
            <a:ext cx="12150833" cy="8398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6323" y="5085218"/>
            <a:ext cx="1883828" cy="176189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2408941" y="624597"/>
            <a:ext cx="6065667" cy="2603924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727962" y="418302"/>
            <a:ext cx="5577484" cy="646352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8893" y="936426"/>
            <a:ext cx="908384" cy="14509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0508" y="2094726"/>
            <a:ext cx="914480" cy="145707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36912" y="1114226"/>
            <a:ext cx="914480" cy="14509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6497" y="2161892"/>
            <a:ext cx="914480" cy="1463168"/>
          </a:xfrm>
          <a:prstGeom prst="rect">
            <a:avLst/>
          </a:prstGeom>
        </p:spPr>
      </p:pic>
      <p:pic>
        <p:nvPicPr>
          <p:cNvPr id="8" name="Picture 7">
            <a:hlinkClick r:id="rId18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2551" y="924513"/>
            <a:ext cx="908384" cy="1450975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0531" y="2094397"/>
            <a:ext cx="914480" cy="1457071"/>
          </a:xfrm>
          <a:prstGeom prst="rect">
            <a:avLst/>
          </a:prstGeom>
        </p:spPr>
      </p:pic>
      <p:pic>
        <p:nvPicPr>
          <p:cNvPr id="11" name="Picture 10">
            <a:hlinkClick r:id="rId20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53005" y="1102313"/>
            <a:ext cx="914480" cy="1450975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0437" y="2161892"/>
            <a:ext cx="914480" cy="14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4"/>
            <a:ext cx="12188952" cy="127528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206454" y="552244"/>
            <a:ext cx="9762837" cy="22955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kern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 hỏi 1: </a:t>
            </a:r>
            <a:r>
              <a:rPr lang="nl-NL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Kết 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quả của phép tính: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34,3 : 9,8 = ?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222711" y="4880677"/>
            <a:ext cx="4535056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C. 3,5</a:t>
            </a:r>
            <a:endParaRPr kumimoji="0" lang="vi-VN" sz="32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222711" y="3200307"/>
            <a:ext cx="4535056" cy="133003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A. 0,35</a:t>
            </a:r>
            <a:endParaRPr kumimoji="0" lang="vi-VN" sz="32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34235" y="4880677"/>
            <a:ext cx="4535056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D. 10,1</a:t>
            </a:r>
            <a:endParaRPr kumimoji="0" lang="vi-VN" sz="32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34233" y="3199213"/>
            <a:ext cx="4535056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B. 1,43</a:t>
            </a:r>
            <a:endParaRPr kumimoji="0" lang="vi-VN" sz="32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2363" y="-637268"/>
            <a:ext cx="487364" cy="487364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24561" y="5174446"/>
            <a:ext cx="853047" cy="74249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19167" y="5151992"/>
            <a:ext cx="850123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19165" y="3485539"/>
            <a:ext cx="850123" cy="757381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827484" y="3486634"/>
            <a:ext cx="850123" cy="757381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9226" y="-637268"/>
            <a:ext cx="487364" cy="487364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65" y="5603961"/>
            <a:ext cx="1346244" cy="12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4"/>
            <a:ext cx="12188952" cy="127528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1214582" y="786247"/>
            <a:ext cx="9762837" cy="199505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kern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 hỏi </a:t>
            </a:r>
            <a:r>
              <a:rPr lang="en-US" sz="2800" b="1" kern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2: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Thực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12,36 : 0,2 =  ?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1214581" y="3071665"/>
            <a:ext cx="4535056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A. 61,8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6442363" y="3067629"/>
            <a:ext cx="4535056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B. 68,3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1232871" y="4720935"/>
            <a:ext cx="4535056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C. 61,03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6442363" y="4720935"/>
            <a:ext cx="4535056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D. 54,13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16431" y="3365434"/>
            <a:ext cx="853047" cy="74249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917803" y="4992251"/>
            <a:ext cx="850123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27296" y="5007262"/>
            <a:ext cx="850123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047139" y="3338944"/>
            <a:ext cx="850123" cy="757381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2363" y="-637268"/>
            <a:ext cx="487364" cy="487364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9226" y="-637268"/>
            <a:ext cx="487364" cy="487364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D7F99036-7D15-6C98-6620-7793FB1846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65" y="5603961"/>
            <a:ext cx="1346244" cy="12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4"/>
            <a:ext cx="12188952" cy="127528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884406" y="936717"/>
            <a:ext cx="10420143" cy="266007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kern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 hỏi </a:t>
            </a:r>
            <a:r>
              <a:rPr lang="en-US" sz="2800" b="1" kern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3: </a:t>
            </a:r>
            <a:r>
              <a:rPr lang="en-US" sz="2800" kern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</a:t>
            </a: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iền dấu thích hợp vào chỗ chấm: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14, 5 : 0,5 …… 14,5 x 2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4534607" y="3748080"/>
            <a:ext cx="2875843" cy="906960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B. =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8143075" y="3798920"/>
            <a:ext cx="3015840" cy="906960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C. &lt;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904875" y="3766627"/>
            <a:ext cx="2738309" cy="862971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A. &gt;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80453" y="3849340"/>
            <a:ext cx="853047" cy="742495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201960" y="3801820"/>
            <a:ext cx="850123" cy="757381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90318" y="3880928"/>
            <a:ext cx="850123" cy="757381"/>
          </a:xfrm>
          <a:prstGeom prst="rect">
            <a:avLst/>
          </a:prstGeom>
        </p:spPr>
      </p:pic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2363" y="-637268"/>
            <a:ext cx="487364" cy="487364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9226" y="-637268"/>
            <a:ext cx="487364" cy="487364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72EE5B31-04B6-7433-7C88-62EE3902D8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65" y="5603961"/>
            <a:ext cx="1346244" cy="12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4"/>
            <a:ext cx="12188952" cy="127528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DB4A04FF-6236-3742-E1CE-33D9E3726307}"/>
              </a:ext>
            </a:extLst>
          </p:cNvPr>
          <p:cNvSpPr/>
          <p:nvPr/>
        </p:nvSpPr>
        <p:spPr>
          <a:xfrm>
            <a:off x="1214582" y="440307"/>
            <a:ext cx="9689561" cy="252903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kern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 hỏi </a:t>
            </a:r>
            <a:r>
              <a:rPr lang="en-US" sz="2800" b="1" kern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4: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Thực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32,4 : 0,3 =  ?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B78273A2-7E9D-D87F-CCC4-9D3C38DA5CE4}"/>
              </a:ext>
            </a:extLst>
          </p:cNvPr>
          <p:cNvSpPr/>
          <p:nvPr/>
        </p:nvSpPr>
        <p:spPr>
          <a:xfrm>
            <a:off x="6442362" y="4765787"/>
            <a:ext cx="4461780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buClr>
                <a:srgbClr val="000000"/>
              </a:buClr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lang="en-US" sz="2800" kern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108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164B94FA-E158-F3A3-52E5-9E90C579B3BA}"/>
              </a:ext>
            </a:extLst>
          </p:cNvPr>
          <p:cNvSpPr/>
          <p:nvPr/>
        </p:nvSpPr>
        <p:spPr>
          <a:xfrm>
            <a:off x="1214581" y="3206234"/>
            <a:ext cx="4535056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A. 180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BD070FDC-1312-1A12-786F-7C02FCEBFD72}"/>
              </a:ext>
            </a:extLst>
          </p:cNvPr>
          <p:cNvSpPr/>
          <p:nvPr/>
        </p:nvSpPr>
        <p:spPr>
          <a:xfrm>
            <a:off x="1214581" y="4765787"/>
            <a:ext cx="4535056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C. 18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6442362" y="3206234"/>
            <a:ext cx="4461780" cy="133003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B. 10</a:t>
            </a:r>
            <a:r>
              <a:rPr lang="en-US" sz="2800" kern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,</a:t>
            </a:r>
            <a:r>
              <a:rPr kumimoji="0" lang="en-US" sz="2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</a:t>
            </a:r>
            <a:endParaRPr kumimoji="0" lang="vi-VN" sz="2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84066" y="4946778"/>
            <a:ext cx="853047" cy="74249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19357" y="5046346"/>
            <a:ext cx="850123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44450" y="3478641"/>
            <a:ext cx="850123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19357" y="3477551"/>
            <a:ext cx="850123" cy="757381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2363" y="-637268"/>
            <a:ext cx="487364" cy="487364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9226" y="-637268"/>
            <a:ext cx="487364" cy="487364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9D21B7EF-6EE7-A36D-8718-79AD0CACF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65" y="5603961"/>
            <a:ext cx="1346244" cy="12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CA3599-848E-4345-6C04-71CDAF232FFE}"/>
              </a:ext>
            </a:extLst>
          </p:cNvPr>
          <p:cNvSpPr txBox="1"/>
          <p:nvPr/>
        </p:nvSpPr>
        <p:spPr>
          <a:xfrm>
            <a:off x="1968366" y="1186459"/>
            <a:ext cx="817756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lvl="0" algn="ctr">
              <a:lnSpc>
                <a:spcPct val="150000"/>
              </a:lnSpc>
              <a:buClr>
                <a:srgbClr val="000000"/>
              </a:buClr>
              <a:buSzPts val="2800"/>
              <a:defRPr sz="2800" b="1" ker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</a:defRPr>
            </a:lvl1pPr>
          </a:lstStyle>
          <a:p>
            <a:r>
              <a:rPr lang="vi-VN" dirty="0"/>
              <a:t>Qua bài học hôm nay, em biết thêm được điều gì?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25" y="2571414"/>
            <a:ext cx="3376246" cy="41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CA3599-848E-4345-6C04-71CDAF232FFE}"/>
              </a:ext>
            </a:extLst>
          </p:cNvPr>
          <p:cNvSpPr txBox="1"/>
          <p:nvPr/>
        </p:nvSpPr>
        <p:spPr>
          <a:xfrm>
            <a:off x="1415758" y="1419552"/>
            <a:ext cx="88446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lvl="0" algn="ctr">
              <a:lnSpc>
                <a:spcPct val="150000"/>
              </a:lnSpc>
              <a:buClr>
                <a:srgbClr val="000000"/>
              </a:buClr>
              <a:buSzPts val="2800"/>
              <a:defRPr sz="2800" b="1" ker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</a:defRPr>
            </a:lvl1pPr>
          </a:lstStyle>
          <a:p>
            <a:r>
              <a:rPr lang="vi-VN" dirty="0"/>
              <a:t>Khi đặt tính và tính, em nhắn bạn cần lưu ý những gì?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2158175"/>
            <a:ext cx="3376246" cy="41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1E34AC-10E8-4E53-A2FA-0BF93ACA3477}"/>
              </a:ext>
            </a:extLst>
          </p:cNvPr>
          <p:cNvGrpSpPr/>
          <p:nvPr/>
        </p:nvGrpSpPr>
        <p:grpSpPr>
          <a:xfrm>
            <a:off x="577515" y="2094296"/>
            <a:ext cx="3108961" cy="2342950"/>
            <a:chOff x="577515" y="2094296"/>
            <a:chExt cx="3108961" cy="234295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AD46801-86F2-FE65-5245-E16C6210D437}"/>
                </a:ext>
              </a:extLst>
            </p:cNvPr>
            <p:cNvSpPr/>
            <p:nvPr/>
          </p:nvSpPr>
          <p:spPr>
            <a:xfrm>
              <a:off x="577515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Ôn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kiến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học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026" name="Picture 2" descr="Smiling ">
              <a:extLst>
                <a:ext uri="{FF2B5EF4-FFF2-40B4-BE49-F238E27FC236}">
                  <a16:creationId xmlns:a16="http://schemas.microsoft.com/office/drawing/2014/main" id="{2AF4BC4C-522E-61DC-C14E-CBB78EEF1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215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38D842-CA7C-2C67-5705-B5A7B2E71F13}"/>
              </a:ext>
            </a:extLst>
          </p:cNvPr>
          <p:cNvGrpSpPr/>
          <p:nvPr/>
        </p:nvGrpSpPr>
        <p:grpSpPr>
          <a:xfrm>
            <a:off x="3830854" y="2094296"/>
            <a:ext cx="3108961" cy="2342950"/>
            <a:chOff x="3830854" y="2094296"/>
            <a:chExt cx="3108961" cy="23429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22F8B86-F9D5-AC6E-410B-1BD83F492524}"/>
                </a:ext>
              </a:extLst>
            </p:cNvPr>
            <p:cNvSpPr/>
            <p:nvPr/>
          </p:nvSpPr>
          <p:spPr>
            <a:xfrm>
              <a:off x="3830854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Hoàn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VBT</a:t>
              </a:r>
            </a:p>
          </p:txBody>
        </p:sp>
        <p:pic>
          <p:nvPicPr>
            <p:cNvPr id="5" name="Picture 2" descr="Smiling ">
              <a:extLst>
                <a:ext uri="{FF2B5EF4-FFF2-40B4-BE49-F238E27FC236}">
                  <a16:creationId xmlns:a16="http://schemas.microsoft.com/office/drawing/2014/main" id="{25162135-E582-8631-BFA0-5E3CE0152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80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056B2B-19AE-FC8A-4816-D457E24BEC43}"/>
              </a:ext>
            </a:extLst>
          </p:cNvPr>
          <p:cNvGrpSpPr/>
          <p:nvPr/>
        </p:nvGrpSpPr>
        <p:grpSpPr>
          <a:xfrm>
            <a:off x="7055318" y="2094296"/>
            <a:ext cx="4650907" cy="2342950"/>
            <a:chOff x="7055318" y="2094296"/>
            <a:chExt cx="4650907" cy="2342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3171EBC-D247-F6D4-AC63-1578E2BA5CBE}"/>
                </a:ext>
              </a:extLst>
            </p:cNvPr>
            <p:cNvSpPr/>
            <p:nvPr/>
          </p:nvSpPr>
          <p:spPr>
            <a:xfrm>
              <a:off x="7055318" y="2435192"/>
              <a:ext cx="4650907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Đọc và chuẩn bị trước          </a:t>
              </a: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BT2,3,4 – Bài 35</a:t>
              </a:r>
            </a:p>
          </p:txBody>
        </p:sp>
        <p:pic>
          <p:nvPicPr>
            <p:cNvPr id="6" name="Picture 2" descr="Smiling ">
              <a:extLst>
                <a:ext uri="{FF2B5EF4-FFF2-40B4-BE49-F238E27FC236}">
                  <a16:creationId xmlns:a16="http://schemas.microsoft.com/office/drawing/2014/main" id="{34AC5703-8565-4B83-7D03-68692799B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241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3995" y="170236"/>
            <a:ext cx="9638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96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C0F50D-5934-9D3B-70EE-52ACCB9EF06D}"/>
              </a:ext>
            </a:extLst>
          </p:cNvPr>
          <p:cNvSpPr txBox="1"/>
          <p:nvPr/>
        </p:nvSpPr>
        <p:spPr>
          <a:xfrm>
            <a:off x="784059" y="1692215"/>
            <a:ext cx="10645941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Quan sát, thảo luận nhóm đôi để trả lời các câu hỏi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4BAB9-EAB0-C615-7728-2630377B2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370" y="2476413"/>
            <a:ext cx="7976010" cy="3391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E5A48E-B5AC-DD33-3788-6A66E54D2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58" y="3870701"/>
            <a:ext cx="5194242" cy="2987299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E5335E97-9BDB-431E-77FF-5AE739E0E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48708" y="3771900"/>
            <a:ext cx="3936838" cy="2844365"/>
          </a:xfrm>
          <a:prstGeom prst="rect">
            <a:avLst/>
          </a:prstGeom>
        </p:spPr>
      </p:pic>
      <p:sp>
        <p:nvSpPr>
          <p:cNvPr id="3" name="Rectangular Callout 15">
            <a:extLst>
              <a:ext uri="{FF2B5EF4-FFF2-40B4-BE49-F238E27FC236}">
                <a16:creationId xmlns:a16="http://schemas.microsoft.com/office/drawing/2014/main" id="{B5433A37-BAC9-9F6D-613E-92610D38822E}"/>
              </a:ext>
            </a:extLst>
          </p:cNvPr>
          <p:cNvSpPr/>
          <p:nvPr/>
        </p:nvSpPr>
        <p:spPr>
          <a:xfrm>
            <a:off x="6334125" y="1628274"/>
            <a:ext cx="5210175" cy="1772152"/>
          </a:xfrm>
          <a:prstGeom prst="wedgeRectCallout">
            <a:avLst>
              <a:gd name="adj1" fmla="val -42857"/>
              <a:gd name="adj2" fmla="val 6258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67"/>
              </a:spcAft>
            </a:pP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5,72 cm</a:t>
            </a:r>
            <a:r>
              <a:rPr lang="en-US" sz="2400" kern="100" baseline="30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2,2 cm. Tính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ular Callout 16">
                <a:extLst>
                  <a:ext uri="{FF2B5EF4-FFF2-40B4-BE49-F238E27FC236}">
                    <a16:creationId xmlns:a16="http://schemas.microsoft.com/office/drawing/2014/main" id="{44C1A22F-5916-5159-52AA-E141B792CC5F}"/>
                  </a:ext>
                </a:extLst>
              </p:cNvPr>
              <p:cNvSpPr/>
              <p:nvPr/>
            </p:nvSpPr>
            <p:spPr>
              <a:xfrm>
                <a:off x="7943850" y="4191000"/>
                <a:ext cx="4057649" cy="1707221"/>
              </a:xfrm>
              <a:prstGeom prst="wedgeRectCallout">
                <a:avLst>
                  <a:gd name="adj1" fmla="val -67956"/>
                  <a:gd name="adj2" fmla="val -27437"/>
                </a:avLst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1067"/>
                  </a:spcAft>
                </a:pPr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Aft>
                    <a:spcPts val="1067"/>
                  </a:spcAft>
                </a:pPr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 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rộng</a:t>
                </a:r>
                <a:r>
                  <a:rPr lang="en-US" sz="2400" kern="1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400" kern="1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ular Callout 16">
                <a:extLst>
                  <a:ext uri="{FF2B5EF4-FFF2-40B4-BE49-F238E27FC236}">
                    <a16:creationId xmlns:a16="http://schemas.microsoft.com/office/drawing/2014/main" id="{44C1A22F-5916-5159-52AA-E141B792C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3850" y="4191000"/>
                <a:ext cx="4057649" cy="1707221"/>
              </a:xfrm>
              <a:prstGeom prst="wedgeRectCallout">
                <a:avLst>
                  <a:gd name="adj1" fmla="val -67956"/>
                  <a:gd name="adj2" fmla="val -27437"/>
                </a:avLst>
              </a:prstGeom>
              <a:blipFill>
                <a:blip r:embed="rId6"/>
                <a:stretch>
                  <a:fillRect r="-752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ular Callout 17">
            <a:extLst>
              <a:ext uri="{FF2B5EF4-FFF2-40B4-BE49-F238E27FC236}">
                <a16:creationId xmlns:a16="http://schemas.microsoft.com/office/drawing/2014/main" id="{739BA93A-34DF-07B1-D67F-F1AD24AA4032}"/>
              </a:ext>
            </a:extLst>
          </p:cNvPr>
          <p:cNvSpPr/>
          <p:nvPr/>
        </p:nvSpPr>
        <p:spPr>
          <a:xfrm>
            <a:off x="738105" y="1724861"/>
            <a:ext cx="2424195" cy="1625600"/>
          </a:xfrm>
          <a:prstGeom prst="wedgeRectCallout">
            <a:avLst>
              <a:gd name="adj1" fmla="val 73278"/>
              <a:gd name="adj2" fmla="val 85771"/>
            </a:avLst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hãy nêu bài toán. </a:t>
            </a:r>
          </a:p>
        </p:txBody>
      </p:sp>
      <p:sp>
        <p:nvSpPr>
          <p:cNvPr id="6" name="Rectangular Callout 18">
            <a:extLst>
              <a:ext uri="{FF2B5EF4-FFF2-40B4-BE49-F238E27FC236}">
                <a16:creationId xmlns:a16="http://schemas.microsoft.com/office/drawing/2014/main" id="{1B934246-7075-9998-5CA1-7E9E12DB9A43}"/>
              </a:ext>
            </a:extLst>
          </p:cNvPr>
          <p:cNvSpPr/>
          <p:nvPr/>
        </p:nvSpPr>
        <p:spPr>
          <a:xfrm>
            <a:off x="383339" y="4064251"/>
            <a:ext cx="3133726" cy="1800224"/>
          </a:xfrm>
          <a:prstGeom prst="wedgeRectCallout">
            <a:avLst>
              <a:gd name="adj1" fmla="val 61968"/>
              <a:gd name="adj2" fmla="val 5839"/>
            </a:avLst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67"/>
              </a:spcAft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3AA2FF-9745-E67C-262B-EFCD7F4ED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58" y="3870701"/>
            <a:ext cx="5194242" cy="2987299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E5335E97-9BDB-431E-77FF-5AE739E0E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58283" y="3276600"/>
            <a:ext cx="3936838" cy="2844365"/>
          </a:xfrm>
          <a:prstGeom prst="rect">
            <a:avLst/>
          </a:prstGeom>
        </p:spPr>
      </p:pic>
      <p:sp>
        <p:nvSpPr>
          <p:cNvPr id="3" name="Rectangular Callout 15">
            <a:extLst>
              <a:ext uri="{FF2B5EF4-FFF2-40B4-BE49-F238E27FC236}">
                <a16:creationId xmlns:a16="http://schemas.microsoft.com/office/drawing/2014/main" id="{B5433A37-BAC9-9F6D-613E-92610D38822E}"/>
              </a:ext>
            </a:extLst>
          </p:cNvPr>
          <p:cNvSpPr/>
          <p:nvPr/>
        </p:nvSpPr>
        <p:spPr>
          <a:xfrm>
            <a:off x="7839075" y="1323473"/>
            <a:ext cx="3609975" cy="2438901"/>
          </a:xfrm>
          <a:prstGeom prst="wedgeRectCallout">
            <a:avLst>
              <a:gd name="adj1" fmla="val -58396"/>
              <a:gd name="adj2" fmla="val 4001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67"/>
              </a:spcAft>
            </a:pP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400" kern="1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67"/>
              </a:spcAft>
            </a:pP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5,72 : 2,2</a:t>
            </a:r>
            <a:endParaRPr lang="en-VN" sz="2400" kern="1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ular Callout 17">
            <a:extLst>
              <a:ext uri="{FF2B5EF4-FFF2-40B4-BE49-F238E27FC236}">
                <a16:creationId xmlns:a16="http://schemas.microsoft.com/office/drawing/2014/main" id="{739BA93A-34DF-07B1-D67F-F1AD24AA4032}"/>
              </a:ext>
            </a:extLst>
          </p:cNvPr>
          <p:cNvSpPr/>
          <p:nvPr/>
        </p:nvSpPr>
        <p:spPr>
          <a:xfrm>
            <a:off x="647700" y="1772486"/>
            <a:ext cx="3746501" cy="2818564"/>
          </a:xfrm>
          <a:prstGeom prst="wedgeRectCallout">
            <a:avLst>
              <a:gd name="adj1" fmla="val 61738"/>
              <a:gd name="adj2" fmla="val 26700"/>
            </a:avLst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67"/>
              </a:spcAft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BFA0E-F787-9DB8-FFC4-384ECE4FFF06}"/>
              </a:ext>
            </a:extLst>
          </p:cNvPr>
          <p:cNvSpPr/>
          <p:nvPr/>
        </p:nvSpPr>
        <p:spPr>
          <a:xfrm>
            <a:off x="647700" y="5994343"/>
            <a:ext cx="11287626" cy="72072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67"/>
              </a:spcAft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5,72 : 2,2, ta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15887-9598-163F-BE0D-2D874FAF5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58" y="3870701"/>
            <a:ext cx="5194242" cy="2987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DDC7C-F91F-4F88-A2A4-D8D8F1239135}"/>
              </a:ext>
            </a:extLst>
          </p:cNvPr>
          <p:cNvSpPr txBox="1"/>
          <p:nvPr/>
        </p:nvSpPr>
        <p:spPr>
          <a:xfrm>
            <a:off x="672563" y="1911161"/>
            <a:ext cx="6613360" cy="11218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latin typeface="UTM Avo" panose="02040603050506020204" pitchFamily="18" charset="0"/>
              </a:rPr>
              <a:t>Thực hiện phép tính sau: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latin typeface="UTM Avo" panose="02040603050506020204" pitchFamily="18" charset="0"/>
              </a:rPr>
              <a:t>5,72 : 2,2 = 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C84C74-A8F6-903E-A366-6E22F5D1868D}"/>
              </a:ext>
            </a:extLst>
          </p:cNvPr>
          <p:cNvGrpSpPr/>
          <p:nvPr/>
        </p:nvGrpSpPr>
        <p:grpSpPr>
          <a:xfrm>
            <a:off x="8491955" y="856649"/>
            <a:ext cx="3376319" cy="962025"/>
            <a:chOff x="8362950" y="828675"/>
            <a:chExt cx="3376319" cy="962025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FBD9AC32-082D-25BC-2D24-3B53F2A16A20}"/>
                </a:ext>
              </a:extLst>
            </p:cNvPr>
            <p:cNvSpPr/>
            <p:nvPr/>
          </p:nvSpPr>
          <p:spPr>
            <a:xfrm>
              <a:off x="8362950" y="1070494"/>
              <a:ext cx="2236237" cy="70912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Đặt vấn đề</a:t>
              </a:r>
            </a:p>
          </p:txBody>
        </p:sp>
        <p:pic>
          <p:nvPicPr>
            <p:cNvPr id="5" name="Picture 22">
              <a:extLst>
                <a:ext uri="{FF2B5EF4-FFF2-40B4-BE49-F238E27FC236}">
                  <a16:creationId xmlns:a16="http://schemas.microsoft.com/office/drawing/2014/main" id="{540E6DDD-38A9-3D30-70CC-916AD7C05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407747" y="828675"/>
              <a:ext cx="1331522" cy="96202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7AC0539-6012-5B17-322A-4CD1D45925FE}"/>
              </a:ext>
            </a:extLst>
          </p:cNvPr>
          <p:cNvSpPr txBox="1"/>
          <p:nvPr/>
        </p:nvSpPr>
        <p:spPr>
          <a:xfrm>
            <a:off x="4341868" y="4247112"/>
            <a:ext cx="6860645" cy="16758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67"/>
              </a:spcAft>
            </a:pPr>
            <a:r>
              <a:rPr lang="vi-VN" sz="2400" dirty="0">
                <a:latin typeface="UTM Avo" panose="02040603050506020204" pitchFamily="18" charset="0"/>
              </a:rPr>
              <a:t>Có thể chuyển phép chia số thập phân cho số thập phân thành phép chia số thập phân cho số tự nhiên không?</a:t>
            </a:r>
            <a:endParaRPr lang="en-VN" sz="2400" dirty="0">
              <a:latin typeface="UTM Avo" panose="02040603050506020204" pitchFamily="18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6BAC1DF2-CF1E-F125-EEFF-5B982FCFA1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24733" y="3202408"/>
            <a:ext cx="2175832" cy="3006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B9BDA-9CDA-C635-42D4-4703C2A74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58" y="3870701"/>
            <a:ext cx="5194242" cy="29872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8C86A7-AA89-5ACD-0CD0-046D69510F53}"/>
              </a:ext>
            </a:extLst>
          </p:cNvPr>
          <p:cNvGrpSpPr/>
          <p:nvPr/>
        </p:nvGrpSpPr>
        <p:grpSpPr>
          <a:xfrm>
            <a:off x="644983" y="1836434"/>
            <a:ext cx="7908466" cy="857250"/>
            <a:chOff x="425908" y="1733550"/>
            <a:chExt cx="7908466" cy="8572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3F54F35-C6EB-AD86-0E9B-BFBAB2D46B84}"/>
                </a:ext>
              </a:extLst>
            </p:cNvPr>
            <p:cNvSpPr/>
            <p:nvPr/>
          </p:nvSpPr>
          <p:spPr>
            <a:xfrm>
              <a:off x="971549" y="1733550"/>
              <a:ext cx="7362825" cy="857250"/>
            </a:xfrm>
            <a:prstGeom prst="roundRect">
              <a:avLst/>
            </a:prstGeom>
            <a:solidFill>
              <a:srgbClr val="FFE177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Đổi các số thập phân thành phân số thập phân và thực hiện chuyển đổi phép tính.</a:t>
              </a:r>
            </a:p>
          </p:txBody>
        </p:sp>
        <p:pic>
          <p:nvPicPr>
            <p:cNvPr id="5" name="Picture 32" descr="https://cdn-icons-png.flaticon.com/128/5680/5680013.png">
              <a:extLst>
                <a:ext uri="{FF2B5EF4-FFF2-40B4-BE49-F238E27FC236}">
                  <a16:creationId xmlns:a16="http://schemas.microsoft.com/office/drawing/2014/main" id="{47F07B7C-A5FD-B834-356E-A6ACFA367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08" y="1758772"/>
              <a:ext cx="821867" cy="82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33DFF7B-E4BF-72FE-50C3-7E59FF52865F}"/>
                  </a:ext>
                </a:extLst>
              </p:cNvPr>
              <p:cNvSpPr/>
              <p:nvPr/>
            </p:nvSpPr>
            <p:spPr>
              <a:xfrm>
                <a:off x="2382716" y="2905124"/>
                <a:ext cx="9678654" cy="1047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5,72 : 2,2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VN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VN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VN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VN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VN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VN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40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en-VN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VN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57,2 : 22  </a:t>
                </a: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33DFF7B-E4BF-72FE-50C3-7E59FF528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6" y="2905124"/>
                <a:ext cx="9678654" cy="104775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F2FF3C9B-B130-EC19-8415-83930691430B}"/>
              </a:ext>
            </a:extLst>
          </p:cNvPr>
          <p:cNvGrpSpPr/>
          <p:nvPr/>
        </p:nvGrpSpPr>
        <p:grpSpPr>
          <a:xfrm>
            <a:off x="644983" y="4238626"/>
            <a:ext cx="8003716" cy="857250"/>
            <a:chOff x="425908" y="1733550"/>
            <a:chExt cx="8003716" cy="8572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6ABC4E-6705-66FA-B94D-598A5D461833}"/>
                </a:ext>
              </a:extLst>
            </p:cNvPr>
            <p:cNvSpPr/>
            <p:nvPr/>
          </p:nvSpPr>
          <p:spPr>
            <a:xfrm>
              <a:off x="971549" y="1733550"/>
              <a:ext cx="7458075" cy="857250"/>
            </a:xfrm>
            <a:prstGeom prst="roundRect">
              <a:avLst/>
            </a:prstGeom>
            <a:solidFill>
              <a:srgbClr val="FFE177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Nhận xét dấu phẩy của số bị chia và số chia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lúc sau so với số bị chia và số chia ban đầu. </a:t>
              </a:r>
            </a:p>
          </p:txBody>
        </p:sp>
        <p:pic>
          <p:nvPicPr>
            <p:cNvPr id="9" name="Picture 32" descr="https://cdn-icons-png.flaticon.com/128/5680/5680013.png">
              <a:extLst>
                <a:ext uri="{FF2B5EF4-FFF2-40B4-BE49-F238E27FC236}">
                  <a16:creationId xmlns:a16="http://schemas.microsoft.com/office/drawing/2014/main" id="{25BE0C47-0379-4384-93A9-302132C8C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08" y="1758772"/>
              <a:ext cx="821867" cy="82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E8ECE04-16A0-BC1A-4071-9E6E0CEE838A}"/>
              </a:ext>
            </a:extLst>
          </p:cNvPr>
          <p:cNvSpPr/>
          <p:nvPr/>
        </p:nvSpPr>
        <p:spPr>
          <a:xfrm>
            <a:off x="4536620" y="5449660"/>
            <a:ext cx="7105650" cy="6667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Dấu phẩy được dịch sang phải 1 chữ số.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41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1"/>
            <a:ext cx="63539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5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Math Subject for Elementary -4th Grade: Scientific inquiry and investigation by Slidesgo">
  <a:themeElements>
    <a:clrScheme name="Simple Light">
      <a:dk1>
        <a:srgbClr val="412B72"/>
      </a:dk1>
      <a:lt1>
        <a:srgbClr val="FFFFFF"/>
      </a:lt1>
      <a:dk2>
        <a:srgbClr val="CECFDB"/>
      </a:dk2>
      <a:lt2>
        <a:srgbClr val="9A293E"/>
      </a:lt2>
      <a:accent1>
        <a:srgbClr val="F5D532"/>
      </a:accent1>
      <a:accent2>
        <a:srgbClr val="5AA34F"/>
      </a:accent2>
      <a:accent3>
        <a:srgbClr val="E3AC96"/>
      </a:accent3>
      <a:accent4>
        <a:srgbClr val="CA4388"/>
      </a:accent4>
      <a:accent5>
        <a:srgbClr val="3860A7"/>
      </a:accent5>
      <a:accent6>
        <a:srgbClr val="A87FB3"/>
      </a:accent6>
      <a:hlink>
        <a:srgbClr val="412B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1768</TotalTime>
  <Words>859</Words>
  <Application>Microsoft Office PowerPoint</Application>
  <PresentationFormat>Widescreen</PresentationFormat>
  <Paragraphs>171</Paragraphs>
  <Slides>30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Calibri</vt:lpstr>
      <vt:lpstr>Courier New</vt:lpstr>
      <vt:lpstr>Lexend Deca Black</vt:lpstr>
      <vt:lpstr>Michroma</vt:lpstr>
      <vt:lpstr>Arial</vt:lpstr>
      <vt:lpstr>Cambria Math</vt:lpstr>
      <vt:lpstr>Cambria</vt:lpstr>
      <vt:lpstr>Times New Roman</vt:lpstr>
      <vt:lpstr>Lexend</vt:lpstr>
      <vt:lpstr>Raleway Medium</vt:lpstr>
      <vt:lpstr>Londrina Solid</vt:lpstr>
      <vt:lpstr>Calibri Light</vt:lpstr>
      <vt:lpstr>UTM Avo</vt:lpstr>
      <vt:lpstr>Office Theme</vt:lpstr>
      <vt:lpstr>1_Office Theme</vt:lpstr>
      <vt:lpstr>Math Subject for Elementary -4th Grade: Scientific inquiry and investigation by Slidesgo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chi</cp:lastModifiedBy>
  <cp:revision>84</cp:revision>
  <dcterms:created xsi:type="dcterms:W3CDTF">2023-10-24T04:45:10Z</dcterms:created>
  <dcterms:modified xsi:type="dcterms:W3CDTF">2024-12-09T13:16:52Z</dcterms:modified>
</cp:coreProperties>
</file>