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57" r:id="rId5"/>
    <p:sldId id="259" r:id="rId6"/>
    <p:sldId id="295" r:id="rId7"/>
    <p:sldId id="296" r:id="rId8"/>
    <p:sldId id="297" r:id="rId9"/>
    <p:sldId id="298" r:id="rId10"/>
    <p:sldId id="292" r:id="rId11"/>
    <p:sldId id="262" r:id="rId12"/>
    <p:sldId id="299" r:id="rId13"/>
    <p:sldId id="300" r:id="rId14"/>
    <p:sldId id="447" r:id="rId15"/>
    <p:sldId id="445" r:id="rId16"/>
    <p:sldId id="446" r:id="rId17"/>
    <p:sldId id="436" r:id="rId18"/>
    <p:sldId id="437" r:id="rId19"/>
    <p:sldId id="438" r:id="rId20"/>
    <p:sldId id="265" r:id="rId21"/>
    <p:sldId id="266" r:id="rId22"/>
    <p:sldId id="273" r:id="rId23"/>
  </p:sldIdLst>
  <p:sldSz cx="18288000" cy="10287000"/>
  <p:notesSz cx="6858000" cy="9144000"/>
  <p:embeddedFontLst>
    <p:embeddedFont>
      <p:font typeface="Balsamiq Sans" panose="020B0604020202020204" charset="0"/>
      <p:regular r:id="rId25"/>
    </p:embeddedFont>
    <p:embeddedFont>
      <p:font typeface="Balsamiq Sans Bold" panose="020B0604020202020204" charset="0"/>
      <p:regular r:id="rId26"/>
      <p:bold r:id="rId27"/>
    </p:embeddedFont>
    <p:embeddedFont>
      <p:font typeface="Edwardian Script ITC" panose="030303020407070D0804" pitchFamily="66" charset="0"/>
      <p:regular r:id="rId28"/>
    </p:embeddedFont>
    <p:embeddedFont>
      <p:font typeface="Montserrat Black" panose="00000A00000000000000" pitchFamily="2" charset="0"/>
      <p:bold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7BB757-7C6F-4CB1-8DD3-1E04A1BA72C7}">
          <p14:sldIdLst>
            <p14:sldId id="256"/>
            <p14:sldId id="258"/>
            <p14:sldId id="257"/>
            <p14:sldId id="259"/>
            <p14:sldId id="295"/>
            <p14:sldId id="296"/>
            <p14:sldId id="297"/>
            <p14:sldId id="298"/>
            <p14:sldId id="292"/>
            <p14:sldId id="262"/>
            <p14:sldId id="299"/>
            <p14:sldId id="300"/>
            <p14:sldId id="447"/>
            <p14:sldId id="445"/>
            <p14:sldId id="446"/>
            <p14:sldId id="436"/>
            <p14:sldId id="437"/>
            <p14:sldId id="438"/>
            <p14:sldId id="265"/>
            <p14:sldId id="266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8C60"/>
    <a:srgbClr val="E1766C"/>
    <a:srgbClr val="FFF4EF"/>
    <a:srgbClr val="84604E"/>
    <a:srgbClr val="82ACC9"/>
    <a:srgbClr val="6EA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48" d="100"/>
          <a:sy n="48" d="100"/>
        </p:scale>
        <p:origin x="672" y="24"/>
      </p:cViewPr>
      <p:guideLst>
        <p:guide orient="horz" pos="219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C371-A164-4EF0-8A60-62647A8120C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8377D-1F28-42C5-9A07-526B6FE19B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8377D-1F28-42C5-9A07-526B6FE19B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1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8377D-1F28-42C5-9A07-526B6FE19B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4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0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8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0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25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CEE9FF-D2F0-6E50-52AF-5174478F9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90700"/>
            <a:ext cx="1203804" cy="12038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76EEEB-AFD4-42ED-B6B7-6258697AE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539249" y="-3439021"/>
            <a:ext cx="9167747" cy="170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9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9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4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9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32.sv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0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32.svg"/><Relationship Id="rId9" Type="http://schemas.openxmlformats.org/officeDocument/2006/relationships/image" Target="../media/image17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32.sv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0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jpg"/><Relationship Id="rId18" Type="http://schemas.openxmlformats.org/officeDocument/2006/relationships/image" Target="../media/image46.png"/><Relationship Id="rId3" Type="http://schemas.openxmlformats.org/officeDocument/2006/relationships/image" Target="../media/image34.svg"/><Relationship Id="rId21" Type="http://schemas.openxmlformats.org/officeDocument/2006/relationships/slide" Target="slide18.xml"/><Relationship Id="rId7" Type="http://schemas.openxmlformats.org/officeDocument/2006/relationships/image" Target="../media/image38.png"/><Relationship Id="rId12" Type="http://schemas.openxmlformats.org/officeDocument/2006/relationships/image" Target="../media/image42.svg"/><Relationship Id="rId17" Type="http://schemas.openxmlformats.org/officeDocument/2006/relationships/slide" Target="slide17.xml"/><Relationship Id="rId2" Type="http://schemas.openxmlformats.org/officeDocument/2006/relationships/image" Target="../media/image33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gif"/><Relationship Id="rId5" Type="http://schemas.openxmlformats.org/officeDocument/2006/relationships/image" Target="../media/image36.svg"/><Relationship Id="rId15" Type="http://schemas.openxmlformats.org/officeDocument/2006/relationships/slide" Target="slide16.xml"/><Relationship Id="rId10" Type="http://schemas.openxmlformats.org/officeDocument/2006/relationships/slide" Target="slide19.xml"/><Relationship Id="rId19" Type="http://schemas.openxmlformats.org/officeDocument/2006/relationships/slide" Target="slide15.xml"/><Relationship Id="rId4" Type="http://schemas.openxmlformats.org/officeDocument/2006/relationships/image" Target="../media/image35.png"/><Relationship Id="rId9" Type="http://schemas.openxmlformats.org/officeDocument/2006/relationships/image" Target="../media/image40.gif"/><Relationship Id="rId14" Type="http://schemas.openxmlformats.org/officeDocument/2006/relationships/image" Target="../media/image44.gif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gif"/><Relationship Id="rId5" Type="http://schemas.openxmlformats.org/officeDocument/2006/relationships/slide" Target="slide1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image" Target="../media/image41.gi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gif"/><Relationship Id="rId5" Type="http://schemas.openxmlformats.org/officeDocument/2006/relationships/slide" Target="slide1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gif"/><Relationship Id="rId5" Type="http://schemas.openxmlformats.org/officeDocument/2006/relationships/slide" Target="slide1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0.sv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9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5557" y="632379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5996" y="791334"/>
            <a:ext cx="16338583" cy="1230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UBND </a:t>
            </a:r>
            <a:r>
              <a:rPr lang="vi-VN" sz="4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XÃ PHÙ MỸ ĐÔNG</a:t>
            </a:r>
            <a:endParaRPr lang="en-US" sz="40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  <a:p>
            <a:pPr algn="ctr"/>
            <a:r>
              <a:rPr lang="en-US" sz="4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TRƯỜNG TIỂU HỌC SỐ 1 MỸ THỌ</a:t>
            </a:r>
          </a:p>
        </p:txBody>
      </p:sp>
      <p:sp>
        <p:nvSpPr>
          <p:cNvPr id="6" name="Freeform 6"/>
          <p:cNvSpPr/>
          <p:nvPr/>
        </p:nvSpPr>
        <p:spPr>
          <a:xfrm>
            <a:off x="14411289" y="4356549"/>
            <a:ext cx="3574375" cy="567245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7638" y="7429531"/>
            <a:ext cx="4069443" cy="3091449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39626" y="2486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3559649" y="2044308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273640">
            <a:off x="14913166" y="209450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5117670" y="3004898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9" name="TextBox 5"/>
          <p:cNvSpPr txBox="1"/>
          <p:nvPr/>
        </p:nvSpPr>
        <p:spPr>
          <a:xfrm>
            <a:off x="1219200" y="3920867"/>
            <a:ext cx="14674333" cy="184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NHIỆT LIỆT CHÀO MỪNG QUÝ THẦY CÔ VỀ DỰ GIỜ </a:t>
            </a:r>
            <a:r>
              <a:rPr lang="en-US" sz="6000" b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LỚP 2B</a:t>
            </a:r>
            <a:endParaRPr lang="en-US" sz="60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2133652" y="7124677"/>
            <a:ext cx="13385873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82ACC9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MÔN: </a:t>
            </a:r>
            <a:r>
              <a:rPr lang="vi-VN" sz="4400" b="1" dirty="0">
                <a:solidFill>
                  <a:srgbClr val="82ACC9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TIẾNG VIỆT</a:t>
            </a:r>
            <a:endParaRPr lang="en-US" sz="4400" b="1" dirty="0">
              <a:solidFill>
                <a:srgbClr val="E1766C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4114507" y="8115080"/>
            <a:ext cx="9845172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Giáo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viên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: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Nguyễn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Thị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Hồng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3" y="6972300"/>
            <a:ext cx="4761915" cy="7103372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9365" y="864250"/>
            <a:ext cx="2873436" cy="1664949"/>
            <a:chOff x="0" y="0"/>
            <a:chExt cx="4623524" cy="3224907"/>
          </a:xfrm>
        </p:grpSpPr>
        <p:sp>
          <p:nvSpPr>
            <p:cNvPr id="9" name="Freeform 9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3559166" y="6965580"/>
            <a:ext cx="3921776" cy="3948285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232852" y="641856"/>
            <a:ext cx="2248089" cy="1716767"/>
            <a:chOff x="0" y="0"/>
            <a:chExt cx="3494998" cy="3960140"/>
          </a:xfrm>
        </p:grpSpPr>
        <p:sp>
          <p:nvSpPr>
            <p:cNvPr id="14" name="Freeform 14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9" name="Rectangle 18"/>
          <p:cNvSpPr/>
          <p:nvPr/>
        </p:nvSpPr>
        <p:spPr>
          <a:xfrm>
            <a:off x="631870" y="1757298"/>
            <a:ext cx="17024259" cy="13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1530"/>
              </a:lnSpc>
            </a:pPr>
            <a:r>
              <a:rPr lang="en-US" sz="48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lang="en-US" sz="48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8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lang="en-US" sz="48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2:</a:t>
            </a:r>
            <a:r>
              <a:rPr lang="vi-VN" sz="48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Luyện tập</a:t>
            </a:r>
            <a:endParaRPr lang="en-US" sz="48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7729504" y="431602"/>
            <a:ext cx="3124200" cy="1927021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2F66F-7CB1-4B9B-C8DA-7BA5156A450D}"/>
              </a:ext>
            </a:extLst>
          </p:cNvPr>
          <p:cNvSpPr txBox="1"/>
          <p:nvPr/>
        </p:nvSpPr>
        <p:spPr>
          <a:xfrm>
            <a:off x="1869437" y="3678903"/>
            <a:ext cx="14571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ài tập</a:t>
            </a:r>
            <a:r>
              <a:rPr lang="vi-VN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Tìm trong bài một câu nêu yêu cầu, đề nghị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Bài tập 2: Em thích cách nói nào dưới đây hơn? Vì sao?</a:t>
            </a:r>
          </a:p>
          <a:p>
            <a:pPr marL="742950" indent="-742950">
              <a:buAutoNum type="alphaLcParenR"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Các em phải cố gắng!</a:t>
            </a:r>
          </a:p>
          <a:p>
            <a:pPr marL="742950" indent="-742950">
              <a:buAutoNum type="alphaLcParenR"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Các em cố gắng nhé!</a:t>
            </a:r>
            <a:endParaRPr lang="en-US" sz="4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044F7-0E6D-CC25-4685-75E2A27D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C42FE2C-E115-6C78-3796-0A43ED630E27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F1C67B-7023-12FC-46B5-86CC92FA06EE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6CF3BAA-DF16-93D4-8F74-D91D9D26FC17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C83B5FD-C0E3-CF3B-37DF-C0F5C07DA9BA}"/>
              </a:ext>
            </a:extLst>
          </p:cNvPr>
          <p:cNvSpPr/>
          <p:nvPr/>
        </p:nvSpPr>
        <p:spPr>
          <a:xfrm flipH="1">
            <a:off x="-880873" y="6972300"/>
            <a:ext cx="4761915" cy="7103372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D270D5C-A67F-8CCB-7DF6-D26F97C0CDD6}"/>
              </a:ext>
            </a:extLst>
          </p:cNvPr>
          <p:cNvGrpSpPr/>
          <p:nvPr/>
        </p:nvGrpSpPr>
        <p:grpSpPr>
          <a:xfrm>
            <a:off x="479365" y="864250"/>
            <a:ext cx="2873436" cy="1664949"/>
            <a:chOff x="0" y="0"/>
            <a:chExt cx="4623524" cy="32249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F4F16DE-41FC-0CA4-7402-AA99B2C457E9}"/>
                </a:ext>
              </a:extLst>
            </p:cNvPr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C2A13FA-15D2-7DF6-F98C-0268E97CA743}"/>
                </a:ext>
              </a:extLst>
            </p:cNvPr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2FFA4BD-E1A1-C282-8152-D05FB10E32FE}"/>
                </a:ext>
              </a:extLst>
            </p:cNvPr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B895FE8-B994-B5D5-F4A1-E7166C1FDA8A}"/>
              </a:ext>
            </a:extLst>
          </p:cNvPr>
          <p:cNvSpPr/>
          <p:nvPr/>
        </p:nvSpPr>
        <p:spPr>
          <a:xfrm>
            <a:off x="13559166" y="6965580"/>
            <a:ext cx="3921776" cy="3948285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DD5606-65F0-7B42-57D1-633ACE72FF21}"/>
              </a:ext>
            </a:extLst>
          </p:cNvPr>
          <p:cNvGrpSpPr/>
          <p:nvPr/>
        </p:nvGrpSpPr>
        <p:grpSpPr>
          <a:xfrm>
            <a:off x="15232852" y="641856"/>
            <a:ext cx="2248089" cy="1716767"/>
            <a:chOff x="0" y="0"/>
            <a:chExt cx="3494998" cy="396014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C9CCB3-332B-7D67-918E-566004225142}"/>
                </a:ext>
              </a:extLst>
            </p:cNvPr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32104B2-EECF-1C60-59A8-14A26D44E944}"/>
                </a:ext>
              </a:extLst>
            </p:cNvPr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54C8E42-1EA8-622C-0A05-985F59EBDDE5}"/>
                </a:ext>
              </a:extLst>
            </p:cNvPr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029D75B-8779-0CC4-0636-EF7141F7DC77}"/>
              </a:ext>
            </a:extLst>
          </p:cNvPr>
          <p:cNvSpPr/>
          <p:nvPr/>
        </p:nvSpPr>
        <p:spPr>
          <a:xfrm>
            <a:off x="631870" y="1757298"/>
            <a:ext cx="17024259" cy="13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2: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Luyện 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CAE5351-C0D2-A227-D737-7828B9CCDB35}"/>
              </a:ext>
            </a:extLst>
          </p:cNvPr>
          <p:cNvSpPr/>
          <p:nvPr/>
        </p:nvSpPr>
        <p:spPr>
          <a:xfrm>
            <a:off x="7729504" y="431602"/>
            <a:ext cx="3124200" cy="1927021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2940A-A6BB-5CC5-72DB-34A318FA84B7}"/>
              </a:ext>
            </a:extLst>
          </p:cNvPr>
          <p:cNvSpPr txBox="1"/>
          <p:nvPr/>
        </p:nvSpPr>
        <p:spPr>
          <a:xfrm>
            <a:off x="1869437" y="3678903"/>
            <a:ext cx="14571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tập 1: Tìm trong bài một câu nêu yêu cầu, đề nghị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B04CCC-FEA2-4503-5F55-2A1E547C80BF}"/>
              </a:ext>
            </a:extLst>
          </p:cNvPr>
          <p:cNvSpPr txBox="1"/>
          <p:nvPr/>
        </p:nvSpPr>
        <p:spPr>
          <a:xfrm>
            <a:off x="5741354" y="5381109"/>
            <a:ext cx="95831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em cố gắng nhé!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46CC9-FA24-EABE-BCBB-7E3BEECC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7AD30C-56DF-AC99-2384-681AA21842FC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D3EBBF3-07FD-2783-DEF3-891634611A14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DF5847D-845C-184D-E16E-B5987C742624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47B25F9-1926-25F4-604D-D7650BEA86A1}"/>
              </a:ext>
            </a:extLst>
          </p:cNvPr>
          <p:cNvSpPr/>
          <p:nvPr/>
        </p:nvSpPr>
        <p:spPr>
          <a:xfrm flipH="1">
            <a:off x="-880873" y="6972300"/>
            <a:ext cx="4761915" cy="7103372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19A5C62-D1E1-7F61-3E78-DFA030ABD34D}"/>
              </a:ext>
            </a:extLst>
          </p:cNvPr>
          <p:cNvGrpSpPr/>
          <p:nvPr/>
        </p:nvGrpSpPr>
        <p:grpSpPr>
          <a:xfrm>
            <a:off x="479365" y="864250"/>
            <a:ext cx="2873436" cy="1664949"/>
            <a:chOff x="0" y="0"/>
            <a:chExt cx="4623524" cy="32249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7E9378-8ECD-A05E-9DD9-926862CAEF2E}"/>
                </a:ext>
              </a:extLst>
            </p:cNvPr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82013B8-308D-D0A0-B0B8-413D13BCAE25}"/>
                </a:ext>
              </a:extLst>
            </p:cNvPr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2C60B55-6F8B-C216-608A-BA74C012781F}"/>
                </a:ext>
              </a:extLst>
            </p:cNvPr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37B4CF88-AD14-26D7-3704-86D43E2485F4}"/>
              </a:ext>
            </a:extLst>
          </p:cNvPr>
          <p:cNvSpPr/>
          <p:nvPr/>
        </p:nvSpPr>
        <p:spPr>
          <a:xfrm>
            <a:off x="13559166" y="6965580"/>
            <a:ext cx="3921776" cy="3948285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3BB67D9-E856-6D84-12F0-46FBE7E94D1C}"/>
              </a:ext>
            </a:extLst>
          </p:cNvPr>
          <p:cNvGrpSpPr/>
          <p:nvPr/>
        </p:nvGrpSpPr>
        <p:grpSpPr>
          <a:xfrm>
            <a:off x="15232852" y="641856"/>
            <a:ext cx="2248089" cy="1716767"/>
            <a:chOff x="0" y="0"/>
            <a:chExt cx="3494998" cy="396014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FC0FA0D-0303-19AB-D228-25795D884E8C}"/>
                </a:ext>
              </a:extLst>
            </p:cNvPr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BD4150F-C28E-6ED7-93C2-E5081F9BD5AF}"/>
                </a:ext>
              </a:extLst>
            </p:cNvPr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1677948-319C-FCE3-BE3A-B12C00B03A8A}"/>
                </a:ext>
              </a:extLst>
            </p:cNvPr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BFA490-C3E4-623D-F323-5284385410C4}"/>
              </a:ext>
            </a:extLst>
          </p:cNvPr>
          <p:cNvSpPr/>
          <p:nvPr/>
        </p:nvSpPr>
        <p:spPr>
          <a:xfrm>
            <a:off x="631870" y="1757298"/>
            <a:ext cx="17024259" cy="13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2: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Luyện 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A62DB60-ECC8-F351-7B3D-2A2CC6870904}"/>
              </a:ext>
            </a:extLst>
          </p:cNvPr>
          <p:cNvSpPr/>
          <p:nvPr/>
        </p:nvSpPr>
        <p:spPr>
          <a:xfrm>
            <a:off x="7729504" y="431602"/>
            <a:ext cx="3124200" cy="1927021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1EA83-4290-DD68-CBF6-98EEBDC51E40}"/>
              </a:ext>
            </a:extLst>
          </p:cNvPr>
          <p:cNvSpPr txBox="1"/>
          <p:nvPr/>
        </p:nvSpPr>
        <p:spPr>
          <a:xfrm>
            <a:off x="1869437" y="3678903"/>
            <a:ext cx="14571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tập 2: Em thích cách nói nào dưới đây hơn? Vì sao?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em phải cố gắng!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em cố gắng nhé!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57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1FBC8-01D6-DD7D-68A0-CED0BDA0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221D679-49EE-61B8-EF7E-600A6F4D0F53}"/>
              </a:ext>
            </a:extLst>
          </p:cNvPr>
          <p:cNvGrpSpPr/>
          <p:nvPr/>
        </p:nvGrpSpPr>
        <p:grpSpPr>
          <a:xfrm>
            <a:off x="479363" y="562622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3CEA248-D16F-2D80-441D-5689F9C84C2A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86979B6-4DD3-4B9C-3AF4-CD00AFC559F1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0E45878-91B4-AF80-C764-58318A550806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FC898C4-93BD-567A-433B-585CF36B47AE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FFBDCCC-5795-D3AD-A0A4-4C697BA5CB7A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3749A85-A89A-1F70-3269-B1277B23564D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3BB9DA6-76D0-AE4E-90EE-3558B62C0409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594FFF7-35BD-F2F3-2678-AAB9C4A73C7B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C577A79-55DB-A9C7-38EB-E467F09B5C33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95F8EEA9-ED7C-2EF4-538C-BCECE42078A1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43C0F3B-F00A-3041-1B11-6C0FD45C228F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A58B1A0-C16B-A75E-7A49-FBE5F8BD7C1F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05DF22E-4026-123A-2627-0BC2C3AD7C1B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7B0EA74-3266-3BC3-3226-C07406EC45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EC59B5-4B64-6E2C-F82E-061AC407C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A74A8565-06FF-6DD1-03C6-1804D4FC4864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1B0F5-A763-C2E5-6070-BC40AD49FDB3}"/>
              </a:ext>
            </a:extLst>
          </p:cNvPr>
          <p:cNvSpPr txBox="1"/>
          <p:nvPr/>
        </p:nvSpPr>
        <p:spPr>
          <a:xfrm>
            <a:off x="3892126" y="3104029"/>
            <a:ext cx="109915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 dung: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khéo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léo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701;p38">
            <a:extLst>
              <a:ext uri="{FF2B5EF4-FFF2-40B4-BE49-F238E27FC236}">
                <a16:creationId xmlns:a16="http://schemas.microsoft.com/office/drawing/2014/main" id="{E2BB0FA1-7CBD-E3A6-14D7-F062CDFD6CD0}"/>
              </a:ext>
            </a:extLst>
          </p:cNvPr>
          <p:cNvSpPr txBox="1">
            <a:spLocks/>
          </p:cNvSpPr>
          <p:nvPr/>
        </p:nvSpPr>
        <p:spPr>
          <a:xfrm>
            <a:off x="7419940" y="433780"/>
            <a:ext cx="35616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dwardian Script ITC" panose="030303020407070D0804" pitchFamily="66" charset="0"/>
                <a:cs typeface="Arial"/>
                <a:sym typeface="Arial"/>
              </a:rPr>
              <a:t>VyVy Official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E7C515-7AAA-1BC3-4D71-2A43DEBE5857}"/>
              </a:ext>
            </a:extLst>
          </p:cNvPr>
          <p:cNvSpPr/>
          <p:nvPr/>
        </p:nvSpPr>
        <p:spPr>
          <a:xfrm rot="223916">
            <a:off x="17320299" y="8954467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2F07B591-BA07-A6AC-A156-A7D90821B452}"/>
              </a:ext>
            </a:extLst>
          </p:cNvPr>
          <p:cNvGrpSpPr/>
          <p:nvPr/>
        </p:nvGrpSpPr>
        <p:grpSpPr>
          <a:xfrm>
            <a:off x="-1982025" y="-2247900"/>
            <a:ext cx="3964049" cy="3964049"/>
            <a:chOff x="0" y="0"/>
            <a:chExt cx="812800" cy="812800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67BEC725-6F48-BF3F-832D-0C9C4C1608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8B5E00FD-BC9E-5830-C781-AC520390C70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40">
            <a:extLst>
              <a:ext uri="{FF2B5EF4-FFF2-40B4-BE49-F238E27FC236}">
                <a16:creationId xmlns:a16="http://schemas.microsoft.com/office/drawing/2014/main" id="{84E580BE-0400-6AB9-FECB-19096DA11B0D}"/>
              </a:ext>
            </a:extLst>
          </p:cNvPr>
          <p:cNvSpPr/>
          <p:nvPr/>
        </p:nvSpPr>
        <p:spPr>
          <a:xfrm>
            <a:off x="17034310" y="8420100"/>
            <a:ext cx="5233563" cy="5318840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9">
            <a:extLst>
              <a:ext uri="{FF2B5EF4-FFF2-40B4-BE49-F238E27FC236}">
                <a16:creationId xmlns:a16="http://schemas.microsoft.com/office/drawing/2014/main" id="{D77C1CE1-1070-0225-6042-8C448AE9C0A2}"/>
              </a:ext>
            </a:extLst>
          </p:cNvPr>
          <p:cNvSpPr/>
          <p:nvPr/>
        </p:nvSpPr>
        <p:spPr>
          <a:xfrm rot="10800000" flipV="1">
            <a:off x="-1" y="892589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8432B95-FFDB-8E7B-070E-3C5A18CBBFBA}"/>
              </a:ext>
            </a:extLst>
          </p:cNvPr>
          <p:cNvSpPr/>
          <p:nvPr/>
        </p:nvSpPr>
        <p:spPr>
          <a:xfrm rot="12904447">
            <a:off x="-281579" y="8108581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A2E95C-DC1C-02FA-92D8-A4AD05B0E463}"/>
              </a:ext>
            </a:extLst>
          </p:cNvPr>
          <p:cNvGrpSpPr/>
          <p:nvPr/>
        </p:nvGrpSpPr>
        <p:grpSpPr>
          <a:xfrm>
            <a:off x="4994651" y="422918"/>
            <a:ext cx="8298698" cy="1329161"/>
            <a:chOff x="6968052" y="1097062"/>
            <a:chExt cx="7921671" cy="1329161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5F553690-1C17-F316-7B53-624CCC93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0318470" y="-2010257"/>
              <a:ext cx="1329161" cy="75438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39B133-874F-B6D8-0E68-15D2164EC6F5}"/>
                </a:ext>
              </a:extLst>
            </p:cNvPr>
            <p:cNvSpPr txBox="1"/>
            <p:nvPr/>
          </p:nvSpPr>
          <p:spPr>
            <a:xfrm>
              <a:off x="6968052" y="1296781"/>
              <a:ext cx="79216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MẢNH GHÉP BÍ ẨN</a:t>
              </a: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AEF9F94E-1FC6-54EE-3BEF-4900696030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3280" y="3008439"/>
            <a:ext cx="3614459" cy="4974239"/>
          </a:xfrm>
          <a:prstGeom prst="rect">
            <a:avLst/>
          </a:prstGeom>
        </p:spPr>
      </p:pic>
      <p:pic>
        <p:nvPicPr>
          <p:cNvPr id="5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46F9BD3-AE9E-797F-154E-76B42A640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642313" y="3255755"/>
            <a:ext cx="3400581" cy="4756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39EAA1-FA88-4416-6ACA-733CF93AB098}"/>
              </a:ext>
            </a:extLst>
          </p:cNvPr>
          <p:cNvSpPr/>
          <p:nvPr/>
        </p:nvSpPr>
        <p:spPr>
          <a:xfrm rot="223916">
            <a:off x="15622870" y="403944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148941-CC2E-9D3F-0AFA-B4020316CE19}"/>
              </a:ext>
            </a:extLst>
          </p:cNvPr>
          <p:cNvSpPr/>
          <p:nvPr/>
        </p:nvSpPr>
        <p:spPr>
          <a:xfrm rot="223916">
            <a:off x="16580086" y="1315749"/>
            <a:ext cx="660224" cy="66342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5B41F071-8816-737B-58A8-F62D2E742342}"/>
              </a:ext>
            </a:extLst>
          </p:cNvPr>
          <p:cNvSpPr/>
          <p:nvPr/>
        </p:nvSpPr>
        <p:spPr>
          <a:xfrm flipV="1">
            <a:off x="16871055" y="4714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CB13F5C-FA22-2E08-B376-8F209CBCEA5C}"/>
              </a:ext>
            </a:extLst>
          </p:cNvPr>
          <p:cNvSpPr/>
          <p:nvPr/>
        </p:nvSpPr>
        <p:spPr>
          <a:xfrm rot="2264009">
            <a:off x="15581686" y="134406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CC23F7-5BE0-57E6-A49B-A31E03750E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19" y="3602212"/>
            <a:ext cx="5801711" cy="4063144"/>
          </a:xfrm>
          <a:prstGeom prst="rect">
            <a:avLst/>
          </a:prstGeom>
        </p:spPr>
      </p:pic>
      <p:pic>
        <p:nvPicPr>
          <p:cNvPr id="55" name="DẤU HỎI">
            <a:extLst>
              <a:ext uri="{FF2B5EF4-FFF2-40B4-BE49-F238E27FC236}">
                <a16:creationId xmlns:a16="http://schemas.microsoft.com/office/drawing/2014/main" id="{42DD56D3-8B45-BBD2-6647-CBB0CCB7744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209965" y="2603949"/>
            <a:ext cx="1987086" cy="1609483"/>
          </a:xfrm>
          <a:prstGeom prst="rect">
            <a:avLst/>
          </a:prstGeom>
        </p:spPr>
      </p:pic>
      <p:pic>
        <p:nvPicPr>
          <p:cNvPr id="10" name="S2">
            <a:hlinkClick r:id="rId15" action="ppaction://hlinksldjump"/>
            <a:extLst>
              <a:ext uri="{FF2B5EF4-FFF2-40B4-BE49-F238E27FC236}">
                <a16:creationId xmlns:a16="http://schemas.microsoft.com/office/drawing/2014/main" id="{BEEBC205-6436-D872-6C32-DF871D3562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1474" y="1800441"/>
            <a:ext cx="3981033" cy="5297883"/>
          </a:xfrm>
          <a:prstGeom prst="rect">
            <a:avLst/>
          </a:prstGeom>
        </p:spPr>
      </p:pic>
      <p:pic>
        <p:nvPicPr>
          <p:cNvPr id="16" name="S3">
            <a:hlinkClick r:id="rId17" action="ppaction://hlinksldjump"/>
            <a:extLst>
              <a:ext uri="{FF2B5EF4-FFF2-40B4-BE49-F238E27FC236}">
                <a16:creationId xmlns:a16="http://schemas.microsoft.com/office/drawing/2014/main" id="{8434A5A8-EE24-9476-47F9-32BD69A1D1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86486" y="5735439"/>
            <a:ext cx="5297883" cy="3981033"/>
          </a:xfrm>
          <a:prstGeom prst="rect">
            <a:avLst/>
          </a:prstGeom>
        </p:spPr>
      </p:pic>
      <p:pic>
        <p:nvPicPr>
          <p:cNvPr id="9" name="S1">
            <a:hlinkClick r:id="rId19" action="ppaction://hlinksldjump"/>
            <a:extLst>
              <a:ext uri="{FF2B5EF4-FFF2-40B4-BE49-F238E27FC236}">
                <a16:creationId xmlns:a16="http://schemas.microsoft.com/office/drawing/2014/main" id="{6BE73F8D-E332-2C18-1D51-00F01A58E8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25186" y="1800441"/>
            <a:ext cx="5297883" cy="3981033"/>
          </a:xfrm>
          <a:prstGeom prst="rect">
            <a:avLst/>
          </a:prstGeom>
        </p:spPr>
      </p:pic>
      <p:pic>
        <p:nvPicPr>
          <p:cNvPr id="17" name="S4">
            <a:hlinkClick r:id="rId21" action="ppaction://hlinksldjump"/>
            <a:extLst>
              <a:ext uri="{FF2B5EF4-FFF2-40B4-BE49-F238E27FC236}">
                <a16:creationId xmlns:a16="http://schemas.microsoft.com/office/drawing/2014/main" id="{E4C42A4D-0888-11B6-05F5-8ABDB11107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37545" y="4425374"/>
            <a:ext cx="398103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2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F7E26-FCFA-DDB9-B53D-4B383460B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BFA5A5-8719-47E9-BC60-5033E626D303}"/>
              </a:ext>
            </a:extLst>
          </p:cNvPr>
          <p:cNvSpPr/>
          <p:nvPr/>
        </p:nvSpPr>
        <p:spPr>
          <a:xfrm>
            <a:off x="5595966" y="2625547"/>
            <a:ext cx="11069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Cuối câu yêu cầu, đề nghị có dấu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0FD534-7BC4-B077-0C40-82B7F4F0102C}"/>
              </a:ext>
            </a:extLst>
          </p:cNvPr>
          <p:cNvGrpSpPr/>
          <p:nvPr/>
        </p:nvGrpSpPr>
        <p:grpSpPr>
          <a:xfrm>
            <a:off x="6463147" y="531326"/>
            <a:ext cx="5431892" cy="1356418"/>
            <a:chOff x="4128656" y="354218"/>
            <a:chExt cx="3621261" cy="9042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682C3E6-E711-FA03-374B-FEC65010485C}"/>
                </a:ext>
              </a:extLst>
            </p:cNvPr>
            <p:cNvSpPr/>
            <p:nvPr/>
          </p:nvSpPr>
          <p:spPr>
            <a:xfrm>
              <a:off x="4128656" y="354218"/>
              <a:ext cx="3574472" cy="904278"/>
            </a:xfrm>
            <a:prstGeom prst="roundRect">
              <a:avLst/>
            </a:prstGeom>
            <a:solidFill>
              <a:srgbClr val="FFF8B6"/>
            </a:solidFill>
            <a:ln>
              <a:noFill/>
            </a:ln>
            <a:effectLst>
              <a:outerShdw blurRad="203200" dist="76200" dir="3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0148D9-B019-6E33-E128-EE27E13976C0}"/>
                </a:ext>
              </a:extLst>
            </p:cNvPr>
            <p:cNvSpPr/>
            <p:nvPr/>
          </p:nvSpPr>
          <p:spPr>
            <a:xfrm>
              <a:off x="4595092" y="482754"/>
              <a:ext cx="315482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1480" marR="0" lvl="0" indent="-4114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BB59"/>
                </a:buClr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1E4C3C"/>
                  </a:solidFill>
                  <a:latin typeface="Montserrat Black" panose="00000A00000000000000" pitchFamily="2" charset="0"/>
                  <a:ea typeface="Roboto" panose="02000000000000000000" pitchFamily="2" charset="0"/>
                  <a:cs typeface="Times New Roman" pitchFamily="18" charset="0"/>
                </a:rPr>
                <a:t>VẬN DỤNG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4C3C"/>
                </a:solidFill>
                <a:effectLst/>
                <a:uLnTx/>
                <a:uFillTx/>
                <a:latin typeface="Montserrat Black" panose="00000A00000000000000" pitchFamily="2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6408226-2DA7-E2B6-E4C5-03C982B10061}"/>
                </a:ext>
              </a:extLst>
            </p:cNvPr>
            <p:cNvSpPr/>
            <p:nvPr/>
          </p:nvSpPr>
          <p:spPr>
            <a:xfrm rot="5400000">
              <a:off x="4371736" y="580708"/>
              <a:ext cx="353132" cy="419646"/>
            </a:xfrm>
            <a:prstGeom prst="triangle">
              <a:avLst/>
            </a:prstGeom>
            <a:solidFill>
              <a:srgbClr val="2065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8759F2-AF05-1FC2-DB4F-43E9EA8FF4E3}"/>
              </a:ext>
            </a:extLst>
          </p:cNvPr>
          <p:cNvSpPr/>
          <p:nvPr/>
        </p:nvSpPr>
        <p:spPr>
          <a:xfrm rot="223916">
            <a:off x="17184704" y="8212312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FC1DA-E035-6E14-5B0B-790127EB0F47}"/>
              </a:ext>
            </a:extLst>
          </p:cNvPr>
          <p:cNvSpPr/>
          <p:nvPr/>
        </p:nvSpPr>
        <p:spPr>
          <a:xfrm rot="223916">
            <a:off x="16705040" y="7168725"/>
            <a:ext cx="660224" cy="66342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15E5D0AF-C56B-0470-9908-5A5D61DFBAA3}"/>
              </a:ext>
            </a:extLst>
          </p:cNvPr>
          <p:cNvGrpSpPr/>
          <p:nvPr/>
        </p:nvGrpSpPr>
        <p:grpSpPr>
          <a:xfrm>
            <a:off x="-1982025" y="-2247900"/>
            <a:ext cx="3964049" cy="3964049"/>
            <a:chOff x="0" y="0"/>
            <a:chExt cx="812800" cy="812800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F59548FF-5D28-08BB-F589-C252657D285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1611E20F-C0C1-A1C2-8B59-F0894EBFB907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9">
            <a:extLst>
              <a:ext uri="{FF2B5EF4-FFF2-40B4-BE49-F238E27FC236}">
                <a16:creationId xmlns:a16="http://schemas.microsoft.com/office/drawing/2014/main" id="{77CBCF62-C4EC-A717-205E-3357BF79D9A1}"/>
              </a:ext>
            </a:extLst>
          </p:cNvPr>
          <p:cNvSpPr/>
          <p:nvPr/>
        </p:nvSpPr>
        <p:spPr>
          <a:xfrm flipV="1">
            <a:off x="16871055" y="4714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9C28843B-A07C-F238-6F11-A354852DF9DC}"/>
              </a:ext>
            </a:extLst>
          </p:cNvPr>
          <p:cNvSpPr/>
          <p:nvPr/>
        </p:nvSpPr>
        <p:spPr>
          <a:xfrm rot="18227281">
            <a:off x="-128038" y="-179138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C441532-1450-0550-6866-8082B5635E8C}"/>
              </a:ext>
            </a:extLst>
          </p:cNvPr>
          <p:cNvSpPr/>
          <p:nvPr/>
        </p:nvSpPr>
        <p:spPr>
          <a:xfrm rot="2264009">
            <a:off x="15522811" y="255726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2684D4-6922-AD8B-1038-3A388332ECEE}"/>
              </a:ext>
            </a:extLst>
          </p:cNvPr>
          <p:cNvGrpSpPr/>
          <p:nvPr/>
        </p:nvGrpSpPr>
        <p:grpSpPr>
          <a:xfrm>
            <a:off x="1792347" y="5178382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F1A0BA5-6636-A7E2-5AB6-DE72E036D8D3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565B4A-543F-4D8E-EF74-F9E33AC67214}"/>
                </a:ext>
              </a:extLst>
            </p:cNvPr>
            <p:cNvSpPr/>
            <p:nvPr/>
          </p:nvSpPr>
          <p:spPr>
            <a:xfrm>
              <a:off x="5652643" y="2851302"/>
              <a:ext cx="1608088" cy="64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Dấu chấm than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568440E-8DB6-1284-1E57-729BA21D52D7}"/>
              </a:ext>
            </a:extLst>
          </p:cNvPr>
          <p:cNvSpPr/>
          <p:nvPr/>
        </p:nvSpPr>
        <p:spPr>
          <a:xfrm>
            <a:off x="1487547" y="4985264"/>
            <a:ext cx="7130529" cy="2195061"/>
          </a:xfrm>
          <a:prstGeom prst="roundRect">
            <a:avLst>
              <a:gd name="adj" fmla="val 2958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271527-CD84-2B25-3144-8F5F5D5311D9}"/>
              </a:ext>
            </a:extLst>
          </p:cNvPr>
          <p:cNvGrpSpPr/>
          <p:nvPr/>
        </p:nvGrpSpPr>
        <p:grpSpPr>
          <a:xfrm>
            <a:off x="4365556" y="2399940"/>
            <a:ext cx="1056604" cy="1056604"/>
            <a:chOff x="3772686" y="1525513"/>
            <a:chExt cx="1056604" cy="1056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2B679B-ED0B-6865-06AA-4798D2AA2428}"/>
                </a:ext>
              </a:extLst>
            </p:cNvPr>
            <p:cNvSpPr/>
            <p:nvPr/>
          </p:nvSpPr>
          <p:spPr>
            <a:xfrm>
              <a:off x="3772686" y="1525513"/>
              <a:ext cx="1056604" cy="1056604"/>
            </a:xfrm>
            <a:prstGeom prst="ellipse">
              <a:avLst/>
            </a:prstGeom>
            <a:solidFill>
              <a:srgbClr val="2875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83BFD2-4E7D-F287-35BA-FCA3CC994C4B}"/>
                </a:ext>
              </a:extLst>
            </p:cNvPr>
            <p:cNvSpPr txBox="1"/>
            <p:nvPr/>
          </p:nvSpPr>
          <p:spPr>
            <a:xfrm>
              <a:off x="4020084" y="1647460"/>
              <a:ext cx="4398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38E8C2-F5F1-0688-43A5-75D2D31F5091}"/>
              </a:ext>
            </a:extLst>
          </p:cNvPr>
          <p:cNvSpPr/>
          <p:nvPr/>
        </p:nvSpPr>
        <p:spPr>
          <a:xfrm>
            <a:off x="-208033" y="9454520"/>
            <a:ext cx="18973800" cy="876300"/>
          </a:xfrm>
          <a:prstGeom prst="rect">
            <a:avLst/>
          </a:prstGeom>
          <a:solidFill>
            <a:srgbClr val="A9C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546AF1-07C8-FEA8-2CC7-DBE060BC59A1}"/>
              </a:ext>
            </a:extLst>
          </p:cNvPr>
          <p:cNvGrpSpPr/>
          <p:nvPr/>
        </p:nvGrpSpPr>
        <p:grpSpPr>
          <a:xfrm>
            <a:off x="1792347" y="7418969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19B9D4-5036-815B-00B4-1E9B97615BBD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E8C50-69FF-9966-6C5A-30DBCB59648A}"/>
                </a:ext>
              </a:extLst>
            </p:cNvPr>
            <p:cNvSpPr/>
            <p:nvPr/>
          </p:nvSpPr>
          <p:spPr>
            <a:xfrm>
              <a:off x="5652643" y="3068844"/>
              <a:ext cx="1608088" cy="64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</a:t>
              </a:r>
              <a:r>
                <a:rPr lang="vi-VN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Dấu chấm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E75C48-2975-09D2-DCC3-AA7FB5C669F6}"/>
              </a:ext>
            </a:extLst>
          </p:cNvPr>
          <p:cNvGrpSpPr/>
          <p:nvPr/>
        </p:nvGrpSpPr>
        <p:grpSpPr>
          <a:xfrm>
            <a:off x="9110314" y="5178382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3AF6B20-D733-3FA1-79A8-755FACB83D7F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98E81B-9459-2444-2002-06E907658B5A}"/>
                </a:ext>
              </a:extLst>
            </p:cNvPr>
            <p:cNvSpPr/>
            <p:nvPr/>
          </p:nvSpPr>
          <p:spPr>
            <a:xfrm>
              <a:off x="5652642" y="2784062"/>
              <a:ext cx="1608088" cy="64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B. </a:t>
              </a:r>
              <a:r>
                <a:rPr kumimoji="0" lang="vi-VN" sz="4200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Dấu chấm hỏi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DF4BFB-990B-96CC-72A0-52F09A560176}"/>
              </a:ext>
            </a:extLst>
          </p:cNvPr>
          <p:cNvGrpSpPr/>
          <p:nvPr/>
        </p:nvGrpSpPr>
        <p:grpSpPr>
          <a:xfrm>
            <a:off x="9110314" y="7338667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4CD4534-EF8E-8FD1-4868-C6EE8D7937F5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81A480A-D9EA-E462-237C-7DE950C846B8}"/>
                </a:ext>
              </a:extLst>
            </p:cNvPr>
            <p:cNvSpPr/>
            <p:nvPr/>
          </p:nvSpPr>
          <p:spPr>
            <a:xfrm>
              <a:off x="5652642" y="3121221"/>
              <a:ext cx="1608088" cy="640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D.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Dấu hai chấm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A3B0C79-BE21-B57E-6DE5-1773751DA1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3901" y="814516"/>
            <a:ext cx="2888622" cy="39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DFF4BF-DA9B-4368-B437-612E481FD9DA}"/>
              </a:ext>
            </a:extLst>
          </p:cNvPr>
          <p:cNvSpPr/>
          <p:nvPr/>
        </p:nvSpPr>
        <p:spPr>
          <a:xfrm>
            <a:off x="5631345" y="2518681"/>
            <a:ext cx="8712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các câu sau, câu nào là câu mệnh lệnh mang tính bắt buộc?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8AD246-A81C-439C-ADAF-9C4F82FBAD19}"/>
              </a:ext>
            </a:extLst>
          </p:cNvPr>
          <p:cNvGrpSpPr/>
          <p:nvPr/>
        </p:nvGrpSpPr>
        <p:grpSpPr>
          <a:xfrm>
            <a:off x="6463147" y="531326"/>
            <a:ext cx="5431892" cy="1356418"/>
            <a:chOff x="4128656" y="354218"/>
            <a:chExt cx="3621261" cy="9042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1F9F006-BD71-48AE-A1C1-1694FD3AABB3}"/>
                </a:ext>
              </a:extLst>
            </p:cNvPr>
            <p:cNvSpPr/>
            <p:nvPr/>
          </p:nvSpPr>
          <p:spPr>
            <a:xfrm>
              <a:off x="4128656" y="354218"/>
              <a:ext cx="3574472" cy="904278"/>
            </a:xfrm>
            <a:prstGeom prst="roundRect">
              <a:avLst/>
            </a:prstGeom>
            <a:solidFill>
              <a:srgbClr val="FFF8B6"/>
            </a:solidFill>
            <a:ln>
              <a:noFill/>
            </a:ln>
            <a:effectLst>
              <a:outerShdw blurRad="203200" dist="76200" dir="3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3691B5-285C-464C-944B-8A62BE70E918}"/>
                </a:ext>
              </a:extLst>
            </p:cNvPr>
            <p:cNvSpPr/>
            <p:nvPr/>
          </p:nvSpPr>
          <p:spPr>
            <a:xfrm>
              <a:off x="4595092" y="482754"/>
              <a:ext cx="315482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1480" marR="0" lvl="0" indent="-4114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BB59"/>
                </a:buClr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1E4C3C"/>
                  </a:solidFill>
                  <a:latin typeface="Montserrat Black" panose="00000A00000000000000" pitchFamily="2" charset="0"/>
                  <a:ea typeface="Roboto" panose="02000000000000000000" pitchFamily="2" charset="0"/>
                  <a:cs typeface="Times New Roman" pitchFamily="18" charset="0"/>
                </a:rPr>
                <a:t>VẬN DỤNG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4C3C"/>
                </a:solidFill>
                <a:effectLst/>
                <a:uLnTx/>
                <a:uFillTx/>
                <a:latin typeface="Montserrat Black" panose="00000A00000000000000" pitchFamily="2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A93069-131B-4BEA-89D1-8B142FCD7E9B}"/>
                </a:ext>
              </a:extLst>
            </p:cNvPr>
            <p:cNvSpPr/>
            <p:nvPr/>
          </p:nvSpPr>
          <p:spPr>
            <a:xfrm rot="5400000">
              <a:off x="4371736" y="580708"/>
              <a:ext cx="353132" cy="419646"/>
            </a:xfrm>
            <a:prstGeom prst="triangle">
              <a:avLst/>
            </a:prstGeom>
            <a:solidFill>
              <a:srgbClr val="2065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E7C515-7AAA-1BC3-4D71-2A43DEBE5857}"/>
              </a:ext>
            </a:extLst>
          </p:cNvPr>
          <p:cNvSpPr/>
          <p:nvPr/>
        </p:nvSpPr>
        <p:spPr>
          <a:xfrm rot="223916">
            <a:off x="15622870" y="403944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A90C10-0B35-FFA8-F79C-AF7460DDE7D0}"/>
              </a:ext>
            </a:extLst>
          </p:cNvPr>
          <p:cNvSpPr/>
          <p:nvPr/>
        </p:nvSpPr>
        <p:spPr>
          <a:xfrm rot="223916">
            <a:off x="16580086" y="1315749"/>
            <a:ext cx="660224" cy="66342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2F07B591-BA07-A6AC-A156-A7D90821B452}"/>
              </a:ext>
            </a:extLst>
          </p:cNvPr>
          <p:cNvGrpSpPr/>
          <p:nvPr/>
        </p:nvGrpSpPr>
        <p:grpSpPr>
          <a:xfrm>
            <a:off x="-1982025" y="-2247900"/>
            <a:ext cx="3964049" cy="3964049"/>
            <a:chOff x="0" y="0"/>
            <a:chExt cx="812800" cy="812800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67BEC725-6F48-BF3F-832D-0C9C4C1608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8B5E00FD-BC9E-5830-C781-AC520390C70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9">
            <a:extLst>
              <a:ext uri="{FF2B5EF4-FFF2-40B4-BE49-F238E27FC236}">
                <a16:creationId xmlns:a16="http://schemas.microsoft.com/office/drawing/2014/main" id="{D77C1CE1-1070-0225-6042-8C448AE9C0A2}"/>
              </a:ext>
            </a:extLst>
          </p:cNvPr>
          <p:cNvSpPr/>
          <p:nvPr/>
        </p:nvSpPr>
        <p:spPr>
          <a:xfrm flipV="1">
            <a:off x="16871055" y="4714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227281">
            <a:off x="-51496" y="3128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8432B95-FFDB-8E7B-070E-3C5A18CBBFBA}"/>
              </a:ext>
            </a:extLst>
          </p:cNvPr>
          <p:cNvSpPr/>
          <p:nvPr/>
        </p:nvSpPr>
        <p:spPr>
          <a:xfrm rot="2264009">
            <a:off x="15581686" y="134406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6ED144-8221-5CD2-8879-EB3CF5D65A19}"/>
              </a:ext>
            </a:extLst>
          </p:cNvPr>
          <p:cNvGrpSpPr/>
          <p:nvPr/>
        </p:nvGrpSpPr>
        <p:grpSpPr>
          <a:xfrm>
            <a:off x="5606559" y="4874067"/>
            <a:ext cx="3436347" cy="1996065"/>
            <a:chOff x="5600258" y="2831479"/>
            <a:chExt cx="1660473" cy="726907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20D9D8-A3DA-4B86-D23F-8C82C1A56E90}"/>
                </a:ext>
              </a:extLst>
            </p:cNvPr>
            <p:cNvSpPr/>
            <p:nvPr/>
          </p:nvSpPr>
          <p:spPr>
            <a:xfrm>
              <a:off x="5600258" y="2831479"/>
              <a:ext cx="1660473" cy="726907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F0B85-9E4A-2CE1-74E2-E55755F1C03D}"/>
                </a:ext>
              </a:extLst>
            </p:cNvPr>
            <p:cNvSpPr/>
            <p:nvPr/>
          </p:nvSpPr>
          <p:spPr>
            <a:xfrm>
              <a:off x="5652643" y="2851302"/>
              <a:ext cx="1581229" cy="67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lang="vi-VN" sz="36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 em hãy làm bài cẩn thận nhé!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483A2B-A585-F46E-FFE5-7CC84A814747}"/>
              </a:ext>
            </a:extLst>
          </p:cNvPr>
          <p:cNvGrpSpPr/>
          <p:nvPr/>
        </p:nvGrpSpPr>
        <p:grpSpPr>
          <a:xfrm>
            <a:off x="5606559" y="7157097"/>
            <a:ext cx="3436347" cy="2061909"/>
            <a:chOff x="5600258" y="2831479"/>
            <a:chExt cx="1660473" cy="726907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023AB1F-5219-4E07-E121-9AF51C80E57A}"/>
                </a:ext>
              </a:extLst>
            </p:cNvPr>
            <p:cNvSpPr/>
            <p:nvPr/>
          </p:nvSpPr>
          <p:spPr>
            <a:xfrm>
              <a:off x="5600258" y="2831479"/>
              <a:ext cx="1660473" cy="726907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97F0D1D-7950-9B0E-749F-66C9FBB00EDB}"/>
                </a:ext>
              </a:extLst>
            </p:cNvPr>
            <p:cNvSpPr/>
            <p:nvPr/>
          </p:nvSpPr>
          <p:spPr>
            <a:xfrm>
              <a:off x="5652643" y="2851302"/>
              <a:ext cx="1581229" cy="455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</a:t>
              </a:r>
              <a:r>
                <a:rPr lang="vi-VN" sz="36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 em hãy cố gắng nhé!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F457D6-013F-8081-9108-5F2534BB704E}"/>
              </a:ext>
            </a:extLst>
          </p:cNvPr>
          <p:cNvGrpSpPr/>
          <p:nvPr/>
        </p:nvGrpSpPr>
        <p:grpSpPr>
          <a:xfrm>
            <a:off x="10250477" y="4991098"/>
            <a:ext cx="3785216" cy="1908781"/>
            <a:chOff x="5550609" y="2177467"/>
            <a:chExt cx="1581229" cy="1653857"/>
          </a:xfrm>
          <a:noFill/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89CA071-FDBC-673F-C8EC-4237BC4B46C6}"/>
                </a:ext>
              </a:extLst>
            </p:cNvPr>
            <p:cNvSpPr/>
            <p:nvPr/>
          </p:nvSpPr>
          <p:spPr>
            <a:xfrm>
              <a:off x="5600258" y="2177467"/>
              <a:ext cx="1493529" cy="1567912"/>
            </a:xfrm>
            <a:prstGeom prst="roundRect">
              <a:avLst>
                <a:gd name="adj" fmla="val 32141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16CE4E-C19B-8BD4-EC75-B76183D5C73C}"/>
                </a:ext>
              </a:extLst>
            </p:cNvPr>
            <p:cNvSpPr/>
            <p:nvPr/>
          </p:nvSpPr>
          <p:spPr>
            <a:xfrm>
              <a:off x="5550609" y="2231293"/>
              <a:ext cx="1581229" cy="1600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B. </a:t>
              </a:r>
              <a:r>
                <a:rPr lang="vi-VN" sz="36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 em phải làm bài tập đầy đủ!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50A7FB-D7B2-1293-50D4-29E133FD1954}"/>
              </a:ext>
            </a:extLst>
          </p:cNvPr>
          <p:cNvGrpSpPr/>
          <p:nvPr/>
        </p:nvGrpSpPr>
        <p:grpSpPr>
          <a:xfrm>
            <a:off x="10424910" y="7146892"/>
            <a:ext cx="3436347" cy="2072114"/>
            <a:chOff x="5600258" y="2831479"/>
            <a:chExt cx="1660473" cy="726907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9259584-DC82-EC8B-A689-39CC0F1F0474}"/>
                </a:ext>
              </a:extLst>
            </p:cNvPr>
            <p:cNvSpPr/>
            <p:nvPr/>
          </p:nvSpPr>
          <p:spPr>
            <a:xfrm>
              <a:off x="5600258" y="2831479"/>
              <a:ext cx="1660473" cy="726907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A1E07FA-49D9-21C3-E66F-712C5149D822}"/>
                </a:ext>
              </a:extLst>
            </p:cNvPr>
            <p:cNvSpPr/>
            <p:nvPr/>
          </p:nvSpPr>
          <p:spPr>
            <a:xfrm>
              <a:off x="5652643" y="2851302"/>
              <a:ext cx="1581229" cy="647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D. </a:t>
              </a:r>
              <a:r>
                <a:rPr lang="vi-VN" sz="36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cần học thuộc bài nhé!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114D44-3BFB-5703-914B-220F2C95F718}"/>
              </a:ext>
            </a:extLst>
          </p:cNvPr>
          <p:cNvSpPr/>
          <p:nvPr/>
        </p:nvSpPr>
        <p:spPr>
          <a:xfrm>
            <a:off x="10162937" y="4874067"/>
            <a:ext cx="3976135" cy="199606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842A85-4ABC-472A-190F-13C6A8FD607E}"/>
              </a:ext>
            </a:extLst>
          </p:cNvPr>
          <p:cNvGrpSpPr/>
          <p:nvPr/>
        </p:nvGrpSpPr>
        <p:grpSpPr>
          <a:xfrm>
            <a:off x="4327343" y="2518681"/>
            <a:ext cx="1056604" cy="1056604"/>
            <a:chOff x="3772686" y="1525513"/>
            <a:chExt cx="1056604" cy="1056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81B845-DEE7-F367-B159-1ACE86164071}"/>
                </a:ext>
              </a:extLst>
            </p:cNvPr>
            <p:cNvSpPr/>
            <p:nvPr/>
          </p:nvSpPr>
          <p:spPr>
            <a:xfrm>
              <a:off x="3772686" y="1525513"/>
              <a:ext cx="1056604" cy="1056604"/>
            </a:xfrm>
            <a:prstGeom prst="ellipse">
              <a:avLst/>
            </a:prstGeom>
            <a:solidFill>
              <a:srgbClr val="2875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4FA0FD-40C5-F32B-F90F-F313A149A09D}"/>
                </a:ext>
              </a:extLst>
            </p:cNvPr>
            <p:cNvSpPr txBox="1"/>
            <p:nvPr/>
          </p:nvSpPr>
          <p:spPr>
            <a:xfrm>
              <a:off x="4020084" y="1647460"/>
              <a:ext cx="4398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28EADA4-55DA-CAF8-A784-6E80EFC112DB}"/>
              </a:ext>
            </a:extLst>
          </p:cNvPr>
          <p:cNvSpPr/>
          <p:nvPr/>
        </p:nvSpPr>
        <p:spPr>
          <a:xfrm>
            <a:off x="-342901" y="9484511"/>
            <a:ext cx="18973800" cy="876300"/>
          </a:xfrm>
          <a:prstGeom prst="rect">
            <a:avLst/>
          </a:prstGeom>
          <a:solidFill>
            <a:srgbClr val="A9C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hlinkClick r:id="" action="ppaction://noaction"/>
            <a:extLst>
              <a:ext uri="{FF2B5EF4-FFF2-40B4-BE49-F238E27FC236}">
                <a16:creationId xmlns:a16="http://schemas.microsoft.com/office/drawing/2014/main" id="{E5078D19-B280-7EC5-0092-6F11C404CD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98692" y="3999930"/>
            <a:ext cx="2785662" cy="3896031"/>
          </a:xfrm>
          <a:prstGeom prst="rect">
            <a:avLst/>
          </a:prstGeom>
        </p:spPr>
      </p:pic>
      <p:pic>
        <p:nvPicPr>
          <p:cNvPr id="21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B292E0-3923-2F30-B97D-18B5F3A553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2574" y="3172586"/>
            <a:ext cx="2888622" cy="39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9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DFF4BF-DA9B-4368-B437-612E481FD9DA}"/>
              </a:ext>
            </a:extLst>
          </p:cNvPr>
          <p:cNvSpPr/>
          <p:nvPr/>
        </p:nvSpPr>
        <p:spPr>
          <a:xfrm>
            <a:off x="5614695" y="2399940"/>
            <a:ext cx="9767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dưới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đây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yêu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đề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nghị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8AD246-A81C-439C-ADAF-9C4F82FBAD19}"/>
              </a:ext>
            </a:extLst>
          </p:cNvPr>
          <p:cNvGrpSpPr/>
          <p:nvPr/>
        </p:nvGrpSpPr>
        <p:grpSpPr>
          <a:xfrm>
            <a:off x="6463147" y="531326"/>
            <a:ext cx="5431892" cy="1356418"/>
            <a:chOff x="4128656" y="354218"/>
            <a:chExt cx="3621261" cy="9042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1F9F006-BD71-48AE-A1C1-1694FD3AABB3}"/>
                </a:ext>
              </a:extLst>
            </p:cNvPr>
            <p:cNvSpPr/>
            <p:nvPr/>
          </p:nvSpPr>
          <p:spPr>
            <a:xfrm>
              <a:off x="4128656" y="354218"/>
              <a:ext cx="3574472" cy="904278"/>
            </a:xfrm>
            <a:prstGeom prst="roundRect">
              <a:avLst/>
            </a:prstGeom>
            <a:solidFill>
              <a:srgbClr val="FFF8B6"/>
            </a:solidFill>
            <a:ln>
              <a:noFill/>
            </a:ln>
            <a:effectLst>
              <a:outerShdw blurRad="203200" dist="76200" dir="3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3691B5-285C-464C-944B-8A62BE70E918}"/>
                </a:ext>
              </a:extLst>
            </p:cNvPr>
            <p:cNvSpPr/>
            <p:nvPr/>
          </p:nvSpPr>
          <p:spPr>
            <a:xfrm>
              <a:off x="4595092" y="482754"/>
              <a:ext cx="315482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1480" marR="0" lvl="0" indent="-4114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BB59"/>
                </a:buClr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1E4C3C"/>
                  </a:solidFill>
                  <a:latin typeface="Montserrat Black" panose="00000A00000000000000" pitchFamily="2" charset="0"/>
                  <a:ea typeface="Roboto" panose="02000000000000000000" pitchFamily="2" charset="0"/>
                  <a:cs typeface="Times New Roman" pitchFamily="18" charset="0"/>
                </a:rPr>
                <a:t>VẬN DỤNG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4C3C"/>
                </a:solidFill>
                <a:effectLst/>
                <a:uLnTx/>
                <a:uFillTx/>
                <a:latin typeface="Montserrat Black" panose="00000A00000000000000" pitchFamily="2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A93069-131B-4BEA-89D1-8B142FCD7E9B}"/>
                </a:ext>
              </a:extLst>
            </p:cNvPr>
            <p:cNvSpPr/>
            <p:nvPr/>
          </p:nvSpPr>
          <p:spPr>
            <a:xfrm rot="5400000">
              <a:off x="4371736" y="580708"/>
              <a:ext cx="353132" cy="419646"/>
            </a:xfrm>
            <a:prstGeom prst="triangle">
              <a:avLst/>
            </a:prstGeom>
            <a:solidFill>
              <a:srgbClr val="2065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E7C515-7AAA-1BC3-4D71-2A43DEBE5857}"/>
              </a:ext>
            </a:extLst>
          </p:cNvPr>
          <p:cNvSpPr/>
          <p:nvPr/>
        </p:nvSpPr>
        <p:spPr>
          <a:xfrm rot="223916">
            <a:off x="17184704" y="8212312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A90C10-0B35-FFA8-F79C-AF7460DDE7D0}"/>
              </a:ext>
            </a:extLst>
          </p:cNvPr>
          <p:cNvSpPr/>
          <p:nvPr/>
        </p:nvSpPr>
        <p:spPr>
          <a:xfrm rot="223916">
            <a:off x="16705040" y="7168725"/>
            <a:ext cx="660224" cy="66342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2F07B591-BA07-A6AC-A156-A7D90821B452}"/>
              </a:ext>
            </a:extLst>
          </p:cNvPr>
          <p:cNvGrpSpPr/>
          <p:nvPr/>
        </p:nvGrpSpPr>
        <p:grpSpPr>
          <a:xfrm>
            <a:off x="-1982025" y="-2247900"/>
            <a:ext cx="3964049" cy="3964049"/>
            <a:chOff x="0" y="0"/>
            <a:chExt cx="812800" cy="812800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67BEC725-6F48-BF3F-832D-0C9C4C1608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8B5E00FD-BC9E-5830-C781-AC520390C70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9">
            <a:extLst>
              <a:ext uri="{FF2B5EF4-FFF2-40B4-BE49-F238E27FC236}">
                <a16:creationId xmlns:a16="http://schemas.microsoft.com/office/drawing/2014/main" id="{D77C1CE1-1070-0225-6042-8C448AE9C0A2}"/>
              </a:ext>
            </a:extLst>
          </p:cNvPr>
          <p:cNvSpPr/>
          <p:nvPr/>
        </p:nvSpPr>
        <p:spPr>
          <a:xfrm flipV="1">
            <a:off x="16871055" y="4714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227281">
            <a:off x="-128038" y="-179138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8432B95-FFDB-8E7B-070E-3C5A18CBBFBA}"/>
              </a:ext>
            </a:extLst>
          </p:cNvPr>
          <p:cNvSpPr/>
          <p:nvPr/>
        </p:nvSpPr>
        <p:spPr>
          <a:xfrm rot="2264009">
            <a:off x="15522811" y="255726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6ED144-8221-5CD2-8879-EB3CF5D65A19}"/>
              </a:ext>
            </a:extLst>
          </p:cNvPr>
          <p:cNvGrpSpPr/>
          <p:nvPr/>
        </p:nvGrpSpPr>
        <p:grpSpPr>
          <a:xfrm>
            <a:off x="1792347" y="5178382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20D9D8-A3DA-4B86-D23F-8C82C1A56E90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F0B85-9E4A-2CE1-74E2-E55755F1C03D}"/>
                </a:ext>
              </a:extLst>
            </p:cNvPr>
            <p:cNvSpPr/>
            <p:nvPr/>
          </p:nvSpPr>
          <p:spPr>
            <a:xfrm>
              <a:off x="5652643" y="285130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gắng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lầm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nhé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114D44-3BFB-5703-914B-220F2C95F718}"/>
              </a:ext>
            </a:extLst>
          </p:cNvPr>
          <p:cNvSpPr/>
          <p:nvPr/>
        </p:nvSpPr>
        <p:spPr>
          <a:xfrm>
            <a:off x="1487547" y="4985264"/>
            <a:ext cx="7130529" cy="2195061"/>
          </a:xfrm>
          <a:prstGeom prst="roundRect">
            <a:avLst>
              <a:gd name="adj" fmla="val 2958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842A85-4ABC-472A-190F-13C6A8FD607E}"/>
              </a:ext>
            </a:extLst>
          </p:cNvPr>
          <p:cNvGrpSpPr/>
          <p:nvPr/>
        </p:nvGrpSpPr>
        <p:grpSpPr>
          <a:xfrm>
            <a:off x="4365556" y="2399940"/>
            <a:ext cx="1056604" cy="1056604"/>
            <a:chOff x="3772686" y="1525513"/>
            <a:chExt cx="1056604" cy="1056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81B845-DEE7-F367-B159-1ACE86164071}"/>
                </a:ext>
              </a:extLst>
            </p:cNvPr>
            <p:cNvSpPr/>
            <p:nvPr/>
          </p:nvSpPr>
          <p:spPr>
            <a:xfrm>
              <a:off x="3772686" y="1525513"/>
              <a:ext cx="1056604" cy="1056604"/>
            </a:xfrm>
            <a:prstGeom prst="ellipse">
              <a:avLst/>
            </a:prstGeom>
            <a:solidFill>
              <a:srgbClr val="2875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4FA0FD-40C5-F32B-F90F-F313A149A09D}"/>
                </a:ext>
              </a:extLst>
            </p:cNvPr>
            <p:cNvSpPr txBox="1"/>
            <p:nvPr/>
          </p:nvSpPr>
          <p:spPr>
            <a:xfrm>
              <a:off x="4020084" y="1647460"/>
              <a:ext cx="4398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28EADA4-55DA-CAF8-A784-6E80EFC112DB}"/>
              </a:ext>
            </a:extLst>
          </p:cNvPr>
          <p:cNvSpPr/>
          <p:nvPr/>
        </p:nvSpPr>
        <p:spPr>
          <a:xfrm>
            <a:off x="-208033" y="9454520"/>
            <a:ext cx="18973800" cy="876300"/>
          </a:xfrm>
          <a:prstGeom prst="rect">
            <a:avLst/>
          </a:prstGeom>
          <a:solidFill>
            <a:srgbClr val="A9C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F81216-FA03-BDDE-4883-6DC71140279C}"/>
              </a:ext>
            </a:extLst>
          </p:cNvPr>
          <p:cNvGrpSpPr/>
          <p:nvPr/>
        </p:nvGrpSpPr>
        <p:grpSpPr>
          <a:xfrm>
            <a:off x="1792347" y="7418969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61E13E-4655-37FE-62AE-6E5891998B2C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1AF988-C3E5-B088-C52F-8870F2A62114}"/>
                </a:ext>
              </a:extLst>
            </p:cNvPr>
            <p:cNvSpPr/>
            <p:nvPr/>
          </p:nvSpPr>
          <p:spPr>
            <a:xfrm>
              <a:off x="5634917" y="2850783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</a:t>
              </a:r>
              <a:r>
                <a:rPr kumimoji="0" lang="vi-VN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ây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rất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nhiều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con.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7BE06-B222-EB2E-BAED-7A192CB5EC7A}"/>
              </a:ext>
            </a:extLst>
          </p:cNvPr>
          <p:cNvGrpSpPr/>
          <p:nvPr/>
        </p:nvGrpSpPr>
        <p:grpSpPr>
          <a:xfrm>
            <a:off x="9110314" y="5178382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43E8DE-6D04-C67F-9E56-DFF250AE84F3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EED408-FAF4-F774-09D6-9ECB9FBDA2CC}"/>
                </a:ext>
              </a:extLst>
            </p:cNvPr>
            <p:cNvSpPr/>
            <p:nvPr/>
          </p:nvSpPr>
          <p:spPr>
            <a:xfrm>
              <a:off x="5652642" y="278406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B. </a:t>
              </a:r>
              <a:r>
                <a:rPr kumimoji="0" lang="en-US" sz="4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Thế</a:t>
              </a:r>
              <a:r>
                <a:rPr kumimoji="0" lang="en-US" sz="4200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cả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lớp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đều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háo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hức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2EA05B-12FD-E0B3-7B74-DB589E35C743}"/>
              </a:ext>
            </a:extLst>
          </p:cNvPr>
          <p:cNvGrpSpPr/>
          <p:nvPr/>
        </p:nvGrpSpPr>
        <p:grpSpPr>
          <a:xfrm>
            <a:off x="9110314" y="7338667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CAC29CE-A6B9-4340-0525-B9705971BE34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AC7EC-98A3-9A14-E45B-63C31E17D792}"/>
                </a:ext>
              </a:extLst>
            </p:cNvPr>
            <p:cNvSpPr/>
            <p:nvPr/>
          </p:nvSpPr>
          <p:spPr>
            <a:xfrm>
              <a:off x="5634989" y="278406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mang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chậu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về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nhà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tự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hào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D0B410B2-5A08-B178-7B13-2FFA1DE8F0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3901" y="814516"/>
            <a:ext cx="2888622" cy="39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DFF4BF-DA9B-4368-B437-612E481FD9DA}"/>
              </a:ext>
            </a:extLst>
          </p:cNvPr>
          <p:cNvSpPr/>
          <p:nvPr/>
        </p:nvSpPr>
        <p:spPr>
          <a:xfrm>
            <a:off x="4216689" y="2225673"/>
            <a:ext cx="121958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dưới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đây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yêu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cầu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đề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nghị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sắc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thái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nhẹ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nhàng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cổ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vũ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8AD246-A81C-439C-ADAF-9C4F82FBAD19}"/>
              </a:ext>
            </a:extLst>
          </p:cNvPr>
          <p:cNvGrpSpPr/>
          <p:nvPr/>
        </p:nvGrpSpPr>
        <p:grpSpPr>
          <a:xfrm>
            <a:off x="6463147" y="531326"/>
            <a:ext cx="5431892" cy="1356418"/>
            <a:chOff x="4128656" y="354218"/>
            <a:chExt cx="3621261" cy="9042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1F9F006-BD71-48AE-A1C1-1694FD3AABB3}"/>
                </a:ext>
              </a:extLst>
            </p:cNvPr>
            <p:cNvSpPr/>
            <p:nvPr/>
          </p:nvSpPr>
          <p:spPr>
            <a:xfrm>
              <a:off x="4128656" y="354218"/>
              <a:ext cx="3574472" cy="904278"/>
            </a:xfrm>
            <a:prstGeom prst="roundRect">
              <a:avLst/>
            </a:prstGeom>
            <a:solidFill>
              <a:srgbClr val="FFF8B6"/>
            </a:solidFill>
            <a:ln>
              <a:noFill/>
            </a:ln>
            <a:effectLst>
              <a:outerShdw blurRad="203200" dist="76200" dir="3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3691B5-285C-464C-944B-8A62BE70E918}"/>
                </a:ext>
              </a:extLst>
            </p:cNvPr>
            <p:cNvSpPr/>
            <p:nvPr/>
          </p:nvSpPr>
          <p:spPr>
            <a:xfrm>
              <a:off x="4595092" y="482754"/>
              <a:ext cx="315482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1480" marR="0" lvl="0" indent="-4114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BB59"/>
                </a:buClr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1E4C3C"/>
                  </a:solidFill>
                  <a:latin typeface="Montserrat Black" panose="00000A00000000000000" pitchFamily="2" charset="0"/>
                  <a:ea typeface="Roboto" panose="02000000000000000000" pitchFamily="2" charset="0"/>
                  <a:cs typeface="Times New Roman" pitchFamily="18" charset="0"/>
                </a:rPr>
                <a:t>VẬN DỤNG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4C3C"/>
                </a:solidFill>
                <a:effectLst/>
                <a:uLnTx/>
                <a:uFillTx/>
                <a:latin typeface="Montserrat Black" panose="00000A00000000000000" pitchFamily="2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A93069-131B-4BEA-89D1-8B142FCD7E9B}"/>
                </a:ext>
              </a:extLst>
            </p:cNvPr>
            <p:cNvSpPr/>
            <p:nvPr/>
          </p:nvSpPr>
          <p:spPr>
            <a:xfrm rot="5400000">
              <a:off x="4371736" y="580708"/>
              <a:ext cx="353132" cy="419646"/>
            </a:xfrm>
            <a:prstGeom prst="triangle">
              <a:avLst/>
            </a:prstGeom>
            <a:solidFill>
              <a:srgbClr val="2065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E7C515-7AAA-1BC3-4D71-2A43DEBE5857}"/>
              </a:ext>
            </a:extLst>
          </p:cNvPr>
          <p:cNvSpPr/>
          <p:nvPr/>
        </p:nvSpPr>
        <p:spPr>
          <a:xfrm rot="223916">
            <a:off x="17184704" y="8212312"/>
            <a:ext cx="907606" cy="91200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A90C10-0B35-FFA8-F79C-AF7460DDE7D0}"/>
              </a:ext>
            </a:extLst>
          </p:cNvPr>
          <p:cNvSpPr/>
          <p:nvPr/>
        </p:nvSpPr>
        <p:spPr>
          <a:xfrm rot="223916">
            <a:off x="17242691" y="7197901"/>
            <a:ext cx="660224" cy="663424"/>
          </a:xfrm>
          <a:prstGeom prst="roundRect">
            <a:avLst>
              <a:gd name="adj" fmla="val 50000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2F07B591-BA07-A6AC-A156-A7D90821B452}"/>
              </a:ext>
            </a:extLst>
          </p:cNvPr>
          <p:cNvGrpSpPr/>
          <p:nvPr/>
        </p:nvGrpSpPr>
        <p:grpSpPr>
          <a:xfrm>
            <a:off x="-1982025" y="-2247900"/>
            <a:ext cx="3964049" cy="3964049"/>
            <a:chOff x="0" y="0"/>
            <a:chExt cx="812800" cy="812800"/>
          </a:xfrm>
        </p:grpSpPr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67BEC725-6F48-BF3F-832D-0C9C4C1608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39">
              <a:extLst>
                <a:ext uri="{FF2B5EF4-FFF2-40B4-BE49-F238E27FC236}">
                  <a16:creationId xmlns:a16="http://schemas.microsoft.com/office/drawing/2014/main" id="{8B5E00FD-BC9E-5830-C781-AC520390C70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9">
            <a:extLst>
              <a:ext uri="{FF2B5EF4-FFF2-40B4-BE49-F238E27FC236}">
                <a16:creationId xmlns:a16="http://schemas.microsoft.com/office/drawing/2014/main" id="{D77C1CE1-1070-0225-6042-8C448AE9C0A2}"/>
              </a:ext>
            </a:extLst>
          </p:cNvPr>
          <p:cNvSpPr/>
          <p:nvPr/>
        </p:nvSpPr>
        <p:spPr>
          <a:xfrm flipV="1">
            <a:off x="16871055" y="47147"/>
            <a:ext cx="1403498" cy="1403498"/>
          </a:xfrm>
          <a:custGeom>
            <a:avLst/>
            <a:gdLst/>
            <a:ahLst/>
            <a:cxnLst/>
            <a:rect l="l" t="t" r="r" b="b"/>
            <a:pathLst>
              <a:path w="1403498" h="1403498">
                <a:moveTo>
                  <a:pt x="0" y="1403498"/>
                </a:moveTo>
                <a:lnTo>
                  <a:pt x="1403498" y="1403498"/>
                </a:lnTo>
                <a:lnTo>
                  <a:pt x="1403498" y="0"/>
                </a:lnTo>
                <a:lnTo>
                  <a:pt x="0" y="0"/>
                </a:lnTo>
                <a:lnTo>
                  <a:pt x="0" y="14034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227281">
            <a:off x="-51496" y="3128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8432B95-FFDB-8E7B-070E-3C5A18CBBFBA}"/>
              </a:ext>
            </a:extLst>
          </p:cNvPr>
          <p:cNvSpPr/>
          <p:nvPr/>
        </p:nvSpPr>
        <p:spPr>
          <a:xfrm rot="2264009">
            <a:off x="15522811" y="255726"/>
            <a:ext cx="3024684" cy="21502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6ED144-8221-5CD2-8879-EB3CF5D65A19}"/>
              </a:ext>
            </a:extLst>
          </p:cNvPr>
          <p:cNvGrpSpPr/>
          <p:nvPr/>
        </p:nvGrpSpPr>
        <p:grpSpPr>
          <a:xfrm>
            <a:off x="2647432" y="5090680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20D9D8-A3DA-4B86-D23F-8C82C1A56E90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F0B85-9E4A-2CE1-74E2-E55755F1C03D}"/>
                </a:ext>
              </a:extLst>
            </p:cNvPr>
            <p:cNvSpPr/>
            <p:nvPr/>
          </p:nvSpPr>
          <p:spPr>
            <a:xfrm>
              <a:off x="5652643" y="285130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phải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dọn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vệ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sinh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sạch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sẽ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114D44-3BFB-5703-914B-220F2C95F718}"/>
              </a:ext>
            </a:extLst>
          </p:cNvPr>
          <p:cNvSpPr/>
          <p:nvPr/>
        </p:nvSpPr>
        <p:spPr>
          <a:xfrm>
            <a:off x="9687822" y="7051070"/>
            <a:ext cx="7130529" cy="2195061"/>
          </a:xfrm>
          <a:prstGeom prst="roundRect">
            <a:avLst>
              <a:gd name="adj" fmla="val 2958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842A85-4ABC-472A-190F-13C6A8FD607E}"/>
              </a:ext>
            </a:extLst>
          </p:cNvPr>
          <p:cNvGrpSpPr/>
          <p:nvPr/>
        </p:nvGrpSpPr>
        <p:grpSpPr>
          <a:xfrm>
            <a:off x="2889078" y="2352471"/>
            <a:ext cx="1056604" cy="1056604"/>
            <a:chOff x="3772686" y="1525513"/>
            <a:chExt cx="1056604" cy="1056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81B845-DEE7-F367-B159-1ACE86164071}"/>
                </a:ext>
              </a:extLst>
            </p:cNvPr>
            <p:cNvSpPr/>
            <p:nvPr/>
          </p:nvSpPr>
          <p:spPr>
            <a:xfrm>
              <a:off x="3772686" y="1525513"/>
              <a:ext cx="1056604" cy="1056604"/>
            </a:xfrm>
            <a:prstGeom prst="ellipse">
              <a:avLst/>
            </a:prstGeom>
            <a:solidFill>
              <a:srgbClr val="2875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4FA0FD-40C5-F32B-F90F-F313A149A09D}"/>
                </a:ext>
              </a:extLst>
            </p:cNvPr>
            <p:cNvSpPr txBox="1"/>
            <p:nvPr/>
          </p:nvSpPr>
          <p:spPr>
            <a:xfrm>
              <a:off x="4020084" y="1647460"/>
              <a:ext cx="4398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28EADA4-55DA-CAF8-A784-6E80EFC112DB}"/>
              </a:ext>
            </a:extLst>
          </p:cNvPr>
          <p:cNvSpPr/>
          <p:nvPr/>
        </p:nvSpPr>
        <p:spPr>
          <a:xfrm>
            <a:off x="-208033" y="9454520"/>
            <a:ext cx="18973800" cy="876300"/>
          </a:xfrm>
          <a:prstGeom prst="rect">
            <a:avLst/>
          </a:prstGeom>
          <a:solidFill>
            <a:srgbClr val="A9C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F81216-FA03-BDDE-4883-6DC71140279C}"/>
              </a:ext>
            </a:extLst>
          </p:cNvPr>
          <p:cNvGrpSpPr/>
          <p:nvPr/>
        </p:nvGrpSpPr>
        <p:grpSpPr>
          <a:xfrm>
            <a:off x="2647432" y="7331267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61E13E-4655-37FE-62AE-6E5891998B2C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1AF988-C3E5-B088-C52F-8870F2A62114}"/>
                </a:ext>
              </a:extLst>
            </p:cNvPr>
            <p:cNvSpPr/>
            <p:nvPr/>
          </p:nvSpPr>
          <p:spPr>
            <a:xfrm>
              <a:off x="5652643" y="285456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phải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về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nhà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làm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57BE06-B222-EB2E-BAED-7A192CB5EC7A}"/>
              </a:ext>
            </a:extLst>
          </p:cNvPr>
          <p:cNvGrpSpPr/>
          <p:nvPr/>
        </p:nvGrpSpPr>
        <p:grpSpPr>
          <a:xfrm>
            <a:off x="9965399" y="5090680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43E8DE-6D04-C67F-9E56-DFF250AE84F3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EED408-FAF4-F774-09D6-9ECB9FBDA2CC}"/>
                </a:ext>
              </a:extLst>
            </p:cNvPr>
            <p:cNvSpPr/>
            <p:nvPr/>
          </p:nvSpPr>
          <p:spPr>
            <a:xfrm>
              <a:off x="5652642" y="2784062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phải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ngồi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ngay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ngắn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2EA05B-12FD-E0B3-7B74-DB589E35C743}"/>
              </a:ext>
            </a:extLst>
          </p:cNvPr>
          <p:cNvGrpSpPr/>
          <p:nvPr/>
        </p:nvGrpSpPr>
        <p:grpSpPr>
          <a:xfrm>
            <a:off x="9965399" y="7250965"/>
            <a:ext cx="6550433" cy="1718942"/>
            <a:chOff x="5626450" y="2639389"/>
            <a:chExt cx="1660473" cy="1489372"/>
          </a:xfrm>
          <a:solidFill>
            <a:schemeClr val="accent3">
              <a:lumMod val="40000"/>
              <a:lumOff val="60000"/>
            </a:schemeClr>
          </a:solidFill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CAC29CE-A6B9-4340-0525-B9705971BE34}"/>
                </a:ext>
              </a:extLst>
            </p:cNvPr>
            <p:cNvSpPr/>
            <p:nvPr/>
          </p:nvSpPr>
          <p:spPr>
            <a:xfrm>
              <a:off x="5626450" y="2639389"/>
              <a:ext cx="1660473" cy="1489372"/>
            </a:xfrm>
            <a:prstGeom prst="roundRect">
              <a:avLst>
                <a:gd name="adj" fmla="val 32141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AC7EC-98A3-9A14-E45B-63C31E17D792}"/>
                </a:ext>
              </a:extLst>
            </p:cNvPr>
            <p:cNvSpPr/>
            <p:nvPr/>
          </p:nvSpPr>
          <p:spPr>
            <a:xfrm>
              <a:off x="5652642" y="2802810"/>
              <a:ext cx="1608088" cy="1200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F633D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D. 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cần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làm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đầy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đủ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200" dirty="0" err="1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nhé</a:t>
              </a:r>
              <a:r>
                <a:rPr lang="en-US" sz="4200" dirty="0">
                  <a:solidFill>
                    <a:srgbClr val="0F63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633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6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CFE3BA29-E7AB-76D1-5A38-DBE2E06B92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840" y="2659837"/>
            <a:ext cx="2888622" cy="39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24350" y="2270902"/>
            <a:ext cx="1142673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0"/>
              </a:lnSpc>
            </a:pPr>
            <a:r>
              <a:rPr lang="en-US" sz="96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Dặn</a:t>
            </a:r>
            <a:r>
              <a:rPr lang="en-US" sz="96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96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dò</a:t>
            </a:r>
            <a:endParaRPr lang="en-US" sz="96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18922" y="4046951"/>
            <a:ext cx="13301922" cy="2045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Về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nhà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ôn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lại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bài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học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cũ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và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chuẩn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bị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bài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học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mới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.</a:t>
            </a:r>
          </a:p>
          <a:p>
            <a:pPr lvl="0" algn="l">
              <a:lnSpc>
                <a:spcPts val="4000"/>
              </a:lnSpc>
            </a:pPr>
            <a:endParaRPr lang="en-US" sz="44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  <a:p>
            <a:pPr marL="571500" lvl="0" indent="-571500" algn="l">
              <a:lnSpc>
                <a:spcPts val="4000"/>
              </a:lnSpc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Cố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gắng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học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tập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để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đạt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kết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quả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tốt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giống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44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bạn</a:t>
            </a:r>
            <a:r>
              <a:rPr lang="en-US" sz="44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Việt.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-1690189" y="796969"/>
            <a:ext cx="3801362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06514" y="337762"/>
            <a:ext cx="4547549" cy="2903612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43951" y="7852016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1"/>
          <p:cNvSpPr/>
          <p:nvPr/>
        </p:nvSpPr>
        <p:spPr>
          <a:xfrm>
            <a:off x="2193303" y="7577248"/>
            <a:ext cx="1358118" cy="2051405"/>
          </a:xfrm>
          <a:custGeom>
            <a:avLst/>
            <a:gdLst/>
            <a:ahLst/>
            <a:cxnLst/>
            <a:rect l="l" t="t" r="r" b="b"/>
            <a:pathLst>
              <a:path w="1358118" h="2051405">
                <a:moveTo>
                  <a:pt x="0" y="0"/>
                </a:moveTo>
                <a:lnTo>
                  <a:pt x="1358118" y="0"/>
                </a:lnTo>
                <a:lnTo>
                  <a:pt x="1358118" y="2051405"/>
                </a:lnTo>
                <a:lnTo>
                  <a:pt x="0" y="2051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8"/>
          <p:cNvSpPr/>
          <p:nvPr/>
        </p:nvSpPr>
        <p:spPr>
          <a:xfrm>
            <a:off x="2460611" y="1021023"/>
            <a:ext cx="823501" cy="1057979"/>
          </a:xfrm>
          <a:custGeom>
            <a:avLst/>
            <a:gdLst/>
            <a:ahLst/>
            <a:cxnLst/>
            <a:rect l="l" t="t" r="r" b="b"/>
            <a:pathLst>
              <a:path w="823501" h="1057979">
                <a:moveTo>
                  <a:pt x="0" y="0"/>
                </a:moveTo>
                <a:lnTo>
                  <a:pt x="823501" y="0"/>
                </a:lnTo>
                <a:lnTo>
                  <a:pt x="823501" y="1057979"/>
                </a:lnTo>
                <a:lnTo>
                  <a:pt x="0" y="105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5242" r="-550428" b="-192585"/>
            </a:stretch>
          </a:blipFill>
        </p:spPr>
      </p:sp>
      <p:sp>
        <p:nvSpPr>
          <p:cNvPr id="15" name="Freeform 18"/>
          <p:cNvSpPr/>
          <p:nvPr/>
        </p:nvSpPr>
        <p:spPr>
          <a:xfrm>
            <a:off x="3371866" y="2006877"/>
            <a:ext cx="823501" cy="1057979"/>
          </a:xfrm>
          <a:custGeom>
            <a:avLst/>
            <a:gdLst/>
            <a:ahLst/>
            <a:cxnLst/>
            <a:rect l="l" t="t" r="r" b="b"/>
            <a:pathLst>
              <a:path w="823501" h="1057979">
                <a:moveTo>
                  <a:pt x="0" y="0"/>
                </a:moveTo>
                <a:lnTo>
                  <a:pt x="823501" y="0"/>
                </a:lnTo>
                <a:lnTo>
                  <a:pt x="823501" y="1057979"/>
                </a:lnTo>
                <a:lnTo>
                  <a:pt x="0" y="105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5242" r="-550428" b="-192585"/>
            </a:stretch>
          </a:blipFill>
        </p:spPr>
      </p:sp>
      <p:sp>
        <p:nvSpPr>
          <p:cNvPr id="16" name="Freeform 18"/>
          <p:cNvSpPr/>
          <p:nvPr/>
        </p:nvSpPr>
        <p:spPr>
          <a:xfrm>
            <a:off x="3933814" y="776322"/>
            <a:ext cx="1171586" cy="1417276"/>
          </a:xfrm>
          <a:custGeom>
            <a:avLst/>
            <a:gdLst/>
            <a:ahLst/>
            <a:cxnLst/>
            <a:rect l="l" t="t" r="r" b="b"/>
            <a:pathLst>
              <a:path w="823501" h="1057979">
                <a:moveTo>
                  <a:pt x="0" y="0"/>
                </a:moveTo>
                <a:lnTo>
                  <a:pt x="823501" y="0"/>
                </a:lnTo>
                <a:lnTo>
                  <a:pt x="823501" y="1057979"/>
                </a:lnTo>
                <a:lnTo>
                  <a:pt x="0" y="105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5242" r="-550428" b="-192585"/>
            </a:stretch>
          </a:blipFill>
        </p:spPr>
      </p:sp>
      <p:sp>
        <p:nvSpPr>
          <p:cNvPr id="17" name="Freeform 12"/>
          <p:cNvSpPr/>
          <p:nvPr/>
        </p:nvSpPr>
        <p:spPr>
          <a:xfrm>
            <a:off x="4195367" y="7461252"/>
            <a:ext cx="2355178" cy="2183892"/>
          </a:xfrm>
          <a:custGeom>
            <a:avLst/>
            <a:gdLst/>
            <a:ahLst/>
            <a:cxnLst/>
            <a:rect l="l" t="t" r="r" b="b"/>
            <a:pathLst>
              <a:path w="2355178" h="2183892">
                <a:moveTo>
                  <a:pt x="0" y="0"/>
                </a:moveTo>
                <a:lnTo>
                  <a:pt x="2355178" y="0"/>
                </a:lnTo>
                <a:lnTo>
                  <a:pt x="2355178" y="2183892"/>
                </a:lnTo>
                <a:lnTo>
                  <a:pt x="0" y="2183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>
            <a:off x="8616806" y="7986260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4"/>
          <p:cNvSpPr/>
          <p:nvPr/>
        </p:nvSpPr>
        <p:spPr>
          <a:xfrm>
            <a:off x="11644827" y="7751330"/>
            <a:ext cx="1845879" cy="2502119"/>
          </a:xfrm>
          <a:custGeom>
            <a:avLst/>
            <a:gdLst/>
            <a:ahLst/>
            <a:cxnLst/>
            <a:rect l="l" t="t" r="r" b="b"/>
            <a:pathLst>
              <a:path w="1845879" h="2502119">
                <a:moveTo>
                  <a:pt x="0" y="0"/>
                </a:moveTo>
                <a:lnTo>
                  <a:pt x="1845879" y="0"/>
                </a:lnTo>
                <a:lnTo>
                  <a:pt x="1845879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66991" y="7718081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2239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7"/>
          <p:cNvSpPr txBox="1"/>
          <p:nvPr/>
        </p:nvSpPr>
        <p:spPr>
          <a:xfrm rot="-10627">
            <a:off x="3694303" y="1035104"/>
            <a:ext cx="10909963" cy="147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0"/>
              </a:lnSpc>
            </a:pPr>
            <a:r>
              <a:rPr lang="en-US" sz="8000" b="1" dirty="0">
                <a:solidFill>
                  <a:srgbClr val="5B4A3B"/>
                </a:solidFill>
                <a:latin typeface="Courier New" panose="02070309020205020404" pitchFamily="49" charset="0"/>
                <a:ea typeface="เอฟซี โอนิกิริ" panose="020B0500040200020003"/>
                <a:cs typeface="Courier New" panose="02070309020205020404" pitchFamily="49" charset="0"/>
                <a:sym typeface="เอฟซี โอนิกิริ" panose="020B0500040200020003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2275" y="7839502"/>
            <a:ext cx="3210050" cy="2476499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8978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3325" y="5297336"/>
            <a:ext cx="7761071" cy="42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endParaRPr lang="en-US" sz="2600" dirty="0">
              <a:solidFill>
                <a:srgbClr val="5B4A3B"/>
              </a:solidFill>
              <a:latin typeface="Balsamiq Sans" panose="02000603000000000000"/>
              <a:ea typeface="Balsamiq Sans" panose="02000603000000000000"/>
              <a:cs typeface="Balsamiq Sans" panose="02000603000000000000"/>
              <a:sym typeface="Balsamiq Sans" panose="0200060300000000000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21663" b="-583763"/>
            </a:stretch>
          </a:blipFill>
        </p:spPr>
      </p:sp>
      <p:pic>
        <p:nvPicPr>
          <p:cNvPr id="13" name="mới">
            <a:hlinkClick r:id="" action="ppaction://media"/>
            <a:extLst>
              <a:ext uri="{FF2B5EF4-FFF2-40B4-BE49-F238E27FC236}">
                <a16:creationId xmlns:a16="http://schemas.microsoft.com/office/drawing/2014/main" id="{40C3183B-B3D4-02F7-FBAB-B708E22BF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1800" y="2769899"/>
            <a:ext cx="12344400" cy="649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647700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42863" y="3464449"/>
            <a:ext cx="8535625" cy="340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5"/>
              </a:lnSpc>
            </a:pPr>
            <a:r>
              <a:rPr lang="en-US" sz="72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Cảm</a:t>
            </a:r>
            <a:r>
              <a:rPr lang="en-US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72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ơn</a:t>
            </a:r>
            <a:r>
              <a:rPr lang="en-US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72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quý</a:t>
            </a:r>
            <a:r>
              <a:rPr lang="en-US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72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thầy</a:t>
            </a:r>
            <a:r>
              <a:rPr lang="en-US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72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cô</a:t>
            </a:r>
            <a:r>
              <a:rPr lang="vi-VN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và các em</a:t>
            </a:r>
            <a:r>
              <a:rPr lang="en-US" sz="72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!</a:t>
            </a:r>
          </a:p>
        </p:txBody>
      </p:sp>
      <p:sp>
        <p:nvSpPr>
          <p:cNvPr id="6" name="Freeform 6"/>
          <p:cNvSpPr/>
          <p:nvPr/>
        </p:nvSpPr>
        <p:spPr>
          <a:xfrm>
            <a:off x="11178488" y="264818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9551879" y="666223"/>
            <a:ext cx="4549045" cy="2499717"/>
            <a:chOff x="9551879" y="666223"/>
            <a:chExt cx="4549045" cy="2499717"/>
          </a:xfrm>
        </p:grpSpPr>
        <p:sp>
          <p:nvSpPr>
            <p:cNvPr id="10" name="Freeform 10"/>
            <p:cNvSpPr/>
            <p:nvPr/>
          </p:nvSpPr>
          <p:spPr>
            <a:xfrm rot="-726169">
              <a:off x="9551879" y="666223"/>
              <a:ext cx="1442327" cy="2019257"/>
            </a:xfrm>
            <a:custGeom>
              <a:avLst/>
              <a:gdLst/>
              <a:ahLst/>
              <a:cxnLst/>
              <a:rect l="l" t="t" r="r" b="b"/>
              <a:pathLst>
                <a:path w="1442327" h="2019257">
                  <a:moveTo>
                    <a:pt x="0" y="0"/>
                  </a:moveTo>
                  <a:lnTo>
                    <a:pt x="1442326" y="0"/>
                  </a:lnTo>
                  <a:lnTo>
                    <a:pt x="1442326" y="2019257"/>
                  </a:lnTo>
                  <a:lnTo>
                    <a:pt x="0" y="201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2355099">
              <a:off x="11481465" y="998183"/>
              <a:ext cx="883387" cy="1236742"/>
            </a:xfrm>
            <a:custGeom>
              <a:avLst/>
              <a:gdLst/>
              <a:ahLst/>
              <a:cxnLst/>
              <a:rect l="l" t="t" r="r" b="b"/>
              <a:pathLst>
                <a:path w="883387" h="1236742">
                  <a:moveTo>
                    <a:pt x="0" y="0"/>
                  </a:moveTo>
                  <a:lnTo>
                    <a:pt x="883387" y="0"/>
                  </a:lnTo>
                  <a:lnTo>
                    <a:pt x="883387" y="1236742"/>
                  </a:lnTo>
                  <a:lnTo>
                    <a:pt x="0" y="1236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1649417">
              <a:off x="13586479" y="2445717"/>
              <a:ext cx="514445" cy="720223"/>
            </a:xfrm>
            <a:custGeom>
              <a:avLst/>
              <a:gdLst/>
              <a:ahLst/>
              <a:cxnLst/>
              <a:rect l="l" t="t" r="r" b="b"/>
              <a:pathLst>
                <a:path w="514445" h="720223">
                  <a:moveTo>
                    <a:pt x="0" y="0"/>
                  </a:moveTo>
                  <a:lnTo>
                    <a:pt x="514445" y="0"/>
                  </a:lnTo>
                  <a:lnTo>
                    <a:pt x="514445" y="720223"/>
                  </a:lnTo>
                  <a:lnTo>
                    <a:pt x="0" y="72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9638616">
              <a:off x="12144257" y="2115947"/>
              <a:ext cx="718461" cy="1005846"/>
            </a:xfrm>
            <a:custGeom>
              <a:avLst/>
              <a:gdLst/>
              <a:ahLst/>
              <a:cxnLst/>
              <a:rect l="l" t="t" r="r" b="b"/>
              <a:pathLst>
                <a:path w="718461" h="1005846">
                  <a:moveTo>
                    <a:pt x="0" y="0"/>
                  </a:moveTo>
                  <a:lnTo>
                    <a:pt x="718461" y="0"/>
                  </a:lnTo>
                  <a:lnTo>
                    <a:pt x="718461" y="1005847"/>
                  </a:lnTo>
                  <a:lnTo>
                    <a:pt x="0" y="100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647700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54254" y="2555703"/>
            <a:ext cx="9689552" cy="5245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15"/>
              </a:lnSpc>
            </a:pPr>
            <a:r>
              <a:rPr lang="vi-VN" sz="7200" b="1" dirty="0">
                <a:solidFill>
                  <a:srgbClr val="5B4A3B"/>
                </a:solidFill>
                <a:latin typeface="+mj-lt"/>
                <a:ea typeface="เอฟซี โอนิกิริ" panose="020B0500040200020003"/>
                <a:cs typeface="เอฟซี โอนิกิริ" panose="020B0500040200020003"/>
                <a:sym typeface="เอฟซี โอนิกิริ" panose="020B0500040200020003"/>
              </a:rPr>
              <a:t>Chúc các em học tốt</a:t>
            </a:r>
            <a:r>
              <a:rPr lang="en-US" sz="7200" b="1" dirty="0">
                <a:solidFill>
                  <a:srgbClr val="5B4A3B"/>
                </a:solidFill>
                <a:latin typeface="+mj-lt"/>
                <a:ea typeface="เอฟซี โอนิกิริ" panose="020B0500040200020003"/>
                <a:cs typeface="เอฟซี โอนิกิริ" panose="020B0500040200020003"/>
                <a:sym typeface="เอฟซี โอนิกิริ" panose="020B0500040200020003"/>
              </a:rPr>
              <a:t>!</a:t>
            </a:r>
            <a:endParaRPr lang="vi-VN" sz="7200" b="1" dirty="0">
              <a:solidFill>
                <a:srgbClr val="5B4A3B"/>
              </a:solidFill>
              <a:latin typeface="+mj-lt"/>
              <a:ea typeface="เอฟซี โอนิกิริ" panose="020B0500040200020003"/>
              <a:cs typeface="เอฟซี โอนิกิริ" panose="020B0500040200020003"/>
              <a:sym typeface="เอฟซี โอนิกิริ" panose="020B0500040200020003"/>
            </a:endParaRPr>
          </a:p>
          <a:p>
            <a:pPr algn="ctr">
              <a:lnSpc>
                <a:spcPts val="14215"/>
              </a:lnSpc>
            </a:pPr>
            <a:r>
              <a:rPr lang="vi-VN" sz="7200" b="1" dirty="0">
                <a:solidFill>
                  <a:srgbClr val="5B4A3B"/>
                </a:solidFill>
                <a:latin typeface="+mj-lt"/>
                <a:ea typeface="เอฟซี โอนิกิริ" panose="020B0500040200020003"/>
                <a:cs typeface="เอฟซี โอนิกิริ" panose="020B0500040200020003"/>
                <a:sym typeface="เอฟซี โอนิกิริ" panose="020B0500040200020003"/>
              </a:rPr>
              <a:t>Chúc quý thầy cô và các em thật nhiều sức khỏe!</a:t>
            </a:r>
            <a:endParaRPr lang="en-US" sz="7200" b="1" dirty="0">
              <a:solidFill>
                <a:srgbClr val="5B4A3B"/>
              </a:solidFill>
              <a:latin typeface="+mj-lt"/>
              <a:ea typeface="เอฟซี โอนิกิริ" panose="020B0500040200020003"/>
              <a:cs typeface="เอฟซี โอนิกิริ" panose="020B0500040200020003"/>
              <a:sym typeface="เอฟซี โอนิกิริ" panose="020B0500040200020003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941143" y="3053462"/>
            <a:ext cx="4171408" cy="6213798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04152" y="7042987"/>
            <a:ext cx="5055148" cy="3583205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434707"/>
            <a:ext cx="5952341" cy="3351878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9551879" y="666223"/>
            <a:ext cx="4549045" cy="2499717"/>
            <a:chOff x="9551879" y="666223"/>
            <a:chExt cx="4549045" cy="2499717"/>
          </a:xfrm>
        </p:grpSpPr>
        <p:sp>
          <p:nvSpPr>
            <p:cNvPr id="10" name="Freeform 10"/>
            <p:cNvSpPr/>
            <p:nvPr/>
          </p:nvSpPr>
          <p:spPr>
            <a:xfrm rot="-726169">
              <a:off x="9551879" y="666223"/>
              <a:ext cx="1442327" cy="2019257"/>
            </a:xfrm>
            <a:custGeom>
              <a:avLst/>
              <a:gdLst/>
              <a:ahLst/>
              <a:cxnLst/>
              <a:rect l="l" t="t" r="r" b="b"/>
              <a:pathLst>
                <a:path w="1442327" h="2019257">
                  <a:moveTo>
                    <a:pt x="0" y="0"/>
                  </a:moveTo>
                  <a:lnTo>
                    <a:pt x="1442326" y="0"/>
                  </a:lnTo>
                  <a:lnTo>
                    <a:pt x="1442326" y="2019257"/>
                  </a:lnTo>
                  <a:lnTo>
                    <a:pt x="0" y="201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2355099">
              <a:off x="11481465" y="998183"/>
              <a:ext cx="883387" cy="1236742"/>
            </a:xfrm>
            <a:custGeom>
              <a:avLst/>
              <a:gdLst/>
              <a:ahLst/>
              <a:cxnLst/>
              <a:rect l="l" t="t" r="r" b="b"/>
              <a:pathLst>
                <a:path w="883387" h="1236742">
                  <a:moveTo>
                    <a:pt x="0" y="0"/>
                  </a:moveTo>
                  <a:lnTo>
                    <a:pt x="883387" y="0"/>
                  </a:lnTo>
                  <a:lnTo>
                    <a:pt x="883387" y="1236742"/>
                  </a:lnTo>
                  <a:lnTo>
                    <a:pt x="0" y="1236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1649417">
              <a:off x="13586479" y="2445717"/>
              <a:ext cx="514445" cy="720223"/>
            </a:xfrm>
            <a:custGeom>
              <a:avLst/>
              <a:gdLst/>
              <a:ahLst/>
              <a:cxnLst/>
              <a:rect l="l" t="t" r="r" b="b"/>
              <a:pathLst>
                <a:path w="514445" h="720223">
                  <a:moveTo>
                    <a:pt x="0" y="0"/>
                  </a:moveTo>
                  <a:lnTo>
                    <a:pt x="514445" y="0"/>
                  </a:lnTo>
                  <a:lnTo>
                    <a:pt x="514445" y="720223"/>
                  </a:lnTo>
                  <a:lnTo>
                    <a:pt x="0" y="72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9638616">
              <a:off x="12144257" y="2115947"/>
              <a:ext cx="718461" cy="1005846"/>
            </a:xfrm>
            <a:custGeom>
              <a:avLst/>
              <a:gdLst/>
              <a:ahLst/>
              <a:cxnLst/>
              <a:rect l="l" t="t" r="r" b="b"/>
              <a:pathLst>
                <a:path w="718461" h="1005846">
                  <a:moveTo>
                    <a:pt x="0" y="0"/>
                  </a:moveTo>
                  <a:lnTo>
                    <a:pt x="718461" y="0"/>
                  </a:lnTo>
                  <a:lnTo>
                    <a:pt x="718461" y="1005847"/>
                  </a:lnTo>
                  <a:lnTo>
                    <a:pt x="0" y="100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833" t="-37953" r="-344151" b="-234981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222" y="70842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38637" y="6431591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276581" y="1587620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11400" y="5544731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24273" y="4487568"/>
            <a:ext cx="5619727" cy="42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600" dirty="0">
                <a:solidFill>
                  <a:srgbClr val="5B4A3B"/>
                </a:solidFill>
                <a:latin typeface="Balsamiq Sans" panose="02000603000000000000"/>
                <a:ea typeface="Balsamiq Sans" panose="02000603000000000000"/>
                <a:cs typeface="Balsamiq Sans" panose="02000603000000000000"/>
                <a:sym typeface="Balsamiq Sans" panose="0200060300000000000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7065" y="3136900"/>
            <a:ext cx="7692390" cy="14217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10290"/>
              </a:lnSpc>
            </a:pPr>
            <a:endParaRPr lang="en-US" sz="4000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3" name="Freeform 13"/>
          <p:cNvSpPr/>
          <p:nvPr/>
        </p:nvSpPr>
        <p:spPr>
          <a:xfrm rot="-2891178">
            <a:off x="116636" y="648498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090714" y="-45371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391281" y="-1705924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4733722" y="-238740"/>
            <a:ext cx="2193199" cy="1419007"/>
          </a:xfrm>
          <a:custGeom>
            <a:avLst/>
            <a:gdLst/>
            <a:ahLst/>
            <a:cxnLst/>
            <a:rect l="l" t="t" r="r" b="b"/>
            <a:pathLst>
              <a:path w="3212848" h="2051405">
                <a:moveTo>
                  <a:pt x="0" y="0"/>
                </a:moveTo>
                <a:lnTo>
                  <a:pt x="3212848" y="0"/>
                </a:lnTo>
                <a:lnTo>
                  <a:pt x="3212848" y="2051406"/>
                </a:lnTo>
                <a:lnTo>
                  <a:pt x="0" y="2051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1972" t="-1538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8553576" y="6538876"/>
            <a:ext cx="3020744" cy="1861891"/>
            <a:chOff x="9551879" y="666223"/>
            <a:chExt cx="4549045" cy="2499717"/>
          </a:xfrm>
        </p:grpSpPr>
        <p:sp>
          <p:nvSpPr>
            <p:cNvPr id="20" name="Freeform 10"/>
            <p:cNvSpPr/>
            <p:nvPr/>
          </p:nvSpPr>
          <p:spPr>
            <a:xfrm rot="-726169">
              <a:off x="9551879" y="666223"/>
              <a:ext cx="1442327" cy="2019257"/>
            </a:xfrm>
            <a:custGeom>
              <a:avLst/>
              <a:gdLst/>
              <a:ahLst/>
              <a:cxnLst/>
              <a:rect l="l" t="t" r="r" b="b"/>
              <a:pathLst>
                <a:path w="1442327" h="2019257">
                  <a:moveTo>
                    <a:pt x="0" y="0"/>
                  </a:moveTo>
                  <a:lnTo>
                    <a:pt x="1442326" y="0"/>
                  </a:lnTo>
                  <a:lnTo>
                    <a:pt x="1442326" y="2019257"/>
                  </a:lnTo>
                  <a:lnTo>
                    <a:pt x="0" y="201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6833" t="-37953" r="-344151" b="-234981"/>
              </a:stretch>
            </a:blipFill>
          </p:spPr>
        </p:sp>
        <p:sp>
          <p:nvSpPr>
            <p:cNvPr id="21" name="Freeform 11"/>
            <p:cNvSpPr/>
            <p:nvPr/>
          </p:nvSpPr>
          <p:spPr>
            <a:xfrm rot="-2355099">
              <a:off x="11481465" y="998183"/>
              <a:ext cx="883387" cy="1236742"/>
            </a:xfrm>
            <a:custGeom>
              <a:avLst/>
              <a:gdLst/>
              <a:ahLst/>
              <a:cxnLst/>
              <a:rect l="l" t="t" r="r" b="b"/>
              <a:pathLst>
                <a:path w="883387" h="1236742">
                  <a:moveTo>
                    <a:pt x="0" y="0"/>
                  </a:moveTo>
                  <a:lnTo>
                    <a:pt x="883387" y="0"/>
                  </a:lnTo>
                  <a:lnTo>
                    <a:pt x="883387" y="1236742"/>
                  </a:lnTo>
                  <a:lnTo>
                    <a:pt x="0" y="1236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6833" t="-37953" r="-344151" b="-234981"/>
              </a:stretch>
            </a:blipFill>
          </p:spPr>
        </p:sp>
        <p:sp>
          <p:nvSpPr>
            <p:cNvPr id="22" name="Freeform 12"/>
            <p:cNvSpPr/>
            <p:nvPr/>
          </p:nvSpPr>
          <p:spPr>
            <a:xfrm rot="-1649417">
              <a:off x="13586479" y="2445717"/>
              <a:ext cx="514445" cy="720223"/>
            </a:xfrm>
            <a:custGeom>
              <a:avLst/>
              <a:gdLst/>
              <a:ahLst/>
              <a:cxnLst/>
              <a:rect l="l" t="t" r="r" b="b"/>
              <a:pathLst>
                <a:path w="514445" h="720223">
                  <a:moveTo>
                    <a:pt x="0" y="0"/>
                  </a:moveTo>
                  <a:lnTo>
                    <a:pt x="514445" y="0"/>
                  </a:lnTo>
                  <a:lnTo>
                    <a:pt x="514445" y="720223"/>
                  </a:lnTo>
                  <a:lnTo>
                    <a:pt x="0" y="72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6833" t="-37953" r="-344151" b="-234981"/>
              </a:stretch>
            </a:blipFill>
          </p:spPr>
        </p:sp>
        <p:sp>
          <p:nvSpPr>
            <p:cNvPr id="23" name="Freeform 16"/>
            <p:cNvSpPr/>
            <p:nvPr/>
          </p:nvSpPr>
          <p:spPr>
            <a:xfrm rot="9638616">
              <a:off x="12144257" y="2115947"/>
              <a:ext cx="718461" cy="1005846"/>
            </a:xfrm>
            <a:custGeom>
              <a:avLst/>
              <a:gdLst/>
              <a:ahLst/>
              <a:cxnLst/>
              <a:rect l="l" t="t" r="r" b="b"/>
              <a:pathLst>
                <a:path w="718461" h="1005846">
                  <a:moveTo>
                    <a:pt x="0" y="0"/>
                  </a:moveTo>
                  <a:lnTo>
                    <a:pt x="718461" y="0"/>
                  </a:lnTo>
                  <a:lnTo>
                    <a:pt x="718461" y="1005847"/>
                  </a:lnTo>
                  <a:lnTo>
                    <a:pt x="0" y="100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6833" t="-37953" r="-344151" b="-234981"/>
              </a:stretch>
            </a:blipFill>
          </p:spPr>
        </p:sp>
      </p:grpSp>
      <p:sp>
        <p:nvSpPr>
          <p:cNvPr id="25" name="Freeform 5"/>
          <p:cNvSpPr/>
          <p:nvPr/>
        </p:nvSpPr>
        <p:spPr>
          <a:xfrm>
            <a:off x="10363200" y="8203126"/>
            <a:ext cx="3884007" cy="2343733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33" name="Group 29"/>
          <p:cNvGrpSpPr/>
          <p:nvPr/>
        </p:nvGrpSpPr>
        <p:grpSpPr>
          <a:xfrm>
            <a:off x="838111" y="5609810"/>
            <a:ext cx="1002571" cy="777251"/>
            <a:chOff x="0" y="56528"/>
            <a:chExt cx="1336761" cy="1036334"/>
          </a:xfrm>
        </p:grpSpPr>
        <p:sp>
          <p:nvSpPr>
            <p:cNvPr id="37" name="TextBox 32"/>
            <p:cNvSpPr txBox="1"/>
            <p:nvPr/>
          </p:nvSpPr>
          <p:spPr>
            <a:xfrm>
              <a:off x="194573" y="56528"/>
              <a:ext cx="979808" cy="1036334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35" name="TextBox 33"/>
            <p:cNvSpPr txBox="1"/>
            <p:nvPr/>
          </p:nvSpPr>
          <p:spPr>
            <a:xfrm>
              <a:off x="0" y="192892"/>
              <a:ext cx="1336761" cy="797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b="1" dirty="0">
                  <a:solidFill>
                    <a:srgbClr val="FFFFFF"/>
                  </a:solidFill>
                  <a:latin typeface="Balsamiq Sans Bold" panose="02000603000000000000"/>
                  <a:ea typeface="Balsamiq Sans Bold" panose="02000603000000000000"/>
                  <a:cs typeface="Balsamiq Sans Bold" panose="02000603000000000000"/>
                  <a:sym typeface="Balsamiq Sans Bold" panose="02000603000000000000"/>
                </a:rPr>
                <a:t>03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8898" y="800100"/>
            <a:ext cx="14642810" cy="2656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TIẾNG VIỆT</a:t>
            </a:r>
          </a:p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TIẾT: 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76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ĐỌC: NHỮNG CÂY SEN ĐÁ (TIẾT 2)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A8F10-A48B-6DE0-D3E8-48CEA8A7D1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78" y="3333817"/>
            <a:ext cx="10626921" cy="57720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1530"/>
              </a:lnSpc>
            </a:pPr>
            <a:r>
              <a:rPr lang="en-US" sz="60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lang="en-US" sz="6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en-US" sz="6000" b="1" dirty="0" err="1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lang="en-US" sz="6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lang="vi-VN" sz="6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lang="en-US" sz="6000" b="1" dirty="0">
              <a:solidFill>
                <a:srgbClr val="5B4A3B"/>
              </a:solidFill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/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2092D-B829-5025-CF71-6EDF04E2F915}"/>
              </a:ext>
            </a:extLst>
          </p:cNvPr>
          <p:cNvSpPr txBox="1"/>
          <p:nvPr/>
        </p:nvSpPr>
        <p:spPr>
          <a:xfrm>
            <a:off x="1447800" y="4219810"/>
            <a:ext cx="157734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 giáo mang chậu sen đá đến lớp để làm gì?</a:t>
            </a:r>
          </a:p>
          <a:p>
            <a:pPr algn="just">
              <a:buNone/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bạn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làm gì để được thầy giáo tặng cây?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hỏi 3: Việt cảm thấy thế nào khi được nhận chậu sen đá?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hỏi 4: Mỗi lần có ai khen những chậu sen đá, bố của Việt nói gì?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6A21A-0A1D-47C2-DC3B-C98288DA2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4DB0D5F-8D25-E60A-3223-525DE0CF2FC1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CE6BC27-708A-38E6-234B-6D2A471067CE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F369202-4A35-1C22-1686-96CB7DA113D6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E26F1907-8CEB-8E5E-E0EE-A2EB9ACB143B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A2363B2-4EF6-71A7-D755-7D1A90FCE1C5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2907701-8B44-03A8-1B63-203042E4F627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FDA9101-EE5A-6EC3-EA33-BEDDE8E1A2B6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264BF08-286B-7813-C4E7-C0DC84E979EF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A190C9D-EC19-4A77-AE91-C5F46F6B532E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3AC10DF-5011-B57D-1CE7-56EA323424A4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A90C28F-3912-1ED0-06DA-D1798A50DD48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5D47389-D529-15D5-9BEC-A5FE3FFD9A48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04266E34-4E40-16C5-F084-BB7DA5C7B87E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72A51E2-9EEB-FBC3-1297-90D87D1736C2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2F95ECC-BF7E-A55B-BA24-C4E78C19A1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7B054C-0D07-153B-961F-A5D7B3477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EAAAEAC7-6C17-F53B-FF94-DD69F26090E1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87A5E-FD89-AFC8-B159-E3EE52641C07}"/>
              </a:ext>
            </a:extLst>
          </p:cNvPr>
          <p:cNvSpPr txBox="1"/>
          <p:nvPr/>
        </p:nvSpPr>
        <p:spPr>
          <a:xfrm>
            <a:off x="1447800" y="4219810"/>
            <a:ext cx="1577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 giáo mang chậu sen đá đến lớp để làm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1266D-07DF-E500-E62B-B08C95C467FD}"/>
              </a:ext>
            </a:extLst>
          </p:cNvPr>
          <p:cNvSpPr txBox="1"/>
          <p:nvPr/>
        </p:nvSpPr>
        <p:spPr>
          <a:xfrm>
            <a:off x="2365687" y="5650295"/>
            <a:ext cx="129147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 giáo mang chậu sen đá đến lớp để tặng cây cho bạn nào đạt kết quả học tập cao nhất trong tuần.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E0F0B-5343-21F4-3E88-386B4F6A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884286F-F5CF-9F76-A4AE-C0FA4DDE86FE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89AC726-26CF-ABA2-2865-0188CBB04FAC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CC2C22-2B73-62B2-49CA-44AB4C98E492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177B8DF-815C-F506-71CA-20809354F902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1B2C8B8-A6DE-4AF6-BF58-A4E4BD562FCC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7D6BD08-AC47-B125-277B-2763CC310949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EB15411-215E-90D9-BFC3-634F720C6DD1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015D847-9789-8B44-ABC8-A335AF861EE3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89A534F6-3E9C-C49E-A21B-5D8E71654264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0E24AF13-EC55-247F-66FE-A873788ADD0D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F2199856-C1D3-E612-91D7-86CEEFFB65D0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2937377-DD21-BDEB-7E97-98F803B4BE8E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77F9E48-38DC-7EE8-E787-ED705F834B88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5C17685-BBCD-016E-81FD-D3008BBCA7E5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CA026AE-664C-9071-A611-074A2A2D6C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534E68-1712-D1F3-B498-01C704E67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826DD5E0-26C0-F5F4-A98B-5059C97EB162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89576-814B-E9AB-F3ED-49616BDC40B7}"/>
              </a:ext>
            </a:extLst>
          </p:cNvPr>
          <p:cNvSpPr txBox="1"/>
          <p:nvPr/>
        </p:nvSpPr>
        <p:spPr>
          <a:xfrm>
            <a:off x="1907481" y="4121054"/>
            <a:ext cx="15773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bạn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làm gì để được thầy giáo tặng cây?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054A5-B131-C3A3-54F6-99CC2776FBA1}"/>
              </a:ext>
            </a:extLst>
          </p:cNvPr>
          <p:cNvSpPr txBox="1"/>
          <p:nvPr/>
        </p:nvSpPr>
        <p:spPr>
          <a:xfrm>
            <a:off x="2705174" y="5427601"/>
            <a:ext cx="125220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bạn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cũng cố gắng học để được nhận phần thưởng của thầy.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D79CD-C019-6C20-4C2D-BC68EA82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B82184-7289-C847-FCCC-CDE58420F723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4EC27E3-5D37-0D22-87C7-B4C8371F9108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F7AA4D3-9339-EF66-FA0F-8755816C83F3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6ECD72D-C070-79EC-3141-DE6A423A07D0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E15481E-F9F0-5504-FE4C-94630551ADDD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973AA3C-4147-D5B7-75EC-41AAE9F29B17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C111D435-CCE1-95E4-B78A-0928F26EF986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74BF054-79EB-15FD-3CB1-DDC88EF0AC1B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0E62CAC-9822-6315-B10C-F978465F79DB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38F1CD3-0E10-F6A3-9B9C-53D40FF0FD28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3E3CF1F-FE3A-A45A-34F5-FFCB98B80556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4A4BE5C-E1EB-B8A1-9643-78E1F889AF33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018CDCF-4837-92BD-FA16-DF7167EBF6BA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B9C28FC-3FD0-2AE9-2E36-E934E25B2137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CBAFD86-ECD4-0C52-137E-13D1B73CE1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A31261-9E37-0996-6657-7236B86F8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5881CDF2-2A2F-D061-7A28-EE78AE4EA61F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294E1-D0BD-E4D5-4C40-35A8CBE21065}"/>
              </a:ext>
            </a:extLst>
          </p:cNvPr>
          <p:cNvSpPr txBox="1"/>
          <p:nvPr/>
        </p:nvSpPr>
        <p:spPr>
          <a:xfrm>
            <a:off x="1447800" y="4219810"/>
            <a:ext cx="15773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hỏi 3: Việt cảm thấy thế nào khi được nhận chậu sen đá?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235FB-4CBC-C3FE-7C3F-91D4DF838922}"/>
              </a:ext>
            </a:extLst>
          </p:cNvPr>
          <p:cNvSpPr txBox="1"/>
          <p:nvPr/>
        </p:nvSpPr>
        <p:spPr>
          <a:xfrm>
            <a:off x="2642544" y="5679000"/>
            <a:ext cx="13222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 cảm thấy rất tự h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được nhận chậu sen đá.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69AA4-490D-251D-7065-E68F926E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3474892-38FC-BAA3-613B-C737F43480BB}"/>
              </a:ext>
            </a:extLst>
          </p:cNvPr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3043F9-DB54-ACB7-C8F3-44B3F9BAD88B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F393DA-407E-6284-EB18-8E16A0991B47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58E4B4C-D9A8-B083-C990-791FECFE2321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B90D0D6-11DC-529A-56F1-C95E4E28178B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9611BAE-5EAB-9862-6437-B0051F16025E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C12612E-93E5-AECB-6C0B-5B996C509351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C00BFD6-9A53-728B-DF5A-73767DBD55AF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6053305-379A-828B-B16C-8BB6CBB1111F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02F808F-C3C4-57A4-E302-78839A558926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EBBDEA7-3E65-42AA-EE67-FC3C46E8B53B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1EFDCAC-BDB4-E725-255B-EF4F8B6FA480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C144AE3-BEEF-E3ED-D482-A11044E0AE67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F0745B0-5C35-54D5-436E-1F4599E9DB0B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5E8DB90-9A61-3FDD-4AB0-719AD2E598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154A93-A82F-8156-8CEE-1149B8ED78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E921FC6C-23E0-70C5-484C-35EB0E02742A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1D893-18BB-859B-CBF9-F116926CF785}"/>
              </a:ext>
            </a:extLst>
          </p:cNvPr>
          <p:cNvSpPr txBox="1"/>
          <p:nvPr/>
        </p:nvSpPr>
        <p:spPr>
          <a:xfrm>
            <a:off x="762000" y="4219810"/>
            <a:ext cx="1676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hỏi 4: Mỗi lần có ai khen những chậu sen đá, bố của Việt nói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90368-18A5-CD97-8A8F-D26605C7993C}"/>
              </a:ext>
            </a:extLst>
          </p:cNvPr>
          <p:cNvSpPr txBox="1"/>
          <p:nvPr/>
        </p:nvSpPr>
        <p:spPr>
          <a:xfrm>
            <a:off x="2286000" y="5227637"/>
            <a:ext cx="13335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 lần có ai khen những chậu sen đá, bố của Việt nói: “Khi cháu đem chậu cây về, vợ chồng tôi đã mừng rớt nước mắt. Thầy giáo của cháu đã làm thay đổi cháu.”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9561B-611E-BCB0-6B21-00CC000DC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FAFF31B-57B1-D2A1-0B00-42B4A0FCFCC3}"/>
              </a:ext>
            </a:extLst>
          </p:cNvPr>
          <p:cNvGrpSpPr/>
          <p:nvPr/>
        </p:nvGrpSpPr>
        <p:grpSpPr>
          <a:xfrm>
            <a:off x="549687" y="832413"/>
            <a:ext cx="17119732" cy="9003288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EE86FFF-0288-CA0D-65C0-92F417C731C6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513F50-6DE3-3E51-6FB5-E7DA4FB52D45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F40C853-306D-C216-C1C8-73FA1E1EC17F}"/>
              </a:ext>
            </a:extLst>
          </p:cNvPr>
          <p:cNvSpPr txBox="1"/>
          <p:nvPr/>
        </p:nvSpPr>
        <p:spPr>
          <a:xfrm rot="9985">
            <a:off x="2723605" y="2424864"/>
            <a:ext cx="12706350" cy="13036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1: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4A3B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 </a:t>
            </a:r>
            <a:r>
              <a:rPr lang="vi-VN" sz="6000" b="1" dirty="0">
                <a:solidFill>
                  <a:srgbClr val="5B4A3B"/>
                </a:solidFill>
                <a:latin typeface="Times New Roman" panose="02020603050405020304" pitchFamily="18" charset="0"/>
                <a:ea typeface="เอฟซี โอนิกิริ" panose="020B0500040200020003"/>
                <a:cs typeface="Times New Roman" panose="02020603050405020304" pitchFamily="18" charset="0"/>
                <a:sym typeface="เอฟซี โอนิกิริ" panose="020B0500040200020003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4A3B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 panose="020B0500040200020003"/>
              <a:cs typeface="Times New Roman" panose="02020603050405020304" pitchFamily="18" charset="0"/>
              <a:sym typeface="เอฟซี โอนิกิริ" panose="020B0500040200020003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6627724-5FB8-48E5-BCC3-AAFD022AC7D8}"/>
              </a:ext>
            </a:extLst>
          </p:cNvPr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2063F36-3030-1D47-1337-CFDEADCC2C42}"/>
              </a:ext>
            </a:extLst>
          </p:cNvPr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7701713-08B0-3CA2-4482-B1A9F19446D9}"/>
              </a:ext>
            </a:extLst>
          </p:cNvPr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AB37EBC-5A36-674F-0FDB-0CD8F85CA210}"/>
                </a:ext>
              </a:extLst>
            </p:cNvPr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38D83E6-8FB9-D884-BA5F-B89569EC68DA}"/>
                </a:ext>
              </a:extLst>
            </p:cNvPr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A329466-2ADB-4A09-40CB-F8F32DFA0A81}"/>
                </a:ext>
              </a:extLst>
            </p:cNvPr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8FF1FD36-B191-E2B4-3897-346CA8B5C932}"/>
              </a:ext>
            </a:extLst>
          </p:cNvPr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77F5276-505C-4ED1-5E9D-3A3E73FEC020}"/>
                </a:ext>
              </a:extLst>
            </p:cNvPr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F29D1D0-70BA-6392-0CE2-E1AF549071EF}"/>
                </a:ext>
              </a:extLst>
            </p:cNvPr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6450FD-236F-35D7-D589-06E22A061E39}"/>
                </a:ext>
              </a:extLst>
            </p:cNvPr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2A440FC-8838-23DD-E075-EEB07B20A1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23" y="7857182"/>
            <a:ext cx="4224477" cy="4119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0E389D-8C0D-B4A2-BBC8-645B2EDFD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7" l="0" r="100000">
                        <a14:foregroundMark x1="22701" y1="24194" x2="22701" y2="24194"/>
                        <a14:foregroundMark x1="22701" y1="24731" x2="22701" y2="24731"/>
                        <a14:foregroundMark x1="18966" y1="19892" x2="18966" y2="19892"/>
                        <a14:foregroundMark x1="16667" y1="15054" x2="16667" y2="15054"/>
                        <a14:foregroundMark x1="16667" y1="14516" x2="16667" y2="14516"/>
                        <a14:foregroundMark x1="81034" y1="15054" x2="81034" y2="15054"/>
                        <a14:foregroundMark x1="87356" y1="8602" x2="87356" y2="8602"/>
                        <a14:foregroundMark x1="83621" y1="8602" x2="83621" y2="8602"/>
                        <a14:foregroundMark x1="83621" y1="8065" x2="83621" y2="8065"/>
                        <a14:foregroundMark x1="79310" y1="80645" x2="79310" y2="80645"/>
                        <a14:foregroundMark x1="79310" y1="80645" x2="79310" y2="80645"/>
                        <a14:foregroundMark x1="81034" y1="80645" x2="81034" y2="80645"/>
                        <a14:foregroundMark x1="81034" y1="80645" x2="81034" y2="80645"/>
                        <a14:foregroundMark x1="82759" y1="79032" x2="82759" y2="79032"/>
                        <a14:foregroundMark x1="85345" y1="79032" x2="85345" y2="79032"/>
                        <a14:foregroundMark x1="87069" y1="79032" x2="87069" y2="79032"/>
                        <a14:foregroundMark x1="87931" y1="77957" x2="87931" y2="77957"/>
                        <a14:foregroundMark x1="57184" y1="29570" x2="57184" y2="29570"/>
                        <a14:foregroundMark x1="43103" y1="88710" x2="43103" y2="88710"/>
                        <a14:foregroundMark x1="45115" y1="87634" x2="45115" y2="87634"/>
                        <a14:foregroundMark x1="46839" y1="85484" x2="46839" y2="85484"/>
                        <a14:foregroundMark x1="75287" y1="73118" x2="75287" y2="73118"/>
                        <a14:foregroundMark x1="80172" y1="19355" x2="80172" y2="19355"/>
                        <a14:foregroundMark x1="89080" y1="18280" x2="89080" y2="18280"/>
                        <a14:foregroundMark x1="85345" y1="15054" x2="85345" y2="15054"/>
                        <a14:foregroundMark x1="83046" y1="21505" x2="83046" y2="24194"/>
                        <a14:foregroundMark x1="83046" y1="24194" x2="83046" y2="24194"/>
                        <a14:foregroundMark x1="82184" y1="25806" x2="82184" y2="25806"/>
                        <a14:foregroundMark x1="75862" y1="13441" x2="75862" y2="13441"/>
                        <a14:foregroundMark x1="70115" y1="13441" x2="70115" y2="13441"/>
                        <a14:foregroundMark x1="86207" y1="82258" x2="86207" y2="82258"/>
                        <a14:foregroundMark x1="85632" y1="83871" x2="85632" y2="83871"/>
                        <a14:foregroundMark x1="70115" y1="72581" x2="70115" y2="72581"/>
                        <a14:foregroundMark x1="47414" y1="74194" x2="47414" y2="74194"/>
                        <a14:foregroundMark x1="48563" y1="27419" x2="48563" y2="27419"/>
                        <a14:foregroundMark x1="54598" y1="46774" x2="54598" y2="46774"/>
                        <a14:foregroundMark x1="54310" y1="58065" x2="54310" y2="58065"/>
                        <a14:foregroundMark x1="46839" y1="19892" x2="46839" y2="19892"/>
                        <a14:foregroundMark x1="50000" y1="14516" x2="50000" y2="14516"/>
                        <a14:foregroundMark x1="58046" y1="9677" x2="58046" y2="9677"/>
                        <a14:foregroundMark x1="80460" y1="11290" x2="80460" y2="11290"/>
                        <a14:foregroundMark x1="87931" y1="11828" x2="87931" y2="11828"/>
                        <a14:foregroundMark x1="90517" y1="29032" x2="90517" y2="29032"/>
                        <a14:foregroundMark x1="93966" y1="30645" x2="93966" y2="30645"/>
                        <a14:foregroundMark x1="95115" y1="32258" x2="95115" y2="32258"/>
                        <a14:foregroundMark x1="92529" y1="35484" x2="92529" y2="35484"/>
                        <a14:foregroundMark x1="92529" y1="36022" x2="92529" y2="36022"/>
                        <a14:foregroundMark x1="93966" y1="37097" x2="93966" y2="37097"/>
                        <a14:foregroundMark x1="93966" y1="37097" x2="93966" y2="37097"/>
                        <a14:foregroundMark x1="91379" y1="39247" x2="91379" y2="39247"/>
                        <a14:foregroundMark x1="85632" y1="53226" x2="85632" y2="53226"/>
                        <a14:foregroundMark x1="83046" y1="27419" x2="83046" y2="27419"/>
                        <a14:foregroundMark x1="77586" y1="16667" x2="77586" y2="16667"/>
                        <a14:foregroundMark x1="76724" y1="13441" x2="76724" y2="13441"/>
                        <a14:foregroundMark x1="86207" y1="10215" x2="86207" y2="10215"/>
                        <a14:foregroundMark x1="70690" y1="11290" x2="70690" y2="11290"/>
                        <a14:foregroundMark x1="67529" y1="14516" x2="67529" y2="14516"/>
                        <a14:foregroundMark x1="70690" y1="19355" x2="70690" y2="19355"/>
                        <a14:foregroundMark x1="39943" y1="19355" x2="39943" y2="19355"/>
                        <a14:foregroundMark x1="13218" y1="18280" x2="13218" y2="18280"/>
                        <a14:foregroundMark x1="36207" y1="22581" x2="36207" y2="22581"/>
                        <a14:foregroundMark x1="42529" y1="94086" x2="42529" y2="94086"/>
                        <a14:foregroundMark x1="42529" y1="95161" x2="42529" y2="95161"/>
                        <a14:foregroundMark x1="43966" y1="96774" x2="43966" y2="96774"/>
                        <a14:foregroundMark x1="18966" y1="89247" x2="18966" y2="89247"/>
                        <a14:foregroundMark x1="83046" y1="81183" x2="83046" y2="81183"/>
                        <a14:foregroundMark x1="80460" y1="66129" x2="80460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47" y="8777317"/>
            <a:ext cx="3598175" cy="1708259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84C6A118-3D48-F523-C826-D972395E154F}"/>
              </a:ext>
            </a:extLst>
          </p:cNvPr>
          <p:cNvSpPr/>
          <p:nvPr/>
        </p:nvSpPr>
        <p:spPr>
          <a:xfrm>
            <a:off x="7173244" y="721090"/>
            <a:ext cx="3575472" cy="2252632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EB1DB-2393-39C1-DA3E-1820973AB267}"/>
              </a:ext>
            </a:extLst>
          </p:cNvPr>
          <p:cNvSpPr txBox="1"/>
          <p:nvPr/>
        </p:nvSpPr>
        <p:spPr>
          <a:xfrm>
            <a:off x="3886200" y="4034075"/>
            <a:ext cx="109915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dung:</a:t>
            </a:r>
          </a:p>
          <a:p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880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783</Words>
  <Application>Microsoft Office PowerPoint</Application>
  <PresentationFormat>Custom</PresentationFormat>
  <Paragraphs>85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Courier New</vt:lpstr>
      <vt:lpstr>Wingdings</vt:lpstr>
      <vt:lpstr>Edwardian Script ITC</vt:lpstr>
      <vt:lpstr>Times New Roman</vt:lpstr>
      <vt:lpstr>Arial</vt:lpstr>
      <vt:lpstr>Balsamiq Sans</vt:lpstr>
      <vt:lpstr>Montserrat Black</vt:lpstr>
      <vt:lpstr>Calibri</vt:lpstr>
      <vt:lpstr>Balsamiq Sans Bold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DIEP</dc:creator>
  <cp:lastModifiedBy>dell</cp:lastModifiedBy>
  <cp:revision>69</cp:revision>
  <dcterms:created xsi:type="dcterms:W3CDTF">2006-08-16T00:00:00Z</dcterms:created>
  <dcterms:modified xsi:type="dcterms:W3CDTF">2025-10-28T07:05:10Z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F126F041F9424078AE6D509AAAACF6E7_13</vt:lpwstr>
  </property>
  <property fmtid="{D5CDD505-2E9C-101B-9397-08002B2CF9AE}" pid="3" name="KSOProductBuildVer">
    <vt:lpwstr>1033-12.2.0.18607</vt:lpwstr>
  </property>
</Properties>
</file>