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webp" ContentType="image/webp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ink/ink1.xml" ContentType="application/inkml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1"/>
  </p:sldMasterIdLst>
  <p:notesMasterIdLst>
    <p:notesMasterId r:id="rId41"/>
  </p:notesMasterIdLst>
  <p:sldIdLst>
    <p:sldId id="532" r:id="rId2"/>
    <p:sldId id="534" r:id="rId3"/>
    <p:sldId id="375" r:id="rId4"/>
    <p:sldId id="324" r:id="rId5"/>
    <p:sldId id="376" r:id="rId6"/>
    <p:sldId id="377" r:id="rId7"/>
    <p:sldId id="378" r:id="rId8"/>
    <p:sldId id="500" r:id="rId9"/>
    <p:sldId id="284" r:id="rId10"/>
    <p:sldId id="285" r:id="rId11"/>
    <p:sldId id="286" r:id="rId12"/>
    <p:sldId id="287" r:id="rId13"/>
    <p:sldId id="288" r:id="rId14"/>
    <p:sldId id="289" r:id="rId15"/>
    <p:sldId id="290" r:id="rId16"/>
    <p:sldId id="291" r:id="rId17"/>
    <p:sldId id="292" r:id="rId18"/>
    <p:sldId id="293" r:id="rId19"/>
    <p:sldId id="499" r:id="rId20"/>
    <p:sldId id="422" r:id="rId21"/>
    <p:sldId id="502" r:id="rId22"/>
    <p:sldId id="501" r:id="rId23"/>
    <p:sldId id="473" r:id="rId24"/>
    <p:sldId id="528" r:id="rId25"/>
    <p:sldId id="529" r:id="rId26"/>
    <p:sldId id="476" r:id="rId27"/>
    <p:sldId id="474" r:id="rId28"/>
    <p:sldId id="453" r:id="rId29"/>
    <p:sldId id="495" r:id="rId30"/>
    <p:sldId id="503" r:id="rId31"/>
    <p:sldId id="505" r:id="rId32"/>
    <p:sldId id="509" r:id="rId33"/>
    <p:sldId id="513" r:id="rId34"/>
    <p:sldId id="515" r:id="rId35"/>
    <p:sldId id="520" r:id="rId36"/>
    <p:sldId id="522" r:id="rId37"/>
    <p:sldId id="524" r:id="rId38"/>
    <p:sldId id="526" r:id="rId39"/>
    <p:sldId id="322" r:id="rId40"/>
  </p:sldIdLst>
  <p:sldSz cx="9144000" cy="5143500" type="screen16x9"/>
  <p:notesSz cx="6858000" cy="9144000"/>
  <p:embeddedFontLst>
    <p:embeddedFont>
      <p:font typeface="Catamaran" panose="020B0604020202020204" charset="0"/>
      <p:regular r:id="rId42"/>
      <p:bold r:id="rId43"/>
    </p:embeddedFont>
    <p:embeddedFont>
      <p:font typeface="Coiny" panose="020B0604020202020204" charset="0"/>
      <p:regular r:id="rId44"/>
    </p:embeddedFont>
    <p:embeddedFont>
      <p:font typeface="Comic Sans MS" panose="030F0702030302020204" pitchFamily="66" charset="0"/>
      <p:regular r:id="rId45"/>
      <p:bold r:id="rId46"/>
      <p:italic r:id="rId47"/>
      <p:boldItalic r:id="rId48"/>
    </p:embeddedFont>
    <p:embeddedFont>
      <p:font typeface="Garamond" panose="02020404030301010803" pitchFamily="18" charset="0"/>
      <p:regular r:id="rId49"/>
      <p:bold r:id="rId50"/>
      <p:italic r:id="rId51"/>
    </p:embeddedFont>
    <p:embeddedFont>
      <p:font typeface="Quicksand" panose="020B0604020202020204" charset="0"/>
      <p:regular r:id="rId52"/>
      <p:bold r:id="rId53"/>
      <p:italic r:id="rId54"/>
      <p:boldItalic r:id="rId5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MOU" lastIdx="2" clrIdx="0">
    <p:extLst>
      <p:ext uri="{19B8F6BF-5375-455C-9EA6-DF929625EA0E}">
        <p15:presenceInfo xmlns:p15="http://schemas.microsoft.com/office/powerpoint/2012/main" userId="Microsoft Office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CFBB5E5-080F-46DB-A6B0-16C741041471}">
  <a:tblStyle styleId="{9CFBB5E5-080F-46DB-A6B0-16C74104147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951" autoAdjust="0"/>
    <p:restoredTop sz="96006"/>
  </p:normalViewPr>
  <p:slideViewPr>
    <p:cSldViewPr snapToGrid="0">
      <p:cViewPr varScale="1">
        <p:scale>
          <a:sx n="84" d="100"/>
          <a:sy n="84" d="100"/>
        </p:scale>
        <p:origin x="732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font" Target="fonts/font9.fntdata"/><Relationship Id="rId55" Type="http://schemas.openxmlformats.org/officeDocument/2006/relationships/font" Target="fonts/font14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4.fntdata"/><Relationship Id="rId53" Type="http://schemas.openxmlformats.org/officeDocument/2006/relationships/font" Target="fonts/font12.fntdata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56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font" Target="fonts/font10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5.fntdata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Relationship Id="rId54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8.fntdata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3.fntdata"/><Relationship Id="rId52" Type="http://schemas.openxmlformats.org/officeDocument/2006/relationships/font" Target="fonts/font11.fntdata"/><Relationship Id="rId60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58763" units="1/cm"/>
          <inkml:channelProperty channel="T" name="resolution" value="1" units="1/dev"/>
        </inkml:channelProperties>
      </inkml:inkSource>
      <inkml:timestamp xml:id="ts0" timeString="2023-11-10T01:39:35.10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22101 1451 0,'19'-19'188,"-19"1"-141,0-19-1,0 18-14,0-18-1,0 18 203,-19 1-171,0-1 15,-18 19 63,19 0-126,-1-19 1,0 19 78,1 0-79,-1 0 1,1 0 15,-1 0 0,0 0-15,-36 0 0,36 0 46,0 0-15,1 0-16,-1 19 0,1-19 16,-1 19-31,0-19 31,1 37-16,-1-37-15,0 18 31,1 1-32,-1 0 48,19-1-32,0 1-15,0-1 30,0 1-30,0 0 31,0-1 15,0 1-46,0-1 0,0 1 15,0 0 16,19-19-32,-19 18 1,37 1 0,-37 0 15,19-19-15,-19 18 93,18-18-93,20 19-1,-1-19 1,-19 18 15,1-18 0,18 0-15,-37 38 0,19-38 15,-1 0-16,1 18 95,0-18-95,-19 19 1,18-1 15,19 1 47,-37 0 1,19-1-64,0-18-15,-1 0 16,-18 19 62,37-1-47,-37 1 0,19 0 16,-19 18-15,0-19 46,0 1-31,0 18 31,0-18-31,0-1-1,0 1 1,0 18 16,0-18-16,0-1 15,0 1-31,-19-19 79,1 19-63,-19-1-16,18-18 0,0 0-15,-18 0 15,19 19-15,-20-1-1,1-18 17,19 0 14,-1 0-30,0 0 0,1 0-1,-1 0 63,1 0 47,-1 0-109,0 0 15,-18 0-15,37-18 0,-19 18-1,19-19 63,-18 19-62,18-18 109,0-1-109,0 0 77,0 1-77,0-1 15,0 1 32,0-1-1,0 0 48,0 1-48,0-1-15,0 1 0,18 18-32,1-19 110,-38 19 563,1 19-657,18-1 16,-19-18-31,1 19-1,18-1 188,0 1-78,0 0 16,0-1-78,0 1-48,18-1 157,-18 1-47,19-19-78,-19 19-31,37-19 93,-37 37-31,19-37-15,18 18-17,-18-18 48,18 19 47,-19-19-126,1 19 142,18-19-48,0 0-78,-18 0 79,0 0-32,-1 0-63,1 0 48,-1 0-1,1 0-30,0 0-17,-1 0 17,1 0-17,-1-19 1,1-18 62,0 37-62,-19-19 93,18 19-93,-18-18 46,0-1-15,0 0 78,0 1-109,0-1 30,0 1 204,-18 36-187,-20 19-47,20-18 30,-1-19-14,1 0-17,18 19-15,-19-19 16,19 37 0,-19-37-1,1 18 16,-1-18-15,1 19 47,-1 0-32,0-19 0,1 0 16,-1 0 47,38 0 171,18 0-202,-18 0-1,-1 0-46,1 0 0,-1 0 15,1 0 16,0 0 15,-1 0-31,1-19 16,-1 19-15,-18-19-1,19 1 0,0-1 16,-1 1 15,-18-1-30,19-18-17,-19 18 79,0 1 47,0-1-126,0 0 1,0 1 0,0-19 30,0-1-30,-19 20 0,19-1-1,-18-18 1,18 18 234,-19-18-219,-18 37-15,37-18-1,-19-1 17,1 19 77,-1 0-93,19-19-1,-19 19 1,-18-37 93,19 19-93,-1 18 93,0-19-93,1 0 0,18 1-1,-37-19 48,18 37-32,0-19 94,1 19-94,-1 0-15,19-19 93,-18 19-93,-1-18 218,19-1-218,-37-18 15,37 18-15,-38 1 218,38-1-218,-18-37 15,-1 38-15,19-1 30,0 0-30,0 1 78,0-1 0,37 1-16,-18-1-63,0 19 32,-1 0 0,1 0-31,0 0 46,-1 0 16,19 0-62,1 0 78,-20 0-16,1 0-63,-1 0 1,20 0 0,-1 0 15,-37 19 0,18-19 47,-18 18-62,56 1 93,-56-1-93,19-18 0,-1 19 109,-18 0 46,0 18-108,0-19-16,0 1 0,0 0 125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5pPr>
            <a:lvl6pPr marL="2514600" indent="-228600" defTabSz="14462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6pPr>
            <a:lvl7pPr marL="2971800" indent="-228600" defTabSz="14462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7pPr>
            <a:lvl8pPr marL="3429000" indent="-228600" defTabSz="14462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8pPr>
            <a:lvl9pPr marL="3886200" indent="-228600" defTabSz="14462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9pPr>
          </a:lstStyle>
          <a:p>
            <a:pPr eaLnBrk="1" hangingPunct="1"/>
            <a:fld id="{A8E8AAB3-6B98-4E43-AC69-6BE017A510E2}" type="slidenum">
              <a:rPr lang="en-US" sz="1200" smtClean="0">
                <a:solidFill>
                  <a:prstClr val="black"/>
                </a:solidFill>
              </a:rPr>
              <a:pPr eaLnBrk="1" hangingPunct="1"/>
              <a:t>1</a:t>
            </a:fld>
            <a:endParaRPr lang="en-US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6159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5pPr>
            <a:lvl6pPr marL="2514600" indent="-228600" defTabSz="14462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6pPr>
            <a:lvl7pPr marL="2971800" indent="-228600" defTabSz="14462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7pPr>
            <a:lvl8pPr marL="3429000" indent="-228600" defTabSz="14462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8pPr>
            <a:lvl9pPr marL="3886200" indent="-228600" defTabSz="14462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9pPr>
          </a:lstStyle>
          <a:p>
            <a:pPr eaLnBrk="1" hangingPunct="1"/>
            <a:fld id="{A8E8AAB3-6B98-4E43-AC69-6BE017A510E2}" type="slidenum">
              <a:rPr lang="en-US" sz="1200" smtClean="0">
                <a:solidFill>
                  <a:prstClr val="black"/>
                </a:solidFill>
              </a:rPr>
              <a:pPr eaLnBrk="1" hangingPunct="1"/>
              <a:t>2</a:t>
            </a:fld>
            <a:endParaRPr lang="en-US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5820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>
            <a:extLst>
              <a:ext uri="{FF2B5EF4-FFF2-40B4-BE49-F238E27FC236}">
                <a16:creationId xmlns:a16="http://schemas.microsoft.com/office/drawing/2014/main" id="{890D9665-F2B9-7843-8806-D4A6C784C2F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Notes Placeholder 2">
            <a:extLst>
              <a:ext uri="{FF2B5EF4-FFF2-40B4-BE49-F238E27FC236}">
                <a16:creationId xmlns:a16="http://schemas.microsoft.com/office/drawing/2014/main" id="{BF164050-4BC0-23D7-6221-8C9E2E9F853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0484" name="Slide Number Placeholder 3">
            <a:extLst>
              <a:ext uri="{FF2B5EF4-FFF2-40B4-BE49-F238E27FC236}">
                <a16:creationId xmlns:a16="http://schemas.microsoft.com/office/drawing/2014/main" id="{B1F39603-ECDF-699F-D92C-CA0AC30629B3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fld id="{C7458D44-87D6-4F8D-B9C1-B1201AC32EC8}" type="slidenum">
              <a:rPr lang="en-US" altLang="en-US" sz="1200"/>
              <a:pPr algn="r"/>
              <a:t>3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0" name="Google Shape;3700;gf7a39de043_2_50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1" name="Google Shape;3701;gf7a39de043_2_5088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860928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9436038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182AB9-A623-49A1-9220-73766B870322}" type="slidenum">
              <a:rPr lang="vi-VN" smtClean="0">
                <a:solidFill>
                  <a:prstClr val="black"/>
                </a:solidFill>
              </a:rPr>
              <a:pPr/>
              <a:t>12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21712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85116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0" name="Google Shape;3700;gf7a39de043_2_50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1" name="Google Shape;3701;gf7a39de043_2_5088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723775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E40B7E-F0C3-AB40-BFC1-0985F1DE52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9B41F2-D0EE-094E-9B01-9743402B43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7ED7D2-6A2C-3B47-B482-73CACE5B58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28C26-E08E-7944-8EA9-0416153933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7D097F-9D44-754C-9017-72B81843E1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DAF12C-8C6E-FB40-A76C-D6616D18F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FFC0B-B710-5245-AF5E-6486C9B45E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09617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1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1" name="Google Shape;1411;p23"/>
          <p:cNvSpPr/>
          <p:nvPr/>
        </p:nvSpPr>
        <p:spPr>
          <a:xfrm rot="5062382" flipH="1">
            <a:off x="6228113" y="-916395"/>
            <a:ext cx="5086533" cy="5069836"/>
          </a:xfrm>
          <a:custGeom>
            <a:avLst/>
            <a:gdLst/>
            <a:ahLst/>
            <a:cxnLst/>
            <a:rect l="l" t="t" r="r" b="b"/>
            <a:pathLst>
              <a:path w="61535" h="61333" extrusionOk="0">
                <a:moveTo>
                  <a:pt x="25312" y="0"/>
                </a:moveTo>
                <a:lnTo>
                  <a:pt x="24384" y="40"/>
                </a:lnTo>
                <a:lnTo>
                  <a:pt x="23618" y="101"/>
                </a:lnTo>
                <a:lnTo>
                  <a:pt x="22851" y="182"/>
                </a:lnTo>
                <a:lnTo>
                  <a:pt x="22065" y="303"/>
                </a:lnTo>
                <a:lnTo>
                  <a:pt x="21298" y="464"/>
                </a:lnTo>
                <a:lnTo>
                  <a:pt x="20532" y="625"/>
                </a:lnTo>
                <a:lnTo>
                  <a:pt x="19766" y="847"/>
                </a:lnTo>
                <a:lnTo>
                  <a:pt x="18979" y="1069"/>
                </a:lnTo>
                <a:lnTo>
                  <a:pt x="18213" y="1331"/>
                </a:lnTo>
                <a:lnTo>
                  <a:pt x="17446" y="1593"/>
                </a:lnTo>
                <a:lnTo>
                  <a:pt x="16700" y="1896"/>
                </a:lnTo>
                <a:lnTo>
                  <a:pt x="15934" y="2219"/>
                </a:lnTo>
                <a:lnTo>
                  <a:pt x="15187" y="2561"/>
                </a:lnTo>
                <a:lnTo>
                  <a:pt x="14441" y="2945"/>
                </a:lnTo>
                <a:lnTo>
                  <a:pt x="13695" y="3328"/>
                </a:lnTo>
                <a:lnTo>
                  <a:pt x="12969" y="3711"/>
                </a:lnTo>
                <a:lnTo>
                  <a:pt x="12243" y="4135"/>
                </a:lnTo>
                <a:lnTo>
                  <a:pt x="11517" y="4578"/>
                </a:lnTo>
                <a:lnTo>
                  <a:pt x="10811" y="5022"/>
                </a:lnTo>
                <a:lnTo>
                  <a:pt x="10125" y="5486"/>
                </a:lnTo>
                <a:lnTo>
                  <a:pt x="9439" y="5970"/>
                </a:lnTo>
                <a:lnTo>
                  <a:pt x="8753" y="6454"/>
                </a:lnTo>
                <a:lnTo>
                  <a:pt x="8088" y="6958"/>
                </a:lnTo>
                <a:lnTo>
                  <a:pt x="7443" y="7483"/>
                </a:lnTo>
                <a:lnTo>
                  <a:pt x="6817" y="8007"/>
                </a:lnTo>
                <a:lnTo>
                  <a:pt x="6192" y="8531"/>
                </a:lnTo>
                <a:lnTo>
                  <a:pt x="5587" y="9076"/>
                </a:lnTo>
                <a:lnTo>
                  <a:pt x="4982" y="9620"/>
                </a:lnTo>
                <a:lnTo>
                  <a:pt x="4417" y="10185"/>
                </a:lnTo>
                <a:lnTo>
                  <a:pt x="3852" y="10730"/>
                </a:lnTo>
                <a:lnTo>
                  <a:pt x="3308" y="11294"/>
                </a:lnTo>
                <a:lnTo>
                  <a:pt x="2784" y="11859"/>
                </a:lnTo>
                <a:lnTo>
                  <a:pt x="2279" y="12424"/>
                </a:lnTo>
                <a:lnTo>
                  <a:pt x="2057" y="12686"/>
                </a:lnTo>
                <a:lnTo>
                  <a:pt x="1856" y="12968"/>
                </a:lnTo>
                <a:lnTo>
                  <a:pt x="1654" y="13231"/>
                </a:lnTo>
                <a:lnTo>
                  <a:pt x="1473" y="13513"/>
                </a:lnTo>
                <a:lnTo>
                  <a:pt x="1311" y="13795"/>
                </a:lnTo>
                <a:lnTo>
                  <a:pt x="1150" y="14078"/>
                </a:lnTo>
                <a:lnTo>
                  <a:pt x="868" y="14663"/>
                </a:lnTo>
                <a:lnTo>
                  <a:pt x="625" y="15268"/>
                </a:lnTo>
                <a:lnTo>
                  <a:pt x="424" y="15873"/>
                </a:lnTo>
                <a:lnTo>
                  <a:pt x="262" y="16518"/>
                </a:lnTo>
                <a:lnTo>
                  <a:pt x="141" y="17143"/>
                </a:lnTo>
                <a:lnTo>
                  <a:pt x="61" y="17809"/>
                </a:lnTo>
                <a:lnTo>
                  <a:pt x="20" y="18454"/>
                </a:lnTo>
                <a:lnTo>
                  <a:pt x="0" y="19140"/>
                </a:lnTo>
                <a:lnTo>
                  <a:pt x="20" y="19806"/>
                </a:lnTo>
                <a:lnTo>
                  <a:pt x="81" y="20491"/>
                </a:lnTo>
                <a:lnTo>
                  <a:pt x="162" y="21157"/>
                </a:lnTo>
                <a:lnTo>
                  <a:pt x="283" y="21843"/>
                </a:lnTo>
                <a:lnTo>
                  <a:pt x="424" y="22528"/>
                </a:lnTo>
                <a:lnTo>
                  <a:pt x="605" y="23214"/>
                </a:lnTo>
                <a:lnTo>
                  <a:pt x="807" y="23880"/>
                </a:lnTo>
                <a:lnTo>
                  <a:pt x="1029" y="24545"/>
                </a:lnTo>
                <a:lnTo>
                  <a:pt x="1271" y="25211"/>
                </a:lnTo>
                <a:lnTo>
                  <a:pt x="1533" y="25876"/>
                </a:lnTo>
                <a:lnTo>
                  <a:pt x="1815" y="26522"/>
                </a:lnTo>
                <a:lnTo>
                  <a:pt x="2118" y="27167"/>
                </a:lnTo>
                <a:lnTo>
                  <a:pt x="2441" y="27792"/>
                </a:lnTo>
                <a:lnTo>
                  <a:pt x="2784" y="28397"/>
                </a:lnTo>
                <a:lnTo>
                  <a:pt x="3147" y="29003"/>
                </a:lnTo>
                <a:lnTo>
                  <a:pt x="3510" y="29567"/>
                </a:lnTo>
                <a:lnTo>
                  <a:pt x="3893" y="30132"/>
                </a:lnTo>
                <a:lnTo>
                  <a:pt x="4276" y="30677"/>
                </a:lnTo>
                <a:lnTo>
                  <a:pt x="4679" y="31201"/>
                </a:lnTo>
                <a:lnTo>
                  <a:pt x="5083" y="31685"/>
                </a:lnTo>
                <a:lnTo>
                  <a:pt x="5486" y="32169"/>
                </a:lnTo>
                <a:lnTo>
                  <a:pt x="5890" y="32613"/>
                </a:lnTo>
                <a:lnTo>
                  <a:pt x="6313" y="33036"/>
                </a:lnTo>
                <a:lnTo>
                  <a:pt x="6737" y="33440"/>
                </a:lnTo>
                <a:lnTo>
                  <a:pt x="7180" y="33843"/>
                </a:lnTo>
                <a:lnTo>
                  <a:pt x="7624" y="34226"/>
                </a:lnTo>
                <a:lnTo>
                  <a:pt x="8088" y="34589"/>
                </a:lnTo>
                <a:lnTo>
                  <a:pt x="8572" y="34952"/>
                </a:lnTo>
                <a:lnTo>
                  <a:pt x="9056" y="35315"/>
                </a:lnTo>
                <a:lnTo>
                  <a:pt x="9540" y="35638"/>
                </a:lnTo>
                <a:lnTo>
                  <a:pt x="10044" y="35961"/>
                </a:lnTo>
                <a:lnTo>
                  <a:pt x="10548" y="36263"/>
                </a:lnTo>
                <a:lnTo>
                  <a:pt x="11073" y="36566"/>
                </a:lnTo>
                <a:lnTo>
                  <a:pt x="11597" y="36828"/>
                </a:lnTo>
                <a:lnTo>
                  <a:pt x="12122" y="37090"/>
                </a:lnTo>
                <a:lnTo>
                  <a:pt x="12666" y="37352"/>
                </a:lnTo>
                <a:lnTo>
                  <a:pt x="13211" y="37574"/>
                </a:lnTo>
                <a:lnTo>
                  <a:pt x="13775" y="37796"/>
                </a:lnTo>
                <a:lnTo>
                  <a:pt x="14340" y="37998"/>
                </a:lnTo>
                <a:lnTo>
                  <a:pt x="14905" y="38179"/>
                </a:lnTo>
                <a:lnTo>
                  <a:pt x="15470" y="38361"/>
                </a:lnTo>
                <a:lnTo>
                  <a:pt x="16034" y="38522"/>
                </a:lnTo>
                <a:lnTo>
                  <a:pt x="16619" y="38663"/>
                </a:lnTo>
                <a:lnTo>
                  <a:pt x="17204" y="38784"/>
                </a:lnTo>
                <a:lnTo>
                  <a:pt x="17789" y="38885"/>
                </a:lnTo>
                <a:lnTo>
                  <a:pt x="18374" y="38986"/>
                </a:lnTo>
                <a:lnTo>
                  <a:pt x="18959" y="39067"/>
                </a:lnTo>
                <a:lnTo>
                  <a:pt x="19564" y="39107"/>
                </a:lnTo>
                <a:lnTo>
                  <a:pt x="20149" y="39168"/>
                </a:lnTo>
                <a:lnTo>
                  <a:pt x="20754" y="39188"/>
                </a:lnTo>
                <a:lnTo>
                  <a:pt x="21924" y="39188"/>
                </a:lnTo>
                <a:lnTo>
                  <a:pt x="22529" y="39147"/>
                </a:lnTo>
                <a:lnTo>
                  <a:pt x="23255" y="39107"/>
                </a:lnTo>
                <a:lnTo>
                  <a:pt x="23961" y="39026"/>
                </a:lnTo>
                <a:lnTo>
                  <a:pt x="25413" y="38865"/>
                </a:lnTo>
                <a:lnTo>
                  <a:pt x="26865" y="38683"/>
                </a:lnTo>
                <a:lnTo>
                  <a:pt x="27591" y="38603"/>
                </a:lnTo>
                <a:lnTo>
                  <a:pt x="28317" y="38562"/>
                </a:lnTo>
                <a:lnTo>
                  <a:pt x="29043" y="38522"/>
                </a:lnTo>
                <a:lnTo>
                  <a:pt x="29749" y="38522"/>
                </a:lnTo>
                <a:lnTo>
                  <a:pt x="30455" y="38542"/>
                </a:lnTo>
                <a:lnTo>
                  <a:pt x="31141" y="38623"/>
                </a:lnTo>
                <a:lnTo>
                  <a:pt x="31484" y="38663"/>
                </a:lnTo>
                <a:lnTo>
                  <a:pt x="31826" y="38724"/>
                </a:lnTo>
                <a:lnTo>
                  <a:pt x="32169" y="38805"/>
                </a:lnTo>
                <a:lnTo>
                  <a:pt x="32512" y="38905"/>
                </a:lnTo>
                <a:lnTo>
                  <a:pt x="32835" y="39006"/>
                </a:lnTo>
                <a:lnTo>
                  <a:pt x="33178" y="39127"/>
                </a:lnTo>
                <a:lnTo>
                  <a:pt x="33500" y="39248"/>
                </a:lnTo>
                <a:lnTo>
                  <a:pt x="33823" y="39410"/>
                </a:lnTo>
                <a:lnTo>
                  <a:pt x="34186" y="39591"/>
                </a:lnTo>
                <a:lnTo>
                  <a:pt x="34529" y="39813"/>
                </a:lnTo>
                <a:lnTo>
                  <a:pt x="34872" y="40035"/>
                </a:lnTo>
                <a:lnTo>
                  <a:pt x="35174" y="40277"/>
                </a:lnTo>
                <a:lnTo>
                  <a:pt x="35497" y="40539"/>
                </a:lnTo>
                <a:lnTo>
                  <a:pt x="35780" y="40801"/>
                </a:lnTo>
                <a:lnTo>
                  <a:pt x="36062" y="41084"/>
                </a:lnTo>
                <a:lnTo>
                  <a:pt x="36324" y="41386"/>
                </a:lnTo>
                <a:lnTo>
                  <a:pt x="36586" y="41689"/>
                </a:lnTo>
                <a:lnTo>
                  <a:pt x="36808" y="42011"/>
                </a:lnTo>
                <a:lnTo>
                  <a:pt x="37050" y="42334"/>
                </a:lnTo>
                <a:lnTo>
                  <a:pt x="37272" y="42677"/>
                </a:lnTo>
                <a:lnTo>
                  <a:pt x="37474" y="43020"/>
                </a:lnTo>
                <a:lnTo>
                  <a:pt x="37675" y="43383"/>
                </a:lnTo>
                <a:lnTo>
                  <a:pt x="38038" y="44129"/>
                </a:lnTo>
                <a:lnTo>
                  <a:pt x="38381" y="44895"/>
                </a:lnTo>
                <a:lnTo>
                  <a:pt x="38684" y="45682"/>
                </a:lnTo>
                <a:lnTo>
                  <a:pt x="38966" y="46489"/>
                </a:lnTo>
                <a:lnTo>
                  <a:pt x="39228" y="47296"/>
                </a:lnTo>
                <a:lnTo>
                  <a:pt x="39450" y="48122"/>
                </a:lnTo>
                <a:lnTo>
                  <a:pt x="39672" y="48949"/>
                </a:lnTo>
                <a:lnTo>
                  <a:pt x="40075" y="50583"/>
                </a:lnTo>
                <a:lnTo>
                  <a:pt x="40277" y="51390"/>
                </a:lnTo>
                <a:lnTo>
                  <a:pt x="40499" y="52217"/>
                </a:lnTo>
                <a:lnTo>
                  <a:pt x="40761" y="53044"/>
                </a:lnTo>
                <a:lnTo>
                  <a:pt x="41023" y="53850"/>
                </a:lnTo>
                <a:lnTo>
                  <a:pt x="41326" y="54657"/>
                </a:lnTo>
                <a:lnTo>
                  <a:pt x="41649" y="55464"/>
                </a:lnTo>
                <a:lnTo>
                  <a:pt x="42012" y="56230"/>
                </a:lnTo>
                <a:lnTo>
                  <a:pt x="42415" y="56956"/>
                </a:lnTo>
                <a:lnTo>
                  <a:pt x="42637" y="57319"/>
                </a:lnTo>
                <a:lnTo>
                  <a:pt x="42859" y="57662"/>
                </a:lnTo>
                <a:lnTo>
                  <a:pt x="43081" y="58005"/>
                </a:lnTo>
                <a:lnTo>
                  <a:pt x="43343" y="58328"/>
                </a:lnTo>
                <a:lnTo>
                  <a:pt x="43585" y="58630"/>
                </a:lnTo>
                <a:lnTo>
                  <a:pt x="43847" y="58933"/>
                </a:lnTo>
                <a:lnTo>
                  <a:pt x="44129" y="59215"/>
                </a:lnTo>
                <a:lnTo>
                  <a:pt x="44412" y="59498"/>
                </a:lnTo>
                <a:lnTo>
                  <a:pt x="44714" y="59740"/>
                </a:lnTo>
                <a:lnTo>
                  <a:pt x="45017" y="59982"/>
                </a:lnTo>
                <a:lnTo>
                  <a:pt x="45360" y="60203"/>
                </a:lnTo>
                <a:lnTo>
                  <a:pt x="45682" y="60425"/>
                </a:lnTo>
                <a:lnTo>
                  <a:pt x="46045" y="60607"/>
                </a:lnTo>
                <a:lnTo>
                  <a:pt x="46408" y="60768"/>
                </a:lnTo>
                <a:lnTo>
                  <a:pt x="46771" y="60930"/>
                </a:lnTo>
                <a:lnTo>
                  <a:pt x="47175" y="61051"/>
                </a:lnTo>
                <a:lnTo>
                  <a:pt x="47598" y="61172"/>
                </a:lnTo>
                <a:lnTo>
                  <a:pt x="48042" y="61252"/>
                </a:lnTo>
                <a:lnTo>
                  <a:pt x="48486" y="61313"/>
                </a:lnTo>
                <a:lnTo>
                  <a:pt x="48929" y="61333"/>
                </a:lnTo>
                <a:lnTo>
                  <a:pt x="49393" y="61333"/>
                </a:lnTo>
                <a:lnTo>
                  <a:pt x="49837" y="61293"/>
                </a:lnTo>
                <a:lnTo>
                  <a:pt x="50281" y="61252"/>
                </a:lnTo>
                <a:lnTo>
                  <a:pt x="50725" y="61172"/>
                </a:lnTo>
                <a:lnTo>
                  <a:pt x="51168" y="61071"/>
                </a:lnTo>
                <a:lnTo>
                  <a:pt x="51612" y="60950"/>
                </a:lnTo>
                <a:lnTo>
                  <a:pt x="52056" y="60809"/>
                </a:lnTo>
                <a:lnTo>
                  <a:pt x="52479" y="60647"/>
                </a:lnTo>
                <a:lnTo>
                  <a:pt x="52903" y="60466"/>
                </a:lnTo>
                <a:lnTo>
                  <a:pt x="53306" y="60264"/>
                </a:lnTo>
                <a:lnTo>
                  <a:pt x="53709" y="60042"/>
                </a:lnTo>
                <a:lnTo>
                  <a:pt x="54093" y="59800"/>
                </a:lnTo>
                <a:lnTo>
                  <a:pt x="54718" y="59397"/>
                </a:lnTo>
                <a:lnTo>
                  <a:pt x="55303" y="58933"/>
                </a:lnTo>
                <a:lnTo>
                  <a:pt x="55847" y="58449"/>
                </a:lnTo>
                <a:lnTo>
                  <a:pt x="56372" y="57945"/>
                </a:lnTo>
                <a:lnTo>
                  <a:pt x="56876" y="57400"/>
                </a:lnTo>
                <a:lnTo>
                  <a:pt x="57360" y="56835"/>
                </a:lnTo>
                <a:lnTo>
                  <a:pt x="57804" y="56230"/>
                </a:lnTo>
                <a:lnTo>
                  <a:pt x="58207" y="55625"/>
                </a:lnTo>
                <a:lnTo>
                  <a:pt x="58590" y="54980"/>
                </a:lnTo>
                <a:lnTo>
                  <a:pt x="58953" y="54334"/>
                </a:lnTo>
                <a:lnTo>
                  <a:pt x="59296" y="53649"/>
                </a:lnTo>
                <a:lnTo>
                  <a:pt x="59599" y="52983"/>
                </a:lnTo>
                <a:lnTo>
                  <a:pt x="59881" y="52277"/>
                </a:lnTo>
                <a:lnTo>
                  <a:pt x="60143" y="51571"/>
                </a:lnTo>
                <a:lnTo>
                  <a:pt x="60365" y="50865"/>
                </a:lnTo>
                <a:lnTo>
                  <a:pt x="60567" y="50139"/>
                </a:lnTo>
                <a:lnTo>
                  <a:pt x="60728" y="49413"/>
                </a:lnTo>
                <a:lnTo>
                  <a:pt x="60890" y="48687"/>
                </a:lnTo>
                <a:lnTo>
                  <a:pt x="61031" y="47961"/>
                </a:lnTo>
                <a:lnTo>
                  <a:pt x="61132" y="47235"/>
                </a:lnTo>
                <a:lnTo>
                  <a:pt x="61232" y="46489"/>
                </a:lnTo>
                <a:lnTo>
                  <a:pt x="61313" y="45763"/>
                </a:lnTo>
                <a:lnTo>
                  <a:pt x="61374" y="45016"/>
                </a:lnTo>
                <a:lnTo>
                  <a:pt x="61434" y="44270"/>
                </a:lnTo>
                <a:lnTo>
                  <a:pt x="61495" y="42778"/>
                </a:lnTo>
                <a:lnTo>
                  <a:pt x="61535" y="41285"/>
                </a:lnTo>
                <a:lnTo>
                  <a:pt x="61535" y="39793"/>
                </a:lnTo>
                <a:lnTo>
                  <a:pt x="61515" y="38300"/>
                </a:lnTo>
                <a:lnTo>
                  <a:pt x="61495" y="36485"/>
                </a:lnTo>
                <a:lnTo>
                  <a:pt x="61434" y="34670"/>
                </a:lnTo>
                <a:lnTo>
                  <a:pt x="61353" y="32835"/>
                </a:lnTo>
                <a:lnTo>
                  <a:pt x="61232" y="30979"/>
                </a:lnTo>
                <a:lnTo>
                  <a:pt x="61172" y="30071"/>
                </a:lnTo>
                <a:lnTo>
                  <a:pt x="61071" y="29144"/>
                </a:lnTo>
                <a:lnTo>
                  <a:pt x="60970" y="28236"/>
                </a:lnTo>
                <a:lnTo>
                  <a:pt x="60849" y="27329"/>
                </a:lnTo>
                <a:lnTo>
                  <a:pt x="60728" y="26421"/>
                </a:lnTo>
                <a:lnTo>
                  <a:pt x="60567" y="25534"/>
                </a:lnTo>
                <a:lnTo>
                  <a:pt x="60405" y="24626"/>
                </a:lnTo>
                <a:lnTo>
                  <a:pt x="60224" y="23739"/>
                </a:lnTo>
                <a:lnTo>
                  <a:pt x="60022" y="22871"/>
                </a:lnTo>
                <a:lnTo>
                  <a:pt x="59800" y="22004"/>
                </a:lnTo>
                <a:lnTo>
                  <a:pt x="59558" y="21137"/>
                </a:lnTo>
                <a:lnTo>
                  <a:pt x="59296" y="20290"/>
                </a:lnTo>
                <a:lnTo>
                  <a:pt x="58994" y="19443"/>
                </a:lnTo>
                <a:lnTo>
                  <a:pt x="58691" y="18616"/>
                </a:lnTo>
                <a:lnTo>
                  <a:pt x="58348" y="17809"/>
                </a:lnTo>
                <a:lnTo>
                  <a:pt x="57985" y="17002"/>
                </a:lnTo>
                <a:lnTo>
                  <a:pt x="57582" y="16216"/>
                </a:lnTo>
                <a:lnTo>
                  <a:pt x="57158" y="15449"/>
                </a:lnTo>
                <a:lnTo>
                  <a:pt x="56715" y="14703"/>
                </a:lnTo>
                <a:lnTo>
                  <a:pt x="56231" y="13957"/>
                </a:lnTo>
                <a:lnTo>
                  <a:pt x="55726" y="13251"/>
                </a:lnTo>
                <a:lnTo>
                  <a:pt x="55182" y="12545"/>
                </a:lnTo>
                <a:lnTo>
                  <a:pt x="54617" y="11859"/>
                </a:lnTo>
                <a:lnTo>
                  <a:pt x="53992" y="11214"/>
                </a:lnTo>
                <a:lnTo>
                  <a:pt x="53609" y="10831"/>
                </a:lnTo>
                <a:lnTo>
                  <a:pt x="53225" y="10447"/>
                </a:lnTo>
                <a:lnTo>
                  <a:pt x="52822" y="10084"/>
                </a:lnTo>
                <a:lnTo>
                  <a:pt x="52419" y="9741"/>
                </a:lnTo>
                <a:lnTo>
                  <a:pt x="51995" y="9399"/>
                </a:lnTo>
                <a:lnTo>
                  <a:pt x="51572" y="9056"/>
                </a:lnTo>
                <a:lnTo>
                  <a:pt x="50704" y="8431"/>
                </a:lnTo>
                <a:lnTo>
                  <a:pt x="49817" y="7825"/>
                </a:lnTo>
                <a:lnTo>
                  <a:pt x="48889" y="7261"/>
                </a:lnTo>
                <a:lnTo>
                  <a:pt x="47941" y="6736"/>
                </a:lnTo>
                <a:lnTo>
                  <a:pt x="46973" y="6232"/>
                </a:lnTo>
                <a:lnTo>
                  <a:pt x="46005" y="5768"/>
                </a:lnTo>
                <a:lnTo>
                  <a:pt x="44997" y="5304"/>
                </a:lnTo>
                <a:lnTo>
                  <a:pt x="44008" y="4881"/>
                </a:lnTo>
                <a:lnTo>
                  <a:pt x="42980" y="4457"/>
                </a:lnTo>
                <a:lnTo>
                  <a:pt x="41971" y="4074"/>
                </a:lnTo>
                <a:lnTo>
                  <a:pt x="40943" y="3691"/>
                </a:lnTo>
                <a:lnTo>
                  <a:pt x="38885" y="2945"/>
                </a:lnTo>
                <a:lnTo>
                  <a:pt x="37111" y="2340"/>
                </a:lnTo>
                <a:lnTo>
                  <a:pt x="35336" y="1755"/>
                </a:lnTo>
                <a:lnTo>
                  <a:pt x="34448" y="1492"/>
                </a:lnTo>
                <a:lnTo>
                  <a:pt x="33541" y="1230"/>
                </a:lnTo>
                <a:lnTo>
                  <a:pt x="32633" y="988"/>
                </a:lnTo>
                <a:lnTo>
                  <a:pt x="31726" y="766"/>
                </a:lnTo>
                <a:lnTo>
                  <a:pt x="30818" y="565"/>
                </a:lnTo>
                <a:lnTo>
                  <a:pt x="29910" y="383"/>
                </a:lnTo>
                <a:lnTo>
                  <a:pt x="29003" y="242"/>
                </a:lnTo>
                <a:lnTo>
                  <a:pt x="28075" y="141"/>
                </a:lnTo>
                <a:lnTo>
                  <a:pt x="27167" y="61"/>
                </a:lnTo>
                <a:lnTo>
                  <a:pt x="2624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2" name="Google Shape;1412;p23"/>
          <p:cNvSpPr txBox="1">
            <a:spLocks noGrp="1"/>
          </p:cNvSpPr>
          <p:nvPr>
            <p:ph type="title"/>
          </p:nvPr>
        </p:nvSpPr>
        <p:spPr>
          <a:xfrm>
            <a:off x="4381100" y="2087900"/>
            <a:ext cx="3842700" cy="12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413" name="Google Shape;1413;p23"/>
          <p:cNvSpPr txBox="1">
            <a:spLocks noGrp="1"/>
          </p:cNvSpPr>
          <p:nvPr>
            <p:ph type="title" idx="2" hasCustomPrompt="1"/>
          </p:nvPr>
        </p:nvSpPr>
        <p:spPr>
          <a:xfrm>
            <a:off x="7194588" y="806900"/>
            <a:ext cx="1008300" cy="88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5000">
                <a:solidFill>
                  <a:schemeClr val="accent6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414" name="Google Shape;1414;p23"/>
          <p:cNvSpPr txBox="1">
            <a:spLocks noGrp="1"/>
          </p:cNvSpPr>
          <p:nvPr>
            <p:ph type="subTitle" idx="1"/>
          </p:nvPr>
        </p:nvSpPr>
        <p:spPr>
          <a:xfrm>
            <a:off x="5667250" y="3636502"/>
            <a:ext cx="2556600" cy="53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5" name="Google Shape;1415;p23"/>
          <p:cNvSpPr/>
          <p:nvPr/>
        </p:nvSpPr>
        <p:spPr>
          <a:xfrm>
            <a:off x="5488900" y="4561775"/>
            <a:ext cx="2556600" cy="1482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6" name="Google Shape;1416;p23"/>
          <p:cNvSpPr/>
          <p:nvPr/>
        </p:nvSpPr>
        <p:spPr>
          <a:xfrm rot="-275769">
            <a:off x="-589887" y="2863602"/>
            <a:ext cx="2475700" cy="3341850"/>
          </a:xfrm>
          <a:custGeom>
            <a:avLst/>
            <a:gdLst/>
            <a:ahLst/>
            <a:cxnLst/>
            <a:rect l="l" t="t" r="r" b="b"/>
            <a:pathLst>
              <a:path w="42254" h="57037" extrusionOk="0">
                <a:moveTo>
                  <a:pt x="6515" y="0"/>
                </a:moveTo>
                <a:lnTo>
                  <a:pt x="5507" y="20"/>
                </a:lnTo>
                <a:lnTo>
                  <a:pt x="4498" y="61"/>
                </a:lnTo>
                <a:lnTo>
                  <a:pt x="3470" y="141"/>
                </a:lnTo>
                <a:lnTo>
                  <a:pt x="2441" y="262"/>
                </a:lnTo>
                <a:lnTo>
                  <a:pt x="1432" y="383"/>
                </a:lnTo>
                <a:lnTo>
                  <a:pt x="1291" y="5869"/>
                </a:lnTo>
                <a:lnTo>
                  <a:pt x="1110" y="11375"/>
                </a:lnTo>
                <a:lnTo>
                  <a:pt x="747" y="22347"/>
                </a:lnTo>
                <a:lnTo>
                  <a:pt x="626" y="25957"/>
                </a:lnTo>
                <a:lnTo>
                  <a:pt x="525" y="29547"/>
                </a:lnTo>
                <a:lnTo>
                  <a:pt x="444" y="33137"/>
                </a:lnTo>
                <a:lnTo>
                  <a:pt x="404" y="36747"/>
                </a:lnTo>
                <a:lnTo>
                  <a:pt x="364" y="40257"/>
                </a:lnTo>
                <a:lnTo>
                  <a:pt x="343" y="43746"/>
                </a:lnTo>
                <a:lnTo>
                  <a:pt x="303" y="47255"/>
                </a:lnTo>
                <a:lnTo>
                  <a:pt x="222" y="50765"/>
                </a:lnTo>
                <a:lnTo>
                  <a:pt x="182" y="51672"/>
                </a:lnTo>
                <a:lnTo>
                  <a:pt x="122" y="52600"/>
                </a:lnTo>
                <a:lnTo>
                  <a:pt x="41" y="53507"/>
                </a:lnTo>
                <a:lnTo>
                  <a:pt x="0" y="54415"/>
                </a:lnTo>
                <a:lnTo>
                  <a:pt x="0" y="54859"/>
                </a:lnTo>
                <a:lnTo>
                  <a:pt x="0" y="55303"/>
                </a:lnTo>
                <a:lnTo>
                  <a:pt x="21" y="55524"/>
                </a:lnTo>
                <a:lnTo>
                  <a:pt x="41" y="55746"/>
                </a:lnTo>
                <a:lnTo>
                  <a:pt x="101" y="55968"/>
                </a:lnTo>
                <a:lnTo>
                  <a:pt x="142" y="56170"/>
                </a:lnTo>
                <a:lnTo>
                  <a:pt x="182" y="56271"/>
                </a:lnTo>
                <a:lnTo>
                  <a:pt x="243" y="56351"/>
                </a:lnTo>
                <a:lnTo>
                  <a:pt x="303" y="56432"/>
                </a:lnTo>
                <a:lnTo>
                  <a:pt x="384" y="56492"/>
                </a:lnTo>
                <a:lnTo>
                  <a:pt x="565" y="56593"/>
                </a:lnTo>
                <a:lnTo>
                  <a:pt x="807" y="56674"/>
                </a:lnTo>
                <a:lnTo>
                  <a:pt x="1231" y="56815"/>
                </a:lnTo>
                <a:lnTo>
                  <a:pt x="1674" y="56896"/>
                </a:lnTo>
                <a:lnTo>
                  <a:pt x="2118" y="56977"/>
                </a:lnTo>
                <a:lnTo>
                  <a:pt x="2582" y="57017"/>
                </a:lnTo>
                <a:lnTo>
                  <a:pt x="3046" y="57017"/>
                </a:lnTo>
                <a:lnTo>
                  <a:pt x="3490" y="57037"/>
                </a:lnTo>
                <a:lnTo>
                  <a:pt x="4397" y="57017"/>
                </a:lnTo>
                <a:lnTo>
                  <a:pt x="5446" y="56977"/>
                </a:lnTo>
                <a:lnTo>
                  <a:pt x="6495" y="56916"/>
                </a:lnTo>
                <a:lnTo>
                  <a:pt x="7544" y="56835"/>
                </a:lnTo>
                <a:lnTo>
                  <a:pt x="8613" y="56755"/>
                </a:lnTo>
                <a:lnTo>
                  <a:pt x="10125" y="56593"/>
                </a:lnTo>
                <a:lnTo>
                  <a:pt x="10892" y="56533"/>
                </a:lnTo>
                <a:lnTo>
                  <a:pt x="11638" y="56513"/>
                </a:lnTo>
                <a:lnTo>
                  <a:pt x="42254" y="56513"/>
                </a:lnTo>
                <a:lnTo>
                  <a:pt x="42214" y="55988"/>
                </a:lnTo>
                <a:lnTo>
                  <a:pt x="42133" y="55484"/>
                </a:lnTo>
                <a:lnTo>
                  <a:pt x="42052" y="54960"/>
                </a:lnTo>
                <a:lnTo>
                  <a:pt x="41911" y="54455"/>
                </a:lnTo>
                <a:lnTo>
                  <a:pt x="41750" y="53971"/>
                </a:lnTo>
                <a:lnTo>
                  <a:pt x="41568" y="53467"/>
                </a:lnTo>
                <a:lnTo>
                  <a:pt x="41346" y="52983"/>
                </a:lnTo>
                <a:lnTo>
                  <a:pt x="41104" y="52499"/>
                </a:lnTo>
                <a:lnTo>
                  <a:pt x="40741" y="51914"/>
                </a:lnTo>
                <a:lnTo>
                  <a:pt x="40338" y="51329"/>
                </a:lnTo>
                <a:lnTo>
                  <a:pt x="39914" y="50765"/>
                </a:lnTo>
                <a:lnTo>
                  <a:pt x="39471" y="50220"/>
                </a:lnTo>
                <a:lnTo>
                  <a:pt x="38523" y="49131"/>
                </a:lnTo>
                <a:lnTo>
                  <a:pt x="37595" y="48062"/>
                </a:lnTo>
                <a:lnTo>
                  <a:pt x="37151" y="47517"/>
                </a:lnTo>
                <a:lnTo>
                  <a:pt x="36728" y="46953"/>
                </a:lnTo>
                <a:lnTo>
                  <a:pt x="36344" y="46388"/>
                </a:lnTo>
                <a:lnTo>
                  <a:pt x="36163" y="46106"/>
                </a:lnTo>
                <a:lnTo>
                  <a:pt x="36002" y="45803"/>
                </a:lnTo>
                <a:lnTo>
                  <a:pt x="35860" y="45501"/>
                </a:lnTo>
                <a:lnTo>
                  <a:pt x="35719" y="45198"/>
                </a:lnTo>
                <a:lnTo>
                  <a:pt x="35598" y="44895"/>
                </a:lnTo>
                <a:lnTo>
                  <a:pt x="35477" y="44593"/>
                </a:lnTo>
                <a:lnTo>
                  <a:pt x="35376" y="44270"/>
                </a:lnTo>
                <a:lnTo>
                  <a:pt x="35316" y="43927"/>
                </a:lnTo>
                <a:lnTo>
                  <a:pt x="35255" y="43605"/>
                </a:lnTo>
                <a:lnTo>
                  <a:pt x="35215" y="43262"/>
                </a:lnTo>
                <a:lnTo>
                  <a:pt x="35195" y="42979"/>
                </a:lnTo>
                <a:lnTo>
                  <a:pt x="35195" y="42717"/>
                </a:lnTo>
                <a:lnTo>
                  <a:pt x="35215" y="42173"/>
                </a:lnTo>
                <a:lnTo>
                  <a:pt x="35296" y="41628"/>
                </a:lnTo>
                <a:lnTo>
                  <a:pt x="35397" y="41084"/>
                </a:lnTo>
                <a:lnTo>
                  <a:pt x="35538" y="40539"/>
                </a:lnTo>
                <a:lnTo>
                  <a:pt x="35679" y="40015"/>
                </a:lnTo>
                <a:lnTo>
                  <a:pt x="36022" y="38946"/>
                </a:lnTo>
                <a:lnTo>
                  <a:pt x="36344" y="37857"/>
                </a:lnTo>
                <a:lnTo>
                  <a:pt x="36486" y="37332"/>
                </a:lnTo>
                <a:lnTo>
                  <a:pt x="36607" y="36788"/>
                </a:lnTo>
                <a:lnTo>
                  <a:pt x="36687" y="36263"/>
                </a:lnTo>
                <a:lnTo>
                  <a:pt x="36728" y="35719"/>
                </a:lnTo>
                <a:lnTo>
                  <a:pt x="36748" y="35436"/>
                </a:lnTo>
                <a:lnTo>
                  <a:pt x="36748" y="35174"/>
                </a:lnTo>
                <a:lnTo>
                  <a:pt x="36728" y="34892"/>
                </a:lnTo>
                <a:lnTo>
                  <a:pt x="36687" y="34630"/>
                </a:lnTo>
                <a:lnTo>
                  <a:pt x="36647" y="34367"/>
                </a:lnTo>
                <a:lnTo>
                  <a:pt x="36586" y="34085"/>
                </a:lnTo>
                <a:lnTo>
                  <a:pt x="36526" y="33843"/>
                </a:lnTo>
                <a:lnTo>
                  <a:pt x="36445" y="33581"/>
                </a:lnTo>
                <a:lnTo>
                  <a:pt x="36344" y="33339"/>
                </a:lnTo>
                <a:lnTo>
                  <a:pt x="36244" y="33097"/>
                </a:lnTo>
                <a:lnTo>
                  <a:pt x="36002" y="32633"/>
                </a:lnTo>
                <a:lnTo>
                  <a:pt x="35719" y="32169"/>
                </a:lnTo>
                <a:lnTo>
                  <a:pt x="35397" y="31746"/>
                </a:lnTo>
                <a:lnTo>
                  <a:pt x="35034" y="31342"/>
                </a:lnTo>
                <a:lnTo>
                  <a:pt x="34650" y="30959"/>
                </a:lnTo>
                <a:lnTo>
                  <a:pt x="34227" y="30596"/>
                </a:lnTo>
                <a:lnTo>
                  <a:pt x="33803" y="30253"/>
                </a:lnTo>
                <a:lnTo>
                  <a:pt x="33339" y="29930"/>
                </a:lnTo>
                <a:lnTo>
                  <a:pt x="32875" y="29608"/>
                </a:lnTo>
                <a:lnTo>
                  <a:pt x="32371" y="29325"/>
                </a:lnTo>
                <a:lnTo>
                  <a:pt x="31887" y="29063"/>
                </a:lnTo>
                <a:lnTo>
                  <a:pt x="31383" y="28821"/>
                </a:lnTo>
                <a:lnTo>
                  <a:pt x="30879" y="28599"/>
                </a:lnTo>
                <a:lnTo>
                  <a:pt x="29870" y="28176"/>
                </a:lnTo>
                <a:lnTo>
                  <a:pt x="28842" y="27772"/>
                </a:lnTo>
                <a:lnTo>
                  <a:pt x="27793" y="27369"/>
                </a:lnTo>
                <a:lnTo>
                  <a:pt x="26785" y="26925"/>
                </a:lnTo>
                <a:lnTo>
                  <a:pt x="26280" y="26703"/>
                </a:lnTo>
                <a:lnTo>
                  <a:pt x="25796" y="26461"/>
                </a:lnTo>
                <a:lnTo>
                  <a:pt x="25312" y="26199"/>
                </a:lnTo>
                <a:lnTo>
                  <a:pt x="24848" y="25937"/>
                </a:lnTo>
                <a:lnTo>
                  <a:pt x="24384" y="25634"/>
                </a:lnTo>
                <a:lnTo>
                  <a:pt x="23941" y="25332"/>
                </a:lnTo>
                <a:lnTo>
                  <a:pt x="23517" y="24989"/>
                </a:lnTo>
                <a:lnTo>
                  <a:pt x="23114" y="24626"/>
                </a:lnTo>
                <a:lnTo>
                  <a:pt x="22872" y="24364"/>
                </a:lnTo>
                <a:lnTo>
                  <a:pt x="22650" y="24122"/>
                </a:lnTo>
                <a:lnTo>
                  <a:pt x="22408" y="23860"/>
                </a:lnTo>
                <a:lnTo>
                  <a:pt x="22206" y="23577"/>
                </a:lnTo>
                <a:lnTo>
                  <a:pt x="22005" y="23315"/>
                </a:lnTo>
                <a:lnTo>
                  <a:pt x="21823" y="23033"/>
                </a:lnTo>
                <a:lnTo>
                  <a:pt x="21480" y="22448"/>
                </a:lnTo>
                <a:lnTo>
                  <a:pt x="21157" y="21843"/>
                </a:lnTo>
                <a:lnTo>
                  <a:pt x="20895" y="21217"/>
                </a:lnTo>
                <a:lnTo>
                  <a:pt x="20653" y="20592"/>
                </a:lnTo>
                <a:lnTo>
                  <a:pt x="20431" y="19927"/>
                </a:lnTo>
                <a:lnTo>
                  <a:pt x="20250" y="19261"/>
                </a:lnTo>
                <a:lnTo>
                  <a:pt x="20089" y="18575"/>
                </a:lnTo>
                <a:lnTo>
                  <a:pt x="19947" y="17869"/>
                </a:lnTo>
                <a:lnTo>
                  <a:pt x="19826" y="17164"/>
                </a:lnTo>
                <a:lnTo>
                  <a:pt x="19725" y="16458"/>
                </a:lnTo>
                <a:lnTo>
                  <a:pt x="19625" y="15732"/>
                </a:lnTo>
                <a:lnTo>
                  <a:pt x="19443" y="14279"/>
                </a:lnTo>
                <a:lnTo>
                  <a:pt x="19282" y="12807"/>
                </a:lnTo>
                <a:lnTo>
                  <a:pt x="19080" y="11375"/>
                </a:lnTo>
                <a:lnTo>
                  <a:pt x="18979" y="10649"/>
                </a:lnTo>
                <a:lnTo>
                  <a:pt x="18838" y="9943"/>
                </a:lnTo>
                <a:lnTo>
                  <a:pt x="18697" y="9237"/>
                </a:lnTo>
                <a:lnTo>
                  <a:pt x="18536" y="8552"/>
                </a:lnTo>
                <a:lnTo>
                  <a:pt x="18354" y="7866"/>
                </a:lnTo>
                <a:lnTo>
                  <a:pt x="18132" y="7200"/>
                </a:lnTo>
                <a:lnTo>
                  <a:pt x="17890" y="6555"/>
                </a:lnTo>
                <a:lnTo>
                  <a:pt x="17608" y="5930"/>
                </a:lnTo>
                <a:lnTo>
                  <a:pt x="17305" y="5304"/>
                </a:lnTo>
                <a:lnTo>
                  <a:pt x="16942" y="4720"/>
                </a:lnTo>
                <a:lnTo>
                  <a:pt x="16761" y="4437"/>
                </a:lnTo>
                <a:lnTo>
                  <a:pt x="16559" y="4155"/>
                </a:lnTo>
                <a:lnTo>
                  <a:pt x="16337" y="3872"/>
                </a:lnTo>
                <a:lnTo>
                  <a:pt x="16115" y="3610"/>
                </a:lnTo>
                <a:lnTo>
                  <a:pt x="15772" y="3247"/>
                </a:lnTo>
                <a:lnTo>
                  <a:pt x="15430" y="2904"/>
                </a:lnTo>
                <a:lnTo>
                  <a:pt x="15067" y="2602"/>
                </a:lnTo>
                <a:lnTo>
                  <a:pt x="14703" y="2299"/>
                </a:lnTo>
                <a:lnTo>
                  <a:pt x="14320" y="2037"/>
                </a:lnTo>
                <a:lnTo>
                  <a:pt x="13937" y="1775"/>
                </a:lnTo>
                <a:lnTo>
                  <a:pt x="13534" y="1553"/>
                </a:lnTo>
                <a:lnTo>
                  <a:pt x="13110" y="1331"/>
                </a:lnTo>
                <a:lnTo>
                  <a:pt x="12687" y="1129"/>
                </a:lnTo>
                <a:lnTo>
                  <a:pt x="12263" y="948"/>
                </a:lnTo>
                <a:lnTo>
                  <a:pt x="11819" y="807"/>
                </a:lnTo>
                <a:lnTo>
                  <a:pt x="11355" y="645"/>
                </a:lnTo>
                <a:lnTo>
                  <a:pt x="10912" y="524"/>
                </a:lnTo>
                <a:lnTo>
                  <a:pt x="10448" y="403"/>
                </a:lnTo>
                <a:lnTo>
                  <a:pt x="9964" y="323"/>
                </a:lnTo>
                <a:lnTo>
                  <a:pt x="9500" y="222"/>
                </a:lnTo>
                <a:lnTo>
                  <a:pt x="9016" y="161"/>
                </a:lnTo>
                <a:lnTo>
                  <a:pt x="8512" y="101"/>
                </a:lnTo>
                <a:lnTo>
                  <a:pt x="8028" y="61"/>
                </a:lnTo>
                <a:lnTo>
                  <a:pt x="7523" y="40"/>
                </a:lnTo>
                <a:lnTo>
                  <a:pt x="6515" y="0"/>
                </a:lnTo>
                <a:close/>
              </a:path>
            </a:pathLst>
          </a:custGeom>
          <a:solidFill>
            <a:srgbClr val="FFE2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17" name="Google Shape;1417;p23"/>
          <p:cNvGrpSpPr/>
          <p:nvPr/>
        </p:nvGrpSpPr>
        <p:grpSpPr>
          <a:xfrm rot="5400000" flipH="1">
            <a:off x="7699816" y="3721896"/>
            <a:ext cx="970042" cy="1918341"/>
            <a:chOff x="961675" y="1958725"/>
            <a:chExt cx="563225" cy="1113825"/>
          </a:xfrm>
        </p:grpSpPr>
        <p:sp>
          <p:nvSpPr>
            <p:cNvPr id="1418" name="Google Shape;1418;p23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23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20" name="Google Shape;1420;p23"/>
          <p:cNvSpPr/>
          <p:nvPr/>
        </p:nvSpPr>
        <p:spPr>
          <a:xfrm>
            <a:off x="5438040" y="630007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1" name="Google Shape;1421;p23"/>
          <p:cNvSpPr/>
          <p:nvPr/>
        </p:nvSpPr>
        <p:spPr>
          <a:xfrm>
            <a:off x="5337565" y="4576407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2" name="Google Shape;1422;p23"/>
          <p:cNvSpPr/>
          <p:nvPr/>
        </p:nvSpPr>
        <p:spPr>
          <a:xfrm>
            <a:off x="322788" y="4176200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23" name="Google Shape;1423;p23"/>
          <p:cNvGrpSpPr/>
          <p:nvPr/>
        </p:nvGrpSpPr>
        <p:grpSpPr>
          <a:xfrm flipH="1">
            <a:off x="-103632" y="-73189"/>
            <a:ext cx="4260475" cy="2523978"/>
            <a:chOff x="238125" y="3383650"/>
            <a:chExt cx="1287775" cy="762900"/>
          </a:xfrm>
        </p:grpSpPr>
        <p:sp>
          <p:nvSpPr>
            <p:cNvPr id="1424" name="Google Shape;1424;p23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23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23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842207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088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176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26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352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440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528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616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704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2C2489-66CD-4978-A862-1FFEADF5DD9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B7CF96-D1E5-45B4-A371-2B105E93256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3598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0B5C8A-761D-412D-87BB-F30A236306C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C7A788-137C-4AE5-853B-37F099F98A0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51388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"/>
          <p:cNvSpPr txBox="1">
            <a:spLocks noGrp="1"/>
          </p:cNvSpPr>
          <p:nvPr>
            <p:ph type="title"/>
          </p:nvPr>
        </p:nvSpPr>
        <p:spPr>
          <a:xfrm>
            <a:off x="2405925" y="3081688"/>
            <a:ext cx="50676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56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6" name="Google Shape;56;p3"/>
          <p:cNvSpPr txBox="1">
            <a:spLocks noGrp="1"/>
          </p:cNvSpPr>
          <p:nvPr>
            <p:ph type="title" idx="2" hasCustomPrompt="1"/>
          </p:nvPr>
        </p:nvSpPr>
        <p:spPr>
          <a:xfrm>
            <a:off x="6477639" y="1751735"/>
            <a:ext cx="9009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45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57" name="Google Shape;57;p3"/>
          <p:cNvSpPr txBox="1">
            <a:spLocks noGrp="1"/>
          </p:cNvSpPr>
          <p:nvPr>
            <p:ph type="subTitle" idx="1"/>
          </p:nvPr>
        </p:nvSpPr>
        <p:spPr>
          <a:xfrm>
            <a:off x="2405925" y="3901088"/>
            <a:ext cx="5067600" cy="375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7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8" name="Google Shape;58;p3"/>
          <p:cNvGrpSpPr/>
          <p:nvPr/>
        </p:nvGrpSpPr>
        <p:grpSpPr>
          <a:xfrm rot="-1122620">
            <a:off x="8033683" y="4015683"/>
            <a:ext cx="775904" cy="775385"/>
            <a:chOff x="2591738" y="4137603"/>
            <a:chExt cx="775865" cy="775346"/>
          </a:xfrm>
        </p:grpSpPr>
        <p:sp>
          <p:nvSpPr>
            <p:cNvPr id="59" name="Google Shape;59;p3"/>
            <p:cNvSpPr/>
            <p:nvPr/>
          </p:nvSpPr>
          <p:spPr>
            <a:xfrm rot="-2862761">
              <a:off x="2730160" y="4286608"/>
              <a:ext cx="527595" cy="477335"/>
            </a:xfrm>
            <a:custGeom>
              <a:avLst/>
              <a:gdLst/>
              <a:ahLst/>
              <a:cxnLst/>
              <a:rect l="l" t="t" r="r" b="b"/>
              <a:pathLst>
                <a:path w="15221" h="13771" extrusionOk="0">
                  <a:moveTo>
                    <a:pt x="10062" y="1"/>
                  </a:moveTo>
                  <a:cubicBezTo>
                    <a:pt x="6263" y="1"/>
                    <a:pt x="705" y="5067"/>
                    <a:pt x="141" y="6147"/>
                  </a:cubicBezTo>
                  <a:cubicBezTo>
                    <a:pt x="0" y="6429"/>
                    <a:pt x="0" y="6738"/>
                    <a:pt x="113" y="7047"/>
                  </a:cubicBezTo>
                  <a:cubicBezTo>
                    <a:pt x="338" y="8004"/>
                    <a:pt x="1604" y="9354"/>
                    <a:pt x="3460" y="10620"/>
                  </a:cubicBezTo>
                  <a:cubicBezTo>
                    <a:pt x="3517" y="10649"/>
                    <a:pt x="3573" y="10705"/>
                    <a:pt x="3629" y="10733"/>
                  </a:cubicBezTo>
                  <a:lnTo>
                    <a:pt x="3826" y="10874"/>
                  </a:lnTo>
                  <a:cubicBezTo>
                    <a:pt x="4333" y="11211"/>
                    <a:pt x="4895" y="11521"/>
                    <a:pt x="5486" y="11858"/>
                  </a:cubicBezTo>
                  <a:lnTo>
                    <a:pt x="5514" y="11858"/>
                  </a:lnTo>
                  <a:cubicBezTo>
                    <a:pt x="7869" y="13091"/>
                    <a:pt x="10139" y="13770"/>
                    <a:pt x="11602" y="13770"/>
                  </a:cubicBezTo>
                  <a:cubicBezTo>
                    <a:pt x="12376" y="13770"/>
                    <a:pt x="12924" y="13580"/>
                    <a:pt x="13138" y="13181"/>
                  </a:cubicBezTo>
                  <a:cubicBezTo>
                    <a:pt x="13138" y="13152"/>
                    <a:pt x="13138" y="13152"/>
                    <a:pt x="13138" y="13124"/>
                  </a:cubicBezTo>
                  <a:cubicBezTo>
                    <a:pt x="13166" y="13096"/>
                    <a:pt x="13166" y="13068"/>
                    <a:pt x="13195" y="13068"/>
                  </a:cubicBezTo>
                  <a:cubicBezTo>
                    <a:pt x="13870" y="11858"/>
                    <a:pt x="15220" y="2265"/>
                    <a:pt x="11591" y="352"/>
                  </a:cubicBezTo>
                  <a:cubicBezTo>
                    <a:pt x="11133" y="108"/>
                    <a:pt x="10616" y="1"/>
                    <a:pt x="10062" y="1"/>
                  </a:cubicBezTo>
                  <a:close/>
                </a:path>
              </a:pathLst>
            </a:custGeom>
            <a:solidFill>
              <a:schemeClr val="lt1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0" name="Google Shape;60;p3"/>
            <p:cNvGrpSpPr/>
            <p:nvPr/>
          </p:nvGrpSpPr>
          <p:grpSpPr>
            <a:xfrm rot="-2862761">
              <a:off x="2707086" y="4248809"/>
              <a:ext cx="545169" cy="552933"/>
              <a:chOff x="2948750" y="2167175"/>
              <a:chExt cx="393200" cy="398800"/>
            </a:xfrm>
          </p:grpSpPr>
          <p:sp>
            <p:nvSpPr>
              <p:cNvPr id="61" name="Google Shape;61;p3"/>
              <p:cNvSpPr/>
              <p:nvPr/>
            </p:nvSpPr>
            <p:spPr>
              <a:xfrm>
                <a:off x="2948750" y="2167175"/>
                <a:ext cx="393200" cy="396700"/>
              </a:xfrm>
              <a:custGeom>
                <a:avLst/>
                <a:gdLst/>
                <a:ahLst/>
                <a:cxnLst/>
                <a:rect l="l" t="t" r="r" b="b"/>
                <a:pathLst>
                  <a:path w="15728" h="15868" extrusionOk="0">
                    <a:moveTo>
                      <a:pt x="676" y="7737"/>
                    </a:moveTo>
                    <a:cubicBezTo>
                      <a:pt x="1" y="8947"/>
                      <a:pt x="2420" y="11507"/>
                      <a:pt x="6021" y="13420"/>
                    </a:cubicBezTo>
                    <a:cubicBezTo>
                      <a:pt x="9622" y="15333"/>
                      <a:pt x="13083" y="15867"/>
                      <a:pt x="13730" y="14658"/>
                    </a:cubicBezTo>
                    <a:cubicBezTo>
                      <a:pt x="14377" y="13420"/>
                      <a:pt x="15727" y="3826"/>
                      <a:pt x="12126" y="1913"/>
                    </a:cubicBezTo>
                    <a:cubicBezTo>
                      <a:pt x="8497" y="0"/>
                      <a:pt x="1323" y="6499"/>
                      <a:pt x="676" y="7737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62;p3"/>
              <p:cNvSpPr/>
              <p:nvPr/>
            </p:nvSpPr>
            <p:spPr>
              <a:xfrm>
                <a:off x="2950175" y="2335275"/>
                <a:ext cx="355900" cy="230700"/>
              </a:xfrm>
              <a:custGeom>
                <a:avLst/>
                <a:gdLst/>
                <a:ahLst/>
                <a:cxnLst/>
                <a:rect l="l" t="t" r="r" b="b"/>
                <a:pathLst>
                  <a:path w="14236" h="9228" extrusionOk="0">
                    <a:moveTo>
                      <a:pt x="5992" y="6724"/>
                    </a:moveTo>
                    <a:cubicBezTo>
                      <a:pt x="9593" y="8609"/>
                      <a:pt x="12998" y="9228"/>
                      <a:pt x="13617" y="8046"/>
                    </a:cubicBezTo>
                    <a:cubicBezTo>
                      <a:pt x="14235" y="6893"/>
                      <a:pt x="11816" y="4417"/>
                      <a:pt x="8243" y="2504"/>
                    </a:cubicBezTo>
                    <a:cubicBezTo>
                      <a:pt x="4642" y="591"/>
                      <a:pt x="1238" y="0"/>
                      <a:pt x="619" y="1154"/>
                    </a:cubicBezTo>
                    <a:cubicBezTo>
                      <a:pt x="0" y="2335"/>
                      <a:pt x="2420" y="4811"/>
                      <a:pt x="5992" y="6724"/>
                    </a:cubicBezTo>
                    <a:close/>
                  </a:path>
                </a:pathLst>
              </a:custGeom>
              <a:solidFill>
                <a:srgbClr val="EC3850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3"/>
              <p:cNvSpPr/>
              <p:nvPr/>
            </p:nvSpPr>
            <p:spPr>
              <a:xfrm>
                <a:off x="2963525" y="2349400"/>
                <a:ext cx="335525" cy="182125"/>
              </a:xfrm>
              <a:custGeom>
                <a:avLst/>
                <a:gdLst/>
                <a:ahLst/>
                <a:cxnLst/>
                <a:rect l="l" t="t" r="r" b="b"/>
                <a:pathLst>
                  <a:path w="13421" h="7285" extrusionOk="0">
                    <a:moveTo>
                      <a:pt x="1614" y="0"/>
                    </a:moveTo>
                    <a:cubicBezTo>
                      <a:pt x="844" y="0"/>
                      <a:pt x="299" y="191"/>
                      <a:pt x="85" y="589"/>
                    </a:cubicBezTo>
                    <a:cubicBezTo>
                      <a:pt x="57" y="701"/>
                      <a:pt x="1" y="785"/>
                      <a:pt x="1" y="898"/>
                    </a:cubicBezTo>
                    <a:cubicBezTo>
                      <a:pt x="555" y="559"/>
                      <a:pt x="1179" y="424"/>
                      <a:pt x="1830" y="424"/>
                    </a:cubicBezTo>
                    <a:cubicBezTo>
                      <a:pt x="3393" y="424"/>
                      <a:pt x="5107" y="1202"/>
                      <a:pt x="6359" y="1798"/>
                    </a:cubicBezTo>
                    <a:cubicBezTo>
                      <a:pt x="8891" y="2980"/>
                      <a:pt x="11901" y="4612"/>
                      <a:pt x="13139" y="7284"/>
                    </a:cubicBezTo>
                    <a:cubicBezTo>
                      <a:pt x="13420" y="6046"/>
                      <a:pt x="11085" y="3739"/>
                      <a:pt x="7709" y="1939"/>
                    </a:cubicBezTo>
                    <a:cubicBezTo>
                      <a:pt x="5351" y="686"/>
                      <a:pt x="3077" y="0"/>
                      <a:pt x="1614" y="0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3"/>
              <p:cNvSpPr/>
              <p:nvPr/>
            </p:nvSpPr>
            <p:spPr>
              <a:xfrm>
                <a:off x="2974775" y="2217400"/>
                <a:ext cx="261675" cy="229725"/>
              </a:xfrm>
              <a:custGeom>
                <a:avLst/>
                <a:gdLst/>
                <a:ahLst/>
                <a:cxnLst/>
                <a:rect l="l" t="t" r="r" b="b"/>
                <a:pathLst>
                  <a:path w="10467" h="9189" extrusionOk="0">
                    <a:moveTo>
                      <a:pt x="9467" y="0"/>
                    </a:moveTo>
                    <a:cubicBezTo>
                      <a:pt x="6964" y="0"/>
                      <a:pt x="4613" y="1841"/>
                      <a:pt x="2898" y="3505"/>
                    </a:cubicBezTo>
                    <a:cubicBezTo>
                      <a:pt x="1886" y="4518"/>
                      <a:pt x="901" y="5587"/>
                      <a:pt x="1" y="6684"/>
                    </a:cubicBezTo>
                    <a:cubicBezTo>
                      <a:pt x="507" y="7669"/>
                      <a:pt x="1210" y="8513"/>
                      <a:pt x="2054" y="9188"/>
                    </a:cubicBezTo>
                    <a:cubicBezTo>
                      <a:pt x="4502" y="4771"/>
                      <a:pt x="7147" y="1874"/>
                      <a:pt x="10466" y="101"/>
                    </a:cubicBezTo>
                    <a:cubicBezTo>
                      <a:pt x="10131" y="32"/>
                      <a:pt x="9798" y="0"/>
                      <a:pt x="9467" y="0"/>
                    </a:cubicBezTo>
                    <a:close/>
                  </a:path>
                </a:pathLst>
              </a:custGeom>
              <a:solidFill>
                <a:srgbClr val="FFFFFF">
                  <a:alpha val="71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65;p3"/>
              <p:cNvSpPr/>
              <p:nvPr/>
            </p:nvSpPr>
            <p:spPr>
              <a:xfrm>
                <a:off x="3149900" y="2233275"/>
                <a:ext cx="156875" cy="306925"/>
              </a:xfrm>
              <a:custGeom>
                <a:avLst/>
                <a:gdLst/>
                <a:ahLst/>
                <a:cxnLst/>
                <a:rect l="l" t="t" r="r" b="b"/>
                <a:pathLst>
                  <a:path w="6275" h="12277" extrusionOk="0">
                    <a:moveTo>
                      <a:pt x="4530" y="1"/>
                    </a:moveTo>
                    <a:cubicBezTo>
                      <a:pt x="4812" y="1632"/>
                      <a:pt x="4333" y="5627"/>
                      <a:pt x="929" y="10016"/>
                    </a:cubicBezTo>
                    <a:cubicBezTo>
                      <a:pt x="676" y="10326"/>
                      <a:pt x="367" y="10804"/>
                      <a:pt x="1" y="11282"/>
                    </a:cubicBezTo>
                    <a:cubicBezTo>
                      <a:pt x="1173" y="11803"/>
                      <a:pt x="2563" y="12276"/>
                      <a:pt x="4013" y="12276"/>
                    </a:cubicBezTo>
                    <a:cubicBezTo>
                      <a:pt x="4129" y="12276"/>
                      <a:pt x="4245" y="12273"/>
                      <a:pt x="4362" y="12267"/>
                    </a:cubicBezTo>
                    <a:cubicBezTo>
                      <a:pt x="4924" y="10916"/>
                      <a:pt x="5346" y="9482"/>
                      <a:pt x="5571" y="8047"/>
                    </a:cubicBezTo>
                    <a:cubicBezTo>
                      <a:pt x="6021" y="5374"/>
                      <a:pt x="6275" y="2251"/>
                      <a:pt x="4530" y="1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66;p3"/>
              <p:cNvSpPr/>
              <p:nvPr/>
            </p:nvSpPr>
            <p:spPr>
              <a:xfrm>
                <a:off x="3002925" y="2223425"/>
                <a:ext cx="204675" cy="163500"/>
              </a:xfrm>
              <a:custGeom>
                <a:avLst/>
                <a:gdLst/>
                <a:ahLst/>
                <a:cxnLst/>
                <a:rect l="l" t="t" r="r" b="b"/>
                <a:pathLst>
                  <a:path w="8187" h="6540" extrusionOk="0">
                    <a:moveTo>
                      <a:pt x="8018" y="1"/>
                    </a:moveTo>
                    <a:cubicBezTo>
                      <a:pt x="3882" y="507"/>
                      <a:pt x="675" y="4868"/>
                      <a:pt x="0" y="6331"/>
                    </a:cubicBezTo>
                    <a:cubicBezTo>
                      <a:pt x="44" y="6476"/>
                      <a:pt x="132" y="6540"/>
                      <a:pt x="251" y="6540"/>
                    </a:cubicBezTo>
                    <a:cubicBezTo>
                      <a:pt x="896" y="6540"/>
                      <a:pt x="2472" y="4703"/>
                      <a:pt x="3207" y="3968"/>
                    </a:cubicBezTo>
                    <a:cubicBezTo>
                      <a:pt x="3742" y="3433"/>
                      <a:pt x="5205" y="1998"/>
                      <a:pt x="5852" y="1492"/>
                    </a:cubicBezTo>
                    <a:cubicBezTo>
                      <a:pt x="6808" y="732"/>
                      <a:pt x="8187" y="113"/>
                      <a:pt x="8018" y="1"/>
                    </a:cubicBezTo>
                    <a:close/>
                  </a:path>
                </a:pathLst>
              </a:custGeom>
              <a:solidFill>
                <a:srgbClr val="FFFFFF">
                  <a:alpha val="839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3"/>
              <p:cNvSpPr/>
              <p:nvPr/>
            </p:nvSpPr>
            <p:spPr>
              <a:xfrm>
                <a:off x="3197725" y="2260475"/>
                <a:ext cx="115600" cy="266700"/>
              </a:xfrm>
              <a:custGeom>
                <a:avLst/>
                <a:gdLst/>
                <a:ahLst/>
                <a:cxnLst/>
                <a:rect l="l" t="t" r="r" b="b"/>
                <a:pathLst>
                  <a:path w="4624" h="10668" extrusionOk="0">
                    <a:moveTo>
                      <a:pt x="2955" y="0"/>
                    </a:moveTo>
                    <a:lnTo>
                      <a:pt x="2955" y="0"/>
                    </a:lnTo>
                    <a:cubicBezTo>
                      <a:pt x="2953" y="0"/>
                      <a:pt x="2953" y="3"/>
                      <a:pt x="2955" y="10"/>
                    </a:cubicBezTo>
                    <a:cubicBezTo>
                      <a:pt x="3968" y="4005"/>
                      <a:pt x="1" y="10307"/>
                      <a:pt x="1" y="10307"/>
                    </a:cubicBezTo>
                    <a:cubicBezTo>
                      <a:pt x="620" y="10576"/>
                      <a:pt x="1059" y="10668"/>
                      <a:pt x="1370" y="10668"/>
                    </a:cubicBezTo>
                    <a:cubicBezTo>
                      <a:pt x="2033" y="10668"/>
                      <a:pt x="2111" y="10250"/>
                      <a:pt x="2111" y="10250"/>
                    </a:cubicBezTo>
                    <a:cubicBezTo>
                      <a:pt x="4624" y="3640"/>
                      <a:pt x="3000" y="0"/>
                      <a:pt x="2955" y="0"/>
                    </a:cubicBezTo>
                    <a:close/>
                  </a:path>
                </a:pathLst>
              </a:custGeom>
              <a:solidFill>
                <a:srgbClr val="2E2D2D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8" name="Google Shape;68;p3"/>
          <p:cNvGrpSpPr/>
          <p:nvPr/>
        </p:nvGrpSpPr>
        <p:grpSpPr>
          <a:xfrm rot="1717465">
            <a:off x="534130" y="4333381"/>
            <a:ext cx="521810" cy="349527"/>
            <a:chOff x="55613" y="5243013"/>
            <a:chExt cx="300350" cy="201175"/>
          </a:xfrm>
        </p:grpSpPr>
        <p:sp>
          <p:nvSpPr>
            <p:cNvPr id="69" name="Google Shape;69;p3"/>
            <p:cNvSpPr/>
            <p:nvPr/>
          </p:nvSpPr>
          <p:spPr>
            <a:xfrm>
              <a:off x="55613" y="5243363"/>
              <a:ext cx="300350" cy="200475"/>
            </a:xfrm>
            <a:custGeom>
              <a:avLst/>
              <a:gdLst/>
              <a:ahLst/>
              <a:cxnLst/>
              <a:rect l="l" t="t" r="r" b="b"/>
              <a:pathLst>
                <a:path w="12014" h="8019" extrusionOk="0">
                  <a:moveTo>
                    <a:pt x="5993" y="0"/>
                  </a:moveTo>
                  <a:cubicBezTo>
                    <a:pt x="2701" y="0"/>
                    <a:pt x="57" y="1773"/>
                    <a:pt x="1" y="3967"/>
                  </a:cubicBezTo>
                  <a:cubicBezTo>
                    <a:pt x="1" y="3967"/>
                    <a:pt x="1" y="3995"/>
                    <a:pt x="1" y="4023"/>
                  </a:cubicBezTo>
                  <a:cubicBezTo>
                    <a:pt x="1" y="5458"/>
                    <a:pt x="1126" y="6696"/>
                    <a:pt x="2814" y="7427"/>
                  </a:cubicBezTo>
                  <a:lnTo>
                    <a:pt x="2898" y="7455"/>
                  </a:lnTo>
                  <a:cubicBezTo>
                    <a:pt x="3067" y="7512"/>
                    <a:pt x="3236" y="7568"/>
                    <a:pt x="3405" y="7624"/>
                  </a:cubicBezTo>
                  <a:lnTo>
                    <a:pt x="3574" y="7681"/>
                  </a:lnTo>
                  <a:lnTo>
                    <a:pt x="3827" y="7765"/>
                  </a:lnTo>
                  <a:lnTo>
                    <a:pt x="4080" y="7821"/>
                  </a:lnTo>
                  <a:lnTo>
                    <a:pt x="4305" y="7877"/>
                  </a:lnTo>
                  <a:cubicBezTo>
                    <a:pt x="4446" y="7906"/>
                    <a:pt x="4614" y="7934"/>
                    <a:pt x="4755" y="7934"/>
                  </a:cubicBezTo>
                  <a:lnTo>
                    <a:pt x="4924" y="7962"/>
                  </a:lnTo>
                  <a:lnTo>
                    <a:pt x="5318" y="8018"/>
                  </a:lnTo>
                  <a:lnTo>
                    <a:pt x="6021" y="8018"/>
                  </a:lnTo>
                  <a:cubicBezTo>
                    <a:pt x="9341" y="8018"/>
                    <a:pt x="12014" y="6218"/>
                    <a:pt x="12014" y="3995"/>
                  </a:cubicBezTo>
                  <a:cubicBezTo>
                    <a:pt x="12014" y="3883"/>
                    <a:pt x="11985" y="3798"/>
                    <a:pt x="11957" y="3686"/>
                  </a:cubicBezTo>
                  <a:cubicBezTo>
                    <a:pt x="11957" y="3629"/>
                    <a:pt x="11957" y="3601"/>
                    <a:pt x="11957" y="3573"/>
                  </a:cubicBezTo>
                  <a:cubicBezTo>
                    <a:pt x="11929" y="3489"/>
                    <a:pt x="11901" y="3376"/>
                    <a:pt x="11873" y="3264"/>
                  </a:cubicBezTo>
                  <a:cubicBezTo>
                    <a:pt x="11873" y="3264"/>
                    <a:pt x="11873" y="3236"/>
                    <a:pt x="11873" y="3236"/>
                  </a:cubicBezTo>
                  <a:cubicBezTo>
                    <a:pt x="11845" y="3095"/>
                    <a:pt x="11788" y="2982"/>
                    <a:pt x="11760" y="2870"/>
                  </a:cubicBezTo>
                  <a:cubicBezTo>
                    <a:pt x="11732" y="2842"/>
                    <a:pt x="11732" y="2814"/>
                    <a:pt x="11704" y="2785"/>
                  </a:cubicBezTo>
                  <a:cubicBezTo>
                    <a:pt x="11648" y="2701"/>
                    <a:pt x="11620" y="2588"/>
                    <a:pt x="11563" y="2504"/>
                  </a:cubicBezTo>
                  <a:cubicBezTo>
                    <a:pt x="11535" y="2476"/>
                    <a:pt x="11535" y="2476"/>
                    <a:pt x="11507" y="2448"/>
                  </a:cubicBezTo>
                  <a:cubicBezTo>
                    <a:pt x="11451" y="2335"/>
                    <a:pt x="11366" y="2251"/>
                    <a:pt x="11310" y="2138"/>
                  </a:cubicBezTo>
                  <a:lnTo>
                    <a:pt x="11226" y="2082"/>
                  </a:lnTo>
                  <a:cubicBezTo>
                    <a:pt x="11198" y="2026"/>
                    <a:pt x="11170" y="1998"/>
                    <a:pt x="11141" y="1941"/>
                  </a:cubicBezTo>
                  <a:cubicBezTo>
                    <a:pt x="10072" y="788"/>
                    <a:pt x="8187" y="0"/>
                    <a:pt x="5993" y="0"/>
                  </a:cubicBezTo>
                  <a:close/>
                </a:path>
              </a:pathLst>
            </a:custGeom>
            <a:solidFill>
              <a:schemeClr val="lt1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0" name="Google Shape;70;p3"/>
            <p:cNvGrpSpPr/>
            <p:nvPr/>
          </p:nvGrpSpPr>
          <p:grpSpPr>
            <a:xfrm>
              <a:off x="55613" y="5243013"/>
              <a:ext cx="300350" cy="201175"/>
              <a:chOff x="1402125" y="1705775"/>
              <a:chExt cx="300350" cy="201175"/>
            </a:xfrm>
          </p:grpSpPr>
          <p:sp>
            <p:nvSpPr>
              <p:cNvPr id="71" name="Google Shape;71;p3"/>
              <p:cNvSpPr/>
              <p:nvPr/>
            </p:nvSpPr>
            <p:spPr>
              <a:xfrm>
                <a:off x="1402125" y="1705775"/>
                <a:ext cx="300350" cy="201175"/>
              </a:xfrm>
              <a:custGeom>
                <a:avLst/>
                <a:gdLst/>
                <a:ahLst/>
                <a:cxnLst/>
                <a:rect l="l" t="t" r="r" b="b"/>
                <a:pathLst>
                  <a:path w="12014" h="8047" extrusionOk="0">
                    <a:moveTo>
                      <a:pt x="1" y="4024"/>
                    </a:moveTo>
                    <a:cubicBezTo>
                      <a:pt x="1" y="6246"/>
                      <a:pt x="2701" y="8047"/>
                      <a:pt x="6021" y="8047"/>
                    </a:cubicBezTo>
                    <a:cubicBezTo>
                      <a:pt x="9313" y="8047"/>
                      <a:pt x="12014" y="6246"/>
                      <a:pt x="12014" y="4024"/>
                    </a:cubicBezTo>
                    <a:cubicBezTo>
                      <a:pt x="12014" y="1801"/>
                      <a:pt x="9341" y="1"/>
                      <a:pt x="6021" y="1"/>
                    </a:cubicBezTo>
                    <a:cubicBezTo>
                      <a:pt x="2701" y="1"/>
                      <a:pt x="1" y="1801"/>
                      <a:pt x="1" y="4024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72;p3"/>
              <p:cNvSpPr/>
              <p:nvPr/>
            </p:nvSpPr>
            <p:spPr>
              <a:xfrm>
                <a:off x="1402125" y="1754325"/>
                <a:ext cx="300350" cy="152625"/>
              </a:xfrm>
              <a:custGeom>
                <a:avLst/>
                <a:gdLst/>
                <a:ahLst/>
                <a:cxnLst/>
                <a:rect l="l" t="t" r="r" b="b"/>
                <a:pathLst>
                  <a:path w="12014" h="6105" extrusionOk="0">
                    <a:moveTo>
                      <a:pt x="141" y="2166"/>
                    </a:moveTo>
                    <a:cubicBezTo>
                      <a:pt x="113" y="2110"/>
                      <a:pt x="57" y="2082"/>
                      <a:pt x="1" y="2026"/>
                    </a:cubicBezTo>
                    <a:cubicBezTo>
                      <a:pt x="1" y="2026"/>
                      <a:pt x="1" y="2054"/>
                      <a:pt x="1" y="2082"/>
                    </a:cubicBezTo>
                    <a:cubicBezTo>
                      <a:pt x="1" y="4304"/>
                      <a:pt x="2701" y="6105"/>
                      <a:pt x="6021" y="6105"/>
                    </a:cubicBezTo>
                    <a:cubicBezTo>
                      <a:pt x="9341" y="6105"/>
                      <a:pt x="12014" y="4304"/>
                      <a:pt x="12014" y="2082"/>
                    </a:cubicBezTo>
                    <a:cubicBezTo>
                      <a:pt x="12014" y="1294"/>
                      <a:pt x="11704" y="563"/>
                      <a:pt x="11141" y="0"/>
                    </a:cubicBezTo>
                    <a:cubicBezTo>
                      <a:pt x="10776" y="3179"/>
                      <a:pt x="6753" y="4220"/>
                      <a:pt x="4024" y="3714"/>
                    </a:cubicBezTo>
                    <a:cubicBezTo>
                      <a:pt x="2730" y="3489"/>
                      <a:pt x="1154" y="3095"/>
                      <a:pt x="141" y="216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3;p3"/>
              <p:cNvSpPr/>
              <p:nvPr/>
            </p:nvSpPr>
            <p:spPr>
              <a:xfrm>
                <a:off x="1416900" y="1766975"/>
                <a:ext cx="279950" cy="132950"/>
              </a:xfrm>
              <a:custGeom>
                <a:avLst/>
                <a:gdLst/>
                <a:ahLst/>
                <a:cxnLst/>
                <a:rect l="l" t="t" r="r" b="b"/>
                <a:pathLst>
                  <a:path w="11198" h="5318" extrusionOk="0">
                    <a:moveTo>
                      <a:pt x="8018" y="3770"/>
                    </a:moveTo>
                    <a:cubicBezTo>
                      <a:pt x="6668" y="4164"/>
                      <a:pt x="5261" y="4333"/>
                      <a:pt x="3855" y="4249"/>
                    </a:cubicBezTo>
                    <a:cubicBezTo>
                      <a:pt x="2504" y="4080"/>
                      <a:pt x="1210" y="3686"/>
                      <a:pt x="0" y="3067"/>
                    </a:cubicBezTo>
                    <a:cubicBezTo>
                      <a:pt x="901" y="4361"/>
                      <a:pt x="3292" y="5318"/>
                      <a:pt x="5543" y="5318"/>
                    </a:cubicBezTo>
                    <a:cubicBezTo>
                      <a:pt x="8665" y="5318"/>
                      <a:pt x="11197" y="3601"/>
                      <a:pt x="11197" y="1491"/>
                    </a:cubicBezTo>
                    <a:cubicBezTo>
                      <a:pt x="11197" y="957"/>
                      <a:pt x="11029" y="451"/>
                      <a:pt x="10747" y="0"/>
                    </a:cubicBezTo>
                    <a:cubicBezTo>
                      <a:pt x="10775" y="1717"/>
                      <a:pt x="9678" y="3264"/>
                      <a:pt x="8018" y="3770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4;p3"/>
              <p:cNvSpPr/>
              <p:nvPr/>
            </p:nvSpPr>
            <p:spPr>
              <a:xfrm>
                <a:off x="1410325" y="1722675"/>
                <a:ext cx="261900" cy="84675"/>
              </a:xfrm>
              <a:custGeom>
                <a:avLst/>
                <a:gdLst/>
                <a:ahLst/>
                <a:cxnLst/>
                <a:rect l="l" t="t" r="r" b="b"/>
                <a:pathLst>
                  <a:path w="10476" h="3387" extrusionOk="0">
                    <a:moveTo>
                      <a:pt x="4877" y="0"/>
                    </a:moveTo>
                    <a:cubicBezTo>
                      <a:pt x="3414" y="169"/>
                      <a:pt x="1529" y="703"/>
                      <a:pt x="685" y="2026"/>
                    </a:cubicBezTo>
                    <a:cubicBezTo>
                      <a:pt x="0" y="3102"/>
                      <a:pt x="628" y="3387"/>
                      <a:pt x="1551" y="3387"/>
                    </a:cubicBezTo>
                    <a:cubicBezTo>
                      <a:pt x="2485" y="3387"/>
                      <a:pt x="3721" y="3095"/>
                      <a:pt x="4202" y="3038"/>
                    </a:cubicBezTo>
                    <a:cubicBezTo>
                      <a:pt x="4353" y="3020"/>
                      <a:pt x="4507" y="3012"/>
                      <a:pt x="4664" y="3012"/>
                    </a:cubicBezTo>
                    <a:cubicBezTo>
                      <a:pt x="5584" y="3012"/>
                      <a:pt x="6602" y="3287"/>
                      <a:pt x="7522" y="3287"/>
                    </a:cubicBezTo>
                    <a:cubicBezTo>
                      <a:pt x="8091" y="3287"/>
                      <a:pt x="8622" y="3182"/>
                      <a:pt x="9069" y="2841"/>
                    </a:cubicBezTo>
                    <a:cubicBezTo>
                      <a:pt x="10476" y="1772"/>
                      <a:pt x="9660" y="591"/>
                      <a:pt x="8000" y="309"/>
                    </a:cubicBezTo>
                    <a:cubicBezTo>
                      <a:pt x="6959" y="84"/>
                      <a:pt x="5918" y="0"/>
                      <a:pt x="4877" y="0"/>
                    </a:cubicBezTo>
                    <a:close/>
                  </a:path>
                </a:pathLst>
              </a:custGeom>
              <a:solidFill>
                <a:srgbClr val="FFFFFF">
                  <a:alpha val="34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75;p3"/>
              <p:cNvSpPr/>
              <p:nvPr/>
            </p:nvSpPr>
            <p:spPr>
              <a:xfrm>
                <a:off x="1472450" y="1788775"/>
                <a:ext cx="230025" cy="118175"/>
              </a:xfrm>
              <a:custGeom>
                <a:avLst/>
                <a:gdLst/>
                <a:ahLst/>
                <a:cxnLst/>
                <a:rect l="l" t="t" r="r" b="b"/>
                <a:pathLst>
                  <a:path w="9201" h="4727" extrusionOk="0">
                    <a:moveTo>
                      <a:pt x="9116" y="1"/>
                    </a:moveTo>
                    <a:lnTo>
                      <a:pt x="9116" y="1"/>
                    </a:lnTo>
                    <a:cubicBezTo>
                      <a:pt x="9144" y="1576"/>
                      <a:pt x="7822" y="2926"/>
                      <a:pt x="6472" y="3573"/>
                    </a:cubicBezTo>
                    <a:cubicBezTo>
                      <a:pt x="6134" y="3742"/>
                      <a:pt x="5796" y="3855"/>
                      <a:pt x="5431" y="3967"/>
                    </a:cubicBezTo>
                    <a:cubicBezTo>
                      <a:pt x="5065" y="4108"/>
                      <a:pt x="4671" y="4192"/>
                      <a:pt x="4277" y="4277"/>
                    </a:cubicBezTo>
                    <a:cubicBezTo>
                      <a:pt x="3680" y="4406"/>
                      <a:pt x="3077" y="4471"/>
                      <a:pt x="2478" y="4471"/>
                    </a:cubicBezTo>
                    <a:cubicBezTo>
                      <a:pt x="1639" y="4471"/>
                      <a:pt x="805" y="4343"/>
                      <a:pt x="1" y="4080"/>
                    </a:cubicBezTo>
                    <a:lnTo>
                      <a:pt x="1" y="4080"/>
                    </a:lnTo>
                    <a:cubicBezTo>
                      <a:pt x="1014" y="4502"/>
                      <a:pt x="2111" y="4727"/>
                      <a:pt x="3208" y="4727"/>
                    </a:cubicBezTo>
                    <a:cubicBezTo>
                      <a:pt x="6528" y="4727"/>
                      <a:pt x="9201" y="2926"/>
                      <a:pt x="9201" y="704"/>
                    </a:cubicBezTo>
                    <a:cubicBezTo>
                      <a:pt x="9201" y="479"/>
                      <a:pt x="9172" y="226"/>
                      <a:pt x="9116" y="1"/>
                    </a:cubicBezTo>
                    <a:close/>
                  </a:path>
                </a:pathLst>
              </a:custGeom>
              <a:solidFill>
                <a:srgbClr val="2E2D2D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76;p3"/>
              <p:cNvSpPr/>
              <p:nvPr/>
            </p:nvSpPr>
            <p:spPr>
              <a:xfrm>
                <a:off x="1436025" y="1728300"/>
                <a:ext cx="126500" cy="60125"/>
              </a:xfrm>
              <a:custGeom>
                <a:avLst/>
                <a:gdLst/>
                <a:ahLst/>
                <a:cxnLst/>
                <a:rect l="l" t="t" r="r" b="b"/>
                <a:pathLst>
                  <a:path w="5060" h="2405" extrusionOk="0">
                    <a:moveTo>
                      <a:pt x="3793" y="0"/>
                    </a:moveTo>
                    <a:cubicBezTo>
                      <a:pt x="3258" y="28"/>
                      <a:pt x="2724" y="141"/>
                      <a:pt x="2218" y="310"/>
                    </a:cubicBezTo>
                    <a:cubicBezTo>
                      <a:pt x="1486" y="478"/>
                      <a:pt x="839" y="872"/>
                      <a:pt x="361" y="1435"/>
                    </a:cubicBezTo>
                    <a:cubicBezTo>
                      <a:pt x="4" y="1858"/>
                      <a:pt x="1" y="2405"/>
                      <a:pt x="405" y="2405"/>
                    </a:cubicBezTo>
                    <a:cubicBezTo>
                      <a:pt x="512" y="2405"/>
                      <a:pt x="647" y="2367"/>
                      <a:pt x="811" y="2279"/>
                    </a:cubicBezTo>
                    <a:cubicBezTo>
                      <a:pt x="1486" y="1941"/>
                      <a:pt x="2077" y="1435"/>
                      <a:pt x="2724" y="1041"/>
                    </a:cubicBezTo>
                    <a:cubicBezTo>
                      <a:pt x="3005" y="872"/>
                      <a:pt x="3315" y="732"/>
                      <a:pt x="3652" y="619"/>
                    </a:cubicBezTo>
                    <a:cubicBezTo>
                      <a:pt x="3877" y="563"/>
                      <a:pt x="4440" y="591"/>
                      <a:pt x="4609" y="450"/>
                    </a:cubicBezTo>
                    <a:cubicBezTo>
                      <a:pt x="5059" y="84"/>
                      <a:pt x="4271" y="0"/>
                      <a:pt x="3793" y="0"/>
                    </a:cubicBezTo>
                    <a:close/>
                  </a:path>
                </a:pathLst>
              </a:custGeom>
              <a:solidFill>
                <a:srgbClr val="FFFFFF">
                  <a:alpha val="839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77;p3"/>
              <p:cNvSpPr/>
              <p:nvPr/>
            </p:nvSpPr>
            <p:spPr>
              <a:xfrm>
                <a:off x="1561075" y="1732500"/>
                <a:ext cx="42225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1689" h="480" extrusionOk="0">
                    <a:moveTo>
                      <a:pt x="845" y="1"/>
                    </a:moveTo>
                    <a:cubicBezTo>
                      <a:pt x="1" y="85"/>
                      <a:pt x="366" y="479"/>
                      <a:pt x="845" y="479"/>
                    </a:cubicBezTo>
                    <a:cubicBezTo>
                      <a:pt x="1689" y="479"/>
                      <a:pt x="1520" y="57"/>
                      <a:pt x="845" y="1"/>
                    </a:cubicBezTo>
                    <a:close/>
                  </a:path>
                </a:pathLst>
              </a:custGeom>
              <a:solidFill>
                <a:srgbClr val="FFFFFF">
                  <a:alpha val="839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8" name="Google Shape;78;p3"/>
          <p:cNvGrpSpPr/>
          <p:nvPr/>
        </p:nvGrpSpPr>
        <p:grpSpPr>
          <a:xfrm>
            <a:off x="-727400" y="0"/>
            <a:ext cx="10810035" cy="2642393"/>
            <a:chOff x="-727400" y="0"/>
            <a:chExt cx="10810035" cy="2642393"/>
          </a:xfrm>
        </p:grpSpPr>
        <p:sp>
          <p:nvSpPr>
            <p:cNvPr id="79" name="Google Shape;79;p3"/>
            <p:cNvSpPr/>
            <p:nvPr/>
          </p:nvSpPr>
          <p:spPr>
            <a:xfrm>
              <a:off x="-727400" y="0"/>
              <a:ext cx="10810035" cy="2638411"/>
            </a:xfrm>
            <a:custGeom>
              <a:avLst/>
              <a:gdLst/>
              <a:ahLst/>
              <a:cxnLst/>
              <a:rect l="l" t="t" r="r" b="b"/>
              <a:pathLst>
                <a:path w="119109" h="29071" extrusionOk="0">
                  <a:moveTo>
                    <a:pt x="47240" y="0"/>
                  </a:moveTo>
                  <a:lnTo>
                    <a:pt x="0" y="0"/>
                  </a:lnTo>
                  <a:cubicBezTo>
                    <a:pt x="0" y="0"/>
                    <a:pt x="2423" y="9287"/>
                    <a:pt x="8479" y="9287"/>
                  </a:cubicBezTo>
                  <a:cubicBezTo>
                    <a:pt x="11305" y="8479"/>
                    <a:pt x="14939" y="8075"/>
                    <a:pt x="18169" y="8479"/>
                  </a:cubicBezTo>
                  <a:cubicBezTo>
                    <a:pt x="22207" y="9690"/>
                    <a:pt x="26244" y="20996"/>
                    <a:pt x="31897" y="20996"/>
                  </a:cubicBezTo>
                  <a:cubicBezTo>
                    <a:pt x="38761" y="20996"/>
                    <a:pt x="41991" y="5653"/>
                    <a:pt x="50470" y="9690"/>
                  </a:cubicBezTo>
                  <a:cubicBezTo>
                    <a:pt x="55315" y="12113"/>
                    <a:pt x="57334" y="4845"/>
                    <a:pt x="63390" y="4845"/>
                  </a:cubicBezTo>
                  <a:cubicBezTo>
                    <a:pt x="68639" y="4845"/>
                    <a:pt x="70254" y="12517"/>
                    <a:pt x="76310" y="12517"/>
                  </a:cubicBezTo>
                  <a:cubicBezTo>
                    <a:pt x="82770" y="12517"/>
                    <a:pt x="83174" y="6864"/>
                    <a:pt x="88827" y="6864"/>
                  </a:cubicBezTo>
                  <a:cubicBezTo>
                    <a:pt x="94883" y="6864"/>
                    <a:pt x="94075" y="29071"/>
                    <a:pt x="98921" y="29071"/>
                  </a:cubicBezTo>
                  <a:cubicBezTo>
                    <a:pt x="104169" y="29071"/>
                    <a:pt x="103766" y="6864"/>
                    <a:pt x="109014" y="6864"/>
                  </a:cubicBezTo>
                  <a:cubicBezTo>
                    <a:pt x="113456" y="6864"/>
                    <a:pt x="117897" y="4038"/>
                    <a:pt x="1191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7284156" y="578068"/>
              <a:ext cx="1136000" cy="2064325"/>
            </a:xfrm>
            <a:custGeom>
              <a:avLst/>
              <a:gdLst/>
              <a:ahLst/>
              <a:cxnLst/>
              <a:rect l="l" t="t" r="r" b="b"/>
              <a:pathLst>
                <a:path w="45440" h="82573" extrusionOk="0">
                  <a:moveTo>
                    <a:pt x="290" y="1833"/>
                  </a:moveTo>
                  <a:cubicBezTo>
                    <a:pt x="-789" y="2087"/>
                    <a:pt x="2131" y="1578"/>
                    <a:pt x="3147" y="1737"/>
                  </a:cubicBezTo>
                  <a:cubicBezTo>
                    <a:pt x="4163" y="1896"/>
                    <a:pt x="5227" y="2087"/>
                    <a:pt x="6386" y="2785"/>
                  </a:cubicBezTo>
                  <a:cubicBezTo>
                    <a:pt x="7545" y="3484"/>
                    <a:pt x="9164" y="4912"/>
                    <a:pt x="10100" y="5928"/>
                  </a:cubicBezTo>
                  <a:cubicBezTo>
                    <a:pt x="11037" y="6944"/>
                    <a:pt x="11354" y="7738"/>
                    <a:pt x="12005" y="8881"/>
                  </a:cubicBezTo>
                  <a:cubicBezTo>
                    <a:pt x="12656" y="10024"/>
                    <a:pt x="13196" y="10833"/>
                    <a:pt x="14006" y="12786"/>
                  </a:cubicBezTo>
                  <a:cubicBezTo>
                    <a:pt x="14816" y="14739"/>
                    <a:pt x="15990" y="17835"/>
                    <a:pt x="16863" y="20597"/>
                  </a:cubicBezTo>
                  <a:cubicBezTo>
                    <a:pt x="17736" y="23359"/>
                    <a:pt x="18561" y="26614"/>
                    <a:pt x="19244" y="29360"/>
                  </a:cubicBezTo>
                  <a:cubicBezTo>
                    <a:pt x="19927" y="32106"/>
                    <a:pt x="20372" y="34376"/>
                    <a:pt x="20959" y="37075"/>
                  </a:cubicBezTo>
                  <a:cubicBezTo>
                    <a:pt x="21547" y="39774"/>
                    <a:pt x="22245" y="43060"/>
                    <a:pt x="22769" y="45552"/>
                  </a:cubicBezTo>
                  <a:cubicBezTo>
                    <a:pt x="23293" y="48044"/>
                    <a:pt x="23388" y="48854"/>
                    <a:pt x="24102" y="52029"/>
                  </a:cubicBezTo>
                  <a:cubicBezTo>
                    <a:pt x="24816" y="55204"/>
                    <a:pt x="26118" y="61125"/>
                    <a:pt x="27055" y="64602"/>
                  </a:cubicBezTo>
                  <a:cubicBezTo>
                    <a:pt x="27992" y="68079"/>
                    <a:pt x="28801" y="70587"/>
                    <a:pt x="29722" y="72889"/>
                  </a:cubicBezTo>
                  <a:cubicBezTo>
                    <a:pt x="30643" y="75191"/>
                    <a:pt x="31722" y="77033"/>
                    <a:pt x="32579" y="78414"/>
                  </a:cubicBezTo>
                  <a:cubicBezTo>
                    <a:pt x="33436" y="79795"/>
                    <a:pt x="34008" y="80494"/>
                    <a:pt x="34865" y="81176"/>
                  </a:cubicBezTo>
                  <a:cubicBezTo>
                    <a:pt x="35722" y="81859"/>
                    <a:pt x="36675" y="82382"/>
                    <a:pt x="37723" y="82509"/>
                  </a:cubicBezTo>
                  <a:cubicBezTo>
                    <a:pt x="38771" y="82636"/>
                    <a:pt x="39977" y="82478"/>
                    <a:pt x="41152" y="81938"/>
                  </a:cubicBezTo>
                  <a:cubicBezTo>
                    <a:pt x="42327" y="81398"/>
                    <a:pt x="44104" y="80097"/>
                    <a:pt x="44771" y="79271"/>
                  </a:cubicBezTo>
                  <a:cubicBezTo>
                    <a:pt x="45438" y="78446"/>
                    <a:pt x="45660" y="76953"/>
                    <a:pt x="45152" y="76985"/>
                  </a:cubicBezTo>
                  <a:cubicBezTo>
                    <a:pt x="44644" y="77017"/>
                    <a:pt x="43025" y="79064"/>
                    <a:pt x="41723" y="79461"/>
                  </a:cubicBezTo>
                  <a:cubicBezTo>
                    <a:pt x="40421" y="79858"/>
                    <a:pt x="38850" y="80446"/>
                    <a:pt x="37342" y="79366"/>
                  </a:cubicBezTo>
                  <a:cubicBezTo>
                    <a:pt x="35834" y="78287"/>
                    <a:pt x="34580" y="78270"/>
                    <a:pt x="32675" y="72984"/>
                  </a:cubicBezTo>
                  <a:cubicBezTo>
                    <a:pt x="30770" y="67698"/>
                    <a:pt x="27960" y="56094"/>
                    <a:pt x="25912" y="47648"/>
                  </a:cubicBezTo>
                  <a:cubicBezTo>
                    <a:pt x="23864" y="39203"/>
                    <a:pt x="22149" y="29074"/>
                    <a:pt x="20387" y="22311"/>
                  </a:cubicBezTo>
                  <a:cubicBezTo>
                    <a:pt x="18625" y="15548"/>
                    <a:pt x="17133" y="10754"/>
                    <a:pt x="15339" y="7071"/>
                  </a:cubicBezTo>
                  <a:cubicBezTo>
                    <a:pt x="13545" y="3388"/>
                    <a:pt x="12132" y="1086"/>
                    <a:pt x="9624" y="213"/>
                  </a:cubicBezTo>
                  <a:cubicBezTo>
                    <a:pt x="7116" y="-660"/>
                    <a:pt x="1370" y="1579"/>
                    <a:pt x="290" y="1833"/>
                  </a:cubicBezTo>
                  <a:close/>
                </a:path>
              </a:pathLst>
            </a:custGeom>
            <a:solidFill>
              <a:srgbClr val="2E2D2D">
                <a:alpha val="30360"/>
              </a:srgbClr>
            </a:solidFill>
            <a:ln>
              <a:noFill/>
            </a:ln>
          </p:spPr>
        </p:sp>
        <p:sp>
          <p:nvSpPr>
            <p:cNvPr id="81" name="Google Shape;81;p3"/>
            <p:cNvSpPr/>
            <p:nvPr/>
          </p:nvSpPr>
          <p:spPr>
            <a:xfrm>
              <a:off x="4966376" y="396497"/>
              <a:ext cx="1443325" cy="740750"/>
            </a:xfrm>
            <a:custGeom>
              <a:avLst/>
              <a:gdLst/>
              <a:ahLst/>
              <a:cxnLst/>
              <a:rect l="l" t="t" r="r" b="b"/>
              <a:pathLst>
                <a:path w="57733" h="29630" extrusionOk="0">
                  <a:moveTo>
                    <a:pt x="132" y="1761"/>
                  </a:moveTo>
                  <a:cubicBezTo>
                    <a:pt x="-678" y="2047"/>
                    <a:pt x="3021" y="1618"/>
                    <a:pt x="4418" y="1761"/>
                  </a:cubicBezTo>
                  <a:cubicBezTo>
                    <a:pt x="5815" y="1904"/>
                    <a:pt x="7244" y="2175"/>
                    <a:pt x="8514" y="2619"/>
                  </a:cubicBezTo>
                  <a:cubicBezTo>
                    <a:pt x="9784" y="3064"/>
                    <a:pt x="10641" y="3587"/>
                    <a:pt x="12038" y="4428"/>
                  </a:cubicBezTo>
                  <a:cubicBezTo>
                    <a:pt x="13435" y="5269"/>
                    <a:pt x="14975" y="6000"/>
                    <a:pt x="16896" y="7667"/>
                  </a:cubicBezTo>
                  <a:cubicBezTo>
                    <a:pt x="18817" y="9334"/>
                    <a:pt x="21579" y="12398"/>
                    <a:pt x="23563" y="14430"/>
                  </a:cubicBezTo>
                  <a:cubicBezTo>
                    <a:pt x="25547" y="16462"/>
                    <a:pt x="27056" y="18208"/>
                    <a:pt x="28802" y="19859"/>
                  </a:cubicBezTo>
                  <a:cubicBezTo>
                    <a:pt x="30548" y="21510"/>
                    <a:pt x="32295" y="23066"/>
                    <a:pt x="34041" y="24336"/>
                  </a:cubicBezTo>
                  <a:cubicBezTo>
                    <a:pt x="35787" y="25606"/>
                    <a:pt x="37566" y="26670"/>
                    <a:pt x="39280" y="27479"/>
                  </a:cubicBezTo>
                  <a:cubicBezTo>
                    <a:pt x="40995" y="28289"/>
                    <a:pt x="42280" y="28844"/>
                    <a:pt x="44328" y="29193"/>
                  </a:cubicBezTo>
                  <a:cubicBezTo>
                    <a:pt x="46376" y="29542"/>
                    <a:pt x="49360" y="29685"/>
                    <a:pt x="51567" y="29574"/>
                  </a:cubicBezTo>
                  <a:cubicBezTo>
                    <a:pt x="53774" y="29463"/>
                    <a:pt x="57012" y="28829"/>
                    <a:pt x="57568" y="28527"/>
                  </a:cubicBezTo>
                  <a:cubicBezTo>
                    <a:pt x="58124" y="28226"/>
                    <a:pt x="56870" y="28067"/>
                    <a:pt x="54901" y="27765"/>
                  </a:cubicBezTo>
                  <a:cubicBezTo>
                    <a:pt x="52933" y="27463"/>
                    <a:pt x="48758" y="27416"/>
                    <a:pt x="45757" y="26717"/>
                  </a:cubicBezTo>
                  <a:cubicBezTo>
                    <a:pt x="42757" y="26019"/>
                    <a:pt x="39835" y="25447"/>
                    <a:pt x="36898" y="23574"/>
                  </a:cubicBezTo>
                  <a:cubicBezTo>
                    <a:pt x="33961" y="21701"/>
                    <a:pt x="31469" y="18795"/>
                    <a:pt x="28135" y="15477"/>
                  </a:cubicBezTo>
                  <a:cubicBezTo>
                    <a:pt x="24801" y="12159"/>
                    <a:pt x="20039" y="6238"/>
                    <a:pt x="16896" y="3666"/>
                  </a:cubicBezTo>
                  <a:cubicBezTo>
                    <a:pt x="13753" y="1094"/>
                    <a:pt x="12070" y="365"/>
                    <a:pt x="9276" y="47"/>
                  </a:cubicBezTo>
                  <a:cubicBezTo>
                    <a:pt x="6482" y="-270"/>
                    <a:pt x="942" y="1475"/>
                    <a:pt x="132" y="1761"/>
                  </a:cubicBezTo>
                  <a:close/>
                </a:path>
              </a:pathLst>
            </a:custGeom>
            <a:solidFill>
              <a:srgbClr val="2E2D2D">
                <a:alpha val="30360"/>
              </a:srgbClr>
            </a:solidFill>
            <a:ln>
              <a:noFill/>
            </a:ln>
          </p:spPr>
        </p:sp>
        <p:sp>
          <p:nvSpPr>
            <p:cNvPr id="82" name="Google Shape;82;p3"/>
            <p:cNvSpPr/>
            <p:nvPr/>
          </p:nvSpPr>
          <p:spPr>
            <a:xfrm>
              <a:off x="3502423" y="778328"/>
              <a:ext cx="841275" cy="150350"/>
            </a:xfrm>
            <a:custGeom>
              <a:avLst/>
              <a:gdLst/>
              <a:ahLst/>
              <a:cxnLst/>
              <a:rect l="l" t="t" r="r" b="b"/>
              <a:pathLst>
                <a:path w="33651" h="6014" extrusionOk="0">
                  <a:moveTo>
                    <a:pt x="111" y="2109"/>
                  </a:moveTo>
                  <a:cubicBezTo>
                    <a:pt x="333" y="1950"/>
                    <a:pt x="2111" y="855"/>
                    <a:pt x="3921" y="585"/>
                  </a:cubicBezTo>
                  <a:cubicBezTo>
                    <a:pt x="5731" y="315"/>
                    <a:pt x="8382" y="14"/>
                    <a:pt x="10970" y="490"/>
                  </a:cubicBezTo>
                  <a:cubicBezTo>
                    <a:pt x="13558" y="966"/>
                    <a:pt x="17018" y="3030"/>
                    <a:pt x="19447" y="3443"/>
                  </a:cubicBezTo>
                  <a:cubicBezTo>
                    <a:pt x="21876" y="3856"/>
                    <a:pt x="23209" y="3539"/>
                    <a:pt x="25543" y="2967"/>
                  </a:cubicBezTo>
                  <a:cubicBezTo>
                    <a:pt x="27877" y="2396"/>
                    <a:pt x="32560" y="125"/>
                    <a:pt x="33449" y="14"/>
                  </a:cubicBezTo>
                  <a:cubicBezTo>
                    <a:pt x="34338" y="-97"/>
                    <a:pt x="31877" y="1570"/>
                    <a:pt x="30877" y="2300"/>
                  </a:cubicBezTo>
                  <a:cubicBezTo>
                    <a:pt x="29877" y="3030"/>
                    <a:pt x="28623" y="3839"/>
                    <a:pt x="27448" y="4395"/>
                  </a:cubicBezTo>
                  <a:cubicBezTo>
                    <a:pt x="26273" y="4951"/>
                    <a:pt x="25066" y="5380"/>
                    <a:pt x="23828" y="5634"/>
                  </a:cubicBezTo>
                  <a:cubicBezTo>
                    <a:pt x="22590" y="5888"/>
                    <a:pt x="21510" y="6110"/>
                    <a:pt x="20018" y="5919"/>
                  </a:cubicBezTo>
                  <a:cubicBezTo>
                    <a:pt x="18526" y="5729"/>
                    <a:pt x="16399" y="5031"/>
                    <a:pt x="14875" y="4491"/>
                  </a:cubicBezTo>
                  <a:cubicBezTo>
                    <a:pt x="13351" y="3951"/>
                    <a:pt x="12319" y="3157"/>
                    <a:pt x="10874" y="2681"/>
                  </a:cubicBezTo>
                  <a:cubicBezTo>
                    <a:pt x="9429" y="2205"/>
                    <a:pt x="7588" y="1824"/>
                    <a:pt x="6207" y="1633"/>
                  </a:cubicBezTo>
                  <a:cubicBezTo>
                    <a:pt x="4826" y="1443"/>
                    <a:pt x="3604" y="1459"/>
                    <a:pt x="2588" y="1538"/>
                  </a:cubicBezTo>
                  <a:cubicBezTo>
                    <a:pt x="1572" y="1617"/>
                    <a:pt x="-111" y="2268"/>
                    <a:pt x="111" y="2109"/>
                  </a:cubicBezTo>
                  <a:close/>
                </a:path>
              </a:pathLst>
            </a:custGeom>
            <a:solidFill>
              <a:srgbClr val="2E2D2D">
                <a:alpha val="30360"/>
              </a:srgbClr>
            </a:solidFill>
            <a:ln>
              <a:noFill/>
            </a:ln>
          </p:spPr>
        </p:sp>
        <p:sp>
          <p:nvSpPr>
            <p:cNvPr id="83" name="Google Shape;83;p3"/>
            <p:cNvSpPr/>
            <p:nvPr/>
          </p:nvSpPr>
          <p:spPr>
            <a:xfrm>
              <a:off x="648884" y="716905"/>
              <a:ext cx="1968350" cy="1191650"/>
            </a:xfrm>
            <a:custGeom>
              <a:avLst/>
              <a:gdLst/>
              <a:ahLst/>
              <a:cxnLst/>
              <a:rect l="l" t="t" r="r" b="b"/>
              <a:pathLst>
                <a:path w="78734" h="47666" extrusionOk="0">
                  <a:moveTo>
                    <a:pt x="48" y="1518"/>
                  </a:moveTo>
                  <a:cubicBezTo>
                    <a:pt x="-142" y="1264"/>
                    <a:pt x="5477" y="486"/>
                    <a:pt x="8049" y="280"/>
                  </a:cubicBezTo>
                  <a:cubicBezTo>
                    <a:pt x="10621" y="74"/>
                    <a:pt x="13193" y="-212"/>
                    <a:pt x="15479" y="280"/>
                  </a:cubicBezTo>
                  <a:cubicBezTo>
                    <a:pt x="17765" y="772"/>
                    <a:pt x="18971" y="677"/>
                    <a:pt x="21765" y="3233"/>
                  </a:cubicBezTo>
                  <a:cubicBezTo>
                    <a:pt x="24559" y="5789"/>
                    <a:pt x="28417" y="10837"/>
                    <a:pt x="32243" y="15615"/>
                  </a:cubicBezTo>
                  <a:cubicBezTo>
                    <a:pt x="36069" y="20393"/>
                    <a:pt x="41038" y="27712"/>
                    <a:pt x="44721" y="31903"/>
                  </a:cubicBezTo>
                  <a:cubicBezTo>
                    <a:pt x="48404" y="36094"/>
                    <a:pt x="51293" y="38999"/>
                    <a:pt x="54341" y="40761"/>
                  </a:cubicBezTo>
                  <a:cubicBezTo>
                    <a:pt x="57389" y="42523"/>
                    <a:pt x="59961" y="42524"/>
                    <a:pt x="63009" y="42476"/>
                  </a:cubicBezTo>
                  <a:cubicBezTo>
                    <a:pt x="66057" y="42429"/>
                    <a:pt x="70026" y="41286"/>
                    <a:pt x="72629" y="40476"/>
                  </a:cubicBezTo>
                  <a:cubicBezTo>
                    <a:pt x="75233" y="39666"/>
                    <a:pt x="78043" y="37682"/>
                    <a:pt x="78630" y="37618"/>
                  </a:cubicBezTo>
                  <a:cubicBezTo>
                    <a:pt x="79217" y="37555"/>
                    <a:pt x="77090" y="39238"/>
                    <a:pt x="76153" y="40095"/>
                  </a:cubicBezTo>
                  <a:cubicBezTo>
                    <a:pt x="75216" y="40952"/>
                    <a:pt x="74058" y="41984"/>
                    <a:pt x="73010" y="42762"/>
                  </a:cubicBezTo>
                  <a:cubicBezTo>
                    <a:pt x="71962" y="43540"/>
                    <a:pt x="70883" y="44191"/>
                    <a:pt x="69867" y="44762"/>
                  </a:cubicBezTo>
                  <a:cubicBezTo>
                    <a:pt x="68851" y="45334"/>
                    <a:pt x="67914" y="45794"/>
                    <a:pt x="66914" y="46191"/>
                  </a:cubicBezTo>
                  <a:cubicBezTo>
                    <a:pt x="65914" y="46588"/>
                    <a:pt x="64961" y="46905"/>
                    <a:pt x="63866" y="47143"/>
                  </a:cubicBezTo>
                  <a:cubicBezTo>
                    <a:pt x="62771" y="47381"/>
                    <a:pt x="61755" y="47714"/>
                    <a:pt x="60342" y="47619"/>
                  </a:cubicBezTo>
                  <a:cubicBezTo>
                    <a:pt x="58929" y="47524"/>
                    <a:pt x="56881" y="47064"/>
                    <a:pt x="55389" y="46572"/>
                  </a:cubicBezTo>
                  <a:cubicBezTo>
                    <a:pt x="53897" y="46080"/>
                    <a:pt x="52849" y="45540"/>
                    <a:pt x="51388" y="44667"/>
                  </a:cubicBezTo>
                  <a:cubicBezTo>
                    <a:pt x="49928" y="43794"/>
                    <a:pt x="48658" y="43159"/>
                    <a:pt x="46626" y="41333"/>
                  </a:cubicBezTo>
                  <a:cubicBezTo>
                    <a:pt x="44594" y="39507"/>
                    <a:pt x="41863" y="36856"/>
                    <a:pt x="39196" y="33713"/>
                  </a:cubicBezTo>
                  <a:cubicBezTo>
                    <a:pt x="36529" y="30570"/>
                    <a:pt x="33116" y="25823"/>
                    <a:pt x="30624" y="22473"/>
                  </a:cubicBezTo>
                  <a:cubicBezTo>
                    <a:pt x="28132" y="19123"/>
                    <a:pt x="26084" y="15980"/>
                    <a:pt x="24242" y="13615"/>
                  </a:cubicBezTo>
                  <a:cubicBezTo>
                    <a:pt x="22401" y="11250"/>
                    <a:pt x="20861" y="9646"/>
                    <a:pt x="19575" y="8281"/>
                  </a:cubicBezTo>
                  <a:cubicBezTo>
                    <a:pt x="18289" y="6916"/>
                    <a:pt x="17686" y="6377"/>
                    <a:pt x="16527" y="5424"/>
                  </a:cubicBezTo>
                  <a:cubicBezTo>
                    <a:pt x="15368" y="4472"/>
                    <a:pt x="13844" y="3169"/>
                    <a:pt x="12621" y="2566"/>
                  </a:cubicBezTo>
                  <a:cubicBezTo>
                    <a:pt x="11399" y="1963"/>
                    <a:pt x="11288" y="1979"/>
                    <a:pt x="9192" y="1804"/>
                  </a:cubicBezTo>
                  <a:cubicBezTo>
                    <a:pt x="7097" y="1629"/>
                    <a:pt x="239" y="1772"/>
                    <a:pt x="48" y="1518"/>
                  </a:cubicBezTo>
                  <a:close/>
                </a:path>
              </a:pathLst>
            </a:custGeom>
            <a:solidFill>
              <a:srgbClr val="2E2D2D">
                <a:alpha val="30360"/>
              </a:srgbClr>
            </a:solidFill>
            <a:ln>
              <a:noFill/>
            </a:ln>
          </p:spPr>
        </p:sp>
        <p:sp>
          <p:nvSpPr>
            <p:cNvPr id="84" name="Google Shape;84;p3"/>
            <p:cNvSpPr/>
            <p:nvPr/>
          </p:nvSpPr>
          <p:spPr>
            <a:xfrm>
              <a:off x="6964691" y="451516"/>
              <a:ext cx="770800" cy="291825"/>
            </a:xfrm>
            <a:custGeom>
              <a:avLst/>
              <a:gdLst/>
              <a:ahLst/>
              <a:cxnLst/>
              <a:rect l="l" t="t" r="r" b="b"/>
              <a:pathLst>
                <a:path w="30832" h="11673" extrusionOk="0">
                  <a:moveTo>
                    <a:pt x="399" y="5085"/>
                  </a:moveTo>
                  <a:cubicBezTo>
                    <a:pt x="1209" y="5022"/>
                    <a:pt x="3463" y="3196"/>
                    <a:pt x="6400" y="2704"/>
                  </a:cubicBezTo>
                  <a:cubicBezTo>
                    <a:pt x="9337" y="2212"/>
                    <a:pt x="14656" y="1624"/>
                    <a:pt x="18021" y="2132"/>
                  </a:cubicBezTo>
                  <a:cubicBezTo>
                    <a:pt x="21387" y="2640"/>
                    <a:pt x="24466" y="4165"/>
                    <a:pt x="26593" y="5752"/>
                  </a:cubicBezTo>
                  <a:cubicBezTo>
                    <a:pt x="28720" y="7340"/>
                    <a:pt x="30594" y="11689"/>
                    <a:pt x="30784" y="11657"/>
                  </a:cubicBezTo>
                  <a:cubicBezTo>
                    <a:pt x="30975" y="11625"/>
                    <a:pt x="29800" y="7450"/>
                    <a:pt x="27736" y="5561"/>
                  </a:cubicBezTo>
                  <a:cubicBezTo>
                    <a:pt x="25672" y="3672"/>
                    <a:pt x="21561" y="1100"/>
                    <a:pt x="18402" y="322"/>
                  </a:cubicBezTo>
                  <a:cubicBezTo>
                    <a:pt x="15243" y="-456"/>
                    <a:pt x="11591" y="434"/>
                    <a:pt x="8781" y="894"/>
                  </a:cubicBezTo>
                  <a:cubicBezTo>
                    <a:pt x="5971" y="1355"/>
                    <a:pt x="2939" y="2387"/>
                    <a:pt x="1542" y="3085"/>
                  </a:cubicBezTo>
                  <a:cubicBezTo>
                    <a:pt x="145" y="3784"/>
                    <a:pt x="-411" y="5149"/>
                    <a:pt x="399" y="5085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85" name="Google Shape;85;p3"/>
            <p:cNvSpPr/>
            <p:nvPr/>
          </p:nvSpPr>
          <p:spPr>
            <a:xfrm>
              <a:off x="7748402" y="787439"/>
              <a:ext cx="362050" cy="1527675"/>
            </a:xfrm>
            <a:custGeom>
              <a:avLst/>
              <a:gdLst/>
              <a:ahLst/>
              <a:cxnLst/>
              <a:rect l="l" t="t" r="r" b="b"/>
              <a:pathLst>
                <a:path w="14482" h="61107" extrusionOk="0">
                  <a:moveTo>
                    <a:pt x="8" y="125"/>
                  </a:moveTo>
                  <a:cubicBezTo>
                    <a:pt x="135" y="1554"/>
                    <a:pt x="4406" y="19001"/>
                    <a:pt x="6104" y="26224"/>
                  </a:cubicBezTo>
                  <a:cubicBezTo>
                    <a:pt x="7803" y="33447"/>
                    <a:pt x="8834" y="37749"/>
                    <a:pt x="10199" y="43464"/>
                  </a:cubicBezTo>
                  <a:cubicBezTo>
                    <a:pt x="11564" y="49179"/>
                    <a:pt x="13755" y="58577"/>
                    <a:pt x="14295" y="60514"/>
                  </a:cubicBezTo>
                  <a:cubicBezTo>
                    <a:pt x="14835" y="62451"/>
                    <a:pt x="14041" y="58370"/>
                    <a:pt x="13438" y="55084"/>
                  </a:cubicBezTo>
                  <a:cubicBezTo>
                    <a:pt x="12835" y="51798"/>
                    <a:pt x="12025" y="47036"/>
                    <a:pt x="10676" y="40797"/>
                  </a:cubicBezTo>
                  <a:cubicBezTo>
                    <a:pt x="9327" y="34558"/>
                    <a:pt x="7120" y="24430"/>
                    <a:pt x="5342" y="17651"/>
                  </a:cubicBezTo>
                  <a:cubicBezTo>
                    <a:pt x="3564" y="10872"/>
                    <a:pt x="-119" y="-1304"/>
                    <a:pt x="8" y="125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86" name="Google Shape;86;p3"/>
            <p:cNvSpPr/>
            <p:nvPr/>
          </p:nvSpPr>
          <p:spPr>
            <a:xfrm>
              <a:off x="8119877" y="2356074"/>
              <a:ext cx="102975" cy="157250"/>
            </a:xfrm>
            <a:custGeom>
              <a:avLst/>
              <a:gdLst/>
              <a:ahLst/>
              <a:cxnLst/>
              <a:rect l="l" t="t" r="r" b="b"/>
              <a:pathLst>
                <a:path w="4119" h="6290" extrusionOk="0">
                  <a:moveTo>
                    <a:pt x="8" y="245"/>
                  </a:moveTo>
                  <a:cubicBezTo>
                    <a:pt x="40" y="753"/>
                    <a:pt x="801" y="2960"/>
                    <a:pt x="1341" y="3960"/>
                  </a:cubicBezTo>
                  <a:cubicBezTo>
                    <a:pt x="1881" y="4960"/>
                    <a:pt x="2802" y="6071"/>
                    <a:pt x="3246" y="6246"/>
                  </a:cubicBezTo>
                  <a:cubicBezTo>
                    <a:pt x="3691" y="6421"/>
                    <a:pt x="4357" y="5897"/>
                    <a:pt x="4008" y="5008"/>
                  </a:cubicBezTo>
                  <a:cubicBezTo>
                    <a:pt x="3659" y="4119"/>
                    <a:pt x="1818" y="1706"/>
                    <a:pt x="1151" y="912"/>
                  </a:cubicBezTo>
                  <a:cubicBezTo>
                    <a:pt x="484" y="118"/>
                    <a:pt x="-24" y="-263"/>
                    <a:pt x="8" y="245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87" name="Google Shape;87;p3"/>
            <p:cNvSpPr/>
            <p:nvPr/>
          </p:nvSpPr>
          <p:spPr>
            <a:xfrm>
              <a:off x="8353425" y="1353535"/>
              <a:ext cx="339750" cy="1117525"/>
            </a:xfrm>
            <a:custGeom>
              <a:avLst/>
              <a:gdLst/>
              <a:ahLst/>
              <a:cxnLst/>
              <a:rect l="l" t="t" r="r" b="b"/>
              <a:pathLst>
                <a:path w="13590" h="44701" extrusionOk="0">
                  <a:moveTo>
                    <a:pt x="0" y="44538"/>
                  </a:moveTo>
                  <a:cubicBezTo>
                    <a:pt x="0" y="45014"/>
                    <a:pt x="1127" y="44491"/>
                    <a:pt x="2381" y="41776"/>
                  </a:cubicBezTo>
                  <a:cubicBezTo>
                    <a:pt x="3635" y="39061"/>
                    <a:pt x="5874" y="33981"/>
                    <a:pt x="7525" y="28250"/>
                  </a:cubicBezTo>
                  <a:cubicBezTo>
                    <a:pt x="9176" y="22519"/>
                    <a:pt x="11287" y="12090"/>
                    <a:pt x="12287" y="7391"/>
                  </a:cubicBezTo>
                  <a:cubicBezTo>
                    <a:pt x="13287" y="2692"/>
                    <a:pt x="13653" y="167"/>
                    <a:pt x="13526" y="56"/>
                  </a:cubicBezTo>
                  <a:cubicBezTo>
                    <a:pt x="13399" y="-55"/>
                    <a:pt x="12557" y="2755"/>
                    <a:pt x="11525" y="6724"/>
                  </a:cubicBezTo>
                  <a:cubicBezTo>
                    <a:pt x="10493" y="10693"/>
                    <a:pt x="8858" y="18503"/>
                    <a:pt x="7334" y="23869"/>
                  </a:cubicBezTo>
                  <a:cubicBezTo>
                    <a:pt x="5810" y="29235"/>
                    <a:pt x="3603" y="35473"/>
                    <a:pt x="2381" y="38918"/>
                  </a:cubicBezTo>
                  <a:cubicBezTo>
                    <a:pt x="1159" y="42363"/>
                    <a:pt x="0" y="44062"/>
                    <a:pt x="0" y="44538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88" name="Google Shape;88;p3"/>
            <p:cNvSpPr/>
            <p:nvPr/>
          </p:nvSpPr>
          <p:spPr>
            <a:xfrm>
              <a:off x="8720389" y="592230"/>
              <a:ext cx="405075" cy="633750"/>
            </a:xfrm>
            <a:custGeom>
              <a:avLst/>
              <a:gdLst/>
              <a:ahLst/>
              <a:cxnLst/>
              <a:rect l="l" t="t" r="r" b="b"/>
              <a:pathLst>
                <a:path w="16203" h="25350" extrusionOk="0">
                  <a:moveTo>
                    <a:pt x="16087" y="28"/>
                  </a:moveTo>
                  <a:cubicBezTo>
                    <a:pt x="16548" y="-83"/>
                    <a:pt x="10912" y="838"/>
                    <a:pt x="8753" y="3457"/>
                  </a:cubicBezTo>
                  <a:cubicBezTo>
                    <a:pt x="6594" y="6077"/>
                    <a:pt x="4483" y="12157"/>
                    <a:pt x="3133" y="15745"/>
                  </a:cubicBezTo>
                  <a:cubicBezTo>
                    <a:pt x="1784" y="19333"/>
                    <a:pt x="1101" y="24016"/>
                    <a:pt x="656" y="24984"/>
                  </a:cubicBezTo>
                  <a:cubicBezTo>
                    <a:pt x="212" y="25952"/>
                    <a:pt x="-423" y="25032"/>
                    <a:pt x="466" y="21555"/>
                  </a:cubicBezTo>
                  <a:cubicBezTo>
                    <a:pt x="1355" y="18078"/>
                    <a:pt x="3387" y="7712"/>
                    <a:pt x="5990" y="4124"/>
                  </a:cubicBezTo>
                  <a:cubicBezTo>
                    <a:pt x="8594" y="536"/>
                    <a:pt x="15627" y="139"/>
                    <a:pt x="16087" y="28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89" name="Google Shape;89;p3"/>
            <p:cNvSpPr/>
            <p:nvPr/>
          </p:nvSpPr>
          <p:spPr>
            <a:xfrm>
              <a:off x="6293034" y="619516"/>
              <a:ext cx="648325" cy="410575"/>
            </a:xfrm>
            <a:custGeom>
              <a:avLst/>
              <a:gdLst/>
              <a:ahLst/>
              <a:cxnLst/>
              <a:rect l="l" t="t" r="r" b="b"/>
              <a:pathLst>
                <a:path w="25933" h="16423" extrusionOk="0">
                  <a:moveTo>
                    <a:pt x="25933" y="79"/>
                  </a:moveTo>
                  <a:cubicBezTo>
                    <a:pt x="25933" y="397"/>
                    <a:pt x="18821" y="6271"/>
                    <a:pt x="15932" y="8557"/>
                  </a:cubicBezTo>
                  <a:cubicBezTo>
                    <a:pt x="13043" y="10843"/>
                    <a:pt x="11169" y="12493"/>
                    <a:pt x="8597" y="13795"/>
                  </a:cubicBezTo>
                  <a:cubicBezTo>
                    <a:pt x="6025" y="15097"/>
                    <a:pt x="1644" y="16145"/>
                    <a:pt x="501" y="16367"/>
                  </a:cubicBezTo>
                  <a:cubicBezTo>
                    <a:pt x="-642" y="16589"/>
                    <a:pt x="485" y="15764"/>
                    <a:pt x="1739" y="15129"/>
                  </a:cubicBezTo>
                  <a:cubicBezTo>
                    <a:pt x="2993" y="14494"/>
                    <a:pt x="5661" y="13970"/>
                    <a:pt x="8026" y="12557"/>
                  </a:cubicBezTo>
                  <a:cubicBezTo>
                    <a:pt x="10392" y="11144"/>
                    <a:pt x="12948" y="8732"/>
                    <a:pt x="15932" y="6652"/>
                  </a:cubicBezTo>
                  <a:cubicBezTo>
                    <a:pt x="18917" y="4572"/>
                    <a:pt x="25933" y="-238"/>
                    <a:pt x="25933" y="79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90" name="Google Shape;90;p3"/>
            <p:cNvSpPr/>
            <p:nvPr/>
          </p:nvSpPr>
          <p:spPr>
            <a:xfrm>
              <a:off x="6017425" y="999428"/>
              <a:ext cx="180975" cy="44625"/>
            </a:xfrm>
            <a:custGeom>
              <a:avLst/>
              <a:gdLst/>
              <a:ahLst/>
              <a:cxnLst/>
              <a:rect l="l" t="t" r="r" b="b"/>
              <a:pathLst>
                <a:path w="7239" h="1785" extrusionOk="0">
                  <a:moveTo>
                    <a:pt x="7239" y="1647"/>
                  </a:moveTo>
                  <a:cubicBezTo>
                    <a:pt x="7239" y="1885"/>
                    <a:pt x="3969" y="1774"/>
                    <a:pt x="2762" y="1552"/>
                  </a:cubicBezTo>
                  <a:cubicBezTo>
                    <a:pt x="1556" y="1330"/>
                    <a:pt x="0" y="552"/>
                    <a:pt x="0" y="314"/>
                  </a:cubicBezTo>
                  <a:cubicBezTo>
                    <a:pt x="0" y="76"/>
                    <a:pt x="1556" y="-99"/>
                    <a:pt x="2762" y="123"/>
                  </a:cubicBezTo>
                  <a:cubicBezTo>
                    <a:pt x="3969" y="345"/>
                    <a:pt x="7239" y="1409"/>
                    <a:pt x="7239" y="1647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91" name="Google Shape;91;p3"/>
            <p:cNvSpPr/>
            <p:nvPr/>
          </p:nvSpPr>
          <p:spPr>
            <a:xfrm>
              <a:off x="5021297" y="311851"/>
              <a:ext cx="921600" cy="667200"/>
            </a:xfrm>
            <a:custGeom>
              <a:avLst/>
              <a:gdLst/>
              <a:ahLst/>
              <a:cxnLst/>
              <a:rect l="l" t="t" r="r" b="b"/>
              <a:pathLst>
                <a:path w="36864" h="26688" extrusionOk="0">
                  <a:moveTo>
                    <a:pt x="221" y="1528"/>
                  </a:moveTo>
                  <a:cubicBezTo>
                    <a:pt x="920" y="1782"/>
                    <a:pt x="4603" y="1147"/>
                    <a:pt x="6984" y="1528"/>
                  </a:cubicBezTo>
                  <a:cubicBezTo>
                    <a:pt x="9365" y="1909"/>
                    <a:pt x="11968" y="2115"/>
                    <a:pt x="14508" y="3814"/>
                  </a:cubicBezTo>
                  <a:cubicBezTo>
                    <a:pt x="17048" y="5513"/>
                    <a:pt x="19160" y="8434"/>
                    <a:pt x="22224" y="11720"/>
                  </a:cubicBezTo>
                  <a:cubicBezTo>
                    <a:pt x="25288" y="15006"/>
                    <a:pt x="30463" y="21071"/>
                    <a:pt x="32892" y="23531"/>
                  </a:cubicBezTo>
                  <a:cubicBezTo>
                    <a:pt x="35321" y="25992"/>
                    <a:pt x="37210" y="27182"/>
                    <a:pt x="36797" y="26483"/>
                  </a:cubicBezTo>
                  <a:cubicBezTo>
                    <a:pt x="36384" y="25785"/>
                    <a:pt x="33336" y="22642"/>
                    <a:pt x="30415" y="19340"/>
                  </a:cubicBezTo>
                  <a:cubicBezTo>
                    <a:pt x="27494" y="16038"/>
                    <a:pt x="22097" y="9656"/>
                    <a:pt x="19271" y="6671"/>
                  </a:cubicBezTo>
                  <a:cubicBezTo>
                    <a:pt x="16445" y="3687"/>
                    <a:pt x="16207" y="2544"/>
                    <a:pt x="13461" y="1433"/>
                  </a:cubicBezTo>
                  <a:cubicBezTo>
                    <a:pt x="10715" y="322"/>
                    <a:pt x="5000" y="-12"/>
                    <a:pt x="2793" y="4"/>
                  </a:cubicBezTo>
                  <a:cubicBezTo>
                    <a:pt x="586" y="20"/>
                    <a:pt x="-477" y="1274"/>
                    <a:pt x="221" y="1528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92" name="Google Shape;92;p3"/>
            <p:cNvSpPr/>
            <p:nvPr/>
          </p:nvSpPr>
          <p:spPr>
            <a:xfrm>
              <a:off x="4182164" y="369896"/>
              <a:ext cx="758675" cy="425850"/>
            </a:xfrm>
            <a:custGeom>
              <a:avLst/>
              <a:gdLst/>
              <a:ahLst/>
              <a:cxnLst/>
              <a:rect l="l" t="t" r="r" b="b"/>
              <a:pathLst>
                <a:path w="30347" h="17034" extrusionOk="0">
                  <a:moveTo>
                    <a:pt x="29976" y="444"/>
                  </a:moveTo>
                  <a:cubicBezTo>
                    <a:pt x="28881" y="952"/>
                    <a:pt x="24071" y="1953"/>
                    <a:pt x="21118" y="3302"/>
                  </a:cubicBezTo>
                  <a:cubicBezTo>
                    <a:pt x="18165" y="4651"/>
                    <a:pt x="14974" y="6651"/>
                    <a:pt x="12259" y="8540"/>
                  </a:cubicBezTo>
                  <a:cubicBezTo>
                    <a:pt x="9544" y="10429"/>
                    <a:pt x="6862" y="13223"/>
                    <a:pt x="4830" y="14636"/>
                  </a:cubicBezTo>
                  <a:cubicBezTo>
                    <a:pt x="2798" y="16049"/>
                    <a:pt x="337" y="17050"/>
                    <a:pt x="67" y="17018"/>
                  </a:cubicBezTo>
                  <a:cubicBezTo>
                    <a:pt x="-203" y="16986"/>
                    <a:pt x="1354" y="15986"/>
                    <a:pt x="3211" y="14446"/>
                  </a:cubicBezTo>
                  <a:cubicBezTo>
                    <a:pt x="5069" y="12906"/>
                    <a:pt x="8386" y="9762"/>
                    <a:pt x="11212" y="7778"/>
                  </a:cubicBezTo>
                  <a:cubicBezTo>
                    <a:pt x="14038" y="5794"/>
                    <a:pt x="17419" y="3794"/>
                    <a:pt x="20165" y="2540"/>
                  </a:cubicBezTo>
                  <a:cubicBezTo>
                    <a:pt x="22911" y="1286"/>
                    <a:pt x="26055" y="603"/>
                    <a:pt x="27690" y="254"/>
                  </a:cubicBezTo>
                  <a:cubicBezTo>
                    <a:pt x="29325" y="-95"/>
                    <a:pt x="31071" y="-64"/>
                    <a:pt x="29976" y="444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93" name="Google Shape;93;p3"/>
            <p:cNvSpPr/>
            <p:nvPr/>
          </p:nvSpPr>
          <p:spPr>
            <a:xfrm>
              <a:off x="2711406" y="698114"/>
              <a:ext cx="1325125" cy="753800"/>
            </a:xfrm>
            <a:custGeom>
              <a:avLst/>
              <a:gdLst/>
              <a:ahLst/>
              <a:cxnLst/>
              <a:rect l="l" t="t" r="r" b="b"/>
              <a:pathLst>
                <a:path w="53005" h="30152" extrusionOk="0">
                  <a:moveTo>
                    <a:pt x="52993" y="5413"/>
                  </a:moveTo>
                  <a:cubicBezTo>
                    <a:pt x="53041" y="5651"/>
                    <a:pt x="47246" y="3143"/>
                    <a:pt x="44706" y="2460"/>
                  </a:cubicBezTo>
                  <a:cubicBezTo>
                    <a:pt x="42166" y="1777"/>
                    <a:pt x="40722" y="1142"/>
                    <a:pt x="37753" y="1317"/>
                  </a:cubicBezTo>
                  <a:cubicBezTo>
                    <a:pt x="34784" y="1492"/>
                    <a:pt x="29942" y="2333"/>
                    <a:pt x="26894" y="3508"/>
                  </a:cubicBezTo>
                  <a:cubicBezTo>
                    <a:pt x="23846" y="4683"/>
                    <a:pt x="21862" y="6460"/>
                    <a:pt x="19465" y="8365"/>
                  </a:cubicBezTo>
                  <a:cubicBezTo>
                    <a:pt x="17068" y="10270"/>
                    <a:pt x="15719" y="11334"/>
                    <a:pt x="12512" y="14938"/>
                  </a:cubicBezTo>
                  <a:cubicBezTo>
                    <a:pt x="9305" y="18542"/>
                    <a:pt x="1367" y="28892"/>
                    <a:pt x="224" y="29987"/>
                  </a:cubicBezTo>
                  <a:cubicBezTo>
                    <a:pt x="-919" y="31082"/>
                    <a:pt x="2654" y="25209"/>
                    <a:pt x="5654" y="21510"/>
                  </a:cubicBezTo>
                  <a:cubicBezTo>
                    <a:pt x="8655" y="17811"/>
                    <a:pt x="14782" y="10985"/>
                    <a:pt x="18227" y="7794"/>
                  </a:cubicBezTo>
                  <a:cubicBezTo>
                    <a:pt x="21672" y="4603"/>
                    <a:pt x="23243" y="3651"/>
                    <a:pt x="26323" y="2365"/>
                  </a:cubicBezTo>
                  <a:cubicBezTo>
                    <a:pt x="29403" y="1079"/>
                    <a:pt x="33689" y="301"/>
                    <a:pt x="36705" y="79"/>
                  </a:cubicBezTo>
                  <a:cubicBezTo>
                    <a:pt x="39721" y="-143"/>
                    <a:pt x="41705" y="142"/>
                    <a:pt x="44420" y="1031"/>
                  </a:cubicBezTo>
                  <a:cubicBezTo>
                    <a:pt x="47135" y="1920"/>
                    <a:pt x="52945" y="5175"/>
                    <a:pt x="52993" y="5413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94" name="Google Shape;94;p3"/>
            <p:cNvSpPr/>
            <p:nvPr/>
          </p:nvSpPr>
          <p:spPr>
            <a:xfrm>
              <a:off x="2331870" y="1505639"/>
              <a:ext cx="337450" cy="202925"/>
            </a:xfrm>
            <a:custGeom>
              <a:avLst/>
              <a:gdLst/>
              <a:ahLst/>
              <a:cxnLst/>
              <a:rect l="l" t="t" r="r" b="b"/>
              <a:pathLst>
                <a:path w="13498" h="8117" extrusionOk="0">
                  <a:moveTo>
                    <a:pt x="13405" y="67"/>
                  </a:moveTo>
                  <a:cubicBezTo>
                    <a:pt x="13929" y="337"/>
                    <a:pt x="11993" y="2607"/>
                    <a:pt x="10548" y="3877"/>
                  </a:cubicBezTo>
                  <a:cubicBezTo>
                    <a:pt x="9103" y="5147"/>
                    <a:pt x="6483" y="7036"/>
                    <a:pt x="4737" y="7687"/>
                  </a:cubicBezTo>
                  <a:cubicBezTo>
                    <a:pt x="2991" y="8338"/>
                    <a:pt x="467" y="8132"/>
                    <a:pt x="70" y="7783"/>
                  </a:cubicBezTo>
                  <a:cubicBezTo>
                    <a:pt x="-327" y="7434"/>
                    <a:pt x="1134" y="6513"/>
                    <a:pt x="2356" y="5592"/>
                  </a:cubicBezTo>
                  <a:cubicBezTo>
                    <a:pt x="3578" y="4671"/>
                    <a:pt x="5563" y="3179"/>
                    <a:pt x="7404" y="2258"/>
                  </a:cubicBezTo>
                  <a:cubicBezTo>
                    <a:pt x="9246" y="1337"/>
                    <a:pt x="12881" y="-203"/>
                    <a:pt x="13405" y="67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95" name="Google Shape;95;p3"/>
            <p:cNvSpPr/>
            <p:nvPr/>
          </p:nvSpPr>
          <p:spPr>
            <a:xfrm>
              <a:off x="1784532" y="1434813"/>
              <a:ext cx="402450" cy="295050"/>
            </a:xfrm>
            <a:custGeom>
              <a:avLst/>
              <a:gdLst/>
              <a:ahLst/>
              <a:cxnLst/>
              <a:rect l="l" t="t" r="r" b="b"/>
              <a:pathLst>
                <a:path w="16098" h="11802" extrusionOk="0">
                  <a:moveTo>
                    <a:pt x="16059" y="11187"/>
                  </a:moveTo>
                  <a:cubicBezTo>
                    <a:pt x="16138" y="10997"/>
                    <a:pt x="13614" y="11870"/>
                    <a:pt x="11010" y="10044"/>
                  </a:cubicBezTo>
                  <a:cubicBezTo>
                    <a:pt x="8407" y="8218"/>
                    <a:pt x="1787" y="1265"/>
                    <a:pt x="438" y="233"/>
                  </a:cubicBezTo>
                  <a:cubicBezTo>
                    <a:pt x="-911" y="-799"/>
                    <a:pt x="1231" y="2027"/>
                    <a:pt x="2914" y="3853"/>
                  </a:cubicBezTo>
                  <a:cubicBezTo>
                    <a:pt x="4597" y="5679"/>
                    <a:pt x="8343" y="9965"/>
                    <a:pt x="10534" y="11187"/>
                  </a:cubicBezTo>
                  <a:cubicBezTo>
                    <a:pt x="12725" y="12409"/>
                    <a:pt x="15980" y="11378"/>
                    <a:pt x="16059" y="11187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96" name="Google Shape;96;p3"/>
            <p:cNvSpPr/>
            <p:nvPr/>
          </p:nvSpPr>
          <p:spPr>
            <a:xfrm>
              <a:off x="496088" y="612106"/>
              <a:ext cx="1164050" cy="688650"/>
            </a:xfrm>
            <a:custGeom>
              <a:avLst/>
              <a:gdLst/>
              <a:ahLst/>
              <a:cxnLst/>
              <a:rect l="l" t="t" r="r" b="b"/>
              <a:pathLst>
                <a:path w="46562" h="27546" extrusionOk="0">
                  <a:moveTo>
                    <a:pt x="45880" y="27046"/>
                  </a:moveTo>
                  <a:cubicBezTo>
                    <a:pt x="43943" y="24887"/>
                    <a:pt x="35784" y="12425"/>
                    <a:pt x="32164" y="8282"/>
                  </a:cubicBezTo>
                  <a:cubicBezTo>
                    <a:pt x="28545" y="4139"/>
                    <a:pt x="27354" y="3345"/>
                    <a:pt x="24163" y="2186"/>
                  </a:cubicBezTo>
                  <a:cubicBezTo>
                    <a:pt x="20972" y="1027"/>
                    <a:pt x="16273" y="1281"/>
                    <a:pt x="13018" y="1329"/>
                  </a:cubicBezTo>
                  <a:cubicBezTo>
                    <a:pt x="9764" y="1377"/>
                    <a:pt x="6795" y="2123"/>
                    <a:pt x="4636" y="2472"/>
                  </a:cubicBezTo>
                  <a:cubicBezTo>
                    <a:pt x="2477" y="2821"/>
                    <a:pt x="318" y="3535"/>
                    <a:pt x="64" y="3424"/>
                  </a:cubicBezTo>
                  <a:cubicBezTo>
                    <a:pt x="-190" y="3313"/>
                    <a:pt x="953" y="2329"/>
                    <a:pt x="3112" y="1805"/>
                  </a:cubicBezTo>
                  <a:cubicBezTo>
                    <a:pt x="5271" y="1281"/>
                    <a:pt x="9907" y="535"/>
                    <a:pt x="13018" y="281"/>
                  </a:cubicBezTo>
                  <a:cubicBezTo>
                    <a:pt x="16130" y="27"/>
                    <a:pt x="19051" y="-179"/>
                    <a:pt x="21781" y="281"/>
                  </a:cubicBezTo>
                  <a:cubicBezTo>
                    <a:pt x="24512" y="741"/>
                    <a:pt x="26750" y="1075"/>
                    <a:pt x="29401" y="3043"/>
                  </a:cubicBezTo>
                  <a:cubicBezTo>
                    <a:pt x="32052" y="5012"/>
                    <a:pt x="35291" y="9060"/>
                    <a:pt x="37688" y="12092"/>
                  </a:cubicBezTo>
                  <a:cubicBezTo>
                    <a:pt x="40085" y="15124"/>
                    <a:pt x="42419" y="18744"/>
                    <a:pt x="43784" y="21236"/>
                  </a:cubicBezTo>
                  <a:cubicBezTo>
                    <a:pt x="45149" y="23728"/>
                    <a:pt x="47817" y="29205"/>
                    <a:pt x="45880" y="27046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</p:grpSp>
    </p:spTree>
    <p:extLst>
      <p:ext uri="{BB962C8B-B14F-4D97-AF65-F5344CB8AC3E}">
        <p14:creationId xmlns:p14="http://schemas.microsoft.com/office/powerpoint/2010/main" val="9439670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3"/>
          <p:cNvSpPr txBox="1">
            <a:spLocks noGrp="1"/>
          </p:cNvSpPr>
          <p:nvPr>
            <p:ph type="title" hasCustomPrompt="1"/>
          </p:nvPr>
        </p:nvSpPr>
        <p:spPr>
          <a:xfrm rot="1973">
            <a:off x="2490887" y="1236347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63" name="Google Shape;463;p13"/>
          <p:cNvSpPr txBox="1">
            <a:spLocks noGrp="1"/>
          </p:cNvSpPr>
          <p:nvPr>
            <p:ph type="title" idx="2"/>
          </p:nvPr>
        </p:nvSpPr>
        <p:spPr>
          <a:xfrm>
            <a:off x="1723188" y="188917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64" name="Google Shape;464;p13"/>
          <p:cNvSpPr txBox="1">
            <a:spLocks noGrp="1"/>
          </p:cNvSpPr>
          <p:nvPr>
            <p:ph type="subTitle" idx="1"/>
          </p:nvPr>
        </p:nvSpPr>
        <p:spPr>
          <a:xfrm>
            <a:off x="1723188" y="2242269"/>
            <a:ext cx="25806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5" name="Google Shape;465;p13"/>
          <p:cNvSpPr txBox="1">
            <a:spLocks noGrp="1"/>
          </p:cNvSpPr>
          <p:nvPr>
            <p:ph type="title" idx="3" hasCustomPrompt="1"/>
          </p:nvPr>
        </p:nvSpPr>
        <p:spPr>
          <a:xfrm rot="1973">
            <a:off x="5607912" y="1236347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66" name="Google Shape;466;p13"/>
          <p:cNvSpPr txBox="1">
            <a:spLocks noGrp="1"/>
          </p:cNvSpPr>
          <p:nvPr>
            <p:ph type="title" idx="4"/>
          </p:nvPr>
        </p:nvSpPr>
        <p:spPr>
          <a:xfrm>
            <a:off x="4840213" y="188917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67" name="Google Shape;467;p13"/>
          <p:cNvSpPr txBox="1">
            <a:spLocks noGrp="1"/>
          </p:cNvSpPr>
          <p:nvPr>
            <p:ph type="subTitle" idx="5"/>
          </p:nvPr>
        </p:nvSpPr>
        <p:spPr>
          <a:xfrm>
            <a:off x="4840213" y="2242269"/>
            <a:ext cx="25806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8" name="Google Shape;468;p13"/>
          <p:cNvSpPr txBox="1">
            <a:spLocks noGrp="1"/>
          </p:cNvSpPr>
          <p:nvPr>
            <p:ph type="title" idx="6" hasCustomPrompt="1"/>
          </p:nvPr>
        </p:nvSpPr>
        <p:spPr>
          <a:xfrm rot="1973">
            <a:off x="2490887" y="2994874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69" name="Google Shape;469;p13"/>
          <p:cNvSpPr txBox="1">
            <a:spLocks noGrp="1"/>
          </p:cNvSpPr>
          <p:nvPr>
            <p:ph type="title" idx="7"/>
          </p:nvPr>
        </p:nvSpPr>
        <p:spPr>
          <a:xfrm>
            <a:off x="1723188" y="364770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70" name="Google Shape;470;p13"/>
          <p:cNvSpPr txBox="1">
            <a:spLocks noGrp="1"/>
          </p:cNvSpPr>
          <p:nvPr>
            <p:ph type="subTitle" idx="8"/>
          </p:nvPr>
        </p:nvSpPr>
        <p:spPr>
          <a:xfrm>
            <a:off x="1723188" y="4000799"/>
            <a:ext cx="25806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1" name="Google Shape;471;p13"/>
          <p:cNvSpPr txBox="1">
            <a:spLocks noGrp="1"/>
          </p:cNvSpPr>
          <p:nvPr>
            <p:ph type="title" idx="9" hasCustomPrompt="1"/>
          </p:nvPr>
        </p:nvSpPr>
        <p:spPr>
          <a:xfrm rot="1973">
            <a:off x="5607912" y="2994874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72" name="Google Shape;472;p13"/>
          <p:cNvSpPr txBox="1">
            <a:spLocks noGrp="1"/>
          </p:cNvSpPr>
          <p:nvPr>
            <p:ph type="title" idx="13"/>
          </p:nvPr>
        </p:nvSpPr>
        <p:spPr>
          <a:xfrm>
            <a:off x="4840213" y="364770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73" name="Google Shape;473;p13"/>
          <p:cNvSpPr txBox="1">
            <a:spLocks noGrp="1"/>
          </p:cNvSpPr>
          <p:nvPr>
            <p:ph type="subTitle" idx="14"/>
          </p:nvPr>
        </p:nvSpPr>
        <p:spPr>
          <a:xfrm>
            <a:off x="4840213" y="4000799"/>
            <a:ext cx="25806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4" name="Google Shape;474;p13"/>
          <p:cNvSpPr txBox="1">
            <a:spLocks noGrp="1"/>
          </p:cNvSpPr>
          <p:nvPr>
            <p:ph type="title" idx="15"/>
          </p:nvPr>
        </p:nvSpPr>
        <p:spPr>
          <a:xfrm>
            <a:off x="720000" y="540000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475" name="Google Shape;475;p13"/>
          <p:cNvGrpSpPr/>
          <p:nvPr/>
        </p:nvGrpSpPr>
        <p:grpSpPr>
          <a:xfrm>
            <a:off x="-99837" y="0"/>
            <a:ext cx="9267475" cy="5143500"/>
            <a:chOff x="-228625" y="0"/>
            <a:chExt cx="9267475" cy="5143500"/>
          </a:xfrm>
        </p:grpSpPr>
        <p:sp>
          <p:nvSpPr>
            <p:cNvPr id="476" name="Google Shape;476;p13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13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13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13"/>
            <p:cNvSpPr/>
            <p:nvPr/>
          </p:nvSpPr>
          <p:spPr>
            <a:xfrm>
              <a:off x="-228625" y="39344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13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1" name="Google Shape;481;p13"/>
          <p:cNvGrpSpPr/>
          <p:nvPr/>
        </p:nvGrpSpPr>
        <p:grpSpPr>
          <a:xfrm>
            <a:off x="-25" y="0"/>
            <a:ext cx="9038875" cy="5143511"/>
            <a:chOff x="-25" y="0"/>
            <a:chExt cx="9038875" cy="5143511"/>
          </a:xfrm>
        </p:grpSpPr>
        <p:sp>
          <p:nvSpPr>
            <p:cNvPr id="482" name="Google Shape;482;p13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13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13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13"/>
            <p:cNvSpPr/>
            <p:nvPr/>
          </p:nvSpPr>
          <p:spPr>
            <a:xfrm>
              <a:off x="-25" y="40868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13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7" name="Google Shape;487;p13"/>
          <p:cNvGrpSpPr/>
          <p:nvPr/>
        </p:nvGrpSpPr>
        <p:grpSpPr>
          <a:xfrm>
            <a:off x="124376" y="210217"/>
            <a:ext cx="8913827" cy="3762390"/>
            <a:chOff x="124376" y="210217"/>
            <a:chExt cx="8913827" cy="3762390"/>
          </a:xfrm>
        </p:grpSpPr>
        <p:sp>
          <p:nvSpPr>
            <p:cNvPr id="488" name="Google Shape;488;p13"/>
            <p:cNvSpPr/>
            <p:nvPr/>
          </p:nvSpPr>
          <p:spPr>
            <a:xfrm>
              <a:off x="325111" y="16521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13"/>
            <p:cNvSpPr/>
            <p:nvPr/>
          </p:nvSpPr>
          <p:spPr>
            <a:xfrm>
              <a:off x="200626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13"/>
            <p:cNvSpPr/>
            <p:nvPr/>
          </p:nvSpPr>
          <p:spPr>
            <a:xfrm>
              <a:off x="275312" y="38778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13"/>
            <p:cNvSpPr/>
            <p:nvPr/>
          </p:nvSpPr>
          <p:spPr>
            <a:xfrm>
              <a:off x="124387" y="17993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13"/>
            <p:cNvSpPr/>
            <p:nvPr/>
          </p:nvSpPr>
          <p:spPr>
            <a:xfrm>
              <a:off x="5317512" y="8034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13"/>
            <p:cNvSpPr/>
            <p:nvPr/>
          </p:nvSpPr>
          <p:spPr>
            <a:xfrm>
              <a:off x="7082112" y="2956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13"/>
            <p:cNvSpPr/>
            <p:nvPr/>
          </p:nvSpPr>
          <p:spPr>
            <a:xfrm>
              <a:off x="8636637" y="1284299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13"/>
            <p:cNvSpPr/>
            <p:nvPr/>
          </p:nvSpPr>
          <p:spPr>
            <a:xfrm>
              <a:off x="8943737" y="22842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13"/>
            <p:cNvSpPr/>
            <p:nvPr/>
          </p:nvSpPr>
          <p:spPr>
            <a:xfrm>
              <a:off x="200636" y="35655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13"/>
            <p:cNvSpPr/>
            <p:nvPr/>
          </p:nvSpPr>
          <p:spPr>
            <a:xfrm>
              <a:off x="8807748" y="21526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13"/>
            <p:cNvSpPr/>
            <p:nvPr/>
          </p:nvSpPr>
          <p:spPr>
            <a:xfrm>
              <a:off x="8886836" y="11848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13"/>
            <p:cNvSpPr/>
            <p:nvPr/>
          </p:nvSpPr>
          <p:spPr>
            <a:xfrm>
              <a:off x="7230511" y="6322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13"/>
            <p:cNvSpPr/>
            <p:nvPr/>
          </p:nvSpPr>
          <p:spPr>
            <a:xfrm>
              <a:off x="124376" y="37663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13"/>
            <p:cNvSpPr/>
            <p:nvPr/>
          </p:nvSpPr>
          <p:spPr>
            <a:xfrm>
              <a:off x="8859901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13"/>
            <p:cNvSpPr/>
            <p:nvPr/>
          </p:nvSpPr>
          <p:spPr>
            <a:xfrm>
              <a:off x="8920626" y="1916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13"/>
            <p:cNvSpPr/>
            <p:nvPr/>
          </p:nvSpPr>
          <p:spPr>
            <a:xfrm>
              <a:off x="7411101" y="3853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13"/>
            <p:cNvSpPr/>
            <p:nvPr/>
          </p:nvSpPr>
          <p:spPr>
            <a:xfrm>
              <a:off x="5336901" y="632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13"/>
            <p:cNvSpPr/>
            <p:nvPr/>
          </p:nvSpPr>
          <p:spPr>
            <a:xfrm>
              <a:off x="8405930" y="2102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135363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539496"/>
            <a:ext cx="77175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oiny"/>
              <a:buNone/>
              <a:defRPr sz="2800">
                <a:solidFill>
                  <a:schemeClr val="lt1"/>
                </a:solidFill>
                <a:latin typeface="Coiny"/>
                <a:ea typeface="Coiny"/>
                <a:cs typeface="Coiny"/>
                <a:sym typeface="Coin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31550" y="1152475"/>
            <a:ext cx="7680900" cy="344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Char char="●"/>
              <a:defRPr sz="16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Char char="○"/>
              <a:defRPr sz="16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Char char="■"/>
              <a:defRPr sz="16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Char char="●"/>
              <a:defRPr sz="16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Char char="○"/>
              <a:defRPr sz="16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Char char="■"/>
              <a:defRPr sz="16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Char char="●"/>
              <a:defRPr sz="16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Char char="○"/>
              <a:defRPr sz="16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Char char="■"/>
              <a:defRPr sz="16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image" Target="../media/image1.gif"/><Relationship Id="rId7" Type="http://schemas.openxmlformats.org/officeDocument/2006/relationships/image" Target="../media/image5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wmf"/><Relationship Id="rId5" Type="http://schemas.openxmlformats.org/officeDocument/2006/relationships/image" Target="../media/image3.wmf"/><Relationship Id="rId4" Type="http://schemas.openxmlformats.org/officeDocument/2006/relationships/image" Target="../media/image2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9.xml"/><Relationship Id="rId5" Type="http://schemas.openxmlformats.org/officeDocument/2006/relationships/image" Target="../media/image20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slide" Target="slide9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0.png"/><Relationship Id="rId5" Type="http://schemas.microsoft.com/office/2007/relationships/hdphoto" Target="../media/hdphoto2.wdp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2.wdp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9.xml"/><Relationship Id="rId5" Type="http://schemas.openxmlformats.org/officeDocument/2006/relationships/image" Target="../media/image20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microsoft.com/office/2007/relationships/hdphoto" Target="../media/hdphoto2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7.png"/><Relationship Id="rId5" Type="http://schemas.openxmlformats.org/officeDocument/2006/relationships/slide" Target="slide9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8.png"/><Relationship Id="rId5" Type="http://schemas.openxmlformats.org/officeDocument/2006/relationships/slide" Target="slide9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0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slide" Target="slide9.xml"/><Relationship Id="rId5" Type="http://schemas.microsoft.com/office/2007/relationships/hdphoto" Target="../media/hdphoto2.wdp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0.png"/><Relationship Id="rId5" Type="http://schemas.openxmlformats.org/officeDocument/2006/relationships/slide" Target="slide9.xml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0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slide" Target="slide9.xml"/><Relationship Id="rId5" Type="http://schemas.openxmlformats.org/officeDocument/2006/relationships/image" Target="../media/image15.png"/><Relationship Id="rId4" Type="http://schemas.openxmlformats.org/officeDocument/2006/relationships/slide" Target="slide1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image" Target="../media/image1.gif"/><Relationship Id="rId7" Type="http://schemas.openxmlformats.org/officeDocument/2006/relationships/image" Target="../media/image4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gif"/><Relationship Id="rId5" Type="http://schemas.openxmlformats.org/officeDocument/2006/relationships/image" Target="../media/image3.wmf"/><Relationship Id="rId4" Type="http://schemas.openxmlformats.org/officeDocument/2006/relationships/image" Target="../media/image2.w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6.png"/><Relationship Id="rId4" Type="http://schemas.openxmlformats.org/officeDocument/2006/relationships/customXml" Target="../ink/ink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webp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Relationship Id="rId4" Type="http://schemas.microsoft.com/office/2007/relationships/hdphoto" Target="../media/hdphoto3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8.png"/><Relationship Id="rId4" Type="http://schemas.openxmlformats.org/officeDocument/2006/relationships/image" Target="../media/image33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28.png"/><Relationship Id="rId4" Type="http://schemas.openxmlformats.org/officeDocument/2006/relationships/image" Target="../media/image34.jp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7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gif"/><Relationship Id="rId5" Type="http://schemas.openxmlformats.org/officeDocument/2006/relationships/image" Target="../media/image6.gif"/><Relationship Id="rId4" Type="http://schemas.openxmlformats.org/officeDocument/2006/relationships/image" Target="../media/image4.w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13" Type="http://schemas.openxmlformats.org/officeDocument/2006/relationships/image" Target="../media/image16.png"/><Relationship Id="rId18" Type="http://schemas.openxmlformats.org/officeDocument/2006/relationships/image" Target="../media/image18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19.png"/><Relationship Id="rId7" Type="http://schemas.microsoft.com/office/2007/relationships/hdphoto" Target="../media/hdphoto1.wdp"/><Relationship Id="rId12" Type="http://schemas.openxmlformats.org/officeDocument/2006/relationships/slide" Target="slide10.xml"/><Relationship Id="rId17" Type="http://schemas.openxmlformats.org/officeDocument/2006/relationships/slide" Target="slide15.xml"/><Relationship Id="rId2" Type="http://schemas.openxmlformats.org/officeDocument/2006/relationships/audio" Target="../media/media1.mp3"/><Relationship Id="rId16" Type="http://schemas.microsoft.com/office/2007/relationships/hdphoto" Target="../media/hdphoto2.wdp"/><Relationship Id="rId20" Type="http://schemas.openxmlformats.org/officeDocument/2006/relationships/slide" Target="slide16.xml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11" Type="http://schemas.openxmlformats.org/officeDocument/2006/relationships/image" Target="../media/image15.png"/><Relationship Id="rId5" Type="http://schemas.openxmlformats.org/officeDocument/2006/relationships/slide" Target="slide13.xml"/><Relationship Id="rId15" Type="http://schemas.openxmlformats.org/officeDocument/2006/relationships/image" Target="../media/image17.png"/><Relationship Id="rId23" Type="http://schemas.openxmlformats.org/officeDocument/2006/relationships/image" Target="../media/image20.png"/><Relationship Id="rId10" Type="http://schemas.openxmlformats.org/officeDocument/2006/relationships/slide" Target="slide18.xml"/><Relationship Id="rId19" Type="http://schemas.openxmlformats.org/officeDocument/2006/relationships/slide" Target="slide14.xml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4.png"/><Relationship Id="rId14" Type="http://schemas.openxmlformats.org/officeDocument/2006/relationships/slide" Target="slide12.xml"/><Relationship Id="rId22" Type="http://schemas.openxmlformats.org/officeDocument/2006/relationships/slide" Target="slide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animal-14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9215" y="3331066"/>
            <a:ext cx="742642" cy="336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6" descr="POINSET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8787" y="4353948"/>
            <a:ext cx="1611747" cy="902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76333" y="-298470"/>
            <a:ext cx="817982" cy="137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WordArt 7">
            <a:extLst>
              <a:ext uri="{FF2B5EF4-FFF2-40B4-BE49-F238E27FC236}">
                <a16:creationId xmlns:a16="http://schemas.microsoft.com/office/drawing/2014/main" id="{C3CA57C5-2CB9-18A6-A7E1-797B1C6F49B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885950" y="514350"/>
            <a:ext cx="5372100" cy="417195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1067202"/>
              </a:avLst>
            </a:prstTxWarp>
          </a:bodyPr>
          <a:lstStyle/>
          <a:p>
            <a:endParaRPr lang="en-US" sz="3300" b="1" i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latin typeface="VNI-Commerce"/>
            </a:endParaRPr>
          </a:p>
        </p:txBody>
      </p:sp>
      <p:sp>
        <p:nvSpPr>
          <p:cNvPr id="3" name="Text Box 9">
            <a:extLst>
              <a:ext uri="{FF2B5EF4-FFF2-40B4-BE49-F238E27FC236}">
                <a16:creationId xmlns:a16="http://schemas.microsoft.com/office/drawing/2014/main" id="{13E2D89C-79BD-6ED7-BC04-8332E4636C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84890" y="2802691"/>
            <a:ext cx="514350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sz="27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Teacher: Nguyen </a:t>
            </a:r>
            <a:r>
              <a:rPr lang="en-US" altLang="en-US" sz="27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altLang="en-US" sz="27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Cam Giang </a:t>
            </a:r>
          </a:p>
        </p:txBody>
      </p:sp>
      <p:sp>
        <p:nvSpPr>
          <p:cNvPr id="4" name="Text Box 10">
            <a:extLst>
              <a:ext uri="{FF2B5EF4-FFF2-40B4-BE49-F238E27FC236}">
                <a16:creationId xmlns:a16="http://schemas.microsoft.com/office/drawing/2014/main" id="{17CF01A4-8E86-D654-5151-5271BFD85E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7560" y="1625634"/>
            <a:ext cx="234315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7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   Class: 4A</a:t>
            </a:r>
            <a:endParaRPr lang="en-US" altLang="en-US" sz="27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id="{D4E91AA1-E71C-5959-37D6-6568C420D0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31869" y="2225291"/>
            <a:ext cx="2863215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7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Subject: English</a:t>
            </a:r>
            <a:r>
              <a:rPr lang="vi-VN" altLang="en-US" sz="27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endParaRPr lang="en-US" altLang="en-US" sz="2700" b="1" dirty="0">
              <a:solidFill>
                <a:srgbClr val="0070C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5" name="Picture 3" descr="Picture1aaaa">
            <a:extLst>
              <a:ext uri="{FF2B5EF4-FFF2-40B4-BE49-F238E27FC236}">
                <a16:creationId xmlns:a16="http://schemas.microsoft.com/office/drawing/2014/main" id="{FCD83E1F-8168-DE7C-9776-24DAFAF9AE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3256523"/>
            <a:ext cx="22860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fff">
            <a:extLst>
              <a:ext uri="{FF2B5EF4-FFF2-40B4-BE49-F238E27FC236}">
                <a16:creationId xmlns:a16="http://schemas.microsoft.com/office/drawing/2014/main" id="{0DA96338-3E8D-0BE3-F62B-3DCFEA76E82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022333">
            <a:off x="-134425" y="2399929"/>
            <a:ext cx="1285875" cy="118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Picture1aaaa">
            <a:extLst>
              <a:ext uri="{FF2B5EF4-FFF2-40B4-BE49-F238E27FC236}">
                <a16:creationId xmlns:a16="http://schemas.microsoft.com/office/drawing/2014/main" id="{56741481-EE03-7F17-CC76-0EE7D4BD0B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40943" y="3633101"/>
            <a:ext cx="1885950" cy="15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 descr="POINSET2">
            <a:extLst>
              <a:ext uri="{FF2B5EF4-FFF2-40B4-BE49-F238E27FC236}">
                <a16:creationId xmlns:a16="http://schemas.microsoft.com/office/drawing/2014/main" id="{D82ED3BA-0CE5-A723-EB5C-4A513D24A0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8298214" y="-19980"/>
            <a:ext cx="817982" cy="1501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 descr="bay nao">
            <a:extLst>
              <a:ext uri="{FF2B5EF4-FFF2-40B4-BE49-F238E27FC236}">
                <a16:creationId xmlns:a16="http://schemas.microsoft.com/office/drawing/2014/main" id="{046CD4C7-7280-A42C-3994-8F79146CB01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404" y="3096648"/>
            <a:ext cx="131445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10">
            <a:extLst>
              <a:ext uri="{FF2B5EF4-FFF2-40B4-BE49-F238E27FC236}">
                <a16:creationId xmlns:a16="http://schemas.microsoft.com/office/drawing/2014/main" id="{6B16A438-2A2E-E432-166D-F64AF7AD9B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8424" y="973823"/>
            <a:ext cx="485775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7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   </a:t>
            </a:r>
            <a:endParaRPr lang="en-US" altLang="en-US" sz="27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FB09F3C-826D-E9D2-B281-DC6ACCDC4FE4}"/>
              </a:ext>
            </a:extLst>
          </p:cNvPr>
          <p:cNvSpPr txBox="1"/>
          <p:nvPr/>
        </p:nvSpPr>
        <p:spPr>
          <a:xfrm>
            <a:off x="1844936" y="601958"/>
            <a:ext cx="54541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70C0"/>
                </a:solidFill>
              </a:rPr>
              <a:t>Unit 6: Our school facilities</a:t>
            </a:r>
          </a:p>
          <a:p>
            <a:pPr algn="ctr"/>
            <a:r>
              <a:rPr lang="en-US" sz="2800" dirty="0">
                <a:solidFill>
                  <a:srgbClr val="0070C0"/>
                </a:solidFill>
              </a:rPr>
              <a:t>Lesson 3: Part: 1, 2, 3</a:t>
            </a:r>
          </a:p>
        </p:txBody>
      </p:sp>
    </p:spTree>
    <p:extLst>
      <p:ext uri="{BB962C8B-B14F-4D97-AF65-F5344CB8AC3E}">
        <p14:creationId xmlns:p14="http://schemas.microsoft.com/office/powerpoint/2010/main" val="342939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12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853" y="410028"/>
            <a:ext cx="1131708" cy="1390198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2367398" y="1213139"/>
            <a:ext cx="6000750" cy="1543050"/>
          </a:xfrm>
          <a:prstGeom prst="wedgeRoundRectCallout">
            <a:avLst>
              <a:gd name="adj1" fmla="val -61296"/>
              <a:gd name="adj2" fmla="val -44540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3000" dirty="0">
              <a:solidFill>
                <a:schemeClr val="tx1"/>
              </a:solidFill>
              <a:latin typeface="Chalkboard" panose="03050602040202020205" pitchFamily="66" charset="77"/>
            </a:endParaRPr>
          </a:p>
          <a:p>
            <a:r>
              <a:rPr lang="en-US" sz="3000" dirty="0">
                <a:solidFill>
                  <a:schemeClr val="tx1"/>
                </a:solidFill>
                <a:latin typeface="Chalkboard" panose="03050602040202020205" pitchFamily="66" charset="77"/>
              </a:rPr>
              <a:t>Where’s your school? </a:t>
            </a:r>
          </a:p>
          <a:p>
            <a:r>
              <a:rPr lang="en-US" sz="3000" dirty="0">
                <a:solidFill>
                  <a:schemeClr val="tx1"/>
                </a:solidFill>
                <a:latin typeface="Chalkboard" panose="03050602040202020205" pitchFamily="66" charset="77"/>
              </a:rPr>
              <a:t>        		</a:t>
            </a:r>
          </a:p>
        </p:txBody>
      </p:sp>
      <p:sp>
        <p:nvSpPr>
          <p:cNvPr id="16" name="Rounded Rectangular Callout 15"/>
          <p:cNvSpPr/>
          <p:nvPr/>
        </p:nvSpPr>
        <p:spPr>
          <a:xfrm>
            <a:off x="3395804" y="3551093"/>
            <a:ext cx="3581123" cy="758537"/>
          </a:xfrm>
          <a:prstGeom prst="wedgeRoundRectCallout">
            <a:avLst>
              <a:gd name="adj1" fmla="val 31711"/>
              <a:gd name="adj2" fmla="val 26559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5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It’s in the city.</a:t>
            </a:r>
          </a:p>
        </p:txBody>
      </p:sp>
      <p:pic>
        <p:nvPicPr>
          <p:cNvPr id="4" name="leave me o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-665005" y="1756064"/>
            <a:ext cx="457200" cy="457200"/>
          </a:xfrm>
          <a:prstGeom prst="rect">
            <a:avLst/>
          </a:prstGeom>
        </p:spPr>
      </p:pic>
      <p:sp>
        <p:nvSpPr>
          <p:cNvPr id="5" name="Action Button: Home 4">
            <a:hlinkClick r:id="rId6" action="ppaction://hlinksldjump" highlightClick="1"/>
          </p:cNvPr>
          <p:cNvSpPr/>
          <p:nvPr/>
        </p:nvSpPr>
        <p:spPr>
          <a:xfrm>
            <a:off x="656168" y="4375665"/>
            <a:ext cx="628650" cy="58667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E5645ED-7C21-990C-E99B-8618789DDA2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48327" y="3417880"/>
            <a:ext cx="1894972" cy="957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589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0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animBg="1"/>
      <p:bldP spid="16" grpId="0" animBg="1"/>
      <p:bldP spid="16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902526" y="570051"/>
            <a:ext cx="7168814" cy="1954079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3300" dirty="0">
                <a:solidFill>
                  <a:schemeClr val="tx1"/>
                </a:solidFill>
                <a:latin typeface="Chalkboard" panose="03050602040202020205" pitchFamily="66" charset="77"/>
              </a:rPr>
              <a:t>There are two ____ at my school.</a:t>
            </a:r>
          </a:p>
          <a:p>
            <a:pPr algn="ctr">
              <a:lnSpc>
                <a:spcPct val="150000"/>
              </a:lnSpc>
            </a:pPr>
            <a:r>
              <a:rPr lang="en-US" sz="3300" dirty="0">
                <a:solidFill>
                  <a:schemeClr val="tx1"/>
                </a:solidFill>
                <a:latin typeface="Chalkboard" panose="03050602040202020205" pitchFamily="66" charset="77"/>
              </a:rPr>
              <a:t>A. building	     B. buildings</a:t>
            </a:r>
            <a:r>
              <a:rPr lang="en-US" sz="3300" dirty="0">
                <a:solidFill>
                  <a:schemeClr val="tx1"/>
                </a:solidFill>
              </a:rPr>
              <a:t>	</a:t>
            </a:r>
          </a:p>
        </p:txBody>
      </p:sp>
      <p:sp>
        <p:nvSpPr>
          <p:cNvPr id="8" name="Rounded Rectangular Callout 7"/>
          <p:cNvSpPr/>
          <p:nvPr/>
        </p:nvSpPr>
        <p:spPr>
          <a:xfrm>
            <a:off x="2683823" y="3513548"/>
            <a:ext cx="2859727" cy="685800"/>
          </a:xfrm>
          <a:prstGeom prst="wedgeRoundRectCallout">
            <a:avLst>
              <a:gd name="adj1" fmla="val 133647"/>
              <a:gd name="adj2" fmla="val 45274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5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B. buildings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tx1">
                <a:lumMod val="50000"/>
                <a:lumOff val="5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00" b="99600" l="0" r="100000">
                        <a14:foregroundMark x1="38806" y1="16800" x2="60199" y2="24000"/>
                        <a14:foregroundMark x1="60199" y1="24000" x2="64179" y2="44800"/>
                        <a14:foregroundMark x1="64179" y1="44800" x2="46766" y2="62800"/>
                        <a14:foregroundMark x1="39303" y1="58400" x2="17910" y2="28400"/>
                        <a14:foregroundMark x1="17910" y1="28400" x2="38806" y2="19200"/>
                        <a14:foregroundMark x1="43284" y1="19200" x2="36318" y2="49600"/>
                        <a14:foregroundMark x1="43781" y1="36000" x2="57711" y2="56400"/>
                        <a14:foregroundMark x1="48756" y1="30400" x2="51244" y2="38400"/>
                        <a14:foregroundMark x1="27861" y1="28000" x2="27861" y2="43200"/>
                        <a14:foregroundMark x1="51244" y1="26400" x2="56219" y2="42000"/>
                        <a14:foregroundMark x1="14925" y1="29600" x2="34328" y2="80800"/>
                        <a14:foregroundMark x1="67164" y1="38400" x2="75124" y2="64800"/>
                        <a14:foregroundMark x1="75124" y1="64800" x2="38806" y2="82800"/>
                        <a14:foregroundMark x1="22886" y1="82800" x2="1990" y2="56000"/>
                        <a14:foregroundMark x1="1990" y1="56000" x2="18408" y2="4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2225" y="3459882"/>
            <a:ext cx="1215783" cy="1512168"/>
          </a:xfrm>
          <a:prstGeom prst="rect">
            <a:avLst/>
          </a:prstGeom>
        </p:spPr>
      </p:pic>
      <p:pic>
        <p:nvPicPr>
          <p:cNvPr id="3" name="leave me o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-1257300" y="2528864"/>
            <a:ext cx="457200" cy="457200"/>
          </a:xfrm>
          <a:prstGeom prst="rect">
            <a:avLst/>
          </a:prstGeom>
        </p:spPr>
      </p:pic>
      <p:sp>
        <p:nvSpPr>
          <p:cNvPr id="10" name="Action Button: Home 9">
            <a:hlinkClick r:id="rId7" action="ppaction://hlinksldjump" highlightClick="1"/>
          </p:cNvPr>
          <p:cNvSpPr/>
          <p:nvPr/>
        </p:nvSpPr>
        <p:spPr>
          <a:xfrm>
            <a:off x="1371600" y="4385376"/>
            <a:ext cx="628650" cy="58667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</p:spTree>
    <p:extLst>
      <p:ext uri="{BB962C8B-B14F-4D97-AF65-F5344CB8AC3E}">
        <p14:creationId xmlns:p14="http://schemas.microsoft.com/office/powerpoint/2010/main" val="3144486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0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  <p:bldP spid="8" grpId="0" animBg="1"/>
      <p:bldP spid="8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00" b="99600" l="0" r="100000">
                        <a14:foregroundMark x1="38806" y1="16800" x2="60199" y2="24000"/>
                        <a14:foregroundMark x1="60199" y1="24000" x2="64179" y2="44800"/>
                        <a14:foregroundMark x1="64179" y1="44800" x2="46766" y2="62800"/>
                        <a14:foregroundMark x1="39303" y1="58400" x2="17910" y2="28400"/>
                        <a14:foregroundMark x1="17910" y1="28400" x2="38806" y2="19200"/>
                        <a14:foregroundMark x1="43284" y1="19200" x2="36318" y2="49600"/>
                        <a14:foregroundMark x1="43781" y1="36000" x2="57711" y2="56400"/>
                        <a14:foregroundMark x1="48756" y1="30400" x2="51244" y2="38400"/>
                        <a14:foregroundMark x1="27861" y1="28000" x2="27861" y2="43200"/>
                        <a14:foregroundMark x1="51244" y1="26400" x2="56219" y2="42000"/>
                        <a14:foregroundMark x1="14925" y1="29600" x2="34328" y2="80800"/>
                        <a14:foregroundMark x1="67164" y1="38400" x2="75124" y2="64800"/>
                        <a14:foregroundMark x1="75124" y1="64800" x2="38806" y2="82800"/>
                        <a14:foregroundMark x1="22886" y1="82800" x2="1990" y2="56000"/>
                        <a14:foregroundMark x1="1990" y1="56000" x2="18408" y2="4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458" y="596184"/>
            <a:ext cx="1215783" cy="1512168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2748105" y="1287799"/>
            <a:ext cx="6331172" cy="1393730"/>
          </a:xfrm>
          <a:prstGeom prst="wedgeRoundRectCallout">
            <a:avLst>
              <a:gd name="adj1" fmla="val -64794"/>
              <a:gd name="adj2" fmla="val -35580"/>
              <a:gd name="adj3" fmla="val 16667"/>
            </a:avLst>
          </a:prstGeom>
          <a:solidFill>
            <a:srgbClr val="FD2B4E">
              <a:alpha val="56863"/>
            </a:srgb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endParaRPr lang="en-US" sz="3000" dirty="0">
              <a:latin typeface="Chalkboard" panose="03050602040202020205" pitchFamily="66" charset="77"/>
            </a:endParaRPr>
          </a:p>
          <a:p>
            <a:pPr>
              <a:lnSpc>
                <a:spcPct val="150000"/>
              </a:lnSpc>
            </a:pPr>
            <a:r>
              <a:rPr lang="en-US" sz="3000" dirty="0">
                <a:latin typeface="Chalkboard" panose="03050602040202020205" pitchFamily="66" charset="77"/>
              </a:rPr>
              <a:t>_____ one garden at my school.</a:t>
            </a:r>
          </a:p>
          <a:p>
            <a:pPr>
              <a:lnSpc>
                <a:spcPct val="150000"/>
              </a:lnSpc>
            </a:pPr>
            <a:r>
              <a:rPr lang="en-US" sz="3000" dirty="0">
                <a:latin typeface="Chalkboard" panose="03050602040202020205" pitchFamily="66" charset="77"/>
              </a:rPr>
              <a:t>A. There is      B. There are        </a:t>
            </a:r>
            <a:r>
              <a:rPr lang="en-US" sz="3000" dirty="0"/>
              <a:t>	                         		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3876528" y="3847569"/>
            <a:ext cx="3200400" cy="800100"/>
          </a:xfrm>
          <a:prstGeom prst="roundRect">
            <a:avLst/>
          </a:prstGeom>
          <a:solidFill>
            <a:srgbClr val="00B0F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b="1" dirty="0"/>
              <a:t>A. There is</a:t>
            </a:r>
          </a:p>
        </p:txBody>
      </p:sp>
      <p:pic>
        <p:nvPicPr>
          <p:cNvPr id="11" name="leave me o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-1085850" y="1984664"/>
            <a:ext cx="457200" cy="457200"/>
          </a:xfrm>
          <a:prstGeom prst="rect">
            <a:avLst/>
          </a:prstGeom>
        </p:spPr>
      </p:pic>
      <p:sp>
        <p:nvSpPr>
          <p:cNvPr id="13" name="Action Button: Home 12">
            <a:hlinkClick r:id="rId8" action="ppaction://hlinksldjump" highlightClick="1"/>
          </p:cNvPr>
          <p:cNvSpPr/>
          <p:nvPr/>
        </p:nvSpPr>
        <p:spPr>
          <a:xfrm>
            <a:off x="1371600" y="4385376"/>
            <a:ext cx="628650" cy="58667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</p:spTree>
    <p:extLst>
      <p:ext uri="{BB962C8B-B14F-4D97-AF65-F5344CB8AC3E}">
        <p14:creationId xmlns:p14="http://schemas.microsoft.com/office/powerpoint/2010/main" val="1576759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01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4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493" y="520103"/>
            <a:ext cx="1188132" cy="1443222"/>
          </a:xfrm>
          <a:prstGeom prst="rect">
            <a:avLst/>
          </a:prstGeom>
        </p:spPr>
      </p:pic>
      <p:sp>
        <p:nvSpPr>
          <p:cNvPr id="33" name="Rounded Rectangular Callout 32"/>
          <p:cNvSpPr/>
          <p:nvPr/>
        </p:nvSpPr>
        <p:spPr>
          <a:xfrm>
            <a:off x="3000526" y="1241714"/>
            <a:ext cx="6062585" cy="1485899"/>
          </a:xfrm>
          <a:prstGeom prst="wedgeRoundRectCallout">
            <a:avLst>
              <a:gd name="adj1" fmla="val -73552"/>
              <a:gd name="adj2" fmla="val -47188"/>
              <a:gd name="adj3" fmla="val 16667"/>
            </a:avLst>
          </a:prstGeom>
          <a:solidFill>
            <a:srgbClr val="FEDAFC">
              <a:alpha val="56863"/>
            </a:srgb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2700" b="1" dirty="0">
                <a:solidFill>
                  <a:schemeClr val="tx1"/>
                </a:solidFill>
                <a:latin typeface="Chalkboard" panose="03050602040202020205" pitchFamily="66" charset="77"/>
              </a:rPr>
              <a:t>We can play football in the ___.</a:t>
            </a:r>
          </a:p>
          <a:p>
            <a:pPr algn="ctr">
              <a:lnSpc>
                <a:spcPct val="150000"/>
              </a:lnSpc>
            </a:pPr>
            <a:r>
              <a:rPr lang="en-US" sz="2700" b="1" dirty="0">
                <a:solidFill>
                  <a:schemeClr val="tx1"/>
                </a:solidFill>
                <a:latin typeface="Chalkboard" panose="03050602040202020205" pitchFamily="66" charset="77"/>
              </a:rPr>
              <a:t>A. garden 		B. playground </a:t>
            </a:r>
            <a:r>
              <a:rPr lang="en-US" sz="2700" b="1" dirty="0">
                <a:solidFill>
                  <a:schemeClr val="tx1"/>
                </a:solidFill>
              </a:rPr>
              <a:t>	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4389121" y="3764313"/>
            <a:ext cx="3543300" cy="914400"/>
          </a:xfrm>
          <a:prstGeom prst="roundRect">
            <a:avLst/>
          </a:prstGeom>
          <a:solidFill>
            <a:srgbClr val="5932E6">
              <a:alpha val="80000"/>
            </a:srgb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b="1" dirty="0"/>
              <a:t>B. playground</a:t>
            </a:r>
          </a:p>
        </p:txBody>
      </p:sp>
      <p:pic>
        <p:nvPicPr>
          <p:cNvPr id="8" name="leave me o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-1085850" y="1984664"/>
            <a:ext cx="457200" cy="457200"/>
          </a:xfrm>
          <a:prstGeom prst="rect">
            <a:avLst/>
          </a:prstGeom>
        </p:spPr>
      </p:pic>
      <p:sp>
        <p:nvSpPr>
          <p:cNvPr id="9" name="Action Button: Home 8">
            <a:hlinkClick r:id="rId6" action="ppaction://hlinksldjump" highlightClick="1"/>
          </p:cNvPr>
          <p:cNvSpPr/>
          <p:nvPr/>
        </p:nvSpPr>
        <p:spPr>
          <a:xfrm>
            <a:off x="1371600" y="4385376"/>
            <a:ext cx="628650" cy="58667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</p:spTree>
    <p:extLst>
      <p:ext uri="{BB962C8B-B14F-4D97-AF65-F5344CB8AC3E}">
        <p14:creationId xmlns:p14="http://schemas.microsoft.com/office/powerpoint/2010/main" val="1620818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01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3" grpId="0" animBg="1"/>
      <p:bldP spid="34" grpId="0" animBg="1"/>
      <p:bldP spid="34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4846320" y="3483759"/>
            <a:ext cx="2813264" cy="1194955"/>
          </a:xfrm>
          <a:prstGeom prst="roundRect">
            <a:avLst/>
          </a:prstGeom>
          <a:solidFill>
            <a:schemeClr val="accent6">
              <a:alpha val="8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300" b="1" dirty="0">
                <a:solidFill>
                  <a:schemeClr val="tx1"/>
                </a:solidFill>
              </a:rPr>
              <a:t>A. are there</a:t>
            </a:r>
          </a:p>
        </p:txBody>
      </p:sp>
      <p:pic>
        <p:nvPicPr>
          <p:cNvPr id="8" name="leave me o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-1085850" y="1984664"/>
            <a:ext cx="457200" cy="457200"/>
          </a:xfrm>
          <a:prstGeom prst="rect">
            <a:avLst/>
          </a:prstGeom>
        </p:spPr>
      </p:pic>
      <p:sp>
        <p:nvSpPr>
          <p:cNvPr id="9" name="Action Button: Home 8">
            <a:hlinkClick r:id="rId5" action="ppaction://hlinksldjump" highlightClick="1"/>
          </p:cNvPr>
          <p:cNvSpPr/>
          <p:nvPr/>
        </p:nvSpPr>
        <p:spPr>
          <a:xfrm>
            <a:off x="1371600" y="4385376"/>
            <a:ext cx="628650" cy="58667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" name="Rounded Rectangular Callout 2"/>
          <p:cNvSpPr/>
          <p:nvPr/>
        </p:nvSpPr>
        <p:spPr>
          <a:xfrm>
            <a:off x="2000250" y="812717"/>
            <a:ext cx="6875813" cy="1813214"/>
          </a:xfrm>
          <a:prstGeom prst="wedgeRoundRectCallout">
            <a:avLst>
              <a:gd name="adj1" fmla="val -56186"/>
              <a:gd name="adj2" fmla="val -8306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3000" b="1" dirty="0">
                <a:solidFill>
                  <a:schemeClr val="tx1"/>
                </a:solidFill>
                <a:latin typeface="Chalkboard" panose="03050602040202020205" pitchFamily="66" charset="77"/>
              </a:rPr>
              <a:t>How many computer rooms _____?</a:t>
            </a:r>
          </a:p>
          <a:p>
            <a:pPr>
              <a:lnSpc>
                <a:spcPct val="150000"/>
              </a:lnSpc>
            </a:pPr>
            <a:r>
              <a:rPr lang="en-US" sz="3000" b="1" dirty="0">
                <a:solidFill>
                  <a:schemeClr val="tx1"/>
                </a:solidFill>
                <a:latin typeface="Chalkboard" panose="03050602040202020205" pitchFamily="66" charset="77"/>
              </a:rPr>
              <a:t>A. are there         B. there are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33CC33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00" b="99600" l="0" r="100000">
                        <a14:foregroundMark x1="38806" y1="16800" x2="60199" y2="24000"/>
                        <a14:foregroundMark x1="60199" y1="24000" x2="64179" y2="44800"/>
                        <a14:foregroundMark x1="64179" y1="44800" x2="46766" y2="62800"/>
                        <a14:foregroundMark x1="39303" y1="58400" x2="17910" y2="28400"/>
                        <a14:foregroundMark x1="17910" y1="28400" x2="38806" y2="19200"/>
                        <a14:foregroundMark x1="43284" y1="19200" x2="36318" y2="49600"/>
                        <a14:foregroundMark x1="43781" y1="36000" x2="57711" y2="56400"/>
                        <a14:foregroundMark x1="48756" y1="30400" x2="51244" y2="38400"/>
                        <a14:foregroundMark x1="27861" y1="28000" x2="27861" y2="43200"/>
                        <a14:foregroundMark x1="51244" y1="26400" x2="56219" y2="42000"/>
                        <a14:foregroundMark x1="14925" y1="29600" x2="34328" y2="80800"/>
                        <a14:foregroundMark x1="67164" y1="38400" x2="75124" y2="64800"/>
                        <a14:foregroundMark x1="75124" y1="64800" x2="38806" y2="82800"/>
                        <a14:foregroundMark x1="22886" y1="82800" x2="1990" y2="56000"/>
                        <a14:foregroundMark x1="1990" y1="56000" x2="18408" y2="4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0142" y="1095870"/>
            <a:ext cx="1215783" cy="151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90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01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6" grpId="0" animBg="1"/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leave me o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-1085850" y="1984664"/>
            <a:ext cx="457200" cy="457200"/>
          </a:xfrm>
          <a:prstGeom prst="rect">
            <a:avLst/>
          </a:prstGeom>
        </p:spPr>
      </p:pic>
      <p:sp>
        <p:nvSpPr>
          <p:cNvPr id="9" name="Action Button: Home 8">
            <a:hlinkClick r:id="rId5" action="ppaction://hlinksldjump" highlightClick="1"/>
          </p:cNvPr>
          <p:cNvSpPr/>
          <p:nvPr/>
        </p:nvSpPr>
        <p:spPr>
          <a:xfrm>
            <a:off x="600098" y="4442108"/>
            <a:ext cx="628650" cy="58667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6" name="Rounded Rectangular Callout 15"/>
          <p:cNvSpPr/>
          <p:nvPr/>
        </p:nvSpPr>
        <p:spPr>
          <a:xfrm>
            <a:off x="3188090" y="308758"/>
            <a:ext cx="4476734" cy="1342242"/>
          </a:xfrm>
          <a:prstGeom prst="wedgeRoundRectCallout">
            <a:avLst>
              <a:gd name="adj1" fmla="val -71810"/>
              <a:gd name="adj2" fmla="val -1749"/>
              <a:gd name="adj3" fmla="val 16667"/>
            </a:avLst>
          </a:prstGeom>
          <a:solidFill>
            <a:srgbClr val="FFFF00">
              <a:alpha val="61176"/>
            </a:srgb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3000" b="1" dirty="0">
                <a:solidFill>
                  <a:schemeClr val="tx1"/>
                </a:solidFill>
                <a:latin typeface="Chalkboard" panose="03050602040202020205" pitchFamily="66" charset="77"/>
              </a:rPr>
              <a:t>Where’s your school?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514" y="508051"/>
            <a:ext cx="992674" cy="1429067"/>
          </a:xfrm>
          <a:prstGeom prst="rect">
            <a:avLst/>
          </a:prstGeom>
        </p:spPr>
      </p:pic>
      <p:sp>
        <p:nvSpPr>
          <p:cNvPr id="2" name="Rounded Rectangular Callout 1">
            <a:extLst>
              <a:ext uri="{FF2B5EF4-FFF2-40B4-BE49-F238E27FC236}">
                <a16:creationId xmlns:a16="http://schemas.microsoft.com/office/drawing/2014/main" id="{816D3E73-7506-1EE8-31E7-07F0D090BA3E}"/>
              </a:ext>
            </a:extLst>
          </p:cNvPr>
          <p:cNvSpPr/>
          <p:nvPr/>
        </p:nvSpPr>
        <p:spPr>
          <a:xfrm>
            <a:off x="3691467" y="3420415"/>
            <a:ext cx="4053417" cy="685800"/>
          </a:xfrm>
          <a:prstGeom prst="wedgeRoundRectCallout">
            <a:avLst>
              <a:gd name="adj1" fmla="val 75914"/>
              <a:gd name="adj2" fmla="val 67496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5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It’s in the ___.</a:t>
            </a:r>
          </a:p>
        </p:txBody>
      </p:sp>
    </p:spTree>
    <p:extLst>
      <p:ext uri="{BB962C8B-B14F-4D97-AF65-F5344CB8AC3E}">
        <p14:creationId xmlns:p14="http://schemas.microsoft.com/office/powerpoint/2010/main" val="2184785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01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6" grpId="0" animBg="1"/>
      <p:bldP spid="2" grpId="0" animBg="1"/>
      <p:bldP spid="2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8C3CF6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00" b="100000" l="0" r="100000">
                        <a14:foregroundMark x1="38806" y1="16800" x2="60199" y2="24000"/>
                        <a14:foregroundMark x1="60199" y1="24000" x2="64179" y2="44800"/>
                        <a14:foregroundMark x1="64179" y1="44800" x2="46766" y2="62800"/>
                        <a14:foregroundMark x1="39303" y1="58400" x2="17910" y2="28400"/>
                        <a14:foregroundMark x1="17910" y1="28400" x2="38806" y2="19200"/>
                        <a14:foregroundMark x1="43284" y1="19200" x2="36318" y2="49600"/>
                        <a14:foregroundMark x1="43781" y1="36000" x2="57711" y2="56400"/>
                        <a14:foregroundMark x1="48756" y1="30400" x2="51244" y2="38400"/>
                        <a14:foregroundMark x1="27861" y1="28000" x2="27861" y2="43200"/>
                        <a14:foregroundMark x1="51244" y1="26400" x2="56219" y2="42000"/>
                        <a14:foregroundMark x1="14925" y1="29600" x2="34328" y2="80800"/>
                        <a14:foregroundMark x1="67164" y1="38400" x2="75124" y2="64800"/>
                        <a14:foregroundMark x1="75124" y1="64800" x2="38806" y2="82800"/>
                        <a14:foregroundMark x1="22886" y1="82800" x2="1990" y2="56000"/>
                        <a14:foregroundMark x1="1990" y1="56000" x2="18408" y2="40000"/>
                        <a14:backgroundMark x1="26866" y1="28800" x2="24876" y2="34800"/>
                        <a14:backgroundMark x1="27861" y1="36800" x2="34328" y2="35600"/>
                        <a14:backgroundMark x1="34328" y1="35200" x2="35323" y2="31200"/>
                        <a14:backgroundMark x1="27363" y1="30000" x2="34826" y2="30000"/>
                        <a14:backgroundMark x1="29851" y1="27600" x2="27861" y2="33600"/>
                        <a14:backgroundMark x1="27861" y1="29600" x2="31343" y2="27200"/>
                        <a14:backgroundMark x1="45771" y1="29600" x2="55721" y2="30800"/>
                        <a14:backgroundMark x1="55721" y1="31600" x2="52736" y2="36800"/>
                        <a14:backgroundMark x1="47264" y1="36800" x2="54726" y2="36000"/>
                        <a14:backgroundMark x1="51244" y1="27600" x2="54229" y2="28800"/>
                        <a14:backgroundMark x1="54229" y1="31600" x2="52736" y2="34000"/>
                        <a14:backgroundMark x1="28358" y1="28400" x2="25373" y2="32800"/>
                        <a14:backgroundMark x1="25871" y1="33600" x2="29353" y2="36400"/>
                        <a14:backgroundMark x1="47761" y1="30000" x2="55224" y2="32800"/>
                      </a14:backgroundRemoval>
                    </a14:imgEffect>
                    <a14:imgEffect>
                      <a14:colorTemperature colorTemp="8875"/>
                    </a14:imgEffect>
                    <a14:imgEffect>
                      <a14:saturation sat="2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651" y="971550"/>
            <a:ext cx="2820467" cy="3508045"/>
          </a:xfrm>
          <a:prstGeom prst="rect">
            <a:avLst/>
          </a:prstGeom>
        </p:spPr>
      </p:pic>
      <p:sp>
        <p:nvSpPr>
          <p:cNvPr id="4" name="Action Button: Home 3">
            <a:hlinkClick r:id="rId6" action="ppaction://hlinksldjump" highlightClick="1"/>
          </p:cNvPr>
          <p:cNvSpPr/>
          <p:nvPr/>
        </p:nvSpPr>
        <p:spPr>
          <a:xfrm>
            <a:off x="1371600" y="4385376"/>
            <a:ext cx="628650" cy="58667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2" name="tin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-1028700" y="1485900"/>
            <a:ext cx="457200" cy="4572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400300" y="279052"/>
            <a:ext cx="4697256" cy="1592744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95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Lucky chicken</a:t>
            </a:r>
          </a:p>
        </p:txBody>
      </p:sp>
    </p:spTree>
    <p:extLst>
      <p:ext uri="{BB962C8B-B14F-4D97-AF65-F5344CB8AC3E}">
        <p14:creationId xmlns:p14="http://schemas.microsoft.com/office/powerpoint/2010/main" val="795161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1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3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hlinkClick r:id="" action="ppaction://noaction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820882"/>
            <a:ext cx="2857500" cy="3577076"/>
          </a:xfrm>
          <a:prstGeom prst="rect">
            <a:avLst/>
          </a:prstGeom>
        </p:spPr>
      </p:pic>
      <p:sp>
        <p:nvSpPr>
          <p:cNvPr id="4" name="Action Button: Home 3">
            <a:hlinkClick r:id="rId5" action="ppaction://hlinksldjump" highlightClick="1"/>
          </p:cNvPr>
          <p:cNvSpPr/>
          <p:nvPr/>
        </p:nvSpPr>
        <p:spPr>
          <a:xfrm>
            <a:off x="1371600" y="4385376"/>
            <a:ext cx="628650" cy="58667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5" name="tin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-1028700" y="1485900"/>
            <a:ext cx="457200" cy="4572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00300" y="228601"/>
            <a:ext cx="4697256" cy="173124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54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Lucky chicken</a:t>
            </a:r>
          </a:p>
        </p:txBody>
      </p:sp>
    </p:spTree>
    <p:extLst>
      <p:ext uri="{BB962C8B-B14F-4D97-AF65-F5344CB8AC3E}">
        <p14:creationId xmlns:p14="http://schemas.microsoft.com/office/powerpoint/2010/main" val="937221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15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/>
      <p:bldP spid="6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3086100" y="971550"/>
            <a:ext cx="2857500" cy="3417766"/>
          </a:xfrm>
          <a:prstGeom prst="rect">
            <a:avLst/>
          </a:prstGeom>
        </p:spPr>
      </p:pic>
      <p:sp>
        <p:nvSpPr>
          <p:cNvPr id="3" name="Action Button: Home 2">
            <a:hlinkClick r:id="rId6" action="ppaction://hlinksldjump" highlightClick="1"/>
          </p:cNvPr>
          <p:cNvSpPr/>
          <p:nvPr/>
        </p:nvSpPr>
        <p:spPr>
          <a:xfrm>
            <a:off x="1371600" y="4385376"/>
            <a:ext cx="628650" cy="58667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4" name="tin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-1028700" y="1485900"/>
            <a:ext cx="457200" cy="4572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400300" y="279052"/>
            <a:ext cx="4697256" cy="173124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5400" b="1" spc="38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Lucky chicken</a:t>
            </a:r>
          </a:p>
        </p:txBody>
      </p:sp>
    </p:spTree>
    <p:extLst>
      <p:ext uri="{BB962C8B-B14F-4D97-AF65-F5344CB8AC3E}">
        <p14:creationId xmlns:p14="http://schemas.microsoft.com/office/powerpoint/2010/main" val="2948451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1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/>
      <p:bldP spid="5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2647;p54">
            <a:extLst>
              <a:ext uri="{FF2B5EF4-FFF2-40B4-BE49-F238E27FC236}">
                <a16:creationId xmlns:a16="http://schemas.microsoft.com/office/drawing/2014/main" id="{270E0ABE-A4E0-C31D-BCF8-57C5784400F2}"/>
              </a:ext>
            </a:extLst>
          </p:cNvPr>
          <p:cNvSpPr txBox="1">
            <a:spLocks/>
          </p:cNvSpPr>
          <p:nvPr/>
        </p:nvSpPr>
        <p:spPr>
          <a:xfrm>
            <a:off x="5827414" y="52718"/>
            <a:ext cx="2886073" cy="93418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indent="0">
              <a:spcAft>
                <a:spcPts val="1200"/>
              </a:spcAft>
            </a:pPr>
            <a:r>
              <a:rPr lang="en-US" sz="4400" b="1" dirty="0">
                <a:solidFill>
                  <a:srgbClr val="000000"/>
                </a:solidFill>
                <a:latin typeface="Comic Sans MS" panose="030F0702030302020204" pitchFamily="66" charset="0"/>
              </a:rPr>
              <a:t>mountain</a:t>
            </a:r>
            <a:r>
              <a:rPr lang="en-US" sz="4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s</a:t>
            </a:r>
            <a:r>
              <a:rPr lang="en-US" sz="4400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03A13E68-A4D9-A650-941B-FE5BB2401D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137"/>
          <a:stretch/>
        </p:blipFill>
        <p:spPr>
          <a:xfrm>
            <a:off x="818147" y="314495"/>
            <a:ext cx="7507705" cy="3656557"/>
          </a:xfrm>
          <a:prstGeom prst="rect">
            <a:avLst/>
          </a:prstGeom>
        </p:spPr>
      </p:pic>
      <p:sp>
        <p:nvSpPr>
          <p:cNvPr id="2" name="Halka 3">
            <a:extLst>
              <a:ext uri="{FF2B5EF4-FFF2-40B4-BE49-F238E27FC236}">
                <a16:creationId xmlns:a16="http://schemas.microsoft.com/office/drawing/2014/main" id="{F06C3E5D-48E0-0DFE-F4DB-2C0BD56BB098}"/>
              </a:ext>
            </a:extLst>
          </p:cNvPr>
          <p:cNvSpPr/>
          <p:nvPr/>
        </p:nvSpPr>
        <p:spPr>
          <a:xfrm>
            <a:off x="-6066729" y="-5385407"/>
            <a:ext cx="18958719" cy="16834469"/>
          </a:xfrm>
          <a:custGeom>
            <a:avLst/>
            <a:gdLst>
              <a:gd name="connsiteX0" fmla="*/ 0 w 5832648"/>
              <a:gd name="connsiteY0" fmla="*/ 2880320 h 5760640"/>
              <a:gd name="connsiteX1" fmla="*/ 2916324 w 5832648"/>
              <a:gd name="connsiteY1" fmla="*/ 0 h 5760640"/>
              <a:gd name="connsiteX2" fmla="*/ 5832648 w 5832648"/>
              <a:gd name="connsiteY2" fmla="*/ 2880320 h 5760640"/>
              <a:gd name="connsiteX3" fmla="*/ 2916324 w 5832648"/>
              <a:gd name="connsiteY3" fmla="*/ 5760640 h 5760640"/>
              <a:gd name="connsiteX4" fmla="*/ 0 w 5832648"/>
              <a:gd name="connsiteY4" fmla="*/ 2880320 h 5760640"/>
              <a:gd name="connsiteX5" fmla="*/ 2337322 w 5832648"/>
              <a:gd name="connsiteY5" fmla="*/ 2880320 h 5760640"/>
              <a:gd name="connsiteX6" fmla="*/ 2916324 w 5832648"/>
              <a:gd name="connsiteY6" fmla="*/ 3423318 h 5760640"/>
              <a:gd name="connsiteX7" fmla="*/ 3495326 w 5832648"/>
              <a:gd name="connsiteY7" fmla="*/ 2880320 h 5760640"/>
              <a:gd name="connsiteX8" fmla="*/ 2916324 w 5832648"/>
              <a:gd name="connsiteY8" fmla="*/ 2337322 h 5760640"/>
              <a:gd name="connsiteX9" fmla="*/ 2337322 w 5832648"/>
              <a:gd name="connsiteY9" fmla="*/ 2880320 h 5760640"/>
              <a:gd name="connsiteX0" fmla="*/ 607880 w 6440528"/>
              <a:gd name="connsiteY0" fmla="*/ 3263854 h 6144174"/>
              <a:gd name="connsiteX1" fmla="*/ 243598 w 6440528"/>
              <a:gd name="connsiteY1" fmla="*/ 342730 h 6144174"/>
              <a:gd name="connsiteX2" fmla="*/ 3524204 w 6440528"/>
              <a:gd name="connsiteY2" fmla="*/ 383534 h 6144174"/>
              <a:gd name="connsiteX3" fmla="*/ 6440528 w 6440528"/>
              <a:gd name="connsiteY3" fmla="*/ 3263854 h 6144174"/>
              <a:gd name="connsiteX4" fmla="*/ 3524204 w 6440528"/>
              <a:gd name="connsiteY4" fmla="*/ 6144174 h 6144174"/>
              <a:gd name="connsiteX5" fmla="*/ 607880 w 6440528"/>
              <a:gd name="connsiteY5" fmla="*/ 3263854 h 6144174"/>
              <a:gd name="connsiteX6" fmla="*/ 2945202 w 6440528"/>
              <a:gd name="connsiteY6" fmla="*/ 3263854 h 6144174"/>
              <a:gd name="connsiteX7" fmla="*/ 3524204 w 6440528"/>
              <a:gd name="connsiteY7" fmla="*/ 3806852 h 6144174"/>
              <a:gd name="connsiteX8" fmla="*/ 4103206 w 6440528"/>
              <a:gd name="connsiteY8" fmla="*/ 3263854 h 6144174"/>
              <a:gd name="connsiteX9" fmla="*/ 3524204 w 6440528"/>
              <a:gd name="connsiteY9" fmla="*/ 2720856 h 6144174"/>
              <a:gd name="connsiteX10" fmla="*/ 2945202 w 6440528"/>
              <a:gd name="connsiteY10" fmla="*/ 3263854 h 6144174"/>
              <a:gd name="connsiteX0" fmla="*/ 607880 w 7224084"/>
              <a:gd name="connsiteY0" fmla="*/ 3139674 h 6019994"/>
              <a:gd name="connsiteX1" fmla="*/ 243598 w 7224084"/>
              <a:gd name="connsiteY1" fmla="*/ 218550 h 6019994"/>
              <a:gd name="connsiteX2" fmla="*/ 3524204 w 7224084"/>
              <a:gd name="connsiteY2" fmla="*/ 259354 h 6019994"/>
              <a:gd name="connsiteX3" fmla="*/ 7025398 w 7224084"/>
              <a:gd name="connsiteY3" fmla="*/ 199500 h 6019994"/>
              <a:gd name="connsiteX4" fmla="*/ 6440528 w 7224084"/>
              <a:gd name="connsiteY4" fmla="*/ 3139674 h 6019994"/>
              <a:gd name="connsiteX5" fmla="*/ 3524204 w 7224084"/>
              <a:gd name="connsiteY5" fmla="*/ 6019994 h 6019994"/>
              <a:gd name="connsiteX6" fmla="*/ 607880 w 7224084"/>
              <a:gd name="connsiteY6" fmla="*/ 3139674 h 6019994"/>
              <a:gd name="connsiteX7" fmla="*/ 2945202 w 7224084"/>
              <a:gd name="connsiteY7" fmla="*/ 3139674 h 6019994"/>
              <a:gd name="connsiteX8" fmla="*/ 3524204 w 7224084"/>
              <a:gd name="connsiteY8" fmla="*/ 3682672 h 6019994"/>
              <a:gd name="connsiteX9" fmla="*/ 4103206 w 7224084"/>
              <a:gd name="connsiteY9" fmla="*/ 3139674 h 6019994"/>
              <a:gd name="connsiteX10" fmla="*/ 3524204 w 7224084"/>
              <a:gd name="connsiteY10" fmla="*/ 2596676 h 6019994"/>
              <a:gd name="connsiteX11" fmla="*/ 2945202 w 7224084"/>
              <a:gd name="connsiteY11" fmla="*/ 3139674 h 6019994"/>
              <a:gd name="connsiteX0" fmla="*/ 607880 w 8608291"/>
              <a:gd name="connsiteY0" fmla="*/ 3139674 h 6750591"/>
              <a:gd name="connsiteX1" fmla="*/ 243598 w 8608291"/>
              <a:gd name="connsiteY1" fmla="*/ 218550 h 6750591"/>
              <a:gd name="connsiteX2" fmla="*/ 3524204 w 8608291"/>
              <a:gd name="connsiteY2" fmla="*/ 259354 h 6750591"/>
              <a:gd name="connsiteX3" fmla="*/ 7025398 w 8608291"/>
              <a:gd name="connsiteY3" fmla="*/ 199500 h 6750591"/>
              <a:gd name="connsiteX4" fmla="*/ 8478878 w 8608291"/>
              <a:gd name="connsiteY4" fmla="*/ 6263874 h 6750591"/>
              <a:gd name="connsiteX5" fmla="*/ 3524204 w 8608291"/>
              <a:gd name="connsiteY5" fmla="*/ 6019994 h 6750591"/>
              <a:gd name="connsiteX6" fmla="*/ 607880 w 8608291"/>
              <a:gd name="connsiteY6" fmla="*/ 3139674 h 6750591"/>
              <a:gd name="connsiteX7" fmla="*/ 2945202 w 8608291"/>
              <a:gd name="connsiteY7" fmla="*/ 3139674 h 6750591"/>
              <a:gd name="connsiteX8" fmla="*/ 3524204 w 8608291"/>
              <a:gd name="connsiteY8" fmla="*/ 3682672 h 6750591"/>
              <a:gd name="connsiteX9" fmla="*/ 4103206 w 8608291"/>
              <a:gd name="connsiteY9" fmla="*/ 3139674 h 6750591"/>
              <a:gd name="connsiteX10" fmla="*/ 3524204 w 8608291"/>
              <a:gd name="connsiteY10" fmla="*/ 2596676 h 6750591"/>
              <a:gd name="connsiteX11" fmla="*/ 2945202 w 8608291"/>
              <a:gd name="connsiteY11" fmla="*/ 3139674 h 6750591"/>
              <a:gd name="connsiteX0" fmla="*/ 3132736 w 11500120"/>
              <a:gd name="connsiteY0" fmla="*/ 3139674 h 7220147"/>
              <a:gd name="connsiteX1" fmla="*/ 2768454 w 11500120"/>
              <a:gd name="connsiteY1" fmla="*/ 218550 h 7220147"/>
              <a:gd name="connsiteX2" fmla="*/ 6049060 w 11500120"/>
              <a:gd name="connsiteY2" fmla="*/ 259354 h 7220147"/>
              <a:gd name="connsiteX3" fmla="*/ 9550254 w 11500120"/>
              <a:gd name="connsiteY3" fmla="*/ 199500 h 7220147"/>
              <a:gd name="connsiteX4" fmla="*/ 11003734 w 11500120"/>
              <a:gd name="connsiteY4" fmla="*/ 6263874 h 7220147"/>
              <a:gd name="connsiteX5" fmla="*/ 276910 w 11500120"/>
              <a:gd name="connsiteY5" fmla="*/ 6896294 h 7220147"/>
              <a:gd name="connsiteX6" fmla="*/ 3132736 w 11500120"/>
              <a:gd name="connsiteY6" fmla="*/ 3139674 h 7220147"/>
              <a:gd name="connsiteX7" fmla="*/ 5470058 w 11500120"/>
              <a:gd name="connsiteY7" fmla="*/ 3139674 h 7220147"/>
              <a:gd name="connsiteX8" fmla="*/ 6049060 w 11500120"/>
              <a:gd name="connsiteY8" fmla="*/ 3682672 h 7220147"/>
              <a:gd name="connsiteX9" fmla="*/ 6628062 w 11500120"/>
              <a:gd name="connsiteY9" fmla="*/ 3139674 h 7220147"/>
              <a:gd name="connsiteX10" fmla="*/ 6049060 w 11500120"/>
              <a:gd name="connsiteY10" fmla="*/ 2596676 h 7220147"/>
              <a:gd name="connsiteX11" fmla="*/ 5470058 w 11500120"/>
              <a:gd name="connsiteY11" fmla="*/ 3139674 h 7220147"/>
              <a:gd name="connsiteX0" fmla="*/ 3117946 w 11485330"/>
              <a:gd name="connsiteY0" fmla="*/ 3942271 h 8022744"/>
              <a:gd name="connsiteX1" fmla="*/ 1077264 w 11485330"/>
              <a:gd name="connsiteY1" fmla="*/ 106747 h 8022744"/>
              <a:gd name="connsiteX2" fmla="*/ 6034270 w 11485330"/>
              <a:gd name="connsiteY2" fmla="*/ 1061951 h 8022744"/>
              <a:gd name="connsiteX3" fmla="*/ 9535464 w 11485330"/>
              <a:gd name="connsiteY3" fmla="*/ 1002097 h 8022744"/>
              <a:gd name="connsiteX4" fmla="*/ 10988944 w 11485330"/>
              <a:gd name="connsiteY4" fmla="*/ 7066471 h 8022744"/>
              <a:gd name="connsiteX5" fmla="*/ 262120 w 11485330"/>
              <a:gd name="connsiteY5" fmla="*/ 7698891 h 8022744"/>
              <a:gd name="connsiteX6" fmla="*/ 3117946 w 11485330"/>
              <a:gd name="connsiteY6" fmla="*/ 3942271 h 8022744"/>
              <a:gd name="connsiteX7" fmla="*/ 5455268 w 11485330"/>
              <a:gd name="connsiteY7" fmla="*/ 3942271 h 8022744"/>
              <a:gd name="connsiteX8" fmla="*/ 6034270 w 11485330"/>
              <a:gd name="connsiteY8" fmla="*/ 4485269 h 8022744"/>
              <a:gd name="connsiteX9" fmla="*/ 6613272 w 11485330"/>
              <a:gd name="connsiteY9" fmla="*/ 3942271 h 8022744"/>
              <a:gd name="connsiteX10" fmla="*/ 6034270 w 11485330"/>
              <a:gd name="connsiteY10" fmla="*/ 3399273 h 8022744"/>
              <a:gd name="connsiteX11" fmla="*/ 5455268 w 11485330"/>
              <a:gd name="connsiteY11" fmla="*/ 3942271 h 8022744"/>
              <a:gd name="connsiteX0" fmla="*/ 3117946 w 11485330"/>
              <a:gd name="connsiteY0" fmla="*/ 5106236 h 9186709"/>
              <a:gd name="connsiteX1" fmla="*/ 1077264 w 11485330"/>
              <a:gd name="connsiteY1" fmla="*/ 1270712 h 9186709"/>
              <a:gd name="connsiteX2" fmla="*/ 6643870 w 11485330"/>
              <a:gd name="connsiteY2" fmla="*/ 16116 h 9186709"/>
              <a:gd name="connsiteX3" fmla="*/ 9535464 w 11485330"/>
              <a:gd name="connsiteY3" fmla="*/ 2166062 h 9186709"/>
              <a:gd name="connsiteX4" fmla="*/ 10988944 w 11485330"/>
              <a:gd name="connsiteY4" fmla="*/ 8230436 h 9186709"/>
              <a:gd name="connsiteX5" fmla="*/ 262120 w 11485330"/>
              <a:gd name="connsiteY5" fmla="*/ 8862856 h 9186709"/>
              <a:gd name="connsiteX6" fmla="*/ 3117946 w 11485330"/>
              <a:gd name="connsiteY6" fmla="*/ 5106236 h 9186709"/>
              <a:gd name="connsiteX7" fmla="*/ 5455268 w 11485330"/>
              <a:gd name="connsiteY7" fmla="*/ 5106236 h 9186709"/>
              <a:gd name="connsiteX8" fmla="*/ 6034270 w 11485330"/>
              <a:gd name="connsiteY8" fmla="*/ 5649234 h 9186709"/>
              <a:gd name="connsiteX9" fmla="*/ 6613272 w 11485330"/>
              <a:gd name="connsiteY9" fmla="*/ 5106236 h 9186709"/>
              <a:gd name="connsiteX10" fmla="*/ 6034270 w 11485330"/>
              <a:gd name="connsiteY10" fmla="*/ 4563238 h 9186709"/>
              <a:gd name="connsiteX11" fmla="*/ 5455268 w 11485330"/>
              <a:gd name="connsiteY11" fmla="*/ 5106236 h 9186709"/>
              <a:gd name="connsiteX0" fmla="*/ 3117946 w 13191594"/>
              <a:gd name="connsiteY0" fmla="*/ 5737390 h 9958375"/>
              <a:gd name="connsiteX1" fmla="*/ 1077264 w 13191594"/>
              <a:gd name="connsiteY1" fmla="*/ 1901866 h 9958375"/>
              <a:gd name="connsiteX2" fmla="*/ 6643870 w 13191594"/>
              <a:gd name="connsiteY2" fmla="*/ 647270 h 9958375"/>
              <a:gd name="connsiteX3" fmla="*/ 13002564 w 13191594"/>
              <a:gd name="connsiteY3" fmla="*/ 168316 h 9958375"/>
              <a:gd name="connsiteX4" fmla="*/ 10988944 w 13191594"/>
              <a:gd name="connsiteY4" fmla="*/ 8861590 h 9958375"/>
              <a:gd name="connsiteX5" fmla="*/ 262120 w 13191594"/>
              <a:gd name="connsiteY5" fmla="*/ 9494010 h 9958375"/>
              <a:gd name="connsiteX6" fmla="*/ 3117946 w 13191594"/>
              <a:gd name="connsiteY6" fmla="*/ 5737390 h 9958375"/>
              <a:gd name="connsiteX7" fmla="*/ 5455268 w 13191594"/>
              <a:gd name="connsiteY7" fmla="*/ 5737390 h 9958375"/>
              <a:gd name="connsiteX8" fmla="*/ 6034270 w 13191594"/>
              <a:gd name="connsiteY8" fmla="*/ 6280388 h 9958375"/>
              <a:gd name="connsiteX9" fmla="*/ 6613272 w 13191594"/>
              <a:gd name="connsiteY9" fmla="*/ 5737390 h 9958375"/>
              <a:gd name="connsiteX10" fmla="*/ 6034270 w 13191594"/>
              <a:gd name="connsiteY10" fmla="*/ 5194392 h 9958375"/>
              <a:gd name="connsiteX11" fmla="*/ 5455268 w 13191594"/>
              <a:gd name="connsiteY11" fmla="*/ 5737390 h 9958375"/>
              <a:gd name="connsiteX0" fmla="*/ 427271 w 14044219"/>
              <a:gd name="connsiteY0" fmla="*/ 5737390 h 9958375"/>
              <a:gd name="connsiteX1" fmla="*/ 1929889 w 14044219"/>
              <a:gd name="connsiteY1" fmla="*/ 1901866 h 9958375"/>
              <a:gd name="connsiteX2" fmla="*/ 7496495 w 14044219"/>
              <a:gd name="connsiteY2" fmla="*/ 647270 h 9958375"/>
              <a:gd name="connsiteX3" fmla="*/ 13855189 w 14044219"/>
              <a:gd name="connsiteY3" fmla="*/ 168316 h 9958375"/>
              <a:gd name="connsiteX4" fmla="*/ 11841569 w 14044219"/>
              <a:gd name="connsiteY4" fmla="*/ 8861590 h 9958375"/>
              <a:gd name="connsiteX5" fmla="*/ 1114745 w 14044219"/>
              <a:gd name="connsiteY5" fmla="*/ 9494010 h 9958375"/>
              <a:gd name="connsiteX6" fmla="*/ 427271 w 14044219"/>
              <a:gd name="connsiteY6" fmla="*/ 5737390 h 9958375"/>
              <a:gd name="connsiteX7" fmla="*/ 6307893 w 14044219"/>
              <a:gd name="connsiteY7" fmla="*/ 5737390 h 9958375"/>
              <a:gd name="connsiteX8" fmla="*/ 6886895 w 14044219"/>
              <a:gd name="connsiteY8" fmla="*/ 6280388 h 9958375"/>
              <a:gd name="connsiteX9" fmla="*/ 7465897 w 14044219"/>
              <a:gd name="connsiteY9" fmla="*/ 5737390 h 9958375"/>
              <a:gd name="connsiteX10" fmla="*/ 6886895 w 14044219"/>
              <a:gd name="connsiteY10" fmla="*/ 5194392 h 9958375"/>
              <a:gd name="connsiteX11" fmla="*/ 6307893 w 14044219"/>
              <a:gd name="connsiteY11" fmla="*/ 5737390 h 9958375"/>
              <a:gd name="connsiteX0" fmla="*/ 340694 w 13957642"/>
              <a:gd name="connsiteY0" fmla="*/ 6293101 h 10514086"/>
              <a:gd name="connsiteX1" fmla="*/ 243112 w 13957642"/>
              <a:gd name="connsiteY1" fmla="*/ 95377 h 10514086"/>
              <a:gd name="connsiteX2" fmla="*/ 7409918 w 13957642"/>
              <a:gd name="connsiteY2" fmla="*/ 1202981 h 10514086"/>
              <a:gd name="connsiteX3" fmla="*/ 13768612 w 13957642"/>
              <a:gd name="connsiteY3" fmla="*/ 724027 h 10514086"/>
              <a:gd name="connsiteX4" fmla="*/ 11754992 w 13957642"/>
              <a:gd name="connsiteY4" fmla="*/ 9417301 h 10514086"/>
              <a:gd name="connsiteX5" fmla="*/ 1028168 w 13957642"/>
              <a:gd name="connsiteY5" fmla="*/ 10049721 h 10514086"/>
              <a:gd name="connsiteX6" fmla="*/ 340694 w 13957642"/>
              <a:gd name="connsiteY6" fmla="*/ 6293101 h 10514086"/>
              <a:gd name="connsiteX7" fmla="*/ 6221316 w 13957642"/>
              <a:gd name="connsiteY7" fmla="*/ 6293101 h 10514086"/>
              <a:gd name="connsiteX8" fmla="*/ 6800318 w 13957642"/>
              <a:gd name="connsiteY8" fmla="*/ 6836099 h 10514086"/>
              <a:gd name="connsiteX9" fmla="*/ 7379320 w 13957642"/>
              <a:gd name="connsiteY9" fmla="*/ 6293101 h 10514086"/>
              <a:gd name="connsiteX10" fmla="*/ 6800318 w 13957642"/>
              <a:gd name="connsiteY10" fmla="*/ 5750103 h 10514086"/>
              <a:gd name="connsiteX11" fmla="*/ 6221316 w 13957642"/>
              <a:gd name="connsiteY11" fmla="*/ 6293101 h 10514086"/>
              <a:gd name="connsiteX0" fmla="*/ 340694 w 13957642"/>
              <a:gd name="connsiteY0" fmla="*/ 6631404 h 10852389"/>
              <a:gd name="connsiteX1" fmla="*/ 243112 w 13957642"/>
              <a:gd name="connsiteY1" fmla="*/ 433680 h 10852389"/>
              <a:gd name="connsiteX2" fmla="*/ 7829018 w 13957642"/>
              <a:gd name="connsiteY2" fmla="*/ 55384 h 10852389"/>
              <a:gd name="connsiteX3" fmla="*/ 13768612 w 13957642"/>
              <a:gd name="connsiteY3" fmla="*/ 1062330 h 10852389"/>
              <a:gd name="connsiteX4" fmla="*/ 11754992 w 13957642"/>
              <a:gd name="connsiteY4" fmla="*/ 9755604 h 10852389"/>
              <a:gd name="connsiteX5" fmla="*/ 1028168 w 13957642"/>
              <a:gd name="connsiteY5" fmla="*/ 10388024 h 10852389"/>
              <a:gd name="connsiteX6" fmla="*/ 340694 w 13957642"/>
              <a:gd name="connsiteY6" fmla="*/ 6631404 h 10852389"/>
              <a:gd name="connsiteX7" fmla="*/ 6221316 w 13957642"/>
              <a:gd name="connsiteY7" fmla="*/ 6631404 h 10852389"/>
              <a:gd name="connsiteX8" fmla="*/ 6800318 w 13957642"/>
              <a:gd name="connsiteY8" fmla="*/ 7174402 h 10852389"/>
              <a:gd name="connsiteX9" fmla="*/ 7379320 w 13957642"/>
              <a:gd name="connsiteY9" fmla="*/ 6631404 h 10852389"/>
              <a:gd name="connsiteX10" fmla="*/ 6800318 w 13957642"/>
              <a:gd name="connsiteY10" fmla="*/ 6088406 h 10852389"/>
              <a:gd name="connsiteX11" fmla="*/ 6221316 w 13957642"/>
              <a:gd name="connsiteY11" fmla="*/ 6631404 h 10852389"/>
              <a:gd name="connsiteX0" fmla="*/ 451530 w 14650399"/>
              <a:gd name="connsiteY0" fmla="*/ 6631404 h 11764928"/>
              <a:gd name="connsiteX1" fmla="*/ 353948 w 14650399"/>
              <a:gd name="connsiteY1" fmla="*/ 433680 h 11764928"/>
              <a:gd name="connsiteX2" fmla="*/ 7939854 w 14650399"/>
              <a:gd name="connsiteY2" fmla="*/ 55384 h 11764928"/>
              <a:gd name="connsiteX3" fmla="*/ 13879448 w 14650399"/>
              <a:gd name="connsiteY3" fmla="*/ 1062330 h 11764928"/>
              <a:gd name="connsiteX4" fmla="*/ 13427928 w 14650399"/>
              <a:gd name="connsiteY4" fmla="*/ 11089104 h 11764928"/>
              <a:gd name="connsiteX5" fmla="*/ 1139004 w 14650399"/>
              <a:gd name="connsiteY5" fmla="*/ 10388024 h 11764928"/>
              <a:gd name="connsiteX6" fmla="*/ 451530 w 14650399"/>
              <a:gd name="connsiteY6" fmla="*/ 6631404 h 11764928"/>
              <a:gd name="connsiteX7" fmla="*/ 6332152 w 14650399"/>
              <a:gd name="connsiteY7" fmla="*/ 6631404 h 11764928"/>
              <a:gd name="connsiteX8" fmla="*/ 6911154 w 14650399"/>
              <a:gd name="connsiteY8" fmla="*/ 7174402 h 11764928"/>
              <a:gd name="connsiteX9" fmla="*/ 7490156 w 14650399"/>
              <a:gd name="connsiteY9" fmla="*/ 6631404 h 11764928"/>
              <a:gd name="connsiteX10" fmla="*/ 6911154 w 14650399"/>
              <a:gd name="connsiteY10" fmla="*/ 6088406 h 11764928"/>
              <a:gd name="connsiteX11" fmla="*/ 6332152 w 14650399"/>
              <a:gd name="connsiteY11" fmla="*/ 6631404 h 11764928"/>
              <a:gd name="connsiteX0" fmla="*/ 1322292 w 15600907"/>
              <a:gd name="connsiteY0" fmla="*/ 6631404 h 12732166"/>
              <a:gd name="connsiteX1" fmla="*/ 1224710 w 15600907"/>
              <a:gd name="connsiteY1" fmla="*/ 433680 h 12732166"/>
              <a:gd name="connsiteX2" fmla="*/ 8810616 w 15600907"/>
              <a:gd name="connsiteY2" fmla="*/ 55384 h 12732166"/>
              <a:gd name="connsiteX3" fmla="*/ 14750210 w 15600907"/>
              <a:gd name="connsiteY3" fmla="*/ 1062330 h 12732166"/>
              <a:gd name="connsiteX4" fmla="*/ 14298690 w 15600907"/>
              <a:gd name="connsiteY4" fmla="*/ 11089104 h 12732166"/>
              <a:gd name="connsiteX5" fmla="*/ 866766 w 15600907"/>
              <a:gd name="connsiteY5" fmla="*/ 12293024 h 12732166"/>
              <a:gd name="connsiteX6" fmla="*/ 1322292 w 15600907"/>
              <a:gd name="connsiteY6" fmla="*/ 6631404 h 12732166"/>
              <a:gd name="connsiteX7" fmla="*/ 7202914 w 15600907"/>
              <a:gd name="connsiteY7" fmla="*/ 6631404 h 12732166"/>
              <a:gd name="connsiteX8" fmla="*/ 7781916 w 15600907"/>
              <a:gd name="connsiteY8" fmla="*/ 7174402 h 12732166"/>
              <a:gd name="connsiteX9" fmla="*/ 8360918 w 15600907"/>
              <a:gd name="connsiteY9" fmla="*/ 6631404 h 12732166"/>
              <a:gd name="connsiteX10" fmla="*/ 7781916 w 15600907"/>
              <a:gd name="connsiteY10" fmla="*/ 6088406 h 12732166"/>
              <a:gd name="connsiteX11" fmla="*/ 7202914 w 15600907"/>
              <a:gd name="connsiteY11" fmla="*/ 6631404 h 12732166"/>
              <a:gd name="connsiteX0" fmla="*/ 1358636 w 15962114"/>
              <a:gd name="connsiteY0" fmla="*/ 6631404 h 13036209"/>
              <a:gd name="connsiteX1" fmla="*/ 1261054 w 15962114"/>
              <a:gd name="connsiteY1" fmla="*/ 433680 h 13036209"/>
              <a:gd name="connsiteX2" fmla="*/ 8846960 w 15962114"/>
              <a:gd name="connsiteY2" fmla="*/ 55384 h 13036209"/>
              <a:gd name="connsiteX3" fmla="*/ 14786554 w 15962114"/>
              <a:gd name="connsiteY3" fmla="*/ 1062330 h 13036209"/>
              <a:gd name="connsiteX4" fmla="*/ 14830334 w 15962114"/>
              <a:gd name="connsiteY4" fmla="*/ 11736804 h 13036209"/>
              <a:gd name="connsiteX5" fmla="*/ 903110 w 15962114"/>
              <a:gd name="connsiteY5" fmla="*/ 12293024 h 13036209"/>
              <a:gd name="connsiteX6" fmla="*/ 1358636 w 15962114"/>
              <a:gd name="connsiteY6" fmla="*/ 6631404 h 13036209"/>
              <a:gd name="connsiteX7" fmla="*/ 7239258 w 15962114"/>
              <a:gd name="connsiteY7" fmla="*/ 6631404 h 13036209"/>
              <a:gd name="connsiteX8" fmla="*/ 7818260 w 15962114"/>
              <a:gd name="connsiteY8" fmla="*/ 7174402 h 13036209"/>
              <a:gd name="connsiteX9" fmla="*/ 8397262 w 15962114"/>
              <a:gd name="connsiteY9" fmla="*/ 6631404 h 13036209"/>
              <a:gd name="connsiteX10" fmla="*/ 7818260 w 15962114"/>
              <a:gd name="connsiteY10" fmla="*/ 6088406 h 13036209"/>
              <a:gd name="connsiteX11" fmla="*/ 7239258 w 15962114"/>
              <a:gd name="connsiteY11" fmla="*/ 6631404 h 13036209"/>
              <a:gd name="connsiteX0" fmla="*/ 410621 w 16576199"/>
              <a:gd name="connsiteY0" fmla="*/ 6783804 h 13026547"/>
              <a:gd name="connsiteX1" fmla="*/ 1875139 w 16576199"/>
              <a:gd name="connsiteY1" fmla="*/ 433680 h 13026547"/>
              <a:gd name="connsiteX2" fmla="*/ 9461045 w 16576199"/>
              <a:gd name="connsiteY2" fmla="*/ 55384 h 13026547"/>
              <a:gd name="connsiteX3" fmla="*/ 15400639 w 16576199"/>
              <a:gd name="connsiteY3" fmla="*/ 1062330 h 13026547"/>
              <a:gd name="connsiteX4" fmla="*/ 15444419 w 16576199"/>
              <a:gd name="connsiteY4" fmla="*/ 11736804 h 13026547"/>
              <a:gd name="connsiteX5" fmla="*/ 1517195 w 16576199"/>
              <a:gd name="connsiteY5" fmla="*/ 12293024 h 13026547"/>
              <a:gd name="connsiteX6" fmla="*/ 410621 w 16576199"/>
              <a:gd name="connsiteY6" fmla="*/ 6783804 h 13026547"/>
              <a:gd name="connsiteX7" fmla="*/ 7853343 w 16576199"/>
              <a:gd name="connsiteY7" fmla="*/ 6631404 h 13026547"/>
              <a:gd name="connsiteX8" fmla="*/ 8432345 w 16576199"/>
              <a:gd name="connsiteY8" fmla="*/ 7174402 h 13026547"/>
              <a:gd name="connsiteX9" fmla="*/ 9011347 w 16576199"/>
              <a:gd name="connsiteY9" fmla="*/ 6631404 h 13026547"/>
              <a:gd name="connsiteX10" fmla="*/ 8432345 w 16576199"/>
              <a:gd name="connsiteY10" fmla="*/ 6088406 h 13026547"/>
              <a:gd name="connsiteX11" fmla="*/ 7853343 w 16576199"/>
              <a:gd name="connsiteY11" fmla="*/ 6631404 h 13026547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52644 w 16496498"/>
              <a:gd name="connsiteY8" fmla="*/ 7131778 h 12983923"/>
              <a:gd name="connsiteX9" fmla="*/ 8931646 w 16496498"/>
              <a:gd name="connsiteY9" fmla="*/ 6588780 h 12983923"/>
              <a:gd name="connsiteX10" fmla="*/ 8352644 w 16496498"/>
              <a:gd name="connsiteY10" fmla="*/ 6045782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52644 w 16496498"/>
              <a:gd name="connsiteY8" fmla="*/ 713177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46497 w 16496498"/>
              <a:gd name="connsiteY8" fmla="*/ 705574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46497 w 16496498"/>
              <a:gd name="connsiteY8" fmla="*/ 705574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46497 w 16496498"/>
              <a:gd name="connsiteY8" fmla="*/ 7055748 h 12983923"/>
              <a:gd name="connsiteX9" fmla="*/ 8796417 w 16496498"/>
              <a:gd name="connsiteY9" fmla="*/ 6626795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60839 w 16496498"/>
              <a:gd name="connsiteY10" fmla="*/ 6143536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868129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868129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9007367 w 16496498"/>
              <a:gd name="connsiteY9" fmla="*/ 6620918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650000 w 16496498"/>
              <a:gd name="connsiteY7" fmla="*/ 6594235 h 12983923"/>
              <a:gd name="connsiteX8" fmla="*/ 8352643 w 16496498"/>
              <a:gd name="connsiteY8" fmla="*/ 7017733 h 12983923"/>
              <a:gd name="connsiteX9" fmla="*/ 9007367 w 16496498"/>
              <a:gd name="connsiteY9" fmla="*/ 6620918 h 12983923"/>
              <a:gd name="connsiteX10" fmla="*/ 8360839 w 16496498"/>
              <a:gd name="connsiteY10" fmla="*/ 6143536 h 12983923"/>
              <a:gd name="connsiteX11" fmla="*/ 7650000 w 16496498"/>
              <a:gd name="connsiteY11" fmla="*/ 659423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650000 w 16496498"/>
              <a:gd name="connsiteY7" fmla="*/ 6594235 h 12983923"/>
              <a:gd name="connsiteX8" fmla="*/ 8352643 w 16496498"/>
              <a:gd name="connsiteY8" fmla="*/ 7017733 h 12983923"/>
              <a:gd name="connsiteX9" fmla="*/ 9007367 w 16496498"/>
              <a:gd name="connsiteY9" fmla="*/ 6620918 h 12983923"/>
              <a:gd name="connsiteX10" fmla="*/ 8374099 w 16496498"/>
              <a:gd name="connsiteY10" fmla="*/ 5996609 h 12983923"/>
              <a:gd name="connsiteX11" fmla="*/ 7650000 w 16496498"/>
              <a:gd name="connsiteY11" fmla="*/ 659423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650000 w 16496498"/>
              <a:gd name="connsiteY7" fmla="*/ 6594235 h 12983923"/>
              <a:gd name="connsiteX8" fmla="*/ 8359273 w 16496498"/>
              <a:gd name="connsiteY8" fmla="*/ 7129397 h 12983923"/>
              <a:gd name="connsiteX9" fmla="*/ 9007367 w 16496498"/>
              <a:gd name="connsiteY9" fmla="*/ 6620918 h 12983923"/>
              <a:gd name="connsiteX10" fmla="*/ 8374099 w 16496498"/>
              <a:gd name="connsiteY10" fmla="*/ 5996609 h 12983923"/>
              <a:gd name="connsiteX11" fmla="*/ 7650000 w 16496498"/>
              <a:gd name="connsiteY11" fmla="*/ 659423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650000 w 16496498"/>
              <a:gd name="connsiteY7" fmla="*/ 6594235 h 12983923"/>
              <a:gd name="connsiteX8" fmla="*/ 7867295 w 16496498"/>
              <a:gd name="connsiteY8" fmla="*/ 6983189 h 12983923"/>
              <a:gd name="connsiteX9" fmla="*/ 8359273 w 16496498"/>
              <a:gd name="connsiteY9" fmla="*/ 7129397 h 12983923"/>
              <a:gd name="connsiteX10" fmla="*/ 9007367 w 16496498"/>
              <a:gd name="connsiteY10" fmla="*/ 6620918 h 12983923"/>
              <a:gd name="connsiteX11" fmla="*/ 8374099 w 16496498"/>
              <a:gd name="connsiteY11" fmla="*/ 5996609 h 12983923"/>
              <a:gd name="connsiteX12" fmla="*/ 7650000 w 16496498"/>
              <a:gd name="connsiteY12" fmla="*/ 659423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650000 w 16496498"/>
              <a:gd name="connsiteY7" fmla="*/ 6594235 h 12983923"/>
              <a:gd name="connsiteX8" fmla="*/ 7867295 w 16496498"/>
              <a:gd name="connsiteY8" fmla="*/ 6983189 h 12983923"/>
              <a:gd name="connsiteX9" fmla="*/ 8359273 w 16496498"/>
              <a:gd name="connsiteY9" fmla="*/ 7129397 h 12983923"/>
              <a:gd name="connsiteX10" fmla="*/ 9007367 w 16496498"/>
              <a:gd name="connsiteY10" fmla="*/ 6620918 h 12983923"/>
              <a:gd name="connsiteX11" fmla="*/ 8374099 w 16496498"/>
              <a:gd name="connsiteY11" fmla="*/ 5996609 h 12983923"/>
              <a:gd name="connsiteX12" fmla="*/ 7860664 w 16496498"/>
              <a:gd name="connsiteY12" fmla="*/ 6166275 h 12983923"/>
              <a:gd name="connsiteX13" fmla="*/ 7650000 w 16496498"/>
              <a:gd name="connsiteY13" fmla="*/ 659423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650000 w 16496498"/>
              <a:gd name="connsiteY7" fmla="*/ 6594235 h 12983923"/>
              <a:gd name="connsiteX8" fmla="*/ 7867295 w 16496498"/>
              <a:gd name="connsiteY8" fmla="*/ 6983189 h 12983923"/>
              <a:gd name="connsiteX9" fmla="*/ 8359273 w 16496498"/>
              <a:gd name="connsiteY9" fmla="*/ 7129397 h 12983923"/>
              <a:gd name="connsiteX10" fmla="*/ 9007367 w 16496498"/>
              <a:gd name="connsiteY10" fmla="*/ 6620918 h 12983923"/>
              <a:gd name="connsiteX11" fmla="*/ 8841959 w 16496498"/>
              <a:gd name="connsiteY11" fmla="*/ 6195661 h 12983923"/>
              <a:gd name="connsiteX12" fmla="*/ 8374099 w 16496498"/>
              <a:gd name="connsiteY12" fmla="*/ 5996609 h 12983923"/>
              <a:gd name="connsiteX13" fmla="*/ 7860664 w 16496498"/>
              <a:gd name="connsiteY13" fmla="*/ 6166275 h 12983923"/>
              <a:gd name="connsiteX14" fmla="*/ 7650000 w 16496498"/>
              <a:gd name="connsiteY14" fmla="*/ 659423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650000 w 16496498"/>
              <a:gd name="connsiteY7" fmla="*/ 6594235 h 12983923"/>
              <a:gd name="connsiteX8" fmla="*/ 7867295 w 16496498"/>
              <a:gd name="connsiteY8" fmla="*/ 6983189 h 12983923"/>
              <a:gd name="connsiteX9" fmla="*/ 8359273 w 16496498"/>
              <a:gd name="connsiteY9" fmla="*/ 7129397 h 12983923"/>
              <a:gd name="connsiteX10" fmla="*/ 8848589 w 16496498"/>
              <a:gd name="connsiteY10" fmla="*/ 6965558 h 12983923"/>
              <a:gd name="connsiteX11" fmla="*/ 9007367 w 16496498"/>
              <a:gd name="connsiteY11" fmla="*/ 6620918 h 12983923"/>
              <a:gd name="connsiteX12" fmla="*/ 8841959 w 16496498"/>
              <a:gd name="connsiteY12" fmla="*/ 6195661 h 12983923"/>
              <a:gd name="connsiteX13" fmla="*/ 8374099 w 16496498"/>
              <a:gd name="connsiteY13" fmla="*/ 5996609 h 12983923"/>
              <a:gd name="connsiteX14" fmla="*/ 7860664 w 16496498"/>
              <a:gd name="connsiteY14" fmla="*/ 6166275 h 12983923"/>
              <a:gd name="connsiteX15" fmla="*/ 7650000 w 16496498"/>
              <a:gd name="connsiteY15" fmla="*/ 659423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650000 w 16496498"/>
              <a:gd name="connsiteY7" fmla="*/ 6594235 h 12983923"/>
              <a:gd name="connsiteX8" fmla="*/ 7867295 w 16496498"/>
              <a:gd name="connsiteY8" fmla="*/ 6983189 h 12983923"/>
              <a:gd name="connsiteX9" fmla="*/ 8359273 w 16496498"/>
              <a:gd name="connsiteY9" fmla="*/ 7129397 h 12983923"/>
              <a:gd name="connsiteX10" fmla="*/ 8848589 w 16496498"/>
              <a:gd name="connsiteY10" fmla="*/ 6965558 h 12983923"/>
              <a:gd name="connsiteX11" fmla="*/ 9206278 w 16496498"/>
              <a:gd name="connsiteY11" fmla="*/ 6597410 h 12983923"/>
              <a:gd name="connsiteX12" fmla="*/ 8841959 w 16496498"/>
              <a:gd name="connsiteY12" fmla="*/ 6195661 h 12983923"/>
              <a:gd name="connsiteX13" fmla="*/ 8374099 w 16496498"/>
              <a:gd name="connsiteY13" fmla="*/ 5996609 h 12983923"/>
              <a:gd name="connsiteX14" fmla="*/ 7860664 w 16496498"/>
              <a:gd name="connsiteY14" fmla="*/ 6166275 h 12983923"/>
              <a:gd name="connsiteX15" fmla="*/ 7650000 w 16496498"/>
              <a:gd name="connsiteY15" fmla="*/ 659423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867295 w 16496498"/>
              <a:gd name="connsiteY8" fmla="*/ 6983189 h 12983923"/>
              <a:gd name="connsiteX9" fmla="*/ 8359273 w 16496498"/>
              <a:gd name="connsiteY9" fmla="*/ 7129397 h 12983923"/>
              <a:gd name="connsiteX10" fmla="*/ 8848589 w 16496498"/>
              <a:gd name="connsiteY10" fmla="*/ 6965558 h 12983923"/>
              <a:gd name="connsiteX11" fmla="*/ 9206278 w 16496498"/>
              <a:gd name="connsiteY11" fmla="*/ 6597410 h 12983923"/>
              <a:gd name="connsiteX12" fmla="*/ 8841959 w 16496498"/>
              <a:gd name="connsiteY12" fmla="*/ 6195661 h 12983923"/>
              <a:gd name="connsiteX13" fmla="*/ 8374099 w 16496498"/>
              <a:gd name="connsiteY13" fmla="*/ 5996609 h 12983923"/>
              <a:gd name="connsiteX14" fmla="*/ 7860664 w 16496498"/>
              <a:gd name="connsiteY14" fmla="*/ 6166275 h 12983923"/>
              <a:gd name="connsiteX15" fmla="*/ 7451089 w 16496498"/>
              <a:gd name="connsiteY15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867295 w 16496498"/>
              <a:gd name="connsiteY8" fmla="*/ 6983189 h 12983923"/>
              <a:gd name="connsiteX9" fmla="*/ 8359273 w 16496498"/>
              <a:gd name="connsiteY9" fmla="*/ 7129397 h 12983923"/>
              <a:gd name="connsiteX10" fmla="*/ 8848589 w 16496498"/>
              <a:gd name="connsiteY10" fmla="*/ 6965558 h 12983923"/>
              <a:gd name="connsiteX11" fmla="*/ 9206278 w 16496498"/>
              <a:gd name="connsiteY11" fmla="*/ 6597410 h 12983923"/>
              <a:gd name="connsiteX12" fmla="*/ 8841959 w 16496498"/>
              <a:gd name="connsiteY12" fmla="*/ 6195661 h 12983923"/>
              <a:gd name="connsiteX13" fmla="*/ 8374099 w 16496498"/>
              <a:gd name="connsiteY13" fmla="*/ 5996609 h 12983923"/>
              <a:gd name="connsiteX14" fmla="*/ 7800991 w 16496498"/>
              <a:gd name="connsiteY14" fmla="*/ 6083996 h 12983923"/>
              <a:gd name="connsiteX15" fmla="*/ 7451089 w 16496498"/>
              <a:gd name="connsiteY15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867295 w 16496498"/>
              <a:gd name="connsiteY8" fmla="*/ 6983189 h 12983923"/>
              <a:gd name="connsiteX9" fmla="*/ 8359273 w 16496498"/>
              <a:gd name="connsiteY9" fmla="*/ 7129397 h 12983923"/>
              <a:gd name="connsiteX10" fmla="*/ 8848589 w 16496498"/>
              <a:gd name="connsiteY10" fmla="*/ 6965558 h 12983923"/>
              <a:gd name="connsiteX11" fmla="*/ 9206278 w 16496498"/>
              <a:gd name="connsiteY11" fmla="*/ 6597410 h 12983923"/>
              <a:gd name="connsiteX12" fmla="*/ 8948045 w 16496498"/>
              <a:gd name="connsiteY12" fmla="*/ 6142768 h 12983923"/>
              <a:gd name="connsiteX13" fmla="*/ 8374099 w 16496498"/>
              <a:gd name="connsiteY13" fmla="*/ 5996609 h 12983923"/>
              <a:gd name="connsiteX14" fmla="*/ 7800991 w 16496498"/>
              <a:gd name="connsiteY14" fmla="*/ 6083996 h 12983923"/>
              <a:gd name="connsiteX15" fmla="*/ 7451089 w 16496498"/>
              <a:gd name="connsiteY15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867295 w 16496498"/>
              <a:gd name="connsiteY8" fmla="*/ 6983189 h 12983923"/>
              <a:gd name="connsiteX9" fmla="*/ 8359273 w 16496498"/>
              <a:gd name="connsiteY9" fmla="*/ 7129397 h 12983923"/>
              <a:gd name="connsiteX10" fmla="*/ 8848589 w 16496498"/>
              <a:gd name="connsiteY10" fmla="*/ 6965558 h 12983923"/>
              <a:gd name="connsiteX11" fmla="*/ 9206278 w 16496498"/>
              <a:gd name="connsiteY11" fmla="*/ 6597410 h 12983923"/>
              <a:gd name="connsiteX12" fmla="*/ 8948045 w 16496498"/>
              <a:gd name="connsiteY12" fmla="*/ 6142768 h 12983923"/>
              <a:gd name="connsiteX13" fmla="*/ 8374099 w 16496498"/>
              <a:gd name="connsiteY13" fmla="*/ 5920207 h 12983923"/>
              <a:gd name="connsiteX14" fmla="*/ 7800991 w 16496498"/>
              <a:gd name="connsiteY14" fmla="*/ 6083996 h 12983923"/>
              <a:gd name="connsiteX15" fmla="*/ 7451089 w 16496498"/>
              <a:gd name="connsiteY15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00820 h 12983923"/>
              <a:gd name="connsiteX9" fmla="*/ 8359273 w 16496498"/>
              <a:gd name="connsiteY9" fmla="*/ 7129397 h 12983923"/>
              <a:gd name="connsiteX10" fmla="*/ 8848589 w 16496498"/>
              <a:gd name="connsiteY10" fmla="*/ 6965558 h 12983923"/>
              <a:gd name="connsiteX11" fmla="*/ 9206278 w 16496498"/>
              <a:gd name="connsiteY11" fmla="*/ 6597410 h 12983923"/>
              <a:gd name="connsiteX12" fmla="*/ 8948045 w 16496498"/>
              <a:gd name="connsiteY12" fmla="*/ 6142768 h 12983923"/>
              <a:gd name="connsiteX13" fmla="*/ 8374099 w 16496498"/>
              <a:gd name="connsiteY13" fmla="*/ 5920207 h 12983923"/>
              <a:gd name="connsiteX14" fmla="*/ 7800991 w 16496498"/>
              <a:gd name="connsiteY14" fmla="*/ 6083996 h 12983923"/>
              <a:gd name="connsiteX15" fmla="*/ 7451089 w 16496498"/>
              <a:gd name="connsiteY15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00820 h 12983923"/>
              <a:gd name="connsiteX9" fmla="*/ 8359273 w 16496498"/>
              <a:gd name="connsiteY9" fmla="*/ 7129397 h 12983923"/>
              <a:gd name="connsiteX10" fmla="*/ 9014349 w 16496498"/>
              <a:gd name="connsiteY10" fmla="*/ 6959681 h 12983923"/>
              <a:gd name="connsiteX11" fmla="*/ 9206278 w 16496498"/>
              <a:gd name="connsiteY11" fmla="*/ 6597410 h 12983923"/>
              <a:gd name="connsiteX12" fmla="*/ 8948045 w 16496498"/>
              <a:gd name="connsiteY12" fmla="*/ 6142768 h 12983923"/>
              <a:gd name="connsiteX13" fmla="*/ 8374099 w 16496498"/>
              <a:gd name="connsiteY13" fmla="*/ 5920207 h 12983923"/>
              <a:gd name="connsiteX14" fmla="*/ 7800991 w 16496498"/>
              <a:gd name="connsiteY14" fmla="*/ 6083996 h 12983923"/>
              <a:gd name="connsiteX15" fmla="*/ 7451089 w 16496498"/>
              <a:gd name="connsiteY15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00820 h 12983923"/>
              <a:gd name="connsiteX9" fmla="*/ 8372534 w 16496498"/>
              <a:gd name="connsiteY9" fmla="*/ 7188168 h 12983923"/>
              <a:gd name="connsiteX10" fmla="*/ 9014349 w 16496498"/>
              <a:gd name="connsiteY10" fmla="*/ 6959681 h 12983923"/>
              <a:gd name="connsiteX11" fmla="*/ 9206278 w 16496498"/>
              <a:gd name="connsiteY11" fmla="*/ 6597410 h 12983923"/>
              <a:gd name="connsiteX12" fmla="*/ 8948045 w 16496498"/>
              <a:gd name="connsiteY12" fmla="*/ 6142768 h 12983923"/>
              <a:gd name="connsiteX13" fmla="*/ 8374099 w 16496498"/>
              <a:gd name="connsiteY13" fmla="*/ 5920207 h 12983923"/>
              <a:gd name="connsiteX14" fmla="*/ 7800991 w 16496498"/>
              <a:gd name="connsiteY14" fmla="*/ 6083996 h 12983923"/>
              <a:gd name="connsiteX15" fmla="*/ 7451089 w 16496498"/>
              <a:gd name="connsiteY15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00820 h 12983923"/>
              <a:gd name="connsiteX9" fmla="*/ 8372534 w 16496498"/>
              <a:gd name="connsiteY9" fmla="*/ 7188168 h 12983923"/>
              <a:gd name="connsiteX10" fmla="*/ 8967936 w 16496498"/>
              <a:gd name="connsiteY10" fmla="*/ 7036083 h 12983923"/>
              <a:gd name="connsiteX11" fmla="*/ 9206278 w 16496498"/>
              <a:gd name="connsiteY11" fmla="*/ 6597410 h 12983923"/>
              <a:gd name="connsiteX12" fmla="*/ 8948045 w 16496498"/>
              <a:gd name="connsiteY12" fmla="*/ 6142768 h 12983923"/>
              <a:gd name="connsiteX13" fmla="*/ 8374099 w 16496498"/>
              <a:gd name="connsiteY13" fmla="*/ 5920207 h 12983923"/>
              <a:gd name="connsiteX14" fmla="*/ 7800991 w 16496498"/>
              <a:gd name="connsiteY14" fmla="*/ 6083996 h 12983923"/>
              <a:gd name="connsiteX15" fmla="*/ 7451089 w 16496498"/>
              <a:gd name="connsiteY15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00820 h 12983923"/>
              <a:gd name="connsiteX9" fmla="*/ 8372534 w 16496498"/>
              <a:gd name="connsiteY9" fmla="*/ 7188168 h 12983923"/>
              <a:gd name="connsiteX10" fmla="*/ 8967936 w 16496498"/>
              <a:gd name="connsiteY10" fmla="*/ 7036083 h 12983923"/>
              <a:gd name="connsiteX11" fmla="*/ 9206278 w 16496498"/>
              <a:gd name="connsiteY11" fmla="*/ 6597410 h 12983923"/>
              <a:gd name="connsiteX12" fmla="*/ 9027609 w 16496498"/>
              <a:gd name="connsiteY12" fmla="*/ 6136891 h 12983923"/>
              <a:gd name="connsiteX13" fmla="*/ 8374099 w 16496498"/>
              <a:gd name="connsiteY13" fmla="*/ 5920207 h 12983923"/>
              <a:gd name="connsiteX14" fmla="*/ 7800991 w 16496498"/>
              <a:gd name="connsiteY14" fmla="*/ 6083996 h 12983923"/>
              <a:gd name="connsiteX15" fmla="*/ 7451089 w 16496498"/>
              <a:gd name="connsiteY15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00820 h 12983923"/>
              <a:gd name="connsiteX9" fmla="*/ 8372534 w 16496498"/>
              <a:gd name="connsiteY9" fmla="*/ 7188168 h 12983923"/>
              <a:gd name="connsiteX10" fmla="*/ 8967936 w 16496498"/>
              <a:gd name="connsiteY10" fmla="*/ 7036083 h 12983923"/>
              <a:gd name="connsiteX11" fmla="*/ 9206278 w 16496498"/>
              <a:gd name="connsiteY11" fmla="*/ 6597410 h 12983923"/>
              <a:gd name="connsiteX12" fmla="*/ 9027609 w 16496498"/>
              <a:gd name="connsiteY12" fmla="*/ 6136891 h 12983923"/>
              <a:gd name="connsiteX13" fmla="*/ 8374099 w 16496498"/>
              <a:gd name="connsiteY13" fmla="*/ 5920207 h 12983923"/>
              <a:gd name="connsiteX14" fmla="*/ 7734687 w 16496498"/>
              <a:gd name="connsiteY14" fmla="*/ 6089873 h 12983923"/>
              <a:gd name="connsiteX15" fmla="*/ 7451089 w 16496498"/>
              <a:gd name="connsiteY15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77222 h 12983923"/>
              <a:gd name="connsiteX9" fmla="*/ 8372534 w 16496498"/>
              <a:gd name="connsiteY9" fmla="*/ 7188168 h 12983923"/>
              <a:gd name="connsiteX10" fmla="*/ 8967936 w 16496498"/>
              <a:gd name="connsiteY10" fmla="*/ 7036083 h 12983923"/>
              <a:gd name="connsiteX11" fmla="*/ 9206278 w 16496498"/>
              <a:gd name="connsiteY11" fmla="*/ 6597410 h 12983923"/>
              <a:gd name="connsiteX12" fmla="*/ 9027609 w 16496498"/>
              <a:gd name="connsiteY12" fmla="*/ 6136891 h 12983923"/>
              <a:gd name="connsiteX13" fmla="*/ 8374099 w 16496498"/>
              <a:gd name="connsiteY13" fmla="*/ 5920207 h 12983923"/>
              <a:gd name="connsiteX14" fmla="*/ 7734687 w 16496498"/>
              <a:gd name="connsiteY14" fmla="*/ 6089873 h 12983923"/>
              <a:gd name="connsiteX15" fmla="*/ 7451089 w 16496498"/>
              <a:gd name="connsiteY15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77222 h 12983923"/>
              <a:gd name="connsiteX9" fmla="*/ 8379164 w 16496498"/>
              <a:gd name="connsiteY9" fmla="*/ 7229308 h 12983923"/>
              <a:gd name="connsiteX10" fmla="*/ 8967936 w 16496498"/>
              <a:gd name="connsiteY10" fmla="*/ 7036083 h 12983923"/>
              <a:gd name="connsiteX11" fmla="*/ 9206278 w 16496498"/>
              <a:gd name="connsiteY11" fmla="*/ 6597410 h 12983923"/>
              <a:gd name="connsiteX12" fmla="*/ 9027609 w 16496498"/>
              <a:gd name="connsiteY12" fmla="*/ 6136891 h 12983923"/>
              <a:gd name="connsiteX13" fmla="*/ 8374099 w 16496498"/>
              <a:gd name="connsiteY13" fmla="*/ 5920207 h 12983923"/>
              <a:gd name="connsiteX14" fmla="*/ 7734687 w 16496498"/>
              <a:gd name="connsiteY14" fmla="*/ 6089873 h 12983923"/>
              <a:gd name="connsiteX15" fmla="*/ 7451089 w 16496498"/>
              <a:gd name="connsiteY15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77222 h 12983923"/>
              <a:gd name="connsiteX9" fmla="*/ 8379164 w 16496498"/>
              <a:gd name="connsiteY9" fmla="*/ 7229308 h 12983923"/>
              <a:gd name="connsiteX10" fmla="*/ 9014349 w 16496498"/>
              <a:gd name="connsiteY10" fmla="*/ 7065468 h 12983923"/>
              <a:gd name="connsiteX11" fmla="*/ 9206278 w 16496498"/>
              <a:gd name="connsiteY11" fmla="*/ 6597410 h 12983923"/>
              <a:gd name="connsiteX12" fmla="*/ 9027609 w 16496498"/>
              <a:gd name="connsiteY12" fmla="*/ 6136891 h 12983923"/>
              <a:gd name="connsiteX13" fmla="*/ 8374099 w 16496498"/>
              <a:gd name="connsiteY13" fmla="*/ 5920207 h 12983923"/>
              <a:gd name="connsiteX14" fmla="*/ 7734687 w 16496498"/>
              <a:gd name="connsiteY14" fmla="*/ 6089873 h 12983923"/>
              <a:gd name="connsiteX15" fmla="*/ 7451089 w 16496498"/>
              <a:gd name="connsiteY15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77222 h 12983923"/>
              <a:gd name="connsiteX9" fmla="*/ 8379164 w 16496498"/>
              <a:gd name="connsiteY9" fmla="*/ 7229308 h 12983923"/>
              <a:gd name="connsiteX10" fmla="*/ 9014349 w 16496498"/>
              <a:gd name="connsiteY10" fmla="*/ 7065468 h 12983923"/>
              <a:gd name="connsiteX11" fmla="*/ 9199999 w 16496498"/>
              <a:gd name="connsiteY11" fmla="*/ 6771614 h 12983923"/>
              <a:gd name="connsiteX12" fmla="*/ 9206278 w 16496498"/>
              <a:gd name="connsiteY12" fmla="*/ 6597410 h 12983923"/>
              <a:gd name="connsiteX13" fmla="*/ 9027609 w 16496498"/>
              <a:gd name="connsiteY13" fmla="*/ 6136891 h 12983923"/>
              <a:gd name="connsiteX14" fmla="*/ 8374099 w 16496498"/>
              <a:gd name="connsiteY14" fmla="*/ 5920207 h 12983923"/>
              <a:gd name="connsiteX15" fmla="*/ 7734687 w 16496498"/>
              <a:gd name="connsiteY15" fmla="*/ 6089873 h 12983923"/>
              <a:gd name="connsiteX16" fmla="*/ 7451089 w 16496498"/>
              <a:gd name="connsiteY16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77222 h 12983923"/>
              <a:gd name="connsiteX9" fmla="*/ 8379164 w 16496498"/>
              <a:gd name="connsiteY9" fmla="*/ 7229308 h 12983923"/>
              <a:gd name="connsiteX10" fmla="*/ 9014349 w 16496498"/>
              <a:gd name="connsiteY10" fmla="*/ 7065468 h 12983923"/>
              <a:gd name="connsiteX11" fmla="*/ 9199999 w 16496498"/>
              <a:gd name="connsiteY11" fmla="*/ 6771614 h 12983923"/>
              <a:gd name="connsiteX12" fmla="*/ 9265951 w 16496498"/>
              <a:gd name="connsiteY12" fmla="*/ 6597410 h 12983923"/>
              <a:gd name="connsiteX13" fmla="*/ 9027609 w 16496498"/>
              <a:gd name="connsiteY13" fmla="*/ 6136891 h 12983923"/>
              <a:gd name="connsiteX14" fmla="*/ 8374099 w 16496498"/>
              <a:gd name="connsiteY14" fmla="*/ 5920207 h 12983923"/>
              <a:gd name="connsiteX15" fmla="*/ 7734687 w 16496498"/>
              <a:gd name="connsiteY15" fmla="*/ 6089873 h 12983923"/>
              <a:gd name="connsiteX16" fmla="*/ 7451089 w 16496498"/>
              <a:gd name="connsiteY16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77222 h 12983923"/>
              <a:gd name="connsiteX9" fmla="*/ 8379164 w 16496498"/>
              <a:gd name="connsiteY9" fmla="*/ 7229308 h 12983923"/>
              <a:gd name="connsiteX10" fmla="*/ 9014349 w 16496498"/>
              <a:gd name="connsiteY10" fmla="*/ 7065468 h 12983923"/>
              <a:gd name="connsiteX11" fmla="*/ 9259672 w 16496498"/>
              <a:gd name="connsiteY11" fmla="*/ 6789245 h 12983923"/>
              <a:gd name="connsiteX12" fmla="*/ 9265951 w 16496498"/>
              <a:gd name="connsiteY12" fmla="*/ 6597410 h 12983923"/>
              <a:gd name="connsiteX13" fmla="*/ 9027609 w 16496498"/>
              <a:gd name="connsiteY13" fmla="*/ 6136891 h 12983923"/>
              <a:gd name="connsiteX14" fmla="*/ 8374099 w 16496498"/>
              <a:gd name="connsiteY14" fmla="*/ 5920207 h 12983923"/>
              <a:gd name="connsiteX15" fmla="*/ 7734687 w 16496498"/>
              <a:gd name="connsiteY15" fmla="*/ 6089873 h 12983923"/>
              <a:gd name="connsiteX16" fmla="*/ 7451089 w 16496498"/>
              <a:gd name="connsiteY16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77222 h 12983923"/>
              <a:gd name="connsiteX9" fmla="*/ 8379164 w 16496498"/>
              <a:gd name="connsiteY9" fmla="*/ 7229308 h 12983923"/>
              <a:gd name="connsiteX10" fmla="*/ 9014349 w 16496498"/>
              <a:gd name="connsiteY10" fmla="*/ 7065468 h 12983923"/>
              <a:gd name="connsiteX11" fmla="*/ 9259672 w 16496498"/>
              <a:gd name="connsiteY11" fmla="*/ 6789245 h 12983923"/>
              <a:gd name="connsiteX12" fmla="*/ 9265951 w 16496498"/>
              <a:gd name="connsiteY12" fmla="*/ 6597410 h 12983923"/>
              <a:gd name="connsiteX13" fmla="*/ 9213260 w 16496498"/>
              <a:gd name="connsiteY13" fmla="*/ 6336711 h 12983923"/>
              <a:gd name="connsiteX14" fmla="*/ 9027609 w 16496498"/>
              <a:gd name="connsiteY14" fmla="*/ 6136891 h 12983923"/>
              <a:gd name="connsiteX15" fmla="*/ 8374099 w 16496498"/>
              <a:gd name="connsiteY15" fmla="*/ 5920207 h 12983923"/>
              <a:gd name="connsiteX16" fmla="*/ 7734687 w 16496498"/>
              <a:gd name="connsiteY16" fmla="*/ 6089873 h 12983923"/>
              <a:gd name="connsiteX17" fmla="*/ 7451089 w 16496498"/>
              <a:gd name="connsiteY17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77222 h 12983923"/>
              <a:gd name="connsiteX9" fmla="*/ 8379164 w 16496498"/>
              <a:gd name="connsiteY9" fmla="*/ 7229308 h 12983923"/>
              <a:gd name="connsiteX10" fmla="*/ 9014349 w 16496498"/>
              <a:gd name="connsiteY10" fmla="*/ 7065468 h 12983923"/>
              <a:gd name="connsiteX11" fmla="*/ 9259672 w 16496498"/>
              <a:gd name="connsiteY11" fmla="*/ 6789245 h 12983923"/>
              <a:gd name="connsiteX12" fmla="*/ 9318994 w 16496498"/>
              <a:gd name="connsiteY12" fmla="*/ 6556270 h 12983923"/>
              <a:gd name="connsiteX13" fmla="*/ 9213260 w 16496498"/>
              <a:gd name="connsiteY13" fmla="*/ 6336711 h 12983923"/>
              <a:gd name="connsiteX14" fmla="*/ 9027609 w 16496498"/>
              <a:gd name="connsiteY14" fmla="*/ 6136891 h 12983923"/>
              <a:gd name="connsiteX15" fmla="*/ 8374099 w 16496498"/>
              <a:gd name="connsiteY15" fmla="*/ 5920207 h 12983923"/>
              <a:gd name="connsiteX16" fmla="*/ 7734687 w 16496498"/>
              <a:gd name="connsiteY16" fmla="*/ 6089873 h 12983923"/>
              <a:gd name="connsiteX17" fmla="*/ 7451089 w 16496498"/>
              <a:gd name="connsiteY17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77222 h 12983923"/>
              <a:gd name="connsiteX9" fmla="*/ 8379164 w 16496498"/>
              <a:gd name="connsiteY9" fmla="*/ 7229308 h 12983923"/>
              <a:gd name="connsiteX10" fmla="*/ 9014349 w 16496498"/>
              <a:gd name="connsiteY10" fmla="*/ 7065468 h 12983923"/>
              <a:gd name="connsiteX11" fmla="*/ 9259672 w 16496498"/>
              <a:gd name="connsiteY11" fmla="*/ 6789245 h 12983923"/>
              <a:gd name="connsiteX12" fmla="*/ 9318994 w 16496498"/>
              <a:gd name="connsiteY12" fmla="*/ 6556270 h 12983923"/>
              <a:gd name="connsiteX13" fmla="*/ 9253042 w 16496498"/>
              <a:gd name="connsiteY13" fmla="*/ 6319080 h 12983923"/>
              <a:gd name="connsiteX14" fmla="*/ 9027609 w 16496498"/>
              <a:gd name="connsiteY14" fmla="*/ 6136891 h 12983923"/>
              <a:gd name="connsiteX15" fmla="*/ 8374099 w 16496498"/>
              <a:gd name="connsiteY15" fmla="*/ 5920207 h 12983923"/>
              <a:gd name="connsiteX16" fmla="*/ 7734687 w 16496498"/>
              <a:gd name="connsiteY16" fmla="*/ 6089873 h 12983923"/>
              <a:gd name="connsiteX17" fmla="*/ 7451089 w 16496498"/>
              <a:gd name="connsiteY17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77222 h 12983923"/>
              <a:gd name="connsiteX9" fmla="*/ 8379164 w 16496498"/>
              <a:gd name="connsiteY9" fmla="*/ 7229308 h 12983923"/>
              <a:gd name="connsiteX10" fmla="*/ 9014349 w 16496498"/>
              <a:gd name="connsiteY10" fmla="*/ 7065468 h 12983923"/>
              <a:gd name="connsiteX11" fmla="*/ 9259672 w 16496498"/>
              <a:gd name="connsiteY11" fmla="*/ 6789245 h 12983923"/>
              <a:gd name="connsiteX12" fmla="*/ 9318994 w 16496498"/>
              <a:gd name="connsiteY12" fmla="*/ 6556270 h 12983923"/>
              <a:gd name="connsiteX13" fmla="*/ 9253042 w 16496498"/>
              <a:gd name="connsiteY13" fmla="*/ 6319080 h 12983923"/>
              <a:gd name="connsiteX14" fmla="*/ 9034240 w 16496498"/>
              <a:gd name="connsiteY14" fmla="*/ 6078121 h 12983923"/>
              <a:gd name="connsiteX15" fmla="*/ 8374099 w 16496498"/>
              <a:gd name="connsiteY15" fmla="*/ 5920207 h 12983923"/>
              <a:gd name="connsiteX16" fmla="*/ 7734687 w 16496498"/>
              <a:gd name="connsiteY16" fmla="*/ 6089873 h 12983923"/>
              <a:gd name="connsiteX17" fmla="*/ 7451089 w 16496498"/>
              <a:gd name="connsiteY17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77222 h 12983923"/>
              <a:gd name="connsiteX9" fmla="*/ 8379164 w 16496498"/>
              <a:gd name="connsiteY9" fmla="*/ 7229308 h 12983923"/>
              <a:gd name="connsiteX10" fmla="*/ 9014349 w 16496498"/>
              <a:gd name="connsiteY10" fmla="*/ 7065468 h 12983923"/>
              <a:gd name="connsiteX11" fmla="*/ 9259672 w 16496498"/>
              <a:gd name="connsiteY11" fmla="*/ 6789245 h 12983923"/>
              <a:gd name="connsiteX12" fmla="*/ 9318994 w 16496498"/>
              <a:gd name="connsiteY12" fmla="*/ 6556270 h 12983923"/>
              <a:gd name="connsiteX13" fmla="*/ 9253042 w 16496498"/>
              <a:gd name="connsiteY13" fmla="*/ 6319080 h 12983923"/>
              <a:gd name="connsiteX14" fmla="*/ 9034240 w 16496498"/>
              <a:gd name="connsiteY14" fmla="*/ 6078121 h 12983923"/>
              <a:gd name="connsiteX15" fmla="*/ 8815438 w 16496498"/>
              <a:gd name="connsiteY15" fmla="*/ 5966455 h 12983923"/>
              <a:gd name="connsiteX16" fmla="*/ 8374099 w 16496498"/>
              <a:gd name="connsiteY16" fmla="*/ 5920207 h 12983923"/>
              <a:gd name="connsiteX17" fmla="*/ 7734687 w 16496498"/>
              <a:gd name="connsiteY17" fmla="*/ 6089873 h 12983923"/>
              <a:gd name="connsiteX18" fmla="*/ 7451089 w 16496498"/>
              <a:gd name="connsiteY18" fmla="*/ 6588358 h 12983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6496498" h="12983923">
                <a:moveTo>
                  <a:pt x="330920" y="6741180"/>
                </a:moveTo>
                <a:cubicBezTo>
                  <a:pt x="161977" y="4802723"/>
                  <a:pt x="-62216" y="1099709"/>
                  <a:pt x="423838" y="619656"/>
                </a:cubicBezTo>
                <a:cubicBezTo>
                  <a:pt x="909892" y="139603"/>
                  <a:pt x="6898494" y="-53915"/>
                  <a:pt x="9381344" y="12760"/>
                </a:cubicBezTo>
                <a:cubicBezTo>
                  <a:pt x="11864194" y="79435"/>
                  <a:pt x="14834884" y="539653"/>
                  <a:pt x="15320938" y="1019706"/>
                </a:cubicBezTo>
                <a:cubicBezTo>
                  <a:pt x="15806992" y="1499759"/>
                  <a:pt x="17678625" y="9822398"/>
                  <a:pt x="15364718" y="11694180"/>
                </a:cubicBezTo>
                <a:cubicBezTo>
                  <a:pt x="13050811" y="13565962"/>
                  <a:pt x="3943127" y="13075900"/>
                  <a:pt x="1437494" y="12250400"/>
                </a:cubicBezTo>
                <a:cubicBezTo>
                  <a:pt x="-1068139" y="11424900"/>
                  <a:pt x="499863" y="8679637"/>
                  <a:pt x="330920" y="6741180"/>
                </a:cubicBezTo>
                <a:close/>
                <a:moveTo>
                  <a:pt x="7451089" y="6588358"/>
                </a:moveTo>
                <a:cubicBezTo>
                  <a:pt x="7452194" y="6752916"/>
                  <a:pt x="7623106" y="6988028"/>
                  <a:pt x="7741318" y="7077222"/>
                </a:cubicBezTo>
                <a:cubicBezTo>
                  <a:pt x="7859530" y="7166416"/>
                  <a:pt x="8166992" y="7231267"/>
                  <a:pt x="8379164" y="7229308"/>
                </a:cubicBezTo>
                <a:cubicBezTo>
                  <a:pt x="8591336" y="7227349"/>
                  <a:pt x="8886384" y="7143709"/>
                  <a:pt x="9014349" y="7065468"/>
                </a:cubicBezTo>
                <a:cubicBezTo>
                  <a:pt x="9142314" y="6987227"/>
                  <a:pt x="9227684" y="6867255"/>
                  <a:pt x="9259672" y="6789245"/>
                </a:cubicBezTo>
                <a:cubicBezTo>
                  <a:pt x="9291660" y="6711235"/>
                  <a:pt x="9333360" y="6631692"/>
                  <a:pt x="9318994" y="6556270"/>
                </a:cubicBezTo>
                <a:cubicBezTo>
                  <a:pt x="9304628" y="6480848"/>
                  <a:pt x="9292766" y="6395833"/>
                  <a:pt x="9253042" y="6319080"/>
                </a:cubicBezTo>
                <a:cubicBezTo>
                  <a:pt x="9213318" y="6242327"/>
                  <a:pt x="9107174" y="6132974"/>
                  <a:pt x="9034240" y="6078121"/>
                </a:cubicBezTo>
                <a:cubicBezTo>
                  <a:pt x="8961306" y="6023268"/>
                  <a:pt x="8925461" y="5992774"/>
                  <a:pt x="8815438" y="5966455"/>
                </a:cubicBezTo>
                <a:cubicBezTo>
                  <a:pt x="8705415" y="5940136"/>
                  <a:pt x="8554224" y="5899637"/>
                  <a:pt x="8374099" y="5920207"/>
                </a:cubicBezTo>
                <a:cubicBezTo>
                  <a:pt x="8193974" y="5940777"/>
                  <a:pt x="7855370" y="5990269"/>
                  <a:pt x="7734687" y="6089873"/>
                </a:cubicBezTo>
                <a:cubicBezTo>
                  <a:pt x="7614004" y="6189477"/>
                  <a:pt x="7449984" y="6423800"/>
                  <a:pt x="7451089" y="6588358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0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82709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3.82716E-6 L -0.31701 -0.01142 L -0.00746 -0.40124 L 0.27969 -0.02099 L 0.00538 0.26759 L -2.77778E-7 3.82716E-6 Z " pathEditMode="relative" rAng="0" ptsTypes="AAAAAA">
                                      <p:cBhvr>
                                        <p:cTn id="9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5" y="-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animal-14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9215" y="3331066"/>
            <a:ext cx="742642" cy="336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6" descr="POINSET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8787" y="4353948"/>
            <a:ext cx="1611747" cy="902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76333" y="-298470"/>
            <a:ext cx="817982" cy="137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WordArt 7">
            <a:extLst>
              <a:ext uri="{FF2B5EF4-FFF2-40B4-BE49-F238E27FC236}">
                <a16:creationId xmlns:a16="http://schemas.microsoft.com/office/drawing/2014/main" id="{C3CA57C5-2CB9-18A6-A7E1-797B1C6F49B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885950" y="514350"/>
            <a:ext cx="5372100" cy="417195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1067202"/>
              </a:avLst>
            </a:prstTxWarp>
          </a:bodyPr>
          <a:lstStyle/>
          <a:p>
            <a:r>
              <a:rPr lang="en-US" sz="3300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VNI-Commerce"/>
              </a:rPr>
              <a:t>Welcome to our class</a:t>
            </a:r>
          </a:p>
        </p:txBody>
      </p:sp>
      <p:sp>
        <p:nvSpPr>
          <p:cNvPr id="3" name="Text Box 9">
            <a:extLst>
              <a:ext uri="{FF2B5EF4-FFF2-40B4-BE49-F238E27FC236}">
                <a16:creationId xmlns:a16="http://schemas.microsoft.com/office/drawing/2014/main" id="{13E2D89C-79BD-6ED7-BC04-8332E4636C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4550" y="2343151"/>
            <a:ext cx="514350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sz="27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Teacher: Nguyen </a:t>
            </a:r>
            <a:r>
              <a:rPr lang="en-US" altLang="en-US" sz="27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altLang="en-US" sz="27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Cam Giang </a:t>
            </a:r>
          </a:p>
        </p:txBody>
      </p:sp>
      <p:sp>
        <p:nvSpPr>
          <p:cNvPr id="4" name="Text Box 10">
            <a:extLst>
              <a:ext uri="{FF2B5EF4-FFF2-40B4-BE49-F238E27FC236}">
                <a16:creationId xmlns:a16="http://schemas.microsoft.com/office/drawing/2014/main" id="{17CF01A4-8E86-D654-5151-5271BFD85E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2914651"/>
            <a:ext cx="485775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7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   My Tho No 1 Primary School</a:t>
            </a:r>
            <a:endParaRPr lang="en-US" altLang="en-US" sz="27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id="{D4E91AA1-E71C-5959-37D6-6568C420D0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6050" y="3514725"/>
            <a:ext cx="377190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7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School year: 2023 - 2024</a:t>
            </a:r>
            <a:r>
              <a:rPr lang="vi-VN" altLang="en-US" sz="27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endParaRPr lang="en-US" altLang="en-US" sz="2700" b="1" dirty="0">
              <a:solidFill>
                <a:srgbClr val="0070C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7" name="Picture 8" descr="bay nao">
            <a:extLst>
              <a:ext uri="{FF2B5EF4-FFF2-40B4-BE49-F238E27FC236}">
                <a16:creationId xmlns:a16="http://schemas.microsoft.com/office/drawing/2014/main" id="{1A011BB3-1C08-7EB8-CAB4-478E21CEC3B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4775" y="886189"/>
            <a:ext cx="131445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Picture1aaaa">
            <a:extLst>
              <a:ext uri="{FF2B5EF4-FFF2-40B4-BE49-F238E27FC236}">
                <a16:creationId xmlns:a16="http://schemas.microsoft.com/office/drawing/2014/main" id="{FCD83E1F-8168-DE7C-9776-24DAFAF9AE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3256523"/>
            <a:ext cx="22860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fff">
            <a:extLst>
              <a:ext uri="{FF2B5EF4-FFF2-40B4-BE49-F238E27FC236}">
                <a16:creationId xmlns:a16="http://schemas.microsoft.com/office/drawing/2014/main" id="{0DA96338-3E8D-0BE3-F62B-3DCFEA76E82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022333">
            <a:off x="-134425" y="2399929"/>
            <a:ext cx="1285875" cy="118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Picture1aaaa">
            <a:extLst>
              <a:ext uri="{FF2B5EF4-FFF2-40B4-BE49-F238E27FC236}">
                <a16:creationId xmlns:a16="http://schemas.microsoft.com/office/drawing/2014/main" id="{56741481-EE03-7F17-CC76-0EE7D4BD0B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40943" y="3633101"/>
            <a:ext cx="1885950" cy="15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 descr="POINSET2">
            <a:extLst>
              <a:ext uri="{FF2B5EF4-FFF2-40B4-BE49-F238E27FC236}">
                <a16:creationId xmlns:a16="http://schemas.microsoft.com/office/drawing/2014/main" id="{D82ED3BA-0CE5-A723-EB5C-4A513D24A0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8298214" y="-19980"/>
            <a:ext cx="817982" cy="1501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 descr="bay nao">
            <a:extLst>
              <a:ext uri="{FF2B5EF4-FFF2-40B4-BE49-F238E27FC236}">
                <a16:creationId xmlns:a16="http://schemas.microsoft.com/office/drawing/2014/main" id="{046CD4C7-7280-A42C-3994-8F79146CB01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404" y="3096648"/>
            <a:ext cx="131445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5311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A21E22-149B-8D7A-8D44-61DF28F32E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CAB535D-FC6E-EB3C-FA39-14D77B67A30C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FC2095BD-BB09-A324-4F46-1D1937061A2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4108" name="Picture 12" descr="101 mẫu tranh phong cảnh làng quê đơn giản đẹp nhất, chất lượng cao, tải  miễn phí">
            <a:extLst>
              <a:ext uri="{FF2B5EF4-FFF2-40B4-BE49-F238E27FC236}">
                <a16:creationId xmlns:a16="http://schemas.microsoft.com/office/drawing/2014/main" id="{9613A67D-0D2D-554A-04BD-B7731E89FA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391" y="250269"/>
            <a:ext cx="7565047" cy="4728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Google Shape;2647;p54">
            <a:extLst>
              <a:ext uri="{FF2B5EF4-FFF2-40B4-BE49-F238E27FC236}">
                <a16:creationId xmlns:a16="http://schemas.microsoft.com/office/drawing/2014/main" id="{9BEFAA2E-1198-1CF4-FC76-75A00FAE4872}"/>
              </a:ext>
            </a:extLst>
          </p:cNvPr>
          <p:cNvSpPr txBox="1">
            <a:spLocks/>
          </p:cNvSpPr>
          <p:nvPr/>
        </p:nvSpPr>
        <p:spPr>
          <a:xfrm>
            <a:off x="5841287" y="92876"/>
            <a:ext cx="2173603" cy="841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indent="0" algn="ctr">
              <a:spcAft>
                <a:spcPts val="1200"/>
              </a:spcAft>
            </a:pPr>
            <a:r>
              <a:rPr lang="en-US" sz="4400" b="1" dirty="0">
                <a:solidFill>
                  <a:srgbClr val="000000"/>
                </a:solidFill>
                <a:latin typeface="Comic Sans MS" panose="030F0702030302020204" pitchFamily="66" charset="0"/>
              </a:rPr>
              <a:t>village</a:t>
            </a:r>
            <a:r>
              <a:rPr lang="en-US" sz="4400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10" name="Halka 3">
            <a:extLst>
              <a:ext uri="{FF2B5EF4-FFF2-40B4-BE49-F238E27FC236}">
                <a16:creationId xmlns:a16="http://schemas.microsoft.com/office/drawing/2014/main" id="{F06C3E5D-48E0-0DFE-F4DB-2C0BD56BB098}"/>
              </a:ext>
            </a:extLst>
          </p:cNvPr>
          <p:cNvSpPr/>
          <p:nvPr/>
        </p:nvSpPr>
        <p:spPr>
          <a:xfrm>
            <a:off x="-4507645" y="-5343202"/>
            <a:ext cx="18958719" cy="16834469"/>
          </a:xfrm>
          <a:custGeom>
            <a:avLst/>
            <a:gdLst>
              <a:gd name="connsiteX0" fmla="*/ 0 w 5832648"/>
              <a:gd name="connsiteY0" fmla="*/ 2880320 h 5760640"/>
              <a:gd name="connsiteX1" fmla="*/ 2916324 w 5832648"/>
              <a:gd name="connsiteY1" fmla="*/ 0 h 5760640"/>
              <a:gd name="connsiteX2" fmla="*/ 5832648 w 5832648"/>
              <a:gd name="connsiteY2" fmla="*/ 2880320 h 5760640"/>
              <a:gd name="connsiteX3" fmla="*/ 2916324 w 5832648"/>
              <a:gd name="connsiteY3" fmla="*/ 5760640 h 5760640"/>
              <a:gd name="connsiteX4" fmla="*/ 0 w 5832648"/>
              <a:gd name="connsiteY4" fmla="*/ 2880320 h 5760640"/>
              <a:gd name="connsiteX5" fmla="*/ 2337322 w 5832648"/>
              <a:gd name="connsiteY5" fmla="*/ 2880320 h 5760640"/>
              <a:gd name="connsiteX6" fmla="*/ 2916324 w 5832648"/>
              <a:gd name="connsiteY6" fmla="*/ 3423318 h 5760640"/>
              <a:gd name="connsiteX7" fmla="*/ 3495326 w 5832648"/>
              <a:gd name="connsiteY7" fmla="*/ 2880320 h 5760640"/>
              <a:gd name="connsiteX8" fmla="*/ 2916324 w 5832648"/>
              <a:gd name="connsiteY8" fmla="*/ 2337322 h 5760640"/>
              <a:gd name="connsiteX9" fmla="*/ 2337322 w 5832648"/>
              <a:gd name="connsiteY9" fmla="*/ 2880320 h 5760640"/>
              <a:gd name="connsiteX0" fmla="*/ 607880 w 6440528"/>
              <a:gd name="connsiteY0" fmla="*/ 3263854 h 6144174"/>
              <a:gd name="connsiteX1" fmla="*/ 243598 w 6440528"/>
              <a:gd name="connsiteY1" fmla="*/ 342730 h 6144174"/>
              <a:gd name="connsiteX2" fmla="*/ 3524204 w 6440528"/>
              <a:gd name="connsiteY2" fmla="*/ 383534 h 6144174"/>
              <a:gd name="connsiteX3" fmla="*/ 6440528 w 6440528"/>
              <a:gd name="connsiteY3" fmla="*/ 3263854 h 6144174"/>
              <a:gd name="connsiteX4" fmla="*/ 3524204 w 6440528"/>
              <a:gd name="connsiteY4" fmla="*/ 6144174 h 6144174"/>
              <a:gd name="connsiteX5" fmla="*/ 607880 w 6440528"/>
              <a:gd name="connsiteY5" fmla="*/ 3263854 h 6144174"/>
              <a:gd name="connsiteX6" fmla="*/ 2945202 w 6440528"/>
              <a:gd name="connsiteY6" fmla="*/ 3263854 h 6144174"/>
              <a:gd name="connsiteX7" fmla="*/ 3524204 w 6440528"/>
              <a:gd name="connsiteY7" fmla="*/ 3806852 h 6144174"/>
              <a:gd name="connsiteX8" fmla="*/ 4103206 w 6440528"/>
              <a:gd name="connsiteY8" fmla="*/ 3263854 h 6144174"/>
              <a:gd name="connsiteX9" fmla="*/ 3524204 w 6440528"/>
              <a:gd name="connsiteY9" fmla="*/ 2720856 h 6144174"/>
              <a:gd name="connsiteX10" fmla="*/ 2945202 w 6440528"/>
              <a:gd name="connsiteY10" fmla="*/ 3263854 h 6144174"/>
              <a:gd name="connsiteX0" fmla="*/ 607880 w 7224084"/>
              <a:gd name="connsiteY0" fmla="*/ 3139674 h 6019994"/>
              <a:gd name="connsiteX1" fmla="*/ 243598 w 7224084"/>
              <a:gd name="connsiteY1" fmla="*/ 218550 h 6019994"/>
              <a:gd name="connsiteX2" fmla="*/ 3524204 w 7224084"/>
              <a:gd name="connsiteY2" fmla="*/ 259354 h 6019994"/>
              <a:gd name="connsiteX3" fmla="*/ 7025398 w 7224084"/>
              <a:gd name="connsiteY3" fmla="*/ 199500 h 6019994"/>
              <a:gd name="connsiteX4" fmla="*/ 6440528 w 7224084"/>
              <a:gd name="connsiteY4" fmla="*/ 3139674 h 6019994"/>
              <a:gd name="connsiteX5" fmla="*/ 3524204 w 7224084"/>
              <a:gd name="connsiteY5" fmla="*/ 6019994 h 6019994"/>
              <a:gd name="connsiteX6" fmla="*/ 607880 w 7224084"/>
              <a:gd name="connsiteY6" fmla="*/ 3139674 h 6019994"/>
              <a:gd name="connsiteX7" fmla="*/ 2945202 w 7224084"/>
              <a:gd name="connsiteY7" fmla="*/ 3139674 h 6019994"/>
              <a:gd name="connsiteX8" fmla="*/ 3524204 w 7224084"/>
              <a:gd name="connsiteY8" fmla="*/ 3682672 h 6019994"/>
              <a:gd name="connsiteX9" fmla="*/ 4103206 w 7224084"/>
              <a:gd name="connsiteY9" fmla="*/ 3139674 h 6019994"/>
              <a:gd name="connsiteX10" fmla="*/ 3524204 w 7224084"/>
              <a:gd name="connsiteY10" fmla="*/ 2596676 h 6019994"/>
              <a:gd name="connsiteX11" fmla="*/ 2945202 w 7224084"/>
              <a:gd name="connsiteY11" fmla="*/ 3139674 h 6019994"/>
              <a:gd name="connsiteX0" fmla="*/ 607880 w 8608291"/>
              <a:gd name="connsiteY0" fmla="*/ 3139674 h 6750591"/>
              <a:gd name="connsiteX1" fmla="*/ 243598 w 8608291"/>
              <a:gd name="connsiteY1" fmla="*/ 218550 h 6750591"/>
              <a:gd name="connsiteX2" fmla="*/ 3524204 w 8608291"/>
              <a:gd name="connsiteY2" fmla="*/ 259354 h 6750591"/>
              <a:gd name="connsiteX3" fmla="*/ 7025398 w 8608291"/>
              <a:gd name="connsiteY3" fmla="*/ 199500 h 6750591"/>
              <a:gd name="connsiteX4" fmla="*/ 8478878 w 8608291"/>
              <a:gd name="connsiteY4" fmla="*/ 6263874 h 6750591"/>
              <a:gd name="connsiteX5" fmla="*/ 3524204 w 8608291"/>
              <a:gd name="connsiteY5" fmla="*/ 6019994 h 6750591"/>
              <a:gd name="connsiteX6" fmla="*/ 607880 w 8608291"/>
              <a:gd name="connsiteY6" fmla="*/ 3139674 h 6750591"/>
              <a:gd name="connsiteX7" fmla="*/ 2945202 w 8608291"/>
              <a:gd name="connsiteY7" fmla="*/ 3139674 h 6750591"/>
              <a:gd name="connsiteX8" fmla="*/ 3524204 w 8608291"/>
              <a:gd name="connsiteY8" fmla="*/ 3682672 h 6750591"/>
              <a:gd name="connsiteX9" fmla="*/ 4103206 w 8608291"/>
              <a:gd name="connsiteY9" fmla="*/ 3139674 h 6750591"/>
              <a:gd name="connsiteX10" fmla="*/ 3524204 w 8608291"/>
              <a:gd name="connsiteY10" fmla="*/ 2596676 h 6750591"/>
              <a:gd name="connsiteX11" fmla="*/ 2945202 w 8608291"/>
              <a:gd name="connsiteY11" fmla="*/ 3139674 h 6750591"/>
              <a:gd name="connsiteX0" fmla="*/ 3132736 w 11500120"/>
              <a:gd name="connsiteY0" fmla="*/ 3139674 h 7220147"/>
              <a:gd name="connsiteX1" fmla="*/ 2768454 w 11500120"/>
              <a:gd name="connsiteY1" fmla="*/ 218550 h 7220147"/>
              <a:gd name="connsiteX2" fmla="*/ 6049060 w 11500120"/>
              <a:gd name="connsiteY2" fmla="*/ 259354 h 7220147"/>
              <a:gd name="connsiteX3" fmla="*/ 9550254 w 11500120"/>
              <a:gd name="connsiteY3" fmla="*/ 199500 h 7220147"/>
              <a:gd name="connsiteX4" fmla="*/ 11003734 w 11500120"/>
              <a:gd name="connsiteY4" fmla="*/ 6263874 h 7220147"/>
              <a:gd name="connsiteX5" fmla="*/ 276910 w 11500120"/>
              <a:gd name="connsiteY5" fmla="*/ 6896294 h 7220147"/>
              <a:gd name="connsiteX6" fmla="*/ 3132736 w 11500120"/>
              <a:gd name="connsiteY6" fmla="*/ 3139674 h 7220147"/>
              <a:gd name="connsiteX7" fmla="*/ 5470058 w 11500120"/>
              <a:gd name="connsiteY7" fmla="*/ 3139674 h 7220147"/>
              <a:gd name="connsiteX8" fmla="*/ 6049060 w 11500120"/>
              <a:gd name="connsiteY8" fmla="*/ 3682672 h 7220147"/>
              <a:gd name="connsiteX9" fmla="*/ 6628062 w 11500120"/>
              <a:gd name="connsiteY9" fmla="*/ 3139674 h 7220147"/>
              <a:gd name="connsiteX10" fmla="*/ 6049060 w 11500120"/>
              <a:gd name="connsiteY10" fmla="*/ 2596676 h 7220147"/>
              <a:gd name="connsiteX11" fmla="*/ 5470058 w 11500120"/>
              <a:gd name="connsiteY11" fmla="*/ 3139674 h 7220147"/>
              <a:gd name="connsiteX0" fmla="*/ 3117946 w 11485330"/>
              <a:gd name="connsiteY0" fmla="*/ 3942271 h 8022744"/>
              <a:gd name="connsiteX1" fmla="*/ 1077264 w 11485330"/>
              <a:gd name="connsiteY1" fmla="*/ 106747 h 8022744"/>
              <a:gd name="connsiteX2" fmla="*/ 6034270 w 11485330"/>
              <a:gd name="connsiteY2" fmla="*/ 1061951 h 8022744"/>
              <a:gd name="connsiteX3" fmla="*/ 9535464 w 11485330"/>
              <a:gd name="connsiteY3" fmla="*/ 1002097 h 8022744"/>
              <a:gd name="connsiteX4" fmla="*/ 10988944 w 11485330"/>
              <a:gd name="connsiteY4" fmla="*/ 7066471 h 8022744"/>
              <a:gd name="connsiteX5" fmla="*/ 262120 w 11485330"/>
              <a:gd name="connsiteY5" fmla="*/ 7698891 h 8022744"/>
              <a:gd name="connsiteX6" fmla="*/ 3117946 w 11485330"/>
              <a:gd name="connsiteY6" fmla="*/ 3942271 h 8022744"/>
              <a:gd name="connsiteX7" fmla="*/ 5455268 w 11485330"/>
              <a:gd name="connsiteY7" fmla="*/ 3942271 h 8022744"/>
              <a:gd name="connsiteX8" fmla="*/ 6034270 w 11485330"/>
              <a:gd name="connsiteY8" fmla="*/ 4485269 h 8022744"/>
              <a:gd name="connsiteX9" fmla="*/ 6613272 w 11485330"/>
              <a:gd name="connsiteY9" fmla="*/ 3942271 h 8022744"/>
              <a:gd name="connsiteX10" fmla="*/ 6034270 w 11485330"/>
              <a:gd name="connsiteY10" fmla="*/ 3399273 h 8022744"/>
              <a:gd name="connsiteX11" fmla="*/ 5455268 w 11485330"/>
              <a:gd name="connsiteY11" fmla="*/ 3942271 h 8022744"/>
              <a:gd name="connsiteX0" fmla="*/ 3117946 w 11485330"/>
              <a:gd name="connsiteY0" fmla="*/ 5106236 h 9186709"/>
              <a:gd name="connsiteX1" fmla="*/ 1077264 w 11485330"/>
              <a:gd name="connsiteY1" fmla="*/ 1270712 h 9186709"/>
              <a:gd name="connsiteX2" fmla="*/ 6643870 w 11485330"/>
              <a:gd name="connsiteY2" fmla="*/ 16116 h 9186709"/>
              <a:gd name="connsiteX3" fmla="*/ 9535464 w 11485330"/>
              <a:gd name="connsiteY3" fmla="*/ 2166062 h 9186709"/>
              <a:gd name="connsiteX4" fmla="*/ 10988944 w 11485330"/>
              <a:gd name="connsiteY4" fmla="*/ 8230436 h 9186709"/>
              <a:gd name="connsiteX5" fmla="*/ 262120 w 11485330"/>
              <a:gd name="connsiteY5" fmla="*/ 8862856 h 9186709"/>
              <a:gd name="connsiteX6" fmla="*/ 3117946 w 11485330"/>
              <a:gd name="connsiteY6" fmla="*/ 5106236 h 9186709"/>
              <a:gd name="connsiteX7" fmla="*/ 5455268 w 11485330"/>
              <a:gd name="connsiteY7" fmla="*/ 5106236 h 9186709"/>
              <a:gd name="connsiteX8" fmla="*/ 6034270 w 11485330"/>
              <a:gd name="connsiteY8" fmla="*/ 5649234 h 9186709"/>
              <a:gd name="connsiteX9" fmla="*/ 6613272 w 11485330"/>
              <a:gd name="connsiteY9" fmla="*/ 5106236 h 9186709"/>
              <a:gd name="connsiteX10" fmla="*/ 6034270 w 11485330"/>
              <a:gd name="connsiteY10" fmla="*/ 4563238 h 9186709"/>
              <a:gd name="connsiteX11" fmla="*/ 5455268 w 11485330"/>
              <a:gd name="connsiteY11" fmla="*/ 5106236 h 9186709"/>
              <a:gd name="connsiteX0" fmla="*/ 3117946 w 13191594"/>
              <a:gd name="connsiteY0" fmla="*/ 5737390 h 9958375"/>
              <a:gd name="connsiteX1" fmla="*/ 1077264 w 13191594"/>
              <a:gd name="connsiteY1" fmla="*/ 1901866 h 9958375"/>
              <a:gd name="connsiteX2" fmla="*/ 6643870 w 13191594"/>
              <a:gd name="connsiteY2" fmla="*/ 647270 h 9958375"/>
              <a:gd name="connsiteX3" fmla="*/ 13002564 w 13191594"/>
              <a:gd name="connsiteY3" fmla="*/ 168316 h 9958375"/>
              <a:gd name="connsiteX4" fmla="*/ 10988944 w 13191594"/>
              <a:gd name="connsiteY4" fmla="*/ 8861590 h 9958375"/>
              <a:gd name="connsiteX5" fmla="*/ 262120 w 13191594"/>
              <a:gd name="connsiteY5" fmla="*/ 9494010 h 9958375"/>
              <a:gd name="connsiteX6" fmla="*/ 3117946 w 13191594"/>
              <a:gd name="connsiteY6" fmla="*/ 5737390 h 9958375"/>
              <a:gd name="connsiteX7" fmla="*/ 5455268 w 13191594"/>
              <a:gd name="connsiteY7" fmla="*/ 5737390 h 9958375"/>
              <a:gd name="connsiteX8" fmla="*/ 6034270 w 13191594"/>
              <a:gd name="connsiteY8" fmla="*/ 6280388 h 9958375"/>
              <a:gd name="connsiteX9" fmla="*/ 6613272 w 13191594"/>
              <a:gd name="connsiteY9" fmla="*/ 5737390 h 9958375"/>
              <a:gd name="connsiteX10" fmla="*/ 6034270 w 13191594"/>
              <a:gd name="connsiteY10" fmla="*/ 5194392 h 9958375"/>
              <a:gd name="connsiteX11" fmla="*/ 5455268 w 13191594"/>
              <a:gd name="connsiteY11" fmla="*/ 5737390 h 9958375"/>
              <a:gd name="connsiteX0" fmla="*/ 427271 w 14044219"/>
              <a:gd name="connsiteY0" fmla="*/ 5737390 h 9958375"/>
              <a:gd name="connsiteX1" fmla="*/ 1929889 w 14044219"/>
              <a:gd name="connsiteY1" fmla="*/ 1901866 h 9958375"/>
              <a:gd name="connsiteX2" fmla="*/ 7496495 w 14044219"/>
              <a:gd name="connsiteY2" fmla="*/ 647270 h 9958375"/>
              <a:gd name="connsiteX3" fmla="*/ 13855189 w 14044219"/>
              <a:gd name="connsiteY3" fmla="*/ 168316 h 9958375"/>
              <a:gd name="connsiteX4" fmla="*/ 11841569 w 14044219"/>
              <a:gd name="connsiteY4" fmla="*/ 8861590 h 9958375"/>
              <a:gd name="connsiteX5" fmla="*/ 1114745 w 14044219"/>
              <a:gd name="connsiteY5" fmla="*/ 9494010 h 9958375"/>
              <a:gd name="connsiteX6" fmla="*/ 427271 w 14044219"/>
              <a:gd name="connsiteY6" fmla="*/ 5737390 h 9958375"/>
              <a:gd name="connsiteX7" fmla="*/ 6307893 w 14044219"/>
              <a:gd name="connsiteY7" fmla="*/ 5737390 h 9958375"/>
              <a:gd name="connsiteX8" fmla="*/ 6886895 w 14044219"/>
              <a:gd name="connsiteY8" fmla="*/ 6280388 h 9958375"/>
              <a:gd name="connsiteX9" fmla="*/ 7465897 w 14044219"/>
              <a:gd name="connsiteY9" fmla="*/ 5737390 h 9958375"/>
              <a:gd name="connsiteX10" fmla="*/ 6886895 w 14044219"/>
              <a:gd name="connsiteY10" fmla="*/ 5194392 h 9958375"/>
              <a:gd name="connsiteX11" fmla="*/ 6307893 w 14044219"/>
              <a:gd name="connsiteY11" fmla="*/ 5737390 h 9958375"/>
              <a:gd name="connsiteX0" fmla="*/ 340694 w 13957642"/>
              <a:gd name="connsiteY0" fmla="*/ 6293101 h 10514086"/>
              <a:gd name="connsiteX1" fmla="*/ 243112 w 13957642"/>
              <a:gd name="connsiteY1" fmla="*/ 95377 h 10514086"/>
              <a:gd name="connsiteX2" fmla="*/ 7409918 w 13957642"/>
              <a:gd name="connsiteY2" fmla="*/ 1202981 h 10514086"/>
              <a:gd name="connsiteX3" fmla="*/ 13768612 w 13957642"/>
              <a:gd name="connsiteY3" fmla="*/ 724027 h 10514086"/>
              <a:gd name="connsiteX4" fmla="*/ 11754992 w 13957642"/>
              <a:gd name="connsiteY4" fmla="*/ 9417301 h 10514086"/>
              <a:gd name="connsiteX5" fmla="*/ 1028168 w 13957642"/>
              <a:gd name="connsiteY5" fmla="*/ 10049721 h 10514086"/>
              <a:gd name="connsiteX6" fmla="*/ 340694 w 13957642"/>
              <a:gd name="connsiteY6" fmla="*/ 6293101 h 10514086"/>
              <a:gd name="connsiteX7" fmla="*/ 6221316 w 13957642"/>
              <a:gd name="connsiteY7" fmla="*/ 6293101 h 10514086"/>
              <a:gd name="connsiteX8" fmla="*/ 6800318 w 13957642"/>
              <a:gd name="connsiteY8" fmla="*/ 6836099 h 10514086"/>
              <a:gd name="connsiteX9" fmla="*/ 7379320 w 13957642"/>
              <a:gd name="connsiteY9" fmla="*/ 6293101 h 10514086"/>
              <a:gd name="connsiteX10" fmla="*/ 6800318 w 13957642"/>
              <a:gd name="connsiteY10" fmla="*/ 5750103 h 10514086"/>
              <a:gd name="connsiteX11" fmla="*/ 6221316 w 13957642"/>
              <a:gd name="connsiteY11" fmla="*/ 6293101 h 10514086"/>
              <a:gd name="connsiteX0" fmla="*/ 340694 w 13957642"/>
              <a:gd name="connsiteY0" fmla="*/ 6631404 h 10852389"/>
              <a:gd name="connsiteX1" fmla="*/ 243112 w 13957642"/>
              <a:gd name="connsiteY1" fmla="*/ 433680 h 10852389"/>
              <a:gd name="connsiteX2" fmla="*/ 7829018 w 13957642"/>
              <a:gd name="connsiteY2" fmla="*/ 55384 h 10852389"/>
              <a:gd name="connsiteX3" fmla="*/ 13768612 w 13957642"/>
              <a:gd name="connsiteY3" fmla="*/ 1062330 h 10852389"/>
              <a:gd name="connsiteX4" fmla="*/ 11754992 w 13957642"/>
              <a:gd name="connsiteY4" fmla="*/ 9755604 h 10852389"/>
              <a:gd name="connsiteX5" fmla="*/ 1028168 w 13957642"/>
              <a:gd name="connsiteY5" fmla="*/ 10388024 h 10852389"/>
              <a:gd name="connsiteX6" fmla="*/ 340694 w 13957642"/>
              <a:gd name="connsiteY6" fmla="*/ 6631404 h 10852389"/>
              <a:gd name="connsiteX7" fmla="*/ 6221316 w 13957642"/>
              <a:gd name="connsiteY7" fmla="*/ 6631404 h 10852389"/>
              <a:gd name="connsiteX8" fmla="*/ 6800318 w 13957642"/>
              <a:gd name="connsiteY8" fmla="*/ 7174402 h 10852389"/>
              <a:gd name="connsiteX9" fmla="*/ 7379320 w 13957642"/>
              <a:gd name="connsiteY9" fmla="*/ 6631404 h 10852389"/>
              <a:gd name="connsiteX10" fmla="*/ 6800318 w 13957642"/>
              <a:gd name="connsiteY10" fmla="*/ 6088406 h 10852389"/>
              <a:gd name="connsiteX11" fmla="*/ 6221316 w 13957642"/>
              <a:gd name="connsiteY11" fmla="*/ 6631404 h 10852389"/>
              <a:gd name="connsiteX0" fmla="*/ 451530 w 14650399"/>
              <a:gd name="connsiteY0" fmla="*/ 6631404 h 11764928"/>
              <a:gd name="connsiteX1" fmla="*/ 353948 w 14650399"/>
              <a:gd name="connsiteY1" fmla="*/ 433680 h 11764928"/>
              <a:gd name="connsiteX2" fmla="*/ 7939854 w 14650399"/>
              <a:gd name="connsiteY2" fmla="*/ 55384 h 11764928"/>
              <a:gd name="connsiteX3" fmla="*/ 13879448 w 14650399"/>
              <a:gd name="connsiteY3" fmla="*/ 1062330 h 11764928"/>
              <a:gd name="connsiteX4" fmla="*/ 13427928 w 14650399"/>
              <a:gd name="connsiteY4" fmla="*/ 11089104 h 11764928"/>
              <a:gd name="connsiteX5" fmla="*/ 1139004 w 14650399"/>
              <a:gd name="connsiteY5" fmla="*/ 10388024 h 11764928"/>
              <a:gd name="connsiteX6" fmla="*/ 451530 w 14650399"/>
              <a:gd name="connsiteY6" fmla="*/ 6631404 h 11764928"/>
              <a:gd name="connsiteX7" fmla="*/ 6332152 w 14650399"/>
              <a:gd name="connsiteY7" fmla="*/ 6631404 h 11764928"/>
              <a:gd name="connsiteX8" fmla="*/ 6911154 w 14650399"/>
              <a:gd name="connsiteY8" fmla="*/ 7174402 h 11764928"/>
              <a:gd name="connsiteX9" fmla="*/ 7490156 w 14650399"/>
              <a:gd name="connsiteY9" fmla="*/ 6631404 h 11764928"/>
              <a:gd name="connsiteX10" fmla="*/ 6911154 w 14650399"/>
              <a:gd name="connsiteY10" fmla="*/ 6088406 h 11764928"/>
              <a:gd name="connsiteX11" fmla="*/ 6332152 w 14650399"/>
              <a:gd name="connsiteY11" fmla="*/ 6631404 h 11764928"/>
              <a:gd name="connsiteX0" fmla="*/ 1322292 w 15600907"/>
              <a:gd name="connsiteY0" fmla="*/ 6631404 h 12732166"/>
              <a:gd name="connsiteX1" fmla="*/ 1224710 w 15600907"/>
              <a:gd name="connsiteY1" fmla="*/ 433680 h 12732166"/>
              <a:gd name="connsiteX2" fmla="*/ 8810616 w 15600907"/>
              <a:gd name="connsiteY2" fmla="*/ 55384 h 12732166"/>
              <a:gd name="connsiteX3" fmla="*/ 14750210 w 15600907"/>
              <a:gd name="connsiteY3" fmla="*/ 1062330 h 12732166"/>
              <a:gd name="connsiteX4" fmla="*/ 14298690 w 15600907"/>
              <a:gd name="connsiteY4" fmla="*/ 11089104 h 12732166"/>
              <a:gd name="connsiteX5" fmla="*/ 866766 w 15600907"/>
              <a:gd name="connsiteY5" fmla="*/ 12293024 h 12732166"/>
              <a:gd name="connsiteX6" fmla="*/ 1322292 w 15600907"/>
              <a:gd name="connsiteY6" fmla="*/ 6631404 h 12732166"/>
              <a:gd name="connsiteX7" fmla="*/ 7202914 w 15600907"/>
              <a:gd name="connsiteY7" fmla="*/ 6631404 h 12732166"/>
              <a:gd name="connsiteX8" fmla="*/ 7781916 w 15600907"/>
              <a:gd name="connsiteY8" fmla="*/ 7174402 h 12732166"/>
              <a:gd name="connsiteX9" fmla="*/ 8360918 w 15600907"/>
              <a:gd name="connsiteY9" fmla="*/ 6631404 h 12732166"/>
              <a:gd name="connsiteX10" fmla="*/ 7781916 w 15600907"/>
              <a:gd name="connsiteY10" fmla="*/ 6088406 h 12732166"/>
              <a:gd name="connsiteX11" fmla="*/ 7202914 w 15600907"/>
              <a:gd name="connsiteY11" fmla="*/ 6631404 h 12732166"/>
              <a:gd name="connsiteX0" fmla="*/ 1358636 w 15962114"/>
              <a:gd name="connsiteY0" fmla="*/ 6631404 h 13036209"/>
              <a:gd name="connsiteX1" fmla="*/ 1261054 w 15962114"/>
              <a:gd name="connsiteY1" fmla="*/ 433680 h 13036209"/>
              <a:gd name="connsiteX2" fmla="*/ 8846960 w 15962114"/>
              <a:gd name="connsiteY2" fmla="*/ 55384 h 13036209"/>
              <a:gd name="connsiteX3" fmla="*/ 14786554 w 15962114"/>
              <a:gd name="connsiteY3" fmla="*/ 1062330 h 13036209"/>
              <a:gd name="connsiteX4" fmla="*/ 14830334 w 15962114"/>
              <a:gd name="connsiteY4" fmla="*/ 11736804 h 13036209"/>
              <a:gd name="connsiteX5" fmla="*/ 903110 w 15962114"/>
              <a:gd name="connsiteY5" fmla="*/ 12293024 h 13036209"/>
              <a:gd name="connsiteX6" fmla="*/ 1358636 w 15962114"/>
              <a:gd name="connsiteY6" fmla="*/ 6631404 h 13036209"/>
              <a:gd name="connsiteX7" fmla="*/ 7239258 w 15962114"/>
              <a:gd name="connsiteY7" fmla="*/ 6631404 h 13036209"/>
              <a:gd name="connsiteX8" fmla="*/ 7818260 w 15962114"/>
              <a:gd name="connsiteY8" fmla="*/ 7174402 h 13036209"/>
              <a:gd name="connsiteX9" fmla="*/ 8397262 w 15962114"/>
              <a:gd name="connsiteY9" fmla="*/ 6631404 h 13036209"/>
              <a:gd name="connsiteX10" fmla="*/ 7818260 w 15962114"/>
              <a:gd name="connsiteY10" fmla="*/ 6088406 h 13036209"/>
              <a:gd name="connsiteX11" fmla="*/ 7239258 w 15962114"/>
              <a:gd name="connsiteY11" fmla="*/ 6631404 h 13036209"/>
              <a:gd name="connsiteX0" fmla="*/ 410621 w 16576199"/>
              <a:gd name="connsiteY0" fmla="*/ 6783804 h 13026547"/>
              <a:gd name="connsiteX1" fmla="*/ 1875139 w 16576199"/>
              <a:gd name="connsiteY1" fmla="*/ 433680 h 13026547"/>
              <a:gd name="connsiteX2" fmla="*/ 9461045 w 16576199"/>
              <a:gd name="connsiteY2" fmla="*/ 55384 h 13026547"/>
              <a:gd name="connsiteX3" fmla="*/ 15400639 w 16576199"/>
              <a:gd name="connsiteY3" fmla="*/ 1062330 h 13026547"/>
              <a:gd name="connsiteX4" fmla="*/ 15444419 w 16576199"/>
              <a:gd name="connsiteY4" fmla="*/ 11736804 h 13026547"/>
              <a:gd name="connsiteX5" fmla="*/ 1517195 w 16576199"/>
              <a:gd name="connsiteY5" fmla="*/ 12293024 h 13026547"/>
              <a:gd name="connsiteX6" fmla="*/ 410621 w 16576199"/>
              <a:gd name="connsiteY6" fmla="*/ 6783804 h 13026547"/>
              <a:gd name="connsiteX7" fmla="*/ 7853343 w 16576199"/>
              <a:gd name="connsiteY7" fmla="*/ 6631404 h 13026547"/>
              <a:gd name="connsiteX8" fmla="*/ 8432345 w 16576199"/>
              <a:gd name="connsiteY8" fmla="*/ 7174402 h 13026547"/>
              <a:gd name="connsiteX9" fmla="*/ 9011347 w 16576199"/>
              <a:gd name="connsiteY9" fmla="*/ 6631404 h 13026547"/>
              <a:gd name="connsiteX10" fmla="*/ 8432345 w 16576199"/>
              <a:gd name="connsiteY10" fmla="*/ 6088406 h 13026547"/>
              <a:gd name="connsiteX11" fmla="*/ 7853343 w 16576199"/>
              <a:gd name="connsiteY11" fmla="*/ 6631404 h 13026547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52644 w 16496498"/>
              <a:gd name="connsiteY8" fmla="*/ 7131778 h 12983923"/>
              <a:gd name="connsiteX9" fmla="*/ 8931646 w 16496498"/>
              <a:gd name="connsiteY9" fmla="*/ 6588780 h 12983923"/>
              <a:gd name="connsiteX10" fmla="*/ 8352644 w 16496498"/>
              <a:gd name="connsiteY10" fmla="*/ 6045782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52644 w 16496498"/>
              <a:gd name="connsiteY8" fmla="*/ 713177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46497 w 16496498"/>
              <a:gd name="connsiteY8" fmla="*/ 705574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46497 w 16496498"/>
              <a:gd name="connsiteY8" fmla="*/ 705574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46497 w 16496498"/>
              <a:gd name="connsiteY8" fmla="*/ 7055748 h 12983923"/>
              <a:gd name="connsiteX9" fmla="*/ 8796417 w 16496498"/>
              <a:gd name="connsiteY9" fmla="*/ 6626795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60839 w 16496498"/>
              <a:gd name="connsiteY10" fmla="*/ 6143536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868129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868129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9007367 w 16496498"/>
              <a:gd name="connsiteY9" fmla="*/ 6620918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650000 w 16496498"/>
              <a:gd name="connsiteY7" fmla="*/ 6594235 h 12983923"/>
              <a:gd name="connsiteX8" fmla="*/ 8352643 w 16496498"/>
              <a:gd name="connsiteY8" fmla="*/ 7017733 h 12983923"/>
              <a:gd name="connsiteX9" fmla="*/ 9007367 w 16496498"/>
              <a:gd name="connsiteY9" fmla="*/ 6620918 h 12983923"/>
              <a:gd name="connsiteX10" fmla="*/ 8360839 w 16496498"/>
              <a:gd name="connsiteY10" fmla="*/ 6143536 h 12983923"/>
              <a:gd name="connsiteX11" fmla="*/ 7650000 w 16496498"/>
              <a:gd name="connsiteY11" fmla="*/ 659423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650000 w 16496498"/>
              <a:gd name="connsiteY7" fmla="*/ 6594235 h 12983923"/>
              <a:gd name="connsiteX8" fmla="*/ 8352643 w 16496498"/>
              <a:gd name="connsiteY8" fmla="*/ 7017733 h 12983923"/>
              <a:gd name="connsiteX9" fmla="*/ 9007367 w 16496498"/>
              <a:gd name="connsiteY9" fmla="*/ 6620918 h 12983923"/>
              <a:gd name="connsiteX10" fmla="*/ 8374099 w 16496498"/>
              <a:gd name="connsiteY10" fmla="*/ 5996609 h 12983923"/>
              <a:gd name="connsiteX11" fmla="*/ 7650000 w 16496498"/>
              <a:gd name="connsiteY11" fmla="*/ 659423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650000 w 16496498"/>
              <a:gd name="connsiteY7" fmla="*/ 6594235 h 12983923"/>
              <a:gd name="connsiteX8" fmla="*/ 8359273 w 16496498"/>
              <a:gd name="connsiteY8" fmla="*/ 7129397 h 12983923"/>
              <a:gd name="connsiteX9" fmla="*/ 9007367 w 16496498"/>
              <a:gd name="connsiteY9" fmla="*/ 6620918 h 12983923"/>
              <a:gd name="connsiteX10" fmla="*/ 8374099 w 16496498"/>
              <a:gd name="connsiteY10" fmla="*/ 5996609 h 12983923"/>
              <a:gd name="connsiteX11" fmla="*/ 7650000 w 16496498"/>
              <a:gd name="connsiteY11" fmla="*/ 659423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650000 w 16496498"/>
              <a:gd name="connsiteY7" fmla="*/ 6594235 h 12983923"/>
              <a:gd name="connsiteX8" fmla="*/ 7867295 w 16496498"/>
              <a:gd name="connsiteY8" fmla="*/ 6983189 h 12983923"/>
              <a:gd name="connsiteX9" fmla="*/ 8359273 w 16496498"/>
              <a:gd name="connsiteY9" fmla="*/ 7129397 h 12983923"/>
              <a:gd name="connsiteX10" fmla="*/ 9007367 w 16496498"/>
              <a:gd name="connsiteY10" fmla="*/ 6620918 h 12983923"/>
              <a:gd name="connsiteX11" fmla="*/ 8374099 w 16496498"/>
              <a:gd name="connsiteY11" fmla="*/ 5996609 h 12983923"/>
              <a:gd name="connsiteX12" fmla="*/ 7650000 w 16496498"/>
              <a:gd name="connsiteY12" fmla="*/ 659423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650000 w 16496498"/>
              <a:gd name="connsiteY7" fmla="*/ 6594235 h 12983923"/>
              <a:gd name="connsiteX8" fmla="*/ 7867295 w 16496498"/>
              <a:gd name="connsiteY8" fmla="*/ 6983189 h 12983923"/>
              <a:gd name="connsiteX9" fmla="*/ 8359273 w 16496498"/>
              <a:gd name="connsiteY9" fmla="*/ 7129397 h 12983923"/>
              <a:gd name="connsiteX10" fmla="*/ 9007367 w 16496498"/>
              <a:gd name="connsiteY10" fmla="*/ 6620918 h 12983923"/>
              <a:gd name="connsiteX11" fmla="*/ 8374099 w 16496498"/>
              <a:gd name="connsiteY11" fmla="*/ 5996609 h 12983923"/>
              <a:gd name="connsiteX12" fmla="*/ 7860664 w 16496498"/>
              <a:gd name="connsiteY12" fmla="*/ 6166275 h 12983923"/>
              <a:gd name="connsiteX13" fmla="*/ 7650000 w 16496498"/>
              <a:gd name="connsiteY13" fmla="*/ 659423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650000 w 16496498"/>
              <a:gd name="connsiteY7" fmla="*/ 6594235 h 12983923"/>
              <a:gd name="connsiteX8" fmla="*/ 7867295 w 16496498"/>
              <a:gd name="connsiteY8" fmla="*/ 6983189 h 12983923"/>
              <a:gd name="connsiteX9" fmla="*/ 8359273 w 16496498"/>
              <a:gd name="connsiteY9" fmla="*/ 7129397 h 12983923"/>
              <a:gd name="connsiteX10" fmla="*/ 9007367 w 16496498"/>
              <a:gd name="connsiteY10" fmla="*/ 6620918 h 12983923"/>
              <a:gd name="connsiteX11" fmla="*/ 8841959 w 16496498"/>
              <a:gd name="connsiteY11" fmla="*/ 6195661 h 12983923"/>
              <a:gd name="connsiteX12" fmla="*/ 8374099 w 16496498"/>
              <a:gd name="connsiteY12" fmla="*/ 5996609 h 12983923"/>
              <a:gd name="connsiteX13" fmla="*/ 7860664 w 16496498"/>
              <a:gd name="connsiteY13" fmla="*/ 6166275 h 12983923"/>
              <a:gd name="connsiteX14" fmla="*/ 7650000 w 16496498"/>
              <a:gd name="connsiteY14" fmla="*/ 659423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650000 w 16496498"/>
              <a:gd name="connsiteY7" fmla="*/ 6594235 h 12983923"/>
              <a:gd name="connsiteX8" fmla="*/ 7867295 w 16496498"/>
              <a:gd name="connsiteY8" fmla="*/ 6983189 h 12983923"/>
              <a:gd name="connsiteX9" fmla="*/ 8359273 w 16496498"/>
              <a:gd name="connsiteY9" fmla="*/ 7129397 h 12983923"/>
              <a:gd name="connsiteX10" fmla="*/ 8848589 w 16496498"/>
              <a:gd name="connsiteY10" fmla="*/ 6965558 h 12983923"/>
              <a:gd name="connsiteX11" fmla="*/ 9007367 w 16496498"/>
              <a:gd name="connsiteY11" fmla="*/ 6620918 h 12983923"/>
              <a:gd name="connsiteX12" fmla="*/ 8841959 w 16496498"/>
              <a:gd name="connsiteY12" fmla="*/ 6195661 h 12983923"/>
              <a:gd name="connsiteX13" fmla="*/ 8374099 w 16496498"/>
              <a:gd name="connsiteY13" fmla="*/ 5996609 h 12983923"/>
              <a:gd name="connsiteX14" fmla="*/ 7860664 w 16496498"/>
              <a:gd name="connsiteY14" fmla="*/ 6166275 h 12983923"/>
              <a:gd name="connsiteX15" fmla="*/ 7650000 w 16496498"/>
              <a:gd name="connsiteY15" fmla="*/ 659423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650000 w 16496498"/>
              <a:gd name="connsiteY7" fmla="*/ 6594235 h 12983923"/>
              <a:gd name="connsiteX8" fmla="*/ 7867295 w 16496498"/>
              <a:gd name="connsiteY8" fmla="*/ 6983189 h 12983923"/>
              <a:gd name="connsiteX9" fmla="*/ 8359273 w 16496498"/>
              <a:gd name="connsiteY9" fmla="*/ 7129397 h 12983923"/>
              <a:gd name="connsiteX10" fmla="*/ 8848589 w 16496498"/>
              <a:gd name="connsiteY10" fmla="*/ 6965558 h 12983923"/>
              <a:gd name="connsiteX11" fmla="*/ 9206278 w 16496498"/>
              <a:gd name="connsiteY11" fmla="*/ 6597410 h 12983923"/>
              <a:gd name="connsiteX12" fmla="*/ 8841959 w 16496498"/>
              <a:gd name="connsiteY12" fmla="*/ 6195661 h 12983923"/>
              <a:gd name="connsiteX13" fmla="*/ 8374099 w 16496498"/>
              <a:gd name="connsiteY13" fmla="*/ 5996609 h 12983923"/>
              <a:gd name="connsiteX14" fmla="*/ 7860664 w 16496498"/>
              <a:gd name="connsiteY14" fmla="*/ 6166275 h 12983923"/>
              <a:gd name="connsiteX15" fmla="*/ 7650000 w 16496498"/>
              <a:gd name="connsiteY15" fmla="*/ 659423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867295 w 16496498"/>
              <a:gd name="connsiteY8" fmla="*/ 6983189 h 12983923"/>
              <a:gd name="connsiteX9" fmla="*/ 8359273 w 16496498"/>
              <a:gd name="connsiteY9" fmla="*/ 7129397 h 12983923"/>
              <a:gd name="connsiteX10" fmla="*/ 8848589 w 16496498"/>
              <a:gd name="connsiteY10" fmla="*/ 6965558 h 12983923"/>
              <a:gd name="connsiteX11" fmla="*/ 9206278 w 16496498"/>
              <a:gd name="connsiteY11" fmla="*/ 6597410 h 12983923"/>
              <a:gd name="connsiteX12" fmla="*/ 8841959 w 16496498"/>
              <a:gd name="connsiteY12" fmla="*/ 6195661 h 12983923"/>
              <a:gd name="connsiteX13" fmla="*/ 8374099 w 16496498"/>
              <a:gd name="connsiteY13" fmla="*/ 5996609 h 12983923"/>
              <a:gd name="connsiteX14" fmla="*/ 7860664 w 16496498"/>
              <a:gd name="connsiteY14" fmla="*/ 6166275 h 12983923"/>
              <a:gd name="connsiteX15" fmla="*/ 7451089 w 16496498"/>
              <a:gd name="connsiteY15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867295 w 16496498"/>
              <a:gd name="connsiteY8" fmla="*/ 6983189 h 12983923"/>
              <a:gd name="connsiteX9" fmla="*/ 8359273 w 16496498"/>
              <a:gd name="connsiteY9" fmla="*/ 7129397 h 12983923"/>
              <a:gd name="connsiteX10" fmla="*/ 8848589 w 16496498"/>
              <a:gd name="connsiteY10" fmla="*/ 6965558 h 12983923"/>
              <a:gd name="connsiteX11" fmla="*/ 9206278 w 16496498"/>
              <a:gd name="connsiteY11" fmla="*/ 6597410 h 12983923"/>
              <a:gd name="connsiteX12" fmla="*/ 8841959 w 16496498"/>
              <a:gd name="connsiteY12" fmla="*/ 6195661 h 12983923"/>
              <a:gd name="connsiteX13" fmla="*/ 8374099 w 16496498"/>
              <a:gd name="connsiteY13" fmla="*/ 5996609 h 12983923"/>
              <a:gd name="connsiteX14" fmla="*/ 7800991 w 16496498"/>
              <a:gd name="connsiteY14" fmla="*/ 6083996 h 12983923"/>
              <a:gd name="connsiteX15" fmla="*/ 7451089 w 16496498"/>
              <a:gd name="connsiteY15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867295 w 16496498"/>
              <a:gd name="connsiteY8" fmla="*/ 6983189 h 12983923"/>
              <a:gd name="connsiteX9" fmla="*/ 8359273 w 16496498"/>
              <a:gd name="connsiteY9" fmla="*/ 7129397 h 12983923"/>
              <a:gd name="connsiteX10" fmla="*/ 8848589 w 16496498"/>
              <a:gd name="connsiteY10" fmla="*/ 6965558 h 12983923"/>
              <a:gd name="connsiteX11" fmla="*/ 9206278 w 16496498"/>
              <a:gd name="connsiteY11" fmla="*/ 6597410 h 12983923"/>
              <a:gd name="connsiteX12" fmla="*/ 8948045 w 16496498"/>
              <a:gd name="connsiteY12" fmla="*/ 6142768 h 12983923"/>
              <a:gd name="connsiteX13" fmla="*/ 8374099 w 16496498"/>
              <a:gd name="connsiteY13" fmla="*/ 5996609 h 12983923"/>
              <a:gd name="connsiteX14" fmla="*/ 7800991 w 16496498"/>
              <a:gd name="connsiteY14" fmla="*/ 6083996 h 12983923"/>
              <a:gd name="connsiteX15" fmla="*/ 7451089 w 16496498"/>
              <a:gd name="connsiteY15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867295 w 16496498"/>
              <a:gd name="connsiteY8" fmla="*/ 6983189 h 12983923"/>
              <a:gd name="connsiteX9" fmla="*/ 8359273 w 16496498"/>
              <a:gd name="connsiteY9" fmla="*/ 7129397 h 12983923"/>
              <a:gd name="connsiteX10" fmla="*/ 8848589 w 16496498"/>
              <a:gd name="connsiteY10" fmla="*/ 6965558 h 12983923"/>
              <a:gd name="connsiteX11" fmla="*/ 9206278 w 16496498"/>
              <a:gd name="connsiteY11" fmla="*/ 6597410 h 12983923"/>
              <a:gd name="connsiteX12" fmla="*/ 8948045 w 16496498"/>
              <a:gd name="connsiteY12" fmla="*/ 6142768 h 12983923"/>
              <a:gd name="connsiteX13" fmla="*/ 8374099 w 16496498"/>
              <a:gd name="connsiteY13" fmla="*/ 5920207 h 12983923"/>
              <a:gd name="connsiteX14" fmla="*/ 7800991 w 16496498"/>
              <a:gd name="connsiteY14" fmla="*/ 6083996 h 12983923"/>
              <a:gd name="connsiteX15" fmla="*/ 7451089 w 16496498"/>
              <a:gd name="connsiteY15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00820 h 12983923"/>
              <a:gd name="connsiteX9" fmla="*/ 8359273 w 16496498"/>
              <a:gd name="connsiteY9" fmla="*/ 7129397 h 12983923"/>
              <a:gd name="connsiteX10" fmla="*/ 8848589 w 16496498"/>
              <a:gd name="connsiteY10" fmla="*/ 6965558 h 12983923"/>
              <a:gd name="connsiteX11" fmla="*/ 9206278 w 16496498"/>
              <a:gd name="connsiteY11" fmla="*/ 6597410 h 12983923"/>
              <a:gd name="connsiteX12" fmla="*/ 8948045 w 16496498"/>
              <a:gd name="connsiteY12" fmla="*/ 6142768 h 12983923"/>
              <a:gd name="connsiteX13" fmla="*/ 8374099 w 16496498"/>
              <a:gd name="connsiteY13" fmla="*/ 5920207 h 12983923"/>
              <a:gd name="connsiteX14" fmla="*/ 7800991 w 16496498"/>
              <a:gd name="connsiteY14" fmla="*/ 6083996 h 12983923"/>
              <a:gd name="connsiteX15" fmla="*/ 7451089 w 16496498"/>
              <a:gd name="connsiteY15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00820 h 12983923"/>
              <a:gd name="connsiteX9" fmla="*/ 8359273 w 16496498"/>
              <a:gd name="connsiteY9" fmla="*/ 7129397 h 12983923"/>
              <a:gd name="connsiteX10" fmla="*/ 9014349 w 16496498"/>
              <a:gd name="connsiteY10" fmla="*/ 6959681 h 12983923"/>
              <a:gd name="connsiteX11" fmla="*/ 9206278 w 16496498"/>
              <a:gd name="connsiteY11" fmla="*/ 6597410 h 12983923"/>
              <a:gd name="connsiteX12" fmla="*/ 8948045 w 16496498"/>
              <a:gd name="connsiteY12" fmla="*/ 6142768 h 12983923"/>
              <a:gd name="connsiteX13" fmla="*/ 8374099 w 16496498"/>
              <a:gd name="connsiteY13" fmla="*/ 5920207 h 12983923"/>
              <a:gd name="connsiteX14" fmla="*/ 7800991 w 16496498"/>
              <a:gd name="connsiteY14" fmla="*/ 6083996 h 12983923"/>
              <a:gd name="connsiteX15" fmla="*/ 7451089 w 16496498"/>
              <a:gd name="connsiteY15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00820 h 12983923"/>
              <a:gd name="connsiteX9" fmla="*/ 8372534 w 16496498"/>
              <a:gd name="connsiteY9" fmla="*/ 7188168 h 12983923"/>
              <a:gd name="connsiteX10" fmla="*/ 9014349 w 16496498"/>
              <a:gd name="connsiteY10" fmla="*/ 6959681 h 12983923"/>
              <a:gd name="connsiteX11" fmla="*/ 9206278 w 16496498"/>
              <a:gd name="connsiteY11" fmla="*/ 6597410 h 12983923"/>
              <a:gd name="connsiteX12" fmla="*/ 8948045 w 16496498"/>
              <a:gd name="connsiteY12" fmla="*/ 6142768 h 12983923"/>
              <a:gd name="connsiteX13" fmla="*/ 8374099 w 16496498"/>
              <a:gd name="connsiteY13" fmla="*/ 5920207 h 12983923"/>
              <a:gd name="connsiteX14" fmla="*/ 7800991 w 16496498"/>
              <a:gd name="connsiteY14" fmla="*/ 6083996 h 12983923"/>
              <a:gd name="connsiteX15" fmla="*/ 7451089 w 16496498"/>
              <a:gd name="connsiteY15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00820 h 12983923"/>
              <a:gd name="connsiteX9" fmla="*/ 8372534 w 16496498"/>
              <a:gd name="connsiteY9" fmla="*/ 7188168 h 12983923"/>
              <a:gd name="connsiteX10" fmla="*/ 8967936 w 16496498"/>
              <a:gd name="connsiteY10" fmla="*/ 7036083 h 12983923"/>
              <a:gd name="connsiteX11" fmla="*/ 9206278 w 16496498"/>
              <a:gd name="connsiteY11" fmla="*/ 6597410 h 12983923"/>
              <a:gd name="connsiteX12" fmla="*/ 8948045 w 16496498"/>
              <a:gd name="connsiteY12" fmla="*/ 6142768 h 12983923"/>
              <a:gd name="connsiteX13" fmla="*/ 8374099 w 16496498"/>
              <a:gd name="connsiteY13" fmla="*/ 5920207 h 12983923"/>
              <a:gd name="connsiteX14" fmla="*/ 7800991 w 16496498"/>
              <a:gd name="connsiteY14" fmla="*/ 6083996 h 12983923"/>
              <a:gd name="connsiteX15" fmla="*/ 7451089 w 16496498"/>
              <a:gd name="connsiteY15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00820 h 12983923"/>
              <a:gd name="connsiteX9" fmla="*/ 8372534 w 16496498"/>
              <a:gd name="connsiteY9" fmla="*/ 7188168 h 12983923"/>
              <a:gd name="connsiteX10" fmla="*/ 8967936 w 16496498"/>
              <a:gd name="connsiteY10" fmla="*/ 7036083 h 12983923"/>
              <a:gd name="connsiteX11" fmla="*/ 9206278 w 16496498"/>
              <a:gd name="connsiteY11" fmla="*/ 6597410 h 12983923"/>
              <a:gd name="connsiteX12" fmla="*/ 9027609 w 16496498"/>
              <a:gd name="connsiteY12" fmla="*/ 6136891 h 12983923"/>
              <a:gd name="connsiteX13" fmla="*/ 8374099 w 16496498"/>
              <a:gd name="connsiteY13" fmla="*/ 5920207 h 12983923"/>
              <a:gd name="connsiteX14" fmla="*/ 7800991 w 16496498"/>
              <a:gd name="connsiteY14" fmla="*/ 6083996 h 12983923"/>
              <a:gd name="connsiteX15" fmla="*/ 7451089 w 16496498"/>
              <a:gd name="connsiteY15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00820 h 12983923"/>
              <a:gd name="connsiteX9" fmla="*/ 8372534 w 16496498"/>
              <a:gd name="connsiteY9" fmla="*/ 7188168 h 12983923"/>
              <a:gd name="connsiteX10" fmla="*/ 8967936 w 16496498"/>
              <a:gd name="connsiteY10" fmla="*/ 7036083 h 12983923"/>
              <a:gd name="connsiteX11" fmla="*/ 9206278 w 16496498"/>
              <a:gd name="connsiteY11" fmla="*/ 6597410 h 12983923"/>
              <a:gd name="connsiteX12" fmla="*/ 9027609 w 16496498"/>
              <a:gd name="connsiteY12" fmla="*/ 6136891 h 12983923"/>
              <a:gd name="connsiteX13" fmla="*/ 8374099 w 16496498"/>
              <a:gd name="connsiteY13" fmla="*/ 5920207 h 12983923"/>
              <a:gd name="connsiteX14" fmla="*/ 7734687 w 16496498"/>
              <a:gd name="connsiteY14" fmla="*/ 6089873 h 12983923"/>
              <a:gd name="connsiteX15" fmla="*/ 7451089 w 16496498"/>
              <a:gd name="connsiteY15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77222 h 12983923"/>
              <a:gd name="connsiteX9" fmla="*/ 8372534 w 16496498"/>
              <a:gd name="connsiteY9" fmla="*/ 7188168 h 12983923"/>
              <a:gd name="connsiteX10" fmla="*/ 8967936 w 16496498"/>
              <a:gd name="connsiteY10" fmla="*/ 7036083 h 12983923"/>
              <a:gd name="connsiteX11" fmla="*/ 9206278 w 16496498"/>
              <a:gd name="connsiteY11" fmla="*/ 6597410 h 12983923"/>
              <a:gd name="connsiteX12" fmla="*/ 9027609 w 16496498"/>
              <a:gd name="connsiteY12" fmla="*/ 6136891 h 12983923"/>
              <a:gd name="connsiteX13" fmla="*/ 8374099 w 16496498"/>
              <a:gd name="connsiteY13" fmla="*/ 5920207 h 12983923"/>
              <a:gd name="connsiteX14" fmla="*/ 7734687 w 16496498"/>
              <a:gd name="connsiteY14" fmla="*/ 6089873 h 12983923"/>
              <a:gd name="connsiteX15" fmla="*/ 7451089 w 16496498"/>
              <a:gd name="connsiteY15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77222 h 12983923"/>
              <a:gd name="connsiteX9" fmla="*/ 8379164 w 16496498"/>
              <a:gd name="connsiteY9" fmla="*/ 7229308 h 12983923"/>
              <a:gd name="connsiteX10" fmla="*/ 8967936 w 16496498"/>
              <a:gd name="connsiteY10" fmla="*/ 7036083 h 12983923"/>
              <a:gd name="connsiteX11" fmla="*/ 9206278 w 16496498"/>
              <a:gd name="connsiteY11" fmla="*/ 6597410 h 12983923"/>
              <a:gd name="connsiteX12" fmla="*/ 9027609 w 16496498"/>
              <a:gd name="connsiteY12" fmla="*/ 6136891 h 12983923"/>
              <a:gd name="connsiteX13" fmla="*/ 8374099 w 16496498"/>
              <a:gd name="connsiteY13" fmla="*/ 5920207 h 12983923"/>
              <a:gd name="connsiteX14" fmla="*/ 7734687 w 16496498"/>
              <a:gd name="connsiteY14" fmla="*/ 6089873 h 12983923"/>
              <a:gd name="connsiteX15" fmla="*/ 7451089 w 16496498"/>
              <a:gd name="connsiteY15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77222 h 12983923"/>
              <a:gd name="connsiteX9" fmla="*/ 8379164 w 16496498"/>
              <a:gd name="connsiteY9" fmla="*/ 7229308 h 12983923"/>
              <a:gd name="connsiteX10" fmla="*/ 9014349 w 16496498"/>
              <a:gd name="connsiteY10" fmla="*/ 7065468 h 12983923"/>
              <a:gd name="connsiteX11" fmla="*/ 9206278 w 16496498"/>
              <a:gd name="connsiteY11" fmla="*/ 6597410 h 12983923"/>
              <a:gd name="connsiteX12" fmla="*/ 9027609 w 16496498"/>
              <a:gd name="connsiteY12" fmla="*/ 6136891 h 12983923"/>
              <a:gd name="connsiteX13" fmla="*/ 8374099 w 16496498"/>
              <a:gd name="connsiteY13" fmla="*/ 5920207 h 12983923"/>
              <a:gd name="connsiteX14" fmla="*/ 7734687 w 16496498"/>
              <a:gd name="connsiteY14" fmla="*/ 6089873 h 12983923"/>
              <a:gd name="connsiteX15" fmla="*/ 7451089 w 16496498"/>
              <a:gd name="connsiteY15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77222 h 12983923"/>
              <a:gd name="connsiteX9" fmla="*/ 8379164 w 16496498"/>
              <a:gd name="connsiteY9" fmla="*/ 7229308 h 12983923"/>
              <a:gd name="connsiteX10" fmla="*/ 9014349 w 16496498"/>
              <a:gd name="connsiteY10" fmla="*/ 7065468 h 12983923"/>
              <a:gd name="connsiteX11" fmla="*/ 9199999 w 16496498"/>
              <a:gd name="connsiteY11" fmla="*/ 6771614 h 12983923"/>
              <a:gd name="connsiteX12" fmla="*/ 9206278 w 16496498"/>
              <a:gd name="connsiteY12" fmla="*/ 6597410 h 12983923"/>
              <a:gd name="connsiteX13" fmla="*/ 9027609 w 16496498"/>
              <a:gd name="connsiteY13" fmla="*/ 6136891 h 12983923"/>
              <a:gd name="connsiteX14" fmla="*/ 8374099 w 16496498"/>
              <a:gd name="connsiteY14" fmla="*/ 5920207 h 12983923"/>
              <a:gd name="connsiteX15" fmla="*/ 7734687 w 16496498"/>
              <a:gd name="connsiteY15" fmla="*/ 6089873 h 12983923"/>
              <a:gd name="connsiteX16" fmla="*/ 7451089 w 16496498"/>
              <a:gd name="connsiteY16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77222 h 12983923"/>
              <a:gd name="connsiteX9" fmla="*/ 8379164 w 16496498"/>
              <a:gd name="connsiteY9" fmla="*/ 7229308 h 12983923"/>
              <a:gd name="connsiteX10" fmla="*/ 9014349 w 16496498"/>
              <a:gd name="connsiteY10" fmla="*/ 7065468 h 12983923"/>
              <a:gd name="connsiteX11" fmla="*/ 9199999 w 16496498"/>
              <a:gd name="connsiteY11" fmla="*/ 6771614 h 12983923"/>
              <a:gd name="connsiteX12" fmla="*/ 9265951 w 16496498"/>
              <a:gd name="connsiteY12" fmla="*/ 6597410 h 12983923"/>
              <a:gd name="connsiteX13" fmla="*/ 9027609 w 16496498"/>
              <a:gd name="connsiteY13" fmla="*/ 6136891 h 12983923"/>
              <a:gd name="connsiteX14" fmla="*/ 8374099 w 16496498"/>
              <a:gd name="connsiteY14" fmla="*/ 5920207 h 12983923"/>
              <a:gd name="connsiteX15" fmla="*/ 7734687 w 16496498"/>
              <a:gd name="connsiteY15" fmla="*/ 6089873 h 12983923"/>
              <a:gd name="connsiteX16" fmla="*/ 7451089 w 16496498"/>
              <a:gd name="connsiteY16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77222 h 12983923"/>
              <a:gd name="connsiteX9" fmla="*/ 8379164 w 16496498"/>
              <a:gd name="connsiteY9" fmla="*/ 7229308 h 12983923"/>
              <a:gd name="connsiteX10" fmla="*/ 9014349 w 16496498"/>
              <a:gd name="connsiteY10" fmla="*/ 7065468 h 12983923"/>
              <a:gd name="connsiteX11" fmla="*/ 9259672 w 16496498"/>
              <a:gd name="connsiteY11" fmla="*/ 6789245 h 12983923"/>
              <a:gd name="connsiteX12" fmla="*/ 9265951 w 16496498"/>
              <a:gd name="connsiteY12" fmla="*/ 6597410 h 12983923"/>
              <a:gd name="connsiteX13" fmla="*/ 9027609 w 16496498"/>
              <a:gd name="connsiteY13" fmla="*/ 6136891 h 12983923"/>
              <a:gd name="connsiteX14" fmla="*/ 8374099 w 16496498"/>
              <a:gd name="connsiteY14" fmla="*/ 5920207 h 12983923"/>
              <a:gd name="connsiteX15" fmla="*/ 7734687 w 16496498"/>
              <a:gd name="connsiteY15" fmla="*/ 6089873 h 12983923"/>
              <a:gd name="connsiteX16" fmla="*/ 7451089 w 16496498"/>
              <a:gd name="connsiteY16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77222 h 12983923"/>
              <a:gd name="connsiteX9" fmla="*/ 8379164 w 16496498"/>
              <a:gd name="connsiteY9" fmla="*/ 7229308 h 12983923"/>
              <a:gd name="connsiteX10" fmla="*/ 9014349 w 16496498"/>
              <a:gd name="connsiteY10" fmla="*/ 7065468 h 12983923"/>
              <a:gd name="connsiteX11" fmla="*/ 9259672 w 16496498"/>
              <a:gd name="connsiteY11" fmla="*/ 6789245 h 12983923"/>
              <a:gd name="connsiteX12" fmla="*/ 9265951 w 16496498"/>
              <a:gd name="connsiteY12" fmla="*/ 6597410 h 12983923"/>
              <a:gd name="connsiteX13" fmla="*/ 9213260 w 16496498"/>
              <a:gd name="connsiteY13" fmla="*/ 6336711 h 12983923"/>
              <a:gd name="connsiteX14" fmla="*/ 9027609 w 16496498"/>
              <a:gd name="connsiteY14" fmla="*/ 6136891 h 12983923"/>
              <a:gd name="connsiteX15" fmla="*/ 8374099 w 16496498"/>
              <a:gd name="connsiteY15" fmla="*/ 5920207 h 12983923"/>
              <a:gd name="connsiteX16" fmla="*/ 7734687 w 16496498"/>
              <a:gd name="connsiteY16" fmla="*/ 6089873 h 12983923"/>
              <a:gd name="connsiteX17" fmla="*/ 7451089 w 16496498"/>
              <a:gd name="connsiteY17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77222 h 12983923"/>
              <a:gd name="connsiteX9" fmla="*/ 8379164 w 16496498"/>
              <a:gd name="connsiteY9" fmla="*/ 7229308 h 12983923"/>
              <a:gd name="connsiteX10" fmla="*/ 9014349 w 16496498"/>
              <a:gd name="connsiteY10" fmla="*/ 7065468 h 12983923"/>
              <a:gd name="connsiteX11" fmla="*/ 9259672 w 16496498"/>
              <a:gd name="connsiteY11" fmla="*/ 6789245 h 12983923"/>
              <a:gd name="connsiteX12" fmla="*/ 9318994 w 16496498"/>
              <a:gd name="connsiteY12" fmla="*/ 6556270 h 12983923"/>
              <a:gd name="connsiteX13" fmla="*/ 9213260 w 16496498"/>
              <a:gd name="connsiteY13" fmla="*/ 6336711 h 12983923"/>
              <a:gd name="connsiteX14" fmla="*/ 9027609 w 16496498"/>
              <a:gd name="connsiteY14" fmla="*/ 6136891 h 12983923"/>
              <a:gd name="connsiteX15" fmla="*/ 8374099 w 16496498"/>
              <a:gd name="connsiteY15" fmla="*/ 5920207 h 12983923"/>
              <a:gd name="connsiteX16" fmla="*/ 7734687 w 16496498"/>
              <a:gd name="connsiteY16" fmla="*/ 6089873 h 12983923"/>
              <a:gd name="connsiteX17" fmla="*/ 7451089 w 16496498"/>
              <a:gd name="connsiteY17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77222 h 12983923"/>
              <a:gd name="connsiteX9" fmla="*/ 8379164 w 16496498"/>
              <a:gd name="connsiteY9" fmla="*/ 7229308 h 12983923"/>
              <a:gd name="connsiteX10" fmla="*/ 9014349 w 16496498"/>
              <a:gd name="connsiteY10" fmla="*/ 7065468 h 12983923"/>
              <a:gd name="connsiteX11" fmla="*/ 9259672 w 16496498"/>
              <a:gd name="connsiteY11" fmla="*/ 6789245 h 12983923"/>
              <a:gd name="connsiteX12" fmla="*/ 9318994 w 16496498"/>
              <a:gd name="connsiteY12" fmla="*/ 6556270 h 12983923"/>
              <a:gd name="connsiteX13" fmla="*/ 9253042 w 16496498"/>
              <a:gd name="connsiteY13" fmla="*/ 6319080 h 12983923"/>
              <a:gd name="connsiteX14" fmla="*/ 9027609 w 16496498"/>
              <a:gd name="connsiteY14" fmla="*/ 6136891 h 12983923"/>
              <a:gd name="connsiteX15" fmla="*/ 8374099 w 16496498"/>
              <a:gd name="connsiteY15" fmla="*/ 5920207 h 12983923"/>
              <a:gd name="connsiteX16" fmla="*/ 7734687 w 16496498"/>
              <a:gd name="connsiteY16" fmla="*/ 6089873 h 12983923"/>
              <a:gd name="connsiteX17" fmla="*/ 7451089 w 16496498"/>
              <a:gd name="connsiteY17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77222 h 12983923"/>
              <a:gd name="connsiteX9" fmla="*/ 8379164 w 16496498"/>
              <a:gd name="connsiteY9" fmla="*/ 7229308 h 12983923"/>
              <a:gd name="connsiteX10" fmla="*/ 9014349 w 16496498"/>
              <a:gd name="connsiteY10" fmla="*/ 7065468 h 12983923"/>
              <a:gd name="connsiteX11" fmla="*/ 9259672 w 16496498"/>
              <a:gd name="connsiteY11" fmla="*/ 6789245 h 12983923"/>
              <a:gd name="connsiteX12" fmla="*/ 9318994 w 16496498"/>
              <a:gd name="connsiteY12" fmla="*/ 6556270 h 12983923"/>
              <a:gd name="connsiteX13" fmla="*/ 9253042 w 16496498"/>
              <a:gd name="connsiteY13" fmla="*/ 6319080 h 12983923"/>
              <a:gd name="connsiteX14" fmla="*/ 9034240 w 16496498"/>
              <a:gd name="connsiteY14" fmla="*/ 6078121 h 12983923"/>
              <a:gd name="connsiteX15" fmla="*/ 8374099 w 16496498"/>
              <a:gd name="connsiteY15" fmla="*/ 5920207 h 12983923"/>
              <a:gd name="connsiteX16" fmla="*/ 7734687 w 16496498"/>
              <a:gd name="connsiteY16" fmla="*/ 6089873 h 12983923"/>
              <a:gd name="connsiteX17" fmla="*/ 7451089 w 16496498"/>
              <a:gd name="connsiteY17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77222 h 12983923"/>
              <a:gd name="connsiteX9" fmla="*/ 8379164 w 16496498"/>
              <a:gd name="connsiteY9" fmla="*/ 7229308 h 12983923"/>
              <a:gd name="connsiteX10" fmla="*/ 9014349 w 16496498"/>
              <a:gd name="connsiteY10" fmla="*/ 7065468 h 12983923"/>
              <a:gd name="connsiteX11" fmla="*/ 9259672 w 16496498"/>
              <a:gd name="connsiteY11" fmla="*/ 6789245 h 12983923"/>
              <a:gd name="connsiteX12" fmla="*/ 9318994 w 16496498"/>
              <a:gd name="connsiteY12" fmla="*/ 6556270 h 12983923"/>
              <a:gd name="connsiteX13" fmla="*/ 9253042 w 16496498"/>
              <a:gd name="connsiteY13" fmla="*/ 6319080 h 12983923"/>
              <a:gd name="connsiteX14" fmla="*/ 9034240 w 16496498"/>
              <a:gd name="connsiteY14" fmla="*/ 6078121 h 12983923"/>
              <a:gd name="connsiteX15" fmla="*/ 8815438 w 16496498"/>
              <a:gd name="connsiteY15" fmla="*/ 5966455 h 12983923"/>
              <a:gd name="connsiteX16" fmla="*/ 8374099 w 16496498"/>
              <a:gd name="connsiteY16" fmla="*/ 5920207 h 12983923"/>
              <a:gd name="connsiteX17" fmla="*/ 7734687 w 16496498"/>
              <a:gd name="connsiteY17" fmla="*/ 6089873 h 12983923"/>
              <a:gd name="connsiteX18" fmla="*/ 7451089 w 16496498"/>
              <a:gd name="connsiteY18" fmla="*/ 6588358 h 12983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6496498" h="12983923">
                <a:moveTo>
                  <a:pt x="330920" y="6741180"/>
                </a:moveTo>
                <a:cubicBezTo>
                  <a:pt x="161977" y="4802723"/>
                  <a:pt x="-62216" y="1099709"/>
                  <a:pt x="423838" y="619656"/>
                </a:cubicBezTo>
                <a:cubicBezTo>
                  <a:pt x="909892" y="139603"/>
                  <a:pt x="6898494" y="-53915"/>
                  <a:pt x="9381344" y="12760"/>
                </a:cubicBezTo>
                <a:cubicBezTo>
                  <a:pt x="11864194" y="79435"/>
                  <a:pt x="14834884" y="539653"/>
                  <a:pt x="15320938" y="1019706"/>
                </a:cubicBezTo>
                <a:cubicBezTo>
                  <a:pt x="15806992" y="1499759"/>
                  <a:pt x="17678625" y="9822398"/>
                  <a:pt x="15364718" y="11694180"/>
                </a:cubicBezTo>
                <a:cubicBezTo>
                  <a:pt x="13050811" y="13565962"/>
                  <a:pt x="3943127" y="13075900"/>
                  <a:pt x="1437494" y="12250400"/>
                </a:cubicBezTo>
                <a:cubicBezTo>
                  <a:pt x="-1068139" y="11424900"/>
                  <a:pt x="499863" y="8679637"/>
                  <a:pt x="330920" y="6741180"/>
                </a:cubicBezTo>
                <a:close/>
                <a:moveTo>
                  <a:pt x="7451089" y="6588358"/>
                </a:moveTo>
                <a:cubicBezTo>
                  <a:pt x="7452194" y="6752916"/>
                  <a:pt x="7623106" y="6988028"/>
                  <a:pt x="7741318" y="7077222"/>
                </a:cubicBezTo>
                <a:cubicBezTo>
                  <a:pt x="7859530" y="7166416"/>
                  <a:pt x="8166992" y="7231267"/>
                  <a:pt x="8379164" y="7229308"/>
                </a:cubicBezTo>
                <a:cubicBezTo>
                  <a:pt x="8591336" y="7227349"/>
                  <a:pt x="8886384" y="7143709"/>
                  <a:pt x="9014349" y="7065468"/>
                </a:cubicBezTo>
                <a:cubicBezTo>
                  <a:pt x="9142314" y="6987227"/>
                  <a:pt x="9227684" y="6867255"/>
                  <a:pt x="9259672" y="6789245"/>
                </a:cubicBezTo>
                <a:cubicBezTo>
                  <a:pt x="9291660" y="6711235"/>
                  <a:pt x="9333360" y="6631692"/>
                  <a:pt x="9318994" y="6556270"/>
                </a:cubicBezTo>
                <a:cubicBezTo>
                  <a:pt x="9304628" y="6480848"/>
                  <a:pt x="9292766" y="6395833"/>
                  <a:pt x="9253042" y="6319080"/>
                </a:cubicBezTo>
                <a:cubicBezTo>
                  <a:pt x="9213318" y="6242327"/>
                  <a:pt x="9107174" y="6132974"/>
                  <a:pt x="9034240" y="6078121"/>
                </a:cubicBezTo>
                <a:cubicBezTo>
                  <a:pt x="8961306" y="6023268"/>
                  <a:pt x="8925461" y="5992774"/>
                  <a:pt x="8815438" y="5966455"/>
                </a:cubicBezTo>
                <a:cubicBezTo>
                  <a:pt x="8705415" y="5940136"/>
                  <a:pt x="8554224" y="5899637"/>
                  <a:pt x="8374099" y="5920207"/>
                </a:cubicBezTo>
                <a:cubicBezTo>
                  <a:pt x="8193974" y="5940777"/>
                  <a:pt x="7855370" y="5990269"/>
                  <a:pt x="7734687" y="6089873"/>
                </a:cubicBezTo>
                <a:cubicBezTo>
                  <a:pt x="7614004" y="6189477"/>
                  <a:pt x="7449984" y="6423800"/>
                  <a:pt x="7451089" y="6588358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0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B78685-3E75-C5A3-94D1-6458DC3DDB42}"/>
              </a:ext>
            </a:extLst>
          </p:cNvPr>
          <p:cNvSpPr txBox="1"/>
          <p:nvPr/>
        </p:nvSpPr>
        <p:spPr>
          <a:xfrm>
            <a:off x="5464098" y="2765502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4A718B43-7A63-FA12-B92A-BAF975A4F1BE}"/>
                  </a:ext>
                </a:extLst>
              </p14:cNvPr>
              <p14:cNvContentPartPr/>
              <p14:nvPr/>
            </p14:nvContentPartPr>
            <p14:xfrm>
              <a:off x="7775640" y="448560"/>
              <a:ext cx="201240" cy="36900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4A718B43-7A63-FA12-B92A-BAF975A4F1B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766280" y="439200"/>
                <a:ext cx="219960" cy="387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46748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31701 -0.01142 L -0.00747 -0.40123 L 0.27969 -0.02098 L 0.00538 0.2676 L 0 0 Z " pathEditMode="relative" ptsTypes="AAAAAA">
                                      <p:cBhvr>
                                        <p:cTn id="9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638F88-56EE-9385-9C39-BBD57A96B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7CEA505-3E83-6698-E5DD-43000B78604F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32BE9D3A-E966-3F49-8195-58D4F11C4AB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E455C98-FE2E-C07E-8446-1E294F9382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1263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56ECA41-02D2-8A70-1FDE-E1487B4FC222}"/>
              </a:ext>
            </a:extLst>
          </p:cNvPr>
          <p:cNvSpPr txBox="1"/>
          <p:nvPr/>
        </p:nvSpPr>
        <p:spPr>
          <a:xfrm>
            <a:off x="2033194" y="10757"/>
            <a:ext cx="54541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70C0"/>
                </a:solidFill>
              </a:rPr>
              <a:t>Monday, November 13</a:t>
            </a:r>
            <a:r>
              <a:rPr lang="en-US" sz="2800" baseline="30000" dirty="0">
                <a:solidFill>
                  <a:srgbClr val="0070C0"/>
                </a:solidFill>
              </a:rPr>
              <a:t>th</a:t>
            </a:r>
            <a:r>
              <a:rPr lang="en-US" sz="2800" dirty="0">
                <a:solidFill>
                  <a:srgbClr val="0070C0"/>
                </a:solidFill>
              </a:rPr>
              <a:t>, 2023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1AA2D62-D0F0-B79B-C8B4-80E1052434BA}"/>
              </a:ext>
            </a:extLst>
          </p:cNvPr>
          <p:cNvSpPr txBox="1"/>
          <p:nvPr/>
        </p:nvSpPr>
        <p:spPr>
          <a:xfrm>
            <a:off x="2033194" y="533977"/>
            <a:ext cx="54541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70C0"/>
                </a:solidFill>
              </a:rPr>
              <a:t>Unit 6: Our school facilities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16B1F31-E81C-974A-34A5-F5F5D7609168}"/>
              </a:ext>
            </a:extLst>
          </p:cNvPr>
          <p:cNvSpPr txBox="1"/>
          <p:nvPr/>
        </p:nvSpPr>
        <p:spPr>
          <a:xfrm>
            <a:off x="2131806" y="1057197"/>
            <a:ext cx="54541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70C0"/>
                </a:solidFill>
              </a:rPr>
              <a:t>Lesson 3: Part 1, 2, 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108A49-DBBB-7112-8A37-D004CE89DE36}"/>
              </a:ext>
            </a:extLst>
          </p:cNvPr>
          <p:cNvSpPr txBox="1"/>
          <p:nvPr/>
        </p:nvSpPr>
        <p:spPr>
          <a:xfrm>
            <a:off x="2592593" y="2025222"/>
            <a:ext cx="35607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1. Listen and repeat.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27424D-6D33-337F-9656-3FA280E46A0B}"/>
              </a:ext>
            </a:extLst>
          </p:cNvPr>
          <p:cNvSpPr txBox="1"/>
          <p:nvPr/>
        </p:nvSpPr>
        <p:spPr>
          <a:xfrm>
            <a:off x="2592592" y="2731637"/>
            <a:ext cx="35607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2. Listen and circle.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9A26BD3-228F-6AB3-9987-2AF9AC67F94C}"/>
              </a:ext>
            </a:extLst>
          </p:cNvPr>
          <p:cNvSpPr txBox="1"/>
          <p:nvPr/>
        </p:nvSpPr>
        <p:spPr>
          <a:xfrm>
            <a:off x="2592592" y="3576144"/>
            <a:ext cx="35607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3. Let’s chant.</a:t>
            </a:r>
          </a:p>
        </p:txBody>
      </p:sp>
    </p:spTree>
    <p:extLst>
      <p:ext uri="{BB962C8B-B14F-4D97-AF65-F5344CB8AC3E}">
        <p14:creationId xmlns:p14="http://schemas.microsoft.com/office/powerpoint/2010/main" val="2555183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7" grpId="0"/>
      <p:bldP spid="9" grpId="0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21049" cy="2018875"/>
          </a:xfrm>
          <a:prstGeom prst="rect">
            <a:avLst/>
          </a:prstGeom>
        </p:spPr>
      </p:pic>
      <p:pic>
        <p:nvPicPr>
          <p:cNvPr id="4" name="Track 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05724" y="53654"/>
            <a:ext cx="609600" cy="609600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CBD8E823-41F6-0304-2B14-7729F4710587}"/>
              </a:ext>
            </a:extLst>
          </p:cNvPr>
          <p:cNvSpPr/>
          <p:nvPr/>
        </p:nvSpPr>
        <p:spPr>
          <a:xfrm>
            <a:off x="1200151" y="2094041"/>
            <a:ext cx="2148840" cy="103058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S   / z /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5DC8734-ED72-7019-75F0-4A3C793AC5AF}"/>
              </a:ext>
            </a:extLst>
          </p:cNvPr>
          <p:cNvSpPr/>
          <p:nvPr/>
        </p:nvSpPr>
        <p:spPr>
          <a:xfrm>
            <a:off x="5009634" y="2094041"/>
            <a:ext cx="2454156" cy="1030585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es  / IZ /</a:t>
            </a:r>
          </a:p>
        </p:txBody>
      </p:sp>
    </p:spTree>
    <p:extLst>
      <p:ext uri="{BB962C8B-B14F-4D97-AF65-F5344CB8AC3E}">
        <p14:creationId xmlns:p14="http://schemas.microsoft.com/office/powerpoint/2010/main" val="201086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1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9" grpId="0" animBg="1"/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B7C38D-F3FF-BA0C-A573-E0C1B601B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3494978-2774-87F1-76E3-476A0E31E671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A1F59CD9-8718-FDB4-C815-728691DF999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49217B2-7425-41CB-337C-B5B46CD8A6C7}"/>
              </a:ext>
            </a:extLst>
          </p:cNvPr>
          <p:cNvSpPr>
            <a:spLocks noGrp="1"/>
          </p:cNvSpPr>
          <p:nvPr>
            <p:ph type="title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F593302E-6CB3-B388-D654-7EADD33C56BC}"/>
              </a:ext>
            </a:extLst>
          </p:cNvPr>
          <p:cNvSpPr>
            <a:spLocks noGrp="1"/>
          </p:cNvSpPr>
          <p:nvPr>
            <p:ph type="title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F255B551-CC4A-47CB-628F-7932AE415372}"/>
              </a:ext>
            </a:extLst>
          </p:cNvPr>
          <p:cNvSpPr>
            <a:spLocks noGrp="1"/>
          </p:cNvSpPr>
          <p:nvPr>
            <p:ph type="subTitle" idx="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6A58F38A-D1E2-353F-A30D-23EB36629EF6}"/>
              </a:ext>
            </a:extLst>
          </p:cNvPr>
          <p:cNvSpPr>
            <a:spLocks noGrp="1"/>
          </p:cNvSpPr>
          <p:nvPr>
            <p:ph type="title" idx="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46D8AA5C-8BA6-6B7B-0896-09E8AF8ED788}"/>
              </a:ext>
            </a:extLst>
          </p:cNvPr>
          <p:cNvSpPr>
            <a:spLocks noGrp="1"/>
          </p:cNvSpPr>
          <p:nvPr>
            <p:ph type="title" idx="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ubtitle 9">
            <a:extLst>
              <a:ext uri="{FF2B5EF4-FFF2-40B4-BE49-F238E27FC236}">
                <a16:creationId xmlns:a16="http://schemas.microsoft.com/office/drawing/2014/main" id="{14CDAC09-2B53-A05A-2407-6CA2839365AA}"/>
              </a:ext>
            </a:extLst>
          </p:cNvPr>
          <p:cNvSpPr>
            <a:spLocks noGrp="1"/>
          </p:cNvSpPr>
          <p:nvPr>
            <p:ph type="subTitle" idx="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3A7BC318-6AEF-F1CD-1AAB-8A4F17649C8E}"/>
              </a:ext>
            </a:extLst>
          </p:cNvPr>
          <p:cNvSpPr>
            <a:spLocks noGrp="1"/>
          </p:cNvSpPr>
          <p:nvPr>
            <p:ph type="title" idx="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09BAFC67-A713-095D-88C1-56E3DBD5819A}"/>
              </a:ext>
            </a:extLst>
          </p:cNvPr>
          <p:cNvSpPr>
            <a:spLocks noGrp="1"/>
          </p:cNvSpPr>
          <p:nvPr>
            <p:ph type="title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Subtitle 12">
            <a:extLst>
              <a:ext uri="{FF2B5EF4-FFF2-40B4-BE49-F238E27FC236}">
                <a16:creationId xmlns:a16="http://schemas.microsoft.com/office/drawing/2014/main" id="{99E40334-DEB7-361C-A2AF-2F1E010FFBCB}"/>
              </a:ext>
            </a:extLst>
          </p:cNvPr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F35BC1F2-7CB9-F1A3-8C89-4731A1344D9B}"/>
              </a:ext>
            </a:extLst>
          </p:cNvPr>
          <p:cNvSpPr>
            <a:spLocks noGrp="1"/>
          </p:cNvSpPr>
          <p:nvPr>
            <p:ph type="title" idx="1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" name="doạn 2">
            <a:hlinkClick r:id="" action="ppaction://media"/>
            <a:extLst>
              <a:ext uri="{FF2B5EF4-FFF2-40B4-BE49-F238E27FC236}">
                <a16:creationId xmlns:a16="http://schemas.microsoft.com/office/drawing/2014/main" id="{17DBA8E5-9FFC-F4CC-F7B5-5B2C4403FD2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253F087E-BB96-0E59-D83B-22AAB409C6BF}"/>
              </a:ext>
            </a:extLst>
          </p:cNvPr>
          <p:cNvSpPr/>
          <p:nvPr/>
        </p:nvSpPr>
        <p:spPr>
          <a:xfrm>
            <a:off x="5475642" y="1"/>
            <a:ext cx="3668358" cy="51435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188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34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927CF0-632B-37EE-0D6B-48B76314E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6B645D0-D60B-AFD4-9281-9069F6246BBA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A197A3AF-4335-86DF-9B08-7C387C6E4BA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F0739C5-38EE-AF79-16C1-D24F3193A434}"/>
              </a:ext>
            </a:extLst>
          </p:cNvPr>
          <p:cNvSpPr>
            <a:spLocks noGrp="1"/>
          </p:cNvSpPr>
          <p:nvPr>
            <p:ph type="title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5889C9B-765C-158C-EF87-A2FDFFDF165B}"/>
              </a:ext>
            </a:extLst>
          </p:cNvPr>
          <p:cNvSpPr>
            <a:spLocks noGrp="1"/>
          </p:cNvSpPr>
          <p:nvPr>
            <p:ph type="title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5E875305-EF21-D954-9CC1-E3A67573EFE5}"/>
              </a:ext>
            </a:extLst>
          </p:cNvPr>
          <p:cNvSpPr>
            <a:spLocks noGrp="1"/>
          </p:cNvSpPr>
          <p:nvPr>
            <p:ph type="subTitle" idx="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1B234081-0D78-AD2F-24FD-74CE0CE11046}"/>
              </a:ext>
            </a:extLst>
          </p:cNvPr>
          <p:cNvSpPr>
            <a:spLocks noGrp="1"/>
          </p:cNvSpPr>
          <p:nvPr>
            <p:ph type="title" idx="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3C1B64DC-249A-066F-33AE-7A8BF088B7D4}"/>
              </a:ext>
            </a:extLst>
          </p:cNvPr>
          <p:cNvSpPr>
            <a:spLocks noGrp="1"/>
          </p:cNvSpPr>
          <p:nvPr>
            <p:ph type="title" idx="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ubtitle 9">
            <a:extLst>
              <a:ext uri="{FF2B5EF4-FFF2-40B4-BE49-F238E27FC236}">
                <a16:creationId xmlns:a16="http://schemas.microsoft.com/office/drawing/2014/main" id="{ACAE84BD-3ED7-5B60-E5D3-CBF4B85497C3}"/>
              </a:ext>
            </a:extLst>
          </p:cNvPr>
          <p:cNvSpPr>
            <a:spLocks noGrp="1"/>
          </p:cNvSpPr>
          <p:nvPr>
            <p:ph type="subTitle" idx="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B09E802A-0EA8-9B57-D5C9-64D5475F61D2}"/>
              </a:ext>
            </a:extLst>
          </p:cNvPr>
          <p:cNvSpPr>
            <a:spLocks noGrp="1"/>
          </p:cNvSpPr>
          <p:nvPr>
            <p:ph type="title" idx="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BA974226-C910-9E05-65FF-5CFD4D8C0403}"/>
              </a:ext>
            </a:extLst>
          </p:cNvPr>
          <p:cNvSpPr>
            <a:spLocks noGrp="1"/>
          </p:cNvSpPr>
          <p:nvPr>
            <p:ph type="title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Subtitle 12">
            <a:extLst>
              <a:ext uri="{FF2B5EF4-FFF2-40B4-BE49-F238E27FC236}">
                <a16:creationId xmlns:a16="http://schemas.microsoft.com/office/drawing/2014/main" id="{0ED7A228-74B1-5D0F-69C7-F5B808FFD536}"/>
              </a:ext>
            </a:extLst>
          </p:cNvPr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5F83E4D3-CD88-3830-2D3B-290BDA2FF9C3}"/>
              </a:ext>
            </a:extLst>
          </p:cNvPr>
          <p:cNvSpPr>
            <a:spLocks noGrp="1"/>
          </p:cNvSpPr>
          <p:nvPr>
            <p:ph type="title" idx="1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" name="đoạn 3">
            <a:hlinkClick r:id="" action="ppaction://media"/>
            <a:extLst>
              <a:ext uri="{FF2B5EF4-FFF2-40B4-BE49-F238E27FC236}">
                <a16:creationId xmlns:a16="http://schemas.microsoft.com/office/drawing/2014/main" id="{1EE9FCAA-8465-1093-6D80-569FEDF8521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63921224-2721-865C-8207-3073FFBC579E}"/>
              </a:ext>
            </a:extLst>
          </p:cNvPr>
          <p:cNvSpPr/>
          <p:nvPr/>
        </p:nvSpPr>
        <p:spPr>
          <a:xfrm>
            <a:off x="5475642" y="1"/>
            <a:ext cx="3668358" cy="51435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717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76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peech Bubble: Rectangle with Corners Rounded 5">
            <a:extLst>
              <a:ext uri="{FF2B5EF4-FFF2-40B4-BE49-F238E27FC236}">
                <a16:creationId xmlns:a16="http://schemas.microsoft.com/office/drawing/2014/main" id="{68AC3D92-11AD-1693-7392-B9DAE6C56F6E}"/>
              </a:ext>
            </a:extLst>
          </p:cNvPr>
          <p:cNvSpPr/>
          <p:nvPr/>
        </p:nvSpPr>
        <p:spPr>
          <a:xfrm>
            <a:off x="2112343" y="171519"/>
            <a:ext cx="5349242" cy="1261216"/>
          </a:xfrm>
          <a:prstGeom prst="wedgeRoundRectCallout">
            <a:avLst>
              <a:gd name="adj1" fmla="val -49181"/>
              <a:gd name="adj2" fmla="val 23801"/>
              <a:gd name="adj3" fmla="val 16667"/>
            </a:avLst>
          </a:prstGeom>
          <a:solidFill>
            <a:schemeClr val="accent5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Let’s practise!</a:t>
            </a:r>
          </a:p>
        </p:txBody>
      </p:sp>
      <p:pic>
        <p:nvPicPr>
          <p:cNvPr id="23" name="Picture 4" descr="Premium Vector | Set of children s emotions. facial expression. cartoon boy  and girl avatar. vector illustration of baby cartoon character cute">
            <a:extLst>
              <a:ext uri="{FF2B5EF4-FFF2-40B4-BE49-F238E27FC236}">
                <a16:creationId xmlns:a16="http://schemas.microsoft.com/office/drawing/2014/main" id="{1F6DC3DE-3BE7-D3BE-AAA0-3EFA50C466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51" t="5285" r="33570" b="51885"/>
          <a:stretch/>
        </p:blipFill>
        <p:spPr bwMode="auto">
          <a:xfrm flipH="1">
            <a:off x="41625" y="-68167"/>
            <a:ext cx="1719919" cy="1744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66EE7295-C6E1-2FFD-3A5E-B75FF807BC35}"/>
              </a:ext>
            </a:extLst>
          </p:cNvPr>
          <p:cNvGraphicFramePr>
            <a:graphicFrameLocks noGrp="1"/>
          </p:cNvGraphicFramePr>
          <p:nvPr/>
        </p:nvGraphicFramePr>
        <p:xfrm>
          <a:off x="1721884" y="1991886"/>
          <a:ext cx="6872868" cy="2736837"/>
        </p:xfrm>
        <a:graphic>
          <a:graphicData uri="http://schemas.openxmlformats.org/drawingml/2006/table">
            <a:tbl>
              <a:tblPr firstRow="1" bandRow="1">
                <a:tableStyleId>{775DCB02-9BB8-47FD-8907-85C794F793BA}</a:tableStyleId>
              </a:tblPr>
              <a:tblGrid>
                <a:gridCol w="3436434">
                  <a:extLst>
                    <a:ext uri="{9D8B030D-6E8A-4147-A177-3AD203B41FA5}">
                      <a16:colId xmlns:a16="http://schemas.microsoft.com/office/drawing/2014/main" val="60330950"/>
                    </a:ext>
                  </a:extLst>
                </a:gridCol>
                <a:gridCol w="3436434">
                  <a:extLst>
                    <a:ext uri="{9D8B030D-6E8A-4147-A177-3AD203B41FA5}">
                      <a16:colId xmlns:a16="http://schemas.microsoft.com/office/drawing/2014/main" val="2449909970"/>
                    </a:ext>
                  </a:extLst>
                </a:gridCol>
              </a:tblGrid>
              <a:tr h="729957">
                <a:tc>
                  <a:txBody>
                    <a:bodyPr/>
                    <a:lstStyle/>
                    <a:p>
                      <a:pPr algn="ctr"/>
                      <a:r>
                        <a:rPr lang="en-VN" sz="4000" b="0" dirty="0">
                          <a:solidFill>
                            <a:srgbClr val="FF0000"/>
                          </a:solidFill>
                          <a:latin typeface="Comic Sans MS" panose="030F0902030302020204" pitchFamily="66" charset="0"/>
                        </a:rPr>
                        <a:t>s</a:t>
                      </a: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4000" b="0" dirty="0">
                          <a:solidFill>
                            <a:srgbClr val="FF0000"/>
                          </a:solidFill>
                          <a:latin typeface="Comic Sans MS" panose="030F0902030302020204" pitchFamily="66" charset="0"/>
                        </a:rPr>
                        <a:t>es</a:t>
                      </a: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71839810"/>
                  </a:ext>
                </a:extLst>
              </a:tr>
              <a:tr h="668960">
                <a:tc>
                  <a:txBody>
                    <a:bodyPr/>
                    <a:lstStyle/>
                    <a:p>
                      <a:pPr algn="ctr"/>
                      <a:endParaRPr lang="en-VN" sz="20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0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89125522"/>
                  </a:ext>
                </a:extLst>
              </a:tr>
              <a:tr h="668960">
                <a:tc>
                  <a:txBody>
                    <a:bodyPr/>
                    <a:lstStyle/>
                    <a:p>
                      <a:pPr algn="ctr"/>
                      <a:endParaRPr lang="en-VN" sz="20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0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06761245"/>
                  </a:ext>
                </a:extLst>
              </a:tr>
              <a:tr h="668960">
                <a:tc>
                  <a:txBody>
                    <a:bodyPr/>
                    <a:lstStyle/>
                    <a:p>
                      <a:pPr algn="ctr"/>
                      <a:endParaRPr lang="en-VN" sz="20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0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67467551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A228556F-4CA8-599E-4C14-FB9A1652DA1C}"/>
              </a:ext>
            </a:extLst>
          </p:cNvPr>
          <p:cNvSpPr txBox="1"/>
          <p:nvPr/>
        </p:nvSpPr>
        <p:spPr>
          <a:xfrm>
            <a:off x="1721883" y="2794704"/>
            <a:ext cx="340951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accent6">
                    <a:lumMod val="10000"/>
                  </a:schemeClr>
                </a:solidFill>
                <a:latin typeface="Comic Sans MS" panose="030F0902030302020204" pitchFamily="66" charset="0"/>
              </a:rPr>
              <a:t>mountain</a:t>
            </a:r>
            <a:r>
              <a:rPr lang="en-VN" sz="2800" b="1" dirty="0">
                <a:solidFill>
                  <a:srgbClr val="FF0000"/>
                </a:solidFill>
                <a:latin typeface="Comic Sans MS" panose="030F0902030302020204" pitchFamily="66" charset="0"/>
              </a:rPr>
              <a:t>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F57DD0D-6E52-A36E-FE7E-C4C5F178147D}"/>
              </a:ext>
            </a:extLst>
          </p:cNvPr>
          <p:cNvSpPr txBox="1"/>
          <p:nvPr/>
        </p:nvSpPr>
        <p:spPr>
          <a:xfrm>
            <a:off x="1721883" y="3500103"/>
            <a:ext cx="34095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accent6">
                    <a:lumMod val="10000"/>
                  </a:schemeClr>
                </a:solidFill>
                <a:latin typeface="Comic Sans MS" panose="030F0902030302020204" pitchFamily="66" charset="0"/>
              </a:rPr>
              <a:t>Computer room</a:t>
            </a:r>
            <a:r>
              <a:rPr lang="en-VN" sz="2800" b="1" dirty="0">
                <a:solidFill>
                  <a:srgbClr val="FF0000"/>
                </a:solidFill>
                <a:latin typeface="Comic Sans MS" panose="030F0902030302020204" pitchFamily="66" charset="0"/>
              </a:rPr>
              <a:t>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3B5B828-7A18-F3A3-6359-C38340A9B532}"/>
              </a:ext>
            </a:extLst>
          </p:cNvPr>
          <p:cNvSpPr txBox="1"/>
          <p:nvPr/>
        </p:nvSpPr>
        <p:spPr>
          <a:xfrm>
            <a:off x="1259158" y="4114413"/>
            <a:ext cx="46444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accent6">
                    <a:lumMod val="10000"/>
                  </a:schemeClr>
                </a:solidFill>
                <a:latin typeface="Comic Sans MS" panose="030F0902030302020204" pitchFamily="66" charset="0"/>
              </a:rPr>
              <a:t>playground</a:t>
            </a:r>
            <a:r>
              <a:rPr lang="en-VN" sz="2800" b="1" dirty="0">
                <a:solidFill>
                  <a:srgbClr val="FF0000"/>
                </a:solidFill>
                <a:latin typeface="Comic Sans MS" panose="030F0902030302020204" pitchFamily="66" charset="0"/>
              </a:rPr>
              <a:t>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0BB7637-E2EA-6C64-41D7-4AAEBAA166AD}"/>
              </a:ext>
            </a:extLst>
          </p:cNvPr>
          <p:cNvSpPr txBox="1"/>
          <p:nvPr/>
        </p:nvSpPr>
        <p:spPr>
          <a:xfrm>
            <a:off x="5131398" y="2780293"/>
            <a:ext cx="346335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chemeClr val="accent6">
                    <a:lumMod val="10000"/>
                  </a:schemeClr>
                </a:solidFill>
                <a:latin typeface="Comic Sans MS" panose="030F0902030302020204" pitchFamily="66" charset="0"/>
              </a:rPr>
              <a:t>villag</a:t>
            </a:r>
            <a:r>
              <a:rPr lang="en-VN" sz="2800" b="1" dirty="0">
                <a:solidFill>
                  <a:srgbClr val="FF0000"/>
                </a:solidFill>
                <a:latin typeface="Comic Sans MS" panose="030F0902030302020204" pitchFamily="66" charset="0"/>
              </a:rPr>
              <a:t>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D981D41-D0C6-BB86-6A0D-84159146F310}"/>
              </a:ext>
            </a:extLst>
          </p:cNvPr>
          <p:cNvSpPr txBox="1"/>
          <p:nvPr/>
        </p:nvSpPr>
        <p:spPr>
          <a:xfrm>
            <a:off x="5131398" y="3456184"/>
            <a:ext cx="346335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accent6">
                    <a:lumMod val="10000"/>
                  </a:schemeClr>
                </a:solidFill>
                <a:latin typeface="Comic Sans MS" panose="030F0902030302020204" pitchFamily="66" charset="0"/>
              </a:rPr>
              <a:t>hors</a:t>
            </a:r>
            <a:r>
              <a:rPr lang="en-VN" sz="2800" b="1" dirty="0">
                <a:solidFill>
                  <a:srgbClr val="FF0000"/>
                </a:solidFill>
                <a:latin typeface="Comic Sans MS" panose="030F0902030302020204" pitchFamily="66" charset="0"/>
              </a:rPr>
              <a:t>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5787D0D-0BFA-821E-86B9-9E9B1FBB168F}"/>
              </a:ext>
            </a:extLst>
          </p:cNvPr>
          <p:cNvSpPr txBox="1"/>
          <p:nvPr/>
        </p:nvSpPr>
        <p:spPr>
          <a:xfrm>
            <a:off x="5131398" y="4157980"/>
            <a:ext cx="346335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accent6">
                    <a:lumMod val="10000"/>
                  </a:schemeClr>
                </a:solidFill>
                <a:latin typeface="Comic Sans MS" panose="030F0902030302020204" pitchFamily="66" charset="0"/>
              </a:rPr>
              <a:t>box</a:t>
            </a:r>
            <a:r>
              <a:rPr lang="en-VN" sz="2800" b="1" dirty="0">
                <a:solidFill>
                  <a:srgbClr val="FF0000"/>
                </a:solidFill>
                <a:latin typeface="Comic Sans MS" panose="030F0902030302020204" pitchFamily="66" charset="0"/>
              </a:rPr>
              <a:t>es</a:t>
            </a:r>
          </a:p>
        </p:txBody>
      </p:sp>
      <p:pic>
        <p:nvPicPr>
          <p:cNvPr id="2" name="Picture 2" descr="Premium Vector | Set of children s emotions. facial expression. cartoon boy  and girl avatar. vector illustration of baby cartoon character cute">
            <a:extLst>
              <a:ext uri="{FF2B5EF4-FFF2-40B4-BE49-F238E27FC236}">
                <a16:creationId xmlns:a16="http://schemas.microsoft.com/office/drawing/2014/main" id="{CDB3181E-0154-CC55-DE72-A2E9BDCCE3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247" b="45935" l="4000" r="28500">
                        <a14:foregroundMark x1="13600" y1="28049" x2="15350" y2="33808"/>
                        <a14:foregroundMark x1="22000" y1="27575" x2="23300" y2="32656"/>
                        <a14:foregroundMark x1="21850" y1="31707" x2="21850" y2="33333"/>
                        <a14:foregroundMark x1="19850" y1="35230" x2="18450" y2="38144"/>
                        <a14:foregroundMark x1="12900" y1="28049" x2="14400" y2="36653"/>
                        <a14:foregroundMark x1="20100" y1="26084" x2="22800" y2="37669"/>
                        <a14:foregroundMark x1="21150" y1="25610" x2="17750" y2="40041"/>
                        <a14:foregroundMark x1="11800" y1="29810" x2="19150" y2="40515"/>
                        <a14:foregroundMark x1="19150" y1="40515" x2="19150" y2="40515"/>
                        <a14:foregroundMark x1="20200" y1="33469" x2="18100" y2="37940"/>
                        <a14:foregroundMark x1="21050" y1="34756" x2="14200" y2="37940"/>
                        <a14:foregroundMark x1="16900" y1="35569" x2="18550" y2="39092"/>
                        <a14:foregroundMark x1="17500" y1="34146" x2="19050" y2="37466"/>
                        <a14:foregroundMark x1="15500" y1="44038" x2="15500" y2="44038"/>
                        <a14:foregroundMark x1="13700" y1="44038" x2="13700" y2="44038"/>
                        <a14:foregroundMark x1="13000" y1="43564" x2="19600" y2="45190"/>
                        <a14:foregroundMark x1="20200" y1="44173" x2="16450" y2="43564"/>
                        <a14:foregroundMark x1="17600" y1="41667" x2="14400" y2="45935"/>
                        <a14:foregroundMark x1="13350" y1="44173" x2="19750" y2="44173"/>
                        <a14:foregroundMark x1="19250" y1="43902" x2="16100" y2="40854"/>
                        <a14:foregroundMark x1="15850" y1="25136" x2="14050" y2="35230"/>
                        <a14:foregroundMark x1="4000" y1="31572" x2="4000" y2="31572"/>
                        <a14:foregroundMark x1="13350" y1="44715" x2="19500" y2="44512"/>
                        <a14:foregroundMark x1="19750" y1="43564" x2="13100" y2="43428"/>
                        <a14:foregroundMark x1="13950" y1="43902" x2="20800" y2="43564"/>
                        <a14:foregroundMark x1="19750" y1="43225" x2="18300" y2="42954"/>
                        <a14:foregroundMark x1="17400" y1="42276" x2="17400" y2="42276"/>
                        <a14:foregroundMark x1="13950" y1="43631" x2="20500" y2="45257"/>
                        <a14:foregroundMark x1="19300" y1="44309" x2="12600" y2="44309"/>
                        <a14:foregroundMark x1="10150" y1="45799" x2="19250" y2="45867"/>
                        <a14:foregroundMark x1="19250" y1="45867" x2="11550" y2="44580"/>
                        <a14:foregroundMark x1="11550" y1="44580" x2="11000" y2="44986"/>
                        <a14:foregroundMark x1="14300" y1="11382" x2="14300" y2="11382"/>
                        <a14:foregroundMark x1="14400" y1="11247" x2="14400" y2="11247"/>
                        <a14:foregroundMark x1="21300" y1="15854" x2="21300" y2="15854"/>
                        <a14:foregroundMark x1="21550" y1="23374" x2="21550" y2="233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3" t="7171" r="68440" b="50000"/>
          <a:stretch/>
        </p:blipFill>
        <p:spPr bwMode="auto">
          <a:xfrm flipH="1">
            <a:off x="7537785" y="48661"/>
            <a:ext cx="1606215" cy="1663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7297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E71707-20EC-B133-D4F1-3C868CA0F4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CD01EAD-CE07-1070-08E5-C9B4673C01FC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1B3B3C76-A9EE-58C3-5657-34B02F50381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3C0A07-A8B8-20C4-4500-195CED6F64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803" y="151305"/>
            <a:ext cx="6554057" cy="4896216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4B5DFE4A-EAF6-6CD0-32D7-3B9064C53795}"/>
              </a:ext>
            </a:extLst>
          </p:cNvPr>
          <p:cNvSpPr/>
          <p:nvPr/>
        </p:nvSpPr>
        <p:spPr>
          <a:xfrm>
            <a:off x="2177325" y="2080079"/>
            <a:ext cx="457200" cy="46035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B95ECF7-9051-8EF5-284D-BC741600C7D9}"/>
              </a:ext>
            </a:extLst>
          </p:cNvPr>
          <p:cNvSpPr/>
          <p:nvPr/>
        </p:nvSpPr>
        <p:spPr>
          <a:xfrm>
            <a:off x="2116152" y="4587168"/>
            <a:ext cx="457200" cy="46035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Track 6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97133" y="5253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405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972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7" grpId="0" animBg="1"/>
      <p:bldP spid="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B81F97-618F-1F9E-A3E7-45B696AEB8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16290DB-2B5D-5778-3295-AA1582E1C42C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EBB0F261-01C8-C6B5-0F99-64402D72E48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</p:spPr>
      </p:pic>
      <p:pic>
        <p:nvPicPr>
          <p:cNvPr id="10" name="Track 6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42575" y="423997"/>
            <a:ext cx="609600" cy="6096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6A6D820-955E-C5F9-13CB-7E458CB81A3F}"/>
              </a:ext>
            </a:extLst>
          </p:cNvPr>
          <p:cNvSpPr/>
          <p:nvPr/>
        </p:nvSpPr>
        <p:spPr>
          <a:xfrm>
            <a:off x="3642575" y="1220012"/>
            <a:ext cx="1596399" cy="40439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towns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5849219-F690-0BA4-4DF3-42E17C1315BA}"/>
              </a:ext>
            </a:extLst>
          </p:cNvPr>
          <p:cNvSpPr/>
          <p:nvPr/>
        </p:nvSpPr>
        <p:spPr>
          <a:xfrm>
            <a:off x="6712362" y="3252618"/>
            <a:ext cx="1596399" cy="40439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city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2F6C356-D34E-CB96-EB79-40349FA079BD}"/>
              </a:ext>
            </a:extLst>
          </p:cNvPr>
          <p:cNvSpPr/>
          <p:nvPr/>
        </p:nvSpPr>
        <p:spPr>
          <a:xfrm>
            <a:off x="3642574" y="1681133"/>
            <a:ext cx="1596399" cy="40439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towns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13E83A1-66B0-7DDE-3D9F-935C000CEC3A}"/>
              </a:ext>
            </a:extLst>
          </p:cNvPr>
          <p:cNvSpPr/>
          <p:nvPr/>
        </p:nvSpPr>
        <p:spPr>
          <a:xfrm>
            <a:off x="4712179" y="2119650"/>
            <a:ext cx="1596399" cy="40439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towns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9F51739-1C41-AE99-E858-ED42A95C82C5}"/>
              </a:ext>
            </a:extLst>
          </p:cNvPr>
          <p:cNvSpPr/>
          <p:nvPr/>
        </p:nvSpPr>
        <p:spPr>
          <a:xfrm>
            <a:off x="6712362" y="3721291"/>
            <a:ext cx="1596399" cy="40439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city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03E054E-7A32-15FC-E0E0-4B8AABF7097B}"/>
              </a:ext>
            </a:extLst>
          </p:cNvPr>
          <p:cNvSpPr/>
          <p:nvPr/>
        </p:nvSpPr>
        <p:spPr>
          <a:xfrm>
            <a:off x="7852673" y="4159504"/>
            <a:ext cx="990113" cy="40439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city</a:t>
            </a:r>
          </a:p>
        </p:txBody>
      </p:sp>
    </p:spTree>
    <p:extLst>
      <p:ext uri="{BB962C8B-B14F-4D97-AF65-F5344CB8AC3E}">
        <p14:creationId xmlns:p14="http://schemas.microsoft.com/office/powerpoint/2010/main" val="780650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6287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  <p:bldP spid="11" grpId="0" animBg="1"/>
      <p:bldP spid="13" grpId="0" animBg="1"/>
      <p:bldP spid="1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03" name="Google Shape;3703;p59"/>
          <p:cNvGrpSpPr/>
          <p:nvPr/>
        </p:nvGrpSpPr>
        <p:grpSpPr>
          <a:xfrm>
            <a:off x="1247857" y="1463820"/>
            <a:ext cx="3163409" cy="3092726"/>
            <a:chOff x="2649462" y="141085"/>
            <a:chExt cx="2650309" cy="2591091"/>
          </a:xfrm>
        </p:grpSpPr>
        <p:sp>
          <p:nvSpPr>
            <p:cNvPr id="3704" name="Google Shape;3704;p59"/>
            <p:cNvSpPr/>
            <p:nvPr/>
          </p:nvSpPr>
          <p:spPr>
            <a:xfrm>
              <a:off x="2745905" y="370357"/>
              <a:ext cx="2315562" cy="2277635"/>
            </a:xfrm>
            <a:custGeom>
              <a:avLst/>
              <a:gdLst/>
              <a:ahLst/>
              <a:cxnLst/>
              <a:rect l="l" t="t" r="r" b="b"/>
              <a:pathLst>
                <a:path w="27006" h="21098" extrusionOk="0">
                  <a:moveTo>
                    <a:pt x="13533" y="1"/>
                  </a:moveTo>
                  <a:lnTo>
                    <a:pt x="12868" y="21"/>
                  </a:lnTo>
                  <a:lnTo>
                    <a:pt x="12222" y="61"/>
                  </a:lnTo>
                  <a:lnTo>
                    <a:pt x="11617" y="101"/>
                  </a:lnTo>
                  <a:lnTo>
                    <a:pt x="11012" y="182"/>
                  </a:lnTo>
                  <a:lnTo>
                    <a:pt x="10427" y="263"/>
                  </a:lnTo>
                  <a:lnTo>
                    <a:pt x="9863" y="384"/>
                  </a:lnTo>
                  <a:lnTo>
                    <a:pt x="9318" y="505"/>
                  </a:lnTo>
                  <a:lnTo>
                    <a:pt x="8794" y="646"/>
                  </a:lnTo>
                  <a:lnTo>
                    <a:pt x="8289" y="807"/>
                  </a:lnTo>
                  <a:lnTo>
                    <a:pt x="7785" y="989"/>
                  </a:lnTo>
                  <a:lnTo>
                    <a:pt x="7301" y="1191"/>
                  </a:lnTo>
                  <a:lnTo>
                    <a:pt x="6837" y="1412"/>
                  </a:lnTo>
                  <a:lnTo>
                    <a:pt x="6373" y="1634"/>
                  </a:lnTo>
                  <a:lnTo>
                    <a:pt x="5930" y="1897"/>
                  </a:lnTo>
                  <a:lnTo>
                    <a:pt x="5506" y="2159"/>
                  </a:lnTo>
                  <a:lnTo>
                    <a:pt x="5062" y="2441"/>
                  </a:lnTo>
                  <a:lnTo>
                    <a:pt x="4659" y="2764"/>
                  </a:lnTo>
                  <a:lnTo>
                    <a:pt x="4256" y="3066"/>
                  </a:lnTo>
                  <a:lnTo>
                    <a:pt x="3852" y="3409"/>
                  </a:lnTo>
                  <a:lnTo>
                    <a:pt x="3449" y="3772"/>
                  </a:lnTo>
                  <a:lnTo>
                    <a:pt x="3066" y="4135"/>
                  </a:lnTo>
                  <a:lnTo>
                    <a:pt x="2683" y="4539"/>
                  </a:lnTo>
                  <a:lnTo>
                    <a:pt x="2299" y="4942"/>
                  </a:lnTo>
                  <a:lnTo>
                    <a:pt x="1936" y="5366"/>
                  </a:lnTo>
                  <a:lnTo>
                    <a:pt x="1573" y="5789"/>
                  </a:lnTo>
                  <a:lnTo>
                    <a:pt x="1271" y="6233"/>
                  </a:lnTo>
                  <a:lnTo>
                    <a:pt x="988" y="6676"/>
                  </a:lnTo>
                  <a:lnTo>
                    <a:pt x="746" y="7120"/>
                  </a:lnTo>
                  <a:lnTo>
                    <a:pt x="545" y="7564"/>
                  </a:lnTo>
                  <a:lnTo>
                    <a:pt x="383" y="8008"/>
                  </a:lnTo>
                  <a:lnTo>
                    <a:pt x="242" y="8451"/>
                  </a:lnTo>
                  <a:lnTo>
                    <a:pt x="141" y="8915"/>
                  </a:lnTo>
                  <a:lnTo>
                    <a:pt x="61" y="9359"/>
                  </a:lnTo>
                  <a:lnTo>
                    <a:pt x="20" y="9803"/>
                  </a:lnTo>
                  <a:lnTo>
                    <a:pt x="0" y="10266"/>
                  </a:lnTo>
                  <a:lnTo>
                    <a:pt x="20" y="10710"/>
                  </a:lnTo>
                  <a:lnTo>
                    <a:pt x="61" y="11154"/>
                  </a:lnTo>
                  <a:lnTo>
                    <a:pt x="121" y="11577"/>
                  </a:lnTo>
                  <a:lnTo>
                    <a:pt x="222" y="12021"/>
                  </a:lnTo>
                  <a:lnTo>
                    <a:pt x="323" y="12445"/>
                  </a:lnTo>
                  <a:lnTo>
                    <a:pt x="464" y="12868"/>
                  </a:lnTo>
                  <a:lnTo>
                    <a:pt x="625" y="13272"/>
                  </a:lnTo>
                  <a:lnTo>
                    <a:pt x="787" y="13675"/>
                  </a:lnTo>
                  <a:lnTo>
                    <a:pt x="988" y="14078"/>
                  </a:lnTo>
                  <a:lnTo>
                    <a:pt x="1210" y="14462"/>
                  </a:lnTo>
                  <a:lnTo>
                    <a:pt x="1432" y="14845"/>
                  </a:lnTo>
                  <a:lnTo>
                    <a:pt x="1674" y="15208"/>
                  </a:lnTo>
                  <a:lnTo>
                    <a:pt x="1916" y="15571"/>
                  </a:lnTo>
                  <a:lnTo>
                    <a:pt x="2198" y="15914"/>
                  </a:lnTo>
                  <a:lnTo>
                    <a:pt x="2481" y="16257"/>
                  </a:lnTo>
                  <a:lnTo>
                    <a:pt x="2763" y="16559"/>
                  </a:lnTo>
                  <a:lnTo>
                    <a:pt x="3066" y="16862"/>
                  </a:lnTo>
                  <a:lnTo>
                    <a:pt x="3368" y="17164"/>
                  </a:lnTo>
                  <a:lnTo>
                    <a:pt x="3691" y="17426"/>
                  </a:lnTo>
                  <a:lnTo>
                    <a:pt x="4014" y="17689"/>
                  </a:lnTo>
                  <a:lnTo>
                    <a:pt x="4336" y="17931"/>
                  </a:lnTo>
                  <a:lnTo>
                    <a:pt x="5002" y="18374"/>
                  </a:lnTo>
                  <a:lnTo>
                    <a:pt x="5688" y="18778"/>
                  </a:lnTo>
                  <a:lnTo>
                    <a:pt x="6394" y="19181"/>
                  </a:lnTo>
                  <a:lnTo>
                    <a:pt x="7120" y="19544"/>
                  </a:lnTo>
                  <a:lnTo>
                    <a:pt x="7886" y="19867"/>
                  </a:lnTo>
                  <a:lnTo>
                    <a:pt x="8673" y="20149"/>
                  </a:lnTo>
                  <a:lnTo>
                    <a:pt x="9459" y="20411"/>
                  </a:lnTo>
                  <a:lnTo>
                    <a:pt x="10286" y="20633"/>
                  </a:lnTo>
                  <a:lnTo>
                    <a:pt x="11133" y="20795"/>
                  </a:lnTo>
                  <a:lnTo>
                    <a:pt x="12000" y="20936"/>
                  </a:lnTo>
                  <a:lnTo>
                    <a:pt x="12888" y="21037"/>
                  </a:lnTo>
                  <a:lnTo>
                    <a:pt x="13816" y="21077"/>
                  </a:lnTo>
                  <a:lnTo>
                    <a:pt x="14743" y="21097"/>
                  </a:lnTo>
                  <a:lnTo>
                    <a:pt x="15712" y="21037"/>
                  </a:lnTo>
                  <a:lnTo>
                    <a:pt x="16700" y="20956"/>
                  </a:lnTo>
                  <a:lnTo>
                    <a:pt x="17708" y="20815"/>
                  </a:lnTo>
                  <a:lnTo>
                    <a:pt x="18212" y="20714"/>
                  </a:lnTo>
                  <a:lnTo>
                    <a:pt x="18696" y="20613"/>
                  </a:lnTo>
                  <a:lnTo>
                    <a:pt x="19181" y="20492"/>
                  </a:lnTo>
                  <a:lnTo>
                    <a:pt x="19644" y="20351"/>
                  </a:lnTo>
                  <a:lnTo>
                    <a:pt x="20088" y="20210"/>
                  </a:lnTo>
                  <a:lnTo>
                    <a:pt x="20532" y="20048"/>
                  </a:lnTo>
                  <a:lnTo>
                    <a:pt x="20955" y="19867"/>
                  </a:lnTo>
                  <a:lnTo>
                    <a:pt x="21359" y="19685"/>
                  </a:lnTo>
                  <a:lnTo>
                    <a:pt x="21762" y="19484"/>
                  </a:lnTo>
                  <a:lnTo>
                    <a:pt x="22145" y="19262"/>
                  </a:lnTo>
                  <a:lnTo>
                    <a:pt x="22529" y="19040"/>
                  </a:lnTo>
                  <a:lnTo>
                    <a:pt x="22871" y="18798"/>
                  </a:lnTo>
                  <a:lnTo>
                    <a:pt x="23214" y="18556"/>
                  </a:lnTo>
                  <a:lnTo>
                    <a:pt x="23557" y="18294"/>
                  </a:lnTo>
                  <a:lnTo>
                    <a:pt x="23860" y="18031"/>
                  </a:lnTo>
                  <a:lnTo>
                    <a:pt x="24162" y="17749"/>
                  </a:lnTo>
                  <a:lnTo>
                    <a:pt x="24465" y="17467"/>
                  </a:lnTo>
                  <a:lnTo>
                    <a:pt x="24727" y="17164"/>
                  </a:lnTo>
                  <a:lnTo>
                    <a:pt x="24989" y="16862"/>
                  </a:lnTo>
                  <a:lnTo>
                    <a:pt x="25231" y="16559"/>
                  </a:lnTo>
                  <a:lnTo>
                    <a:pt x="25453" y="16236"/>
                  </a:lnTo>
                  <a:lnTo>
                    <a:pt x="25655" y="15914"/>
                  </a:lnTo>
                  <a:lnTo>
                    <a:pt x="25856" y="15571"/>
                  </a:lnTo>
                  <a:lnTo>
                    <a:pt x="26038" y="15228"/>
                  </a:lnTo>
                  <a:lnTo>
                    <a:pt x="26199" y="14865"/>
                  </a:lnTo>
                  <a:lnTo>
                    <a:pt x="26361" y="14522"/>
                  </a:lnTo>
                  <a:lnTo>
                    <a:pt x="26482" y="14159"/>
                  </a:lnTo>
                  <a:lnTo>
                    <a:pt x="26603" y="13776"/>
                  </a:lnTo>
                  <a:lnTo>
                    <a:pt x="26703" y="13413"/>
                  </a:lnTo>
                  <a:lnTo>
                    <a:pt x="26804" y="13030"/>
                  </a:lnTo>
                  <a:lnTo>
                    <a:pt x="26865" y="12646"/>
                  </a:lnTo>
                  <a:lnTo>
                    <a:pt x="26925" y="12263"/>
                  </a:lnTo>
                  <a:lnTo>
                    <a:pt x="26966" y="11759"/>
                  </a:lnTo>
                  <a:lnTo>
                    <a:pt x="27006" y="11255"/>
                  </a:lnTo>
                  <a:lnTo>
                    <a:pt x="27006" y="10751"/>
                  </a:lnTo>
                  <a:lnTo>
                    <a:pt x="26986" y="10246"/>
                  </a:lnTo>
                  <a:lnTo>
                    <a:pt x="26966" y="9742"/>
                  </a:lnTo>
                  <a:lnTo>
                    <a:pt x="26905" y="9258"/>
                  </a:lnTo>
                  <a:lnTo>
                    <a:pt x="26845" y="8754"/>
                  </a:lnTo>
                  <a:lnTo>
                    <a:pt x="26744" y="8270"/>
                  </a:lnTo>
                  <a:lnTo>
                    <a:pt x="26643" y="7806"/>
                  </a:lnTo>
                  <a:lnTo>
                    <a:pt x="26522" y="7322"/>
                  </a:lnTo>
                  <a:lnTo>
                    <a:pt x="26361" y="6858"/>
                  </a:lnTo>
                  <a:lnTo>
                    <a:pt x="26199" y="6414"/>
                  </a:lnTo>
                  <a:lnTo>
                    <a:pt x="26018" y="5971"/>
                  </a:lnTo>
                  <a:lnTo>
                    <a:pt x="25836" y="5527"/>
                  </a:lnTo>
                  <a:lnTo>
                    <a:pt x="25614" y="5103"/>
                  </a:lnTo>
                  <a:lnTo>
                    <a:pt x="25392" y="4700"/>
                  </a:lnTo>
                  <a:lnTo>
                    <a:pt x="25130" y="4297"/>
                  </a:lnTo>
                  <a:lnTo>
                    <a:pt x="24868" y="3913"/>
                  </a:lnTo>
                  <a:lnTo>
                    <a:pt x="24586" y="3550"/>
                  </a:lnTo>
                  <a:lnTo>
                    <a:pt x="24303" y="3207"/>
                  </a:lnTo>
                  <a:lnTo>
                    <a:pt x="23981" y="2865"/>
                  </a:lnTo>
                  <a:lnTo>
                    <a:pt x="23658" y="2562"/>
                  </a:lnTo>
                  <a:lnTo>
                    <a:pt x="23335" y="2260"/>
                  </a:lnTo>
                  <a:lnTo>
                    <a:pt x="22972" y="1977"/>
                  </a:lnTo>
                  <a:lnTo>
                    <a:pt x="22609" y="1715"/>
                  </a:lnTo>
                  <a:lnTo>
                    <a:pt x="22226" y="1493"/>
                  </a:lnTo>
                  <a:lnTo>
                    <a:pt x="21823" y="1271"/>
                  </a:lnTo>
                  <a:lnTo>
                    <a:pt x="21419" y="1070"/>
                  </a:lnTo>
                  <a:lnTo>
                    <a:pt x="20996" y="908"/>
                  </a:lnTo>
                  <a:lnTo>
                    <a:pt x="20572" y="767"/>
                  </a:lnTo>
                  <a:lnTo>
                    <a:pt x="20128" y="646"/>
                  </a:lnTo>
                  <a:lnTo>
                    <a:pt x="19665" y="565"/>
                  </a:lnTo>
                  <a:lnTo>
                    <a:pt x="18797" y="424"/>
                  </a:lnTo>
                  <a:lnTo>
                    <a:pt x="17970" y="303"/>
                  </a:lnTo>
                  <a:lnTo>
                    <a:pt x="17164" y="202"/>
                  </a:lnTo>
                  <a:lnTo>
                    <a:pt x="16397" y="122"/>
                  </a:lnTo>
                  <a:lnTo>
                    <a:pt x="15631" y="61"/>
                  </a:lnTo>
                  <a:lnTo>
                    <a:pt x="14905" y="21"/>
                  </a:lnTo>
                  <a:lnTo>
                    <a:pt x="1419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705" name="Google Shape;3705;p59"/>
            <p:cNvGrpSpPr/>
            <p:nvPr/>
          </p:nvGrpSpPr>
          <p:grpSpPr>
            <a:xfrm rot="10800000">
              <a:off x="2649462" y="141085"/>
              <a:ext cx="2650309" cy="2591091"/>
              <a:chOff x="6012925" y="2964625"/>
              <a:chExt cx="1341725" cy="1009975"/>
            </a:xfrm>
          </p:grpSpPr>
          <p:sp>
            <p:nvSpPr>
              <p:cNvPr id="3706" name="Google Shape;3706;p59"/>
              <p:cNvSpPr/>
              <p:nvPr/>
            </p:nvSpPr>
            <p:spPr>
              <a:xfrm>
                <a:off x="7165050" y="2964625"/>
                <a:ext cx="189600" cy="218350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7" name="Google Shape;3707;p59"/>
              <p:cNvSpPr/>
              <p:nvPr/>
            </p:nvSpPr>
            <p:spPr>
              <a:xfrm>
                <a:off x="6116275" y="3023125"/>
                <a:ext cx="172475" cy="132125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5285" extrusionOk="0">
                    <a:moveTo>
                      <a:pt x="5386" y="0"/>
                    </a:moveTo>
                    <a:lnTo>
                      <a:pt x="5063" y="21"/>
                    </a:lnTo>
                    <a:lnTo>
                      <a:pt x="4720" y="81"/>
                    </a:lnTo>
                    <a:lnTo>
                      <a:pt x="4357" y="162"/>
                    </a:lnTo>
                    <a:lnTo>
                      <a:pt x="3974" y="283"/>
                    </a:lnTo>
                    <a:lnTo>
                      <a:pt x="3591" y="444"/>
                    </a:lnTo>
                    <a:lnTo>
                      <a:pt x="3207" y="626"/>
                    </a:lnTo>
                    <a:lnTo>
                      <a:pt x="2804" y="827"/>
                    </a:lnTo>
                    <a:lnTo>
                      <a:pt x="2401" y="1090"/>
                    </a:lnTo>
                    <a:lnTo>
                      <a:pt x="1997" y="1372"/>
                    </a:lnTo>
                    <a:lnTo>
                      <a:pt x="1796" y="1533"/>
                    </a:lnTo>
                    <a:lnTo>
                      <a:pt x="1614" y="1695"/>
                    </a:lnTo>
                    <a:lnTo>
                      <a:pt x="1271" y="2017"/>
                    </a:lnTo>
                    <a:lnTo>
                      <a:pt x="969" y="2380"/>
                    </a:lnTo>
                    <a:lnTo>
                      <a:pt x="707" y="2743"/>
                    </a:lnTo>
                    <a:lnTo>
                      <a:pt x="485" y="3106"/>
                    </a:lnTo>
                    <a:lnTo>
                      <a:pt x="323" y="3469"/>
                    </a:lnTo>
                    <a:lnTo>
                      <a:pt x="182" y="3812"/>
                    </a:lnTo>
                    <a:lnTo>
                      <a:pt x="81" y="4135"/>
                    </a:lnTo>
                    <a:lnTo>
                      <a:pt x="21" y="4438"/>
                    </a:lnTo>
                    <a:lnTo>
                      <a:pt x="1" y="4700"/>
                    </a:lnTo>
                    <a:lnTo>
                      <a:pt x="1" y="4922"/>
                    </a:lnTo>
                    <a:lnTo>
                      <a:pt x="61" y="5103"/>
                    </a:lnTo>
                    <a:lnTo>
                      <a:pt x="81" y="5164"/>
                    </a:lnTo>
                    <a:lnTo>
                      <a:pt x="122" y="5224"/>
                    </a:lnTo>
                    <a:lnTo>
                      <a:pt x="182" y="5264"/>
                    </a:lnTo>
                    <a:lnTo>
                      <a:pt x="243" y="5285"/>
                    </a:lnTo>
                    <a:lnTo>
                      <a:pt x="384" y="5285"/>
                    </a:lnTo>
                    <a:lnTo>
                      <a:pt x="485" y="5244"/>
                    </a:lnTo>
                    <a:lnTo>
                      <a:pt x="565" y="5184"/>
                    </a:lnTo>
                    <a:lnTo>
                      <a:pt x="767" y="5043"/>
                    </a:lnTo>
                    <a:lnTo>
                      <a:pt x="989" y="4861"/>
                    </a:lnTo>
                    <a:lnTo>
                      <a:pt x="1493" y="4377"/>
                    </a:lnTo>
                    <a:lnTo>
                      <a:pt x="2078" y="3792"/>
                    </a:lnTo>
                    <a:lnTo>
                      <a:pt x="2401" y="3469"/>
                    </a:lnTo>
                    <a:lnTo>
                      <a:pt x="2764" y="3127"/>
                    </a:lnTo>
                    <a:lnTo>
                      <a:pt x="3167" y="2804"/>
                    </a:lnTo>
                    <a:lnTo>
                      <a:pt x="3591" y="2461"/>
                    </a:lnTo>
                    <a:lnTo>
                      <a:pt x="4034" y="2118"/>
                    </a:lnTo>
                    <a:lnTo>
                      <a:pt x="4539" y="1795"/>
                    </a:lnTo>
                    <a:lnTo>
                      <a:pt x="5063" y="1493"/>
                    </a:lnTo>
                    <a:lnTo>
                      <a:pt x="5628" y="1190"/>
                    </a:lnTo>
                    <a:lnTo>
                      <a:pt x="6253" y="928"/>
                    </a:lnTo>
                    <a:lnTo>
                      <a:pt x="6898" y="686"/>
                    </a:lnTo>
                    <a:lnTo>
                      <a:pt x="6838" y="585"/>
                    </a:lnTo>
                    <a:lnTo>
                      <a:pt x="6777" y="505"/>
                    </a:lnTo>
                    <a:lnTo>
                      <a:pt x="6616" y="343"/>
                    </a:lnTo>
                    <a:lnTo>
                      <a:pt x="6434" y="202"/>
                    </a:lnTo>
                    <a:lnTo>
                      <a:pt x="6213" y="101"/>
                    </a:lnTo>
                    <a:lnTo>
                      <a:pt x="5971" y="41"/>
                    </a:lnTo>
                    <a:lnTo>
                      <a:pt x="56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8" name="Google Shape;3708;p59"/>
              <p:cNvSpPr/>
              <p:nvPr/>
            </p:nvSpPr>
            <p:spPr>
              <a:xfrm>
                <a:off x="6524700" y="3909025"/>
                <a:ext cx="511300" cy="65575"/>
              </a:xfrm>
              <a:custGeom>
                <a:avLst/>
                <a:gdLst/>
                <a:ahLst/>
                <a:cxnLst/>
                <a:rect l="l" t="t" r="r" b="b"/>
                <a:pathLst>
                  <a:path w="20452" h="2623" extrusionOk="0">
                    <a:moveTo>
                      <a:pt x="19806" y="1"/>
                    </a:moveTo>
                    <a:lnTo>
                      <a:pt x="19342" y="41"/>
                    </a:lnTo>
                    <a:lnTo>
                      <a:pt x="18757" y="142"/>
                    </a:lnTo>
                    <a:lnTo>
                      <a:pt x="18051" y="283"/>
                    </a:lnTo>
                    <a:lnTo>
                      <a:pt x="17325" y="384"/>
                    </a:lnTo>
                    <a:lnTo>
                      <a:pt x="16539" y="505"/>
                    </a:lnTo>
                    <a:lnTo>
                      <a:pt x="15712" y="586"/>
                    </a:lnTo>
                    <a:lnTo>
                      <a:pt x="14824" y="666"/>
                    </a:lnTo>
                    <a:lnTo>
                      <a:pt x="13896" y="727"/>
                    </a:lnTo>
                    <a:lnTo>
                      <a:pt x="12928" y="787"/>
                    </a:lnTo>
                    <a:lnTo>
                      <a:pt x="11920" y="807"/>
                    </a:lnTo>
                    <a:lnTo>
                      <a:pt x="10851" y="828"/>
                    </a:lnTo>
                    <a:lnTo>
                      <a:pt x="9742" y="828"/>
                    </a:lnTo>
                    <a:lnTo>
                      <a:pt x="8592" y="807"/>
                    </a:lnTo>
                    <a:lnTo>
                      <a:pt x="7382" y="767"/>
                    </a:lnTo>
                    <a:lnTo>
                      <a:pt x="6152" y="707"/>
                    </a:lnTo>
                    <a:lnTo>
                      <a:pt x="4861" y="606"/>
                    </a:lnTo>
                    <a:lnTo>
                      <a:pt x="3530" y="505"/>
                    </a:lnTo>
                    <a:lnTo>
                      <a:pt x="2158" y="384"/>
                    </a:lnTo>
                    <a:lnTo>
                      <a:pt x="1614" y="344"/>
                    </a:lnTo>
                    <a:lnTo>
                      <a:pt x="1150" y="344"/>
                    </a:lnTo>
                    <a:lnTo>
                      <a:pt x="767" y="384"/>
                    </a:lnTo>
                    <a:lnTo>
                      <a:pt x="444" y="444"/>
                    </a:lnTo>
                    <a:lnTo>
                      <a:pt x="323" y="505"/>
                    </a:lnTo>
                    <a:lnTo>
                      <a:pt x="222" y="545"/>
                    </a:lnTo>
                    <a:lnTo>
                      <a:pt x="141" y="606"/>
                    </a:lnTo>
                    <a:lnTo>
                      <a:pt x="61" y="666"/>
                    </a:lnTo>
                    <a:lnTo>
                      <a:pt x="20" y="747"/>
                    </a:lnTo>
                    <a:lnTo>
                      <a:pt x="0" y="807"/>
                    </a:lnTo>
                    <a:lnTo>
                      <a:pt x="0" y="888"/>
                    </a:lnTo>
                    <a:lnTo>
                      <a:pt x="20" y="969"/>
                    </a:lnTo>
                    <a:lnTo>
                      <a:pt x="41" y="1050"/>
                    </a:lnTo>
                    <a:lnTo>
                      <a:pt x="101" y="1130"/>
                    </a:lnTo>
                    <a:lnTo>
                      <a:pt x="182" y="1211"/>
                    </a:lnTo>
                    <a:lnTo>
                      <a:pt x="283" y="1292"/>
                    </a:lnTo>
                    <a:lnTo>
                      <a:pt x="404" y="1372"/>
                    </a:lnTo>
                    <a:lnTo>
                      <a:pt x="545" y="1453"/>
                    </a:lnTo>
                    <a:lnTo>
                      <a:pt x="888" y="1614"/>
                    </a:lnTo>
                    <a:lnTo>
                      <a:pt x="1331" y="1776"/>
                    </a:lnTo>
                    <a:lnTo>
                      <a:pt x="1856" y="1897"/>
                    </a:lnTo>
                    <a:lnTo>
                      <a:pt x="2461" y="2018"/>
                    </a:lnTo>
                    <a:lnTo>
                      <a:pt x="3167" y="2098"/>
                    </a:lnTo>
                    <a:lnTo>
                      <a:pt x="4659" y="2260"/>
                    </a:lnTo>
                    <a:lnTo>
                      <a:pt x="6172" y="2401"/>
                    </a:lnTo>
                    <a:lnTo>
                      <a:pt x="7685" y="2522"/>
                    </a:lnTo>
                    <a:lnTo>
                      <a:pt x="9197" y="2603"/>
                    </a:lnTo>
                    <a:lnTo>
                      <a:pt x="9964" y="2623"/>
                    </a:lnTo>
                    <a:lnTo>
                      <a:pt x="11517" y="2623"/>
                    </a:lnTo>
                    <a:lnTo>
                      <a:pt x="12303" y="2582"/>
                    </a:lnTo>
                    <a:lnTo>
                      <a:pt x="13090" y="2542"/>
                    </a:lnTo>
                    <a:lnTo>
                      <a:pt x="13876" y="2481"/>
                    </a:lnTo>
                    <a:lnTo>
                      <a:pt x="14683" y="2381"/>
                    </a:lnTo>
                    <a:lnTo>
                      <a:pt x="15490" y="2280"/>
                    </a:lnTo>
                    <a:lnTo>
                      <a:pt x="16276" y="2139"/>
                    </a:lnTo>
                    <a:lnTo>
                      <a:pt x="17023" y="1957"/>
                    </a:lnTo>
                    <a:lnTo>
                      <a:pt x="17708" y="1776"/>
                    </a:lnTo>
                    <a:lnTo>
                      <a:pt x="18334" y="1554"/>
                    </a:lnTo>
                    <a:lnTo>
                      <a:pt x="18898" y="1332"/>
                    </a:lnTo>
                    <a:lnTo>
                      <a:pt x="19362" y="1110"/>
                    </a:lnTo>
                    <a:lnTo>
                      <a:pt x="19766" y="888"/>
                    </a:lnTo>
                    <a:lnTo>
                      <a:pt x="20088" y="686"/>
                    </a:lnTo>
                    <a:lnTo>
                      <a:pt x="20310" y="485"/>
                    </a:lnTo>
                    <a:lnTo>
                      <a:pt x="20371" y="404"/>
                    </a:lnTo>
                    <a:lnTo>
                      <a:pt x="20431" y="323"/>
                    </a:lnTo>
                    <a:lnTo>
                      <a:pt x="20451" y="243"/>
                    </a:lnTo>
                    <a:lnTo>
                      <a:pt x="20451" y="182"/>
                    </a:lnTo>
                    <a:lnTo>
                      <a:pt x="20411" y="122"/>
                    </a:lnTo>
                    <a:lnTo>
                      <a:pt x="20350" y="81"/>
                    </a:lnTo>
                    <a:lnTo>
                      <a:pt x="20270" y="41"/>
                    </a:lnTo>
                    <a:lnTo>
                      <a:pt x="20149" y="21"/>
                    </a:lnTo>
                    <a:lnTo>
                      <a:pt x="1998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9" name="Google Shape;3709;p59"/>
              <p:cNvSpPr/>
              <p:nvPr/>
            </p:nvSpPr>
            <p:spPr>
              <a:xfrm>
                <a:off x="6012925" y="3613050"/>
                <a:ext cx="210775" cy="250125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10005" extrusionOk="0">
                    <a:moveTo>
                      <a:pt x="101" y="1"/>
                    </a:moveTo>
                    <a:lnTo>
                      <a:pt x="61" y="485"/>
                    </a:lnTo>
                    <a:lnTo>
                      <a:pt x="20" y="949"/>
                    </a:lnTo>
                    <a:lnTo>
                      <a:pt x="0" y="1413"/>
                    </a:lnTo>
                    <a:lnTo>
                      <a:pt x="20" y="1876"/>
                    </a:lnTo>
                    <a:lnTo>
                      <a:pt x="40" y="2320"/>
                    </a:lnTo>
                    <a:lnTo>
                      <a:pt x="81" y="2744"/>
                    </a:lnTo>
                    <a:lnTo>
                      <a:pt x="141" y="3167"/>
                    </a:lnTo>
                    <a:lnTo>
                      <a:pt x="202" y="3591"/>
                    </a:lnTo>
                    <a:lnTo>
                      <a:pt x="303" y="3994"/>
                    </a:lnTo>
                    <a:lnTo>
                      <a:pt x="424" y="4377"/>
                    </a:lnTo>
                    <a:lnTo>
                      <a:pt x="565" y="4761"/>
                    </a:lnTo>
                    <a:lnTo>
                      <a:pt x="706" y="5144"/>
                    </a:lnTo>
                    <a:lnTo>
                      <a:pt x="887" y="5507"/>
                    </a:lnTo>
                    <a:lnTo>
                      <a:pt x="1089" y="5850"/>
                    </a:lnTo>
                    <a:lnTo>
                      <a:pt x="1311" y="6193"/>
                    </a:lnTo>
                    <a:lnTo>
                      <a:pt x="1553" y="6515"/>
                    </a:lnTo>
                    <a:lnTo>
                      <a:pt x="1795" y="6818"/>
                    </a:lnTo>
                    <a:lnTo>
                      <a:pt x="2077" y="7120"/>
                    </a:lnTo>
                    <a:lnTo>
                      <a:pt x="2380" y="7423"/>
                    </a:lnTo>
                    <a:lnTo>
                      <a:pt x="2723" y="7705"/>
                    </a:lnTo>
                    <a:lnTo>
                      <a:pt x="3066" y="7967"/>
                    </a:lnTo>
                    <a:lnTo>
                      <a:pt x="3429" y="8209"/>
                    </a:lnTo>
                    <a:lnTo>
                      <a:pt x="3832" y="8451"/>
                    </a:lnTo>
                    <a:lnTo>
                      <a:pt x="4235" y="8673"/>
                    </a:lnTo>
                    <a:lnTo>
                      <a:pt x="4679" y="8895"/>
                    </a:lnTo>
                    <a:lnTo>
                      <a:pt x="5143" y="9097"/>
                    </a:lnTo>
                    <a:lnTo>
                      <a:pt x="5627" y="9278"/>
                    </a:lnTo>
                    <a:lnTo>
                      <a:pt x="6131" y="9440"/>
                    </a:lnTo>
                    <a:lnTo>
                      <a:pt x="6676" y="9601"/>
                    </a:lnTo>
                    <a:lnTo>
                      <a:pt x="7241" y="9742"/>
                    </a:lnTo>
                    <a:lnTo>
                      <a:pt x="7825" y="9883"/>
                    </a:lnTo>
                    <a:lnTo>
                      <a:pt x="8431" y="10004"/>
                    </a:lnTo>
                    <a:lnTo>
                      <a:pt x="7785" y="9641"/>
                    </a:lnTo>
                    <a:lnTo>
                      <a:pt x="7180" y="9278"/>
                    </a:lnTo>
                    <a:lnTo>
                      <a:pt x="6595" y="8895"/>
                    </a:lnTo>
                    <a:lnTo>
                      <a:pt x="6051" y="8512"/>
                    </a:lnTo>
                    <a:lnTo>
                      <a:pt x="5526" y="8109"/>
                    </a:lnTo>
                    <a:lnTo>
                      <a:pt x="5042" y="7705"/>
                    </a:lnTo>
                    <a:lnTo>
                      <a:pt x="4598" y="7282"/>
                    </a:lnTo>
                    <a:lnTo>
                      <a:pt x="4155" y="6878"/>
                    </a:lnTo>
                    <a:lnTo>
                      <a:pt x="3751" y="6455"/>
                    </a:lnTo>
                    <a:lnTo>
                      <a:pt x="3388" y="6031"/>
                    </a:lnTo>
                    <a:lnTo>
                      <a:pt x="3025" y="5608"/>
                    </a:lnTo>
                    <a:lnTo>
                      <a:pt x="2703" y="5204"/>
                    </a:lnTo>
                    <a:lnTo>
                      <a:pt x="2400" y="4801"/>
                    </a:lnTo>
                    <a:lnTo>
                      <a:pt x="2118" y="4398"/>
                    </a:lnTo>
                    <a:lnTo>
                      <a:pt x="1856" y="3994"/>
                    </a:lnTo>
                    <a:lnTo>
                      <a:pt x="1634" y="3611"/>
                    </a:lnTo>
                    <a:lnTo>
                      <a:pt x="1210" y="2865"/>
                    </a:lnTo>
                    <a:lnTo>
                      <a:pt x="887" y="2179"/>
                    </a:lnTo>
                    <a:lnTo>
                      <a:pt x="605" y="1574"/>
                    </a:lnTo>
                    <a:lnTo>
                      <a:pt x="403" y="1029"/>
                    </a:lnTo>
                    <a:lnTo>
                      <a:pt x="262" y="606"/>
                    </a:lnTo>
                    <a:lnTo>
                      <a:pt x="161" y="263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711" name="Google Shape;3711;p59"/>
          <p:cNvSpPr txBox="1">
            <a:spLocks noGrp="1"/>
          </p:cNvSpPr>
          <p:nvPr>
            <p:ph type="title"/>
          </p:nvPr>
        </p:nvSpPr>
        <p:spPr>
          <a:xfrm>
            <a:off x="4381100" y="2087900"/>
            <a:ext cx="3842700" cy="12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>
                <a:solidFill>
                  <a:schemeClr val="accent5">
                    <a:lumMod val="75000"/>
                  </a:schemeClr>
                </a:solidFill>
              </a:rPr>
              <a:t>Game</a:t>
            </a:r>
            <a:endParaRPr sz="6000" dirty="0">
              <a:solidFill>
                <a:schemeClr val="accent5">
                  <a:lumMod val="75000"/>
                </a:schemeClr>
              </a:solidFill>
            </a:endParaRPr>
          </a:p>
        </p:txBody>
      </p:sp>
      <p:grpSp>
        <p:nvGrpSpPr>
          <p:cNvPr id="3714" name="Google Shape;3714;p59"/>
          <p:cNvGrpSpPr/>
          <p:nvPr/>
        </p:nvGrpSpPr>
        <p:grpSpPr>
          <a:xfrm rot="3427686">
            <a:off x="3634458" y="795838"/>
            <a:ext cx="994737" cy="994876"/>
            <a:chOff x="1460350" y="2402425"/>
            <a:chExt cx="208950" cy="208950"/>
          </a:xfrm>
        </p:grpSpPr>
        <p:sp>
          <p:nvSpPr>
            <p:cNvPr id="3715" name="Google Shape;3715;p59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6" name="Google Shape;3716;p59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7" name="Google Shape;3717;p59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8" name="Google Shape;3718;p5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9" name="Google Shape;3719;p59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0" name="Google Shape;3720;p59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1" name="Google Shape;3721;p59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2" name="Google Shape;3722;p59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3" name="Google Shape;3723;p59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4" name="Google Shape;3724;p5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5" name="Google Shape;3725;p5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6" name="Google Shape;3726;p5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7" name="Google Shape;3727;p59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8" name="Google Shape;3728;p59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9" name="Google Shape;3729;p59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0" name="Google Shape;3730;p59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1" name="Google Shape;3731;p5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2" name="Google Shape;3732;p5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3" name="Google Shape;3733;p5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4" name="Google Shape;3734;p59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5" name="Google Shape;3735;p59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6" name="Google Shape;3736;p59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7" name="Google Shape;3737;p59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8" name="Google Shape;3738;p59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9" name="Google Shape;3739;p59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0" name="Google Shape;3740;p5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1" name="Google Shape;3741;p5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2" name="Google Shape;3742;p59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43" name="Google Shape;3743;p59"/>
          <p:cNvGrpSpPr/>
          <p:nvPr/>
        </p:nvGrpSpPr>
        <p:grpSpPr>
          <a:xfrm>
            <a:off x="794012" y="750502"/>
            <a:ext cx="2968855" cy="3642490"/>
            <a:chOff x="239325" y="2558525"/>
            <a:chExt cx="1132200" cy="1389150"/>
          </a:xfrm>
        </p:grpSpPr>
        <p:sp>
          <p:nvSpPr>
            <p:cNvPr id="3744" name="Google Shape;3744;p59"/>
            <p:cNvSpPr/>
            <p:nvPr/>
          </p:nvSpPr>
          <p:spPr>
            <a:xfrm>
              <a:off x="665525" y="3597075"/>
              <a:ext cx="527125" cy="217325"/>
            </a:xfrm>
            <a:custGeom>
              <a:avLst/>
              <a:gdLst/>
              <a:ahLst/>
              <a:cxnLst/>
              <a:rect l="l" t="t" r="r" b="b"/>
              <a:pathLst>
                <a:path w="21085" h="8693" extrusionOk="0">
                  <a:moveTo>
                    <a:pt x="21084" y="0"/>
                  </a:moveTo>
                  <a:lnTo>
                    <a:pt x="9990" y="1825"/>
                  </a:lnTo>
                  <a:lnTo>
                    <a:pt x="1" y="6916"/>
                  </a:lnTo>
                  <a:lnTo>
                    <a:pt x="145" y="7060"/>
                  </a:lnTo>
                  <a:lnTo>
                    <a:pt x="577" y="7396"/>
                  </a:lnTo>
                  <a:lnTo>
                    <a:pt x="913" y="7588"/>
                  </a:lnTo>
                  <a:lnTo>
                    <a:pt x="1298" y="7828"/>
                  </a:lnTo>
                  <a:lnTo>
                    <a:pt x="1778" y="8020"/>
                  </a:lnTo>
                  <a:lnTo>
                    <a:pt x="2354" y="8212"/>
                  </a:lnTo>
                  <a:lnTo>
                    <a:pt x="2979" y="8404"/>
                  </a:lnTo>
                  <a:lnTo>
                    <a:pt x="3747" y="8549"/>
                  </a:lnTo>
                  <a:lnTo>
                    <a:pt x="4563" y="8693"/>
                  </a:lnTo>
                  <a:lnTo>
                    <a:pt x="6484" y="8693"/>
                  </a:lnTo>
                  <a:lnTo>
                    <a:pt x="7637" y="8597"/>
                  </a:lnTo>
                  <a:lnTo>
                    <a:pt x="8838" y="8404"/>
                  </a:lnTo>
                  <a:lnTo>
                    <a:pt x="10182" y="8068"/>
                  </a:lnTo>
                  <a:lnTo>
                    <a:pt x="11479" y="7684"/>
                  </a:lnTo>
                  <a:lnTo>
                    <a:pt x="12728" y="7156"/>
                  </a:lnTo>
                  <a:lnTo>
                    <a:pt x="13880" y="6627"/>
                  </a:lnTo>
                  <a:lnTo>
                    <a:pt x="14985" y="6003"/>
                  </a:lnTo>
                  <a:lnTo>
                    <a:pt x="15945" y="5331"/>
                  </a:lnTo>
                  <a:lnTo>
                    <a:pt x="16858" y="4658"/>
                  </a:lnTo>
                  <a:lnTo>
                    <a:pt x="17674" y="3986"/>
                  </a:lnTo>
                  <a:lnTo>
                    <a:pt x="18395" y="3314"/>
                  </a:lnTo>
                  <a:lnTo>
                    <a:pt x="19019" y="2641"/>
                  </a:lnTo>
                  <a:lnTo>
                    <a:pt x="19547" y="2065"/>
                  </a:lnTo>
                  <a:lnTo>
                    <a:pt x="20412" y="1009"/>
                  </a:lnTo>
                  <a:lnTo>
                    <a:pt x="20892" y="288"/>
                  </a:lnTo>
                  <a:lnTo>
                    <a:pt x="21084" y="0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5" name="Google Shape;3745;p59"/>
            <p:cNvSpPr/>
            <p:nvPr/>
          </p:nvSpPr>
          <p:spPr>
            <a:xfrm>
              <a:off x="665525" y="3597075"/>
              <a:ext cx="527125" cy="217325"/>
            </a:xfrm>
            <a:custGeom>
              <a:avLst/>
              <a:gdLst/>
              <a:ahLst/>
              <a:cxnLst/>
              <a:rect l="l" t="t" r="r" b="b"/>
              <a:pathLst>
                <a:path w="21085" h="8693" fill="none" extrusionOk="0">
                  <a:moveTo>
                    <a:pt x="1" y="6916"/>
                  </a:moveTo>
                  <a:lnTo>
                    <a:pt x="1" y="6916"/>
                  </a:lnTo>
                  <a:lnTo>
                    <a:pt x="145" y="7060"/>
                  </a:lnTo>
                  <a:lnTo>
                    <a:pt x="577" y="7396"/>
                  </a:lnTo>
                  <a:lnTo>
                    <a:pt x="913" y="7588"/>
                  </a:lnTo>
                  <a:lnTo>
                    <a:pt x="1298" y="7828"/>
                  </a:lnTo>
                  <a:lnTo>
                    <a:pt x="1778" y="8020"/>
                  </a:lnTo>
                  <a:lnTo>
                    <a:pt x="2354" y="8212"/>
                  </a:lnTo>
                  <a:lnTo>
                    <a:pt x="2979" y="8404"/>
                  </a:lnTo>
                  <a:lnTo>
                    <a:pt x="3747" y="8549"/>
                  </a:lnTo>
                  <a:lnTo>
                    <a:pt x="4563" y="8693"/>
                  </a:lnTo>
                  <a:lnTo>
                    <a:pt x="5476" y="8693"/>
                  </a:lnTo>
                  <a:lnTo>
                    <a:pt x="6484" y="8693"/>
                  </a:lnTo>
                  <a:lnTo>
                    <a:pt x="7637" y="8597"/>
                  </a:lnTo>
                  <a:lnTo>
                    <a:pt x="8838" y="8404"/>
                  </a:lnTo>
                  <a:lnTo>
                    <a:pt x="10182" y="8068"/>
                  </a:lnTo>
                  <a:lnTo>
                    <a:pt x="10182" y="8068"/>
                  </a:lnTo>
                  <a:lnTo>
                    <a:pt x="11479" y="7684"/>
                  </a:lnTo>
                  <a:lnTo>
                    <a:pt x="12728" y="7156"/>
                  </a:lnTo>
                  <a:lnTo>
                    <a:pt x="13880" y="6627"/>
                  </a:lnTo>
                  <a:lnTo>
                    <a:pt x="14985" y="6003"/>
                  </a:lnTo>
                  <a:lnTo>
                    <a:pt x="15945" y="5331"/>
                  </a:lnTo>
                  <a:lnTo>
                    <a:pt x="16858" y="4658"/>
                  </a:lnTo>
                  <a:lnTo>
                    <a:pt x="17674" y="3986"/>
                  </a:lnTo>
                  <a:lnTo>
                    <a:pt x="18395" y="3314"/>
                  </a:lnTo>
                  <a:lnTo>
                    <a:pt x="19019" y="2641"/>
                  </a:lnTo>
                  <a:lnTo>
                    <a:pt x="19547" y="2065"/>
                  </a:lnTo>
                  <a:lnTo>
                    <a:pt x="20412" y="1009"/>
                  </a:lnTo>
                  <a:lnTo>
                    <a:pt x="20892" y="288"/>
                  </a:lnTo>
                  <a:lnTo>
                    <a:pt x="21084" y="0"/>
                  </a:lnTo>
                  <a:lnTo>
                    <a:pt x="9990" y="1825"/>
                  </a:lnTo>
                  <a:lnTo>
                    <a:pt x="1" y="691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6" name="Google Shape;3746;p59"/>
            <p:cNvSpPr/>
            <p:nvPr/>
          </p:nvSpPr>
          <p:spPr>
            <a:xfrm>
              <a:off x="1082150" y="3708725"/>
              <a:ext cx="1225" cy="4825"/>
            </a:xfrm>
            <a:custGeom>
              <a:avLst/>
              <a:gdLst/>
              <a:ahLst/>
              <a:cxnLst/>
              <a:rect l="l" t="t" r="r" b="b"/>
              <a:pathLst>
                <a:path w="49" h="193" extrusionOk="0">
                  <a:moveTo>
                    <a:pt x="49" y="0"/>
                  </a:moveTo>
                  <a:lnTo>
                    <a:pt x="49" y="0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7" name="Google Shape;3747;p59"/>
            <p:cNvSpPr/>
            <p:nvPr/>
          </p:nvSpPr>
          <p:spPr>
            <a:xfrm>
              <a:off x="1082150" y="3708725"/>
              <a:ext cx="1225" cy="4825"/>
            </a:xfrm>
            <a:custGeom>
              <a:avLst/>
              <a:gdLst/>
              <a:ahLst/>
              <a:cxnLst/>
              <a:rect l="l" t="t" r="r" b="b"/>
              <a:pathLst>
                <a:path w="49" h="193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8" name="Google Shape;3748;p59"/>
            <p:cNvSpPr/>
            <p:nvPr/>
          </p:nvSpPr>
          <p:spPr>
            <a:xfrm>
              <a:off x="701550" y="3795175"/>
              <a:ext cx="218550" cy="19225"/>
            </a:xfrm>
            <a:custGeom>
              <a:avLst/>
              <a:gdLst/>
              <a:ahLst/>
              <a:cxnLst/>
              <a:rect l="l" t="t" r="r" b="b"/>
              <a:pathLst>
                <a:path w="8742" h="769" extrusionOk="0">
                  <a:moveTo>
                    <a:pt x="1" y="0"/>
                  </a:moveTo>
                  <a:lnTo>
                    <a:pt x="337" y="144"/>
                  </a:lnTo>
                  <a:lnTo>
                    <a:pt x="385" y="144"/>
                  </a:lnTo>
                  <a:lnTo>
                    <a:pt x="241" y="48"/>
                  </a:lnTo>
                  <a:lnTo>
                    <a:pt x="1" y="0"/>
                  </a:lnTo>
                  <a:close/>
                  <a:moveTo>
                    <a:pt x="8741" y="144"/>
                  </a:moveTo>
                  <a:lnTo>
                    <a:pt x="7925" y="336"/>
                  </a:lnTo>
                  <a:lnTo>
                    <a:pt x="7272" y="500"/>
                  </a:lnTo>
                  <a:lnTo>
                    <a:pt x="7272" y="500"/>
                  </a:lnTo>
                  <a:lnTo>
                    <a:pt x="7925" y="384"/>
                  </a:lnTo>
                  <a:lnTo>
                    <a:pt x="8741" y="144"/>
                  </a:lnTo>
                  <a:close/>
                  <a:moveTo>
                    <a:pt x="7272" y="500"/>
                  </a:moveTo>
                  <a:lnTo>
                    <a:pt x="7108" y="528"/>
                  </a:lnTo>
                  <a:lnTo>
                    <a:pt x="7012" y="548"/>
                  </a:lnTo>
                  <a:lnTo>
                    <a:pt x="7012" y="548"/>
                  </a:lnTo>
                  <a:lnTo>
                    <a:pt x="7156" y="528"/>
                  </a:lnTo>
                  <a:lnTo>
                    <a:pt x="7272" y="500"/>
                  </a:lnTo>
                  <a:close/>
                  <a:moveTo>
                    <a:pt x="7012" y="548"/>
                  </a:moveTo>
                  <a:lnTo>
                    <a:pt x="6436" y="625"/>
                  </a:lnTo>
                  <a:lnTo>
                    <a:pt x="5716" y="721"/>
                  </a:lnTo>
                  <a:lnTo>
                    <a:pt x="5668" y="769"/>
                  </a:lnTo>
                  <a:lnTo>
                    <a:pt x="6388" y="673"/>
                  </a:lnTo>
                  <a:lnTo>
                    <a:pt x="7012" y="548"/>
                  </a:lnTo>
                  <a:close/>
                </a:path>
              </a:pathLst>
            </a:custGeom>
            <a:solidFill>
              <a:srgbClr val="F6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9" name="Google Shape;3749;p59"/>
            <p:cNvSpPr/>
            <p:nvPr/>
          </p:nvSpPr>
          <p:spPr>
            <a:xfrm>
              <a:off x="843225" y="3798775"/>
              <a:ext cx="76875" cy="15625"/>
            </a:xfrm>
            <a:custGeom>
              <a:avLst/>
              <a:gdLst/>
              <a:ahLst/>
              <a:cxnLst/>
              <a:rect l="l" t="t" r="r" b="b"/>
              <a:pathLst>
                <a:path w="3075" h="625" fill="none" extrusionOk="0">
                  <a:moveTo>
                    <a:pt x="3074" y="0"/>
                  </a:moveTo>
                  <a:lnTo>
                    <a:pt x="3074" y="0"/>
                  </a:lnTo>
                  <a:lnTo>
                    <a:pt x="2258" y="192"/>
                  </a:lnTo>
                  <a:lnTo>
                    <a:pt x="1489" y="384"/>
                  </a:lnTo>
                  <a:lnTo>
                    <a:pt x="769" y="481"/>
                  </a:lnTo>
                  <a:lnTo>
                    <a:pt x="49" y="577"/>
                  </a:lnTo>
                  <a:lnTo>
                    <a:pt x="49" y="577"/>
                  </a:lnTo>
                  <a:lnTo>
                    <a:pt x="1" y="625"/>
                  </a:lnTo>
                  <a:lnTo>
                    <a:pt x="1" y="625"/>
                  </a:lnTo>
                  <a:lnTo>
                    <a:pt x="721" y="529"/>
                  </a:lnTo>
                  <a:lnTo>
                    <a:pt x="1441" y="384"/>
                  </a:lnTo>
                  <a:lnTo>
                    <a:pt x="2258" y="240"/>
                  </a:lnTo>
                  <a:lnTo>
                    <a:pt x="307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0" name="Google Shape;3750;p59"/>
            <p:cNvSpPr/>
            <p:nvPr/>
          </p:nvSpPr>
          <p:spPr>
            <a:xfrm>
              <a:off x="701550" y="3795175"/>
              <a:ext cx="9625" cy="3625"/>
            </a:xfrm>
            <a:custGeom>
              <a:avLst/>
              <a:gdLst/>
              <a:ahLst/>
              <a:cxnLst/>
              <a:rect l="l" t="t" r="r" b="b"/>
              <a:pathLst>
                <a:path w="385" h="145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337" y="144"/>
                  </a:lnTo>
                  <a:lnTo>
                    <a:pt x="337" y="144"/>
                  </a:lnTo>
                  <a:lnTo>
                    <a:pt x="385" y="144"/>
                  </a:lnTo>
                  <a:lnTo>
                    <a:pt x="385" y="144"/>
                  </a:lnTo>
                  <a:lnTo>
                    <a:pt x="241" y="48"/>
                  </a:lnTo>
                  <a:lnTo>
                    <a:pt x="24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1" name="Google Shape;3751;p59"/>
            <p:cNvSpPr/>
            <p:nvPr/>
          </p:nvSpPr>
          <p:spPr>
            <a:xfrm>
              <a:off x="707550" y="3715925"/>
              <a:ext cx="285775" cy="97275"/>
            </a:xfrm>
            <a:custGeom>
              <a:avLst/>
              <a:gdLst/>
              <a:ahLst/>
              <a:cxnLst/>
              <a:rect l="l" t="t" r="r" b="b"/>
              <a:pathLst>
                <a:path w="11431" h="3891" extrusionOk="0">
                  <a:moveTo>
                    <a:pt x="1" y="3218"/>
                  </a:moveTo>
                  <a:lnTo>
                    <a:pt x="145" y="3314"/>
                  </a:lnTo>
                  <a:lnTo>
                    <a:pt x="193" y="3266"/>
                  </a:lnTo>
                  <a:lnTo>
                    <a:pt x="1" y="3218"/>
                  </a:lnTo>
                  <a:close/>
                  <a:moveTo>
                    <a:pt x="11431" y="1"/>
                  </a:moveTo>
                  <a:lnTo>
                    <a:pt x="10951" y="385"/>
                  </a:lnTo>
                  <a:lnTo>
                    <a:pt x="10422" y="721"/>
                  </a:lnTo>
                  <a:lnTo>
                    <a:pt x="9894" y="961"/>
                  </a:lnTo>
                  <a:lnTo>
                    <a:pt x="9366" y="1153"/>
                  </a:lnTo>
                  <a:lnTo>
                    <a:pt x="8982" y="1249"/>
                  </a:lnTo>
                  <a:lnTo>
                    <a:pt x="8597" y="1297"/>
                  </a:lnTo>
                  <a:lnTo>
                    <a:pt x="7829" y="1345"/>
                  </a:lnTo>
                  <a:lnTo>
                    <a:pt x="6965" y="1297"/>
                  </a:lnTo>
                  <a:lnTo>
                    <a:pt x="6676" y="2018"/>
                  </a:lnTo>
                  <a:lnTo>
                    <a:pt x="6340" y="2642"/>
                  </a:lnTo>
                  <a:lnTo>
                    <a:pt x="5956" y="3314"/>
                  </a:lnTo>
                  <a:lnTo>
                    <a:pt x="5476" y="3891"/>
                  </a:lnTo>
                  <a:lnTo>
                    <a:pt x="6196" y="3795"/>
                  </a:lnTo>
                  <a:lnTo>
                    <a:pt x="6916" y="3698"/>
                  </a:lnTo>
                  <a:lnTo>
                    <a:pt x="7685" y="3506"/>
                  </a:lnTo>
                  <a:lnTo>
                    <a:pt x="8501" y="3314"/>
                  </a:lnTo>
                  <a:lnTo>
                    <a:pt x="9174" y="3122"/>
                  </a:lnTo>
                  <a:lnTo>
                    <a:pt x="9846" y="2834"/>
                  </a:lnTo>
                  <a:lnTo>
                    <a:pt x="10182" y="2546"/>
                  </a:lnTo>
                  <a:lnTo>
                    <a:pt x="10470" y="2210"/>
                  </a:lnTo>
                  <a:lnTo>
                    <a:pt x="10807" y="1681"/>
                  </a:lnTo>
                  <a:lnTo>
                    <a:pt x="11095" y="1153"/>
                  </a:lnTo>
                  <a:lnTo>
                    <a:pt x="11287" y="625"/>
                  </a:lnTo>
                  <a:lnTo>
                    <a:pt x="11431" y="1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2" name="Google Shape;3752;p59"/>
            <p:cNvSpPr/>
            <p:nvPr/>
          </p:nvSpPr>
          <p:spPr>
            <a:xfrm>
              <a:off x="707550" y="3796375"/>
              <a:ext cx="4825" cy="2425"/>
            </a:xfrm>
            <a:custGeom>
              <a:avLst/>
              <a:gdLst/>
              <a:ahLst/>
              <a:cxnLst/>
              <a:rect l="l" t="t" r="r" b="b"/>
              <a:pathLst>
                <a:path w="193" h="9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5" y="96"/>
                  </a:lnTo>
                  <a:lnTo>
                    <a:pt x="145" y="96"/>
                  </a:lnTo>
                  <a:lnTo>
                    <a:pt x="193" y="48"/>
                  </a:lnTo>
                  <a:lnTo>
                    <a:pt x="193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3" name="Google Shape;3753;p59"/>
            <p:cNvSpPr/>
            <p:nvPr/>
          </p:nvSpPr>
          <p:spPr>
            <a:xfrm>
              <a:off x="844425" y="3715925"/>
              <a:ext cx="148900" cy="97275"/>
            </a:xfrm>
            <a:custGeom>
              <a:avLst/>
              <a:gdLst/>
              <a:ahLst/>
              <a:cxnLst/>
              <a:rect l="l" t="t" r="r" b="b"/>
              <a:pathLst>
                <a:path w="5956" h="3891" fill="none" extrusionOk="0">
                  <a:moveTo>
                    <a:pt x="5956" y="1"/>
                  </a:moveTo>
                  <a:lnTo>
                    <a:pt x="5956" y="1"/>
                  </a:lnTo>
                  <a:lnTo>
                    <a:pt x="5476" y="385"/>
                  </a:lnTo>
                  <a:lnTo>
                    <a:pt x="4947" y="721"/>
                  </a:lnTo>
                  <a:lnTo>
                    <a:pt x="4419" y="961"/>
                  </a:lnTo>
                  <a:lnTo>
                    <a:pt x="3891" y="1153"/>
                  </a:lnTo>
                  <a:lnTo>
                    <a:pt x="3891" y="1153"/>
                  </a:lnTo>
                  <a:lnTo>
                    <a:pt x="3507" y="1249"/>
                  </a:lnTo>
                  <a:lnTo>
                    <a:pt x="3122" y="1297"/>
                  </a:lnTo>
                  <a:lnTo>
                    <a:pt x="2354" y="1345"/>
                  </a:lnTo>
                  <a:lnTo>
                    <a:pt x="2354" y="1345"/>
                  </a:lnTo>
                  <a:lnTo>
                    <a:pt x="1490" y="1297"/>
                  </a:lnTo>
                  <a:lnTo>
                    <a:pt x="1490" y="1297"/>
                  </a:lnTo>
                  <a:lnTo>
                    <a:pt x="1201" y="2018"/>
                  </a:lnTo>
                  <a:lnTo>
                    <a:pt x="865" y="2642"/>
                  </a:lnTo>
                  <a:lnTo>
                    <a:pt x="481" y="3314"/>
                  </a:lnTo>
                  <a:lnTo>
                    <a:pt x="1" y="3891"/>
                  </a:lnTo>
                  <a:lnTo>
                    <a:pt x="1" y="3891"/>
                  </a:lnTo>
                  <a:lnTo>
                    <a:pt x="721" y="3795"/>
                  </a:lnTo>
                  <a:lnTo>
                    <a:pt x="1441" y="3698"/>
                  </a:lnTo>
                  <a:lnTo>
                    <a:pt x="2210" y="3506"/>
                  </a:lnTo>
                  <a:lnTo>
                    <a:pt x="3026" y="3314"/>
                  </a:lnTo>
                  <a:lnTo>
                    <a:pt x="3026" y="3314"/>
                  </a:lnTo>
                  <a:lnTo>
                    <a:pt x="3026" y="3314"/>
                  </a:lnTo>
                  <a:lnTo>
                    <a:pt x="3699" y="3122"/>
                  </a:lnTo>
                  <a:lnTo>
                    <a:pt x="4371" y="2834"/>
                  </a:lnTo>
                  <a:lnTo>
                    <a:pt x="4371" y="2834"/>
                  </a:lnTo>
                  <a:lnTo>
                    <a:pt x="4707" y="2546"/>
                  </a:lnTo>
                  <a:lnTo>
                    <a:pt x="4995" y="2210"/>
                  </a:lnTo>
                  <a:lnTo>
                    <a:pt x="4995" y="2210"/>
                  </a:lnTo>
                  <a:lnTo>
                    <a:pt x="4995" y="2210"/>
                  </a:lnTo>
                  <a:lnTo>
                    <a:pt x="4995" y="2210"/>
                  </a:lnTo>
                  <a:lnTo>
                    <a:pt x="5332" y="1681"/>
                  </a:lnTo>
                  <a:lnTo>
                    <a:pt x="5620" y="1153"/>
                  </a:lnTo>
                  <a:lnTo>
                    <a:pt x="5812" y="625"/>
                  </a:lnTo>
                  <a:lnTo>
                    <a:pt x="595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4" name="Google Shape;3754;p59"/>
            <p:cNvSpPr/>
            <p:nvPr/>
          </p:nvSpPr>
          <p:spPr>
            <a:xfrm>
              <a:off x="870850" y="3466200"/>
              <a:ext cx="216125" cy="452650"/>
            </a:xfrm>
            <a:custGeom>
              <a:avLst/>
              <a:gdLst/>
              <a:ahLst/>
              <a:cxnLst/>
              <a:rect l="l" t="t" r="r" b="b"/>
              <a:pathLst>
                <a:path w="8645" h="18106" extrusionOk="0">
                  <a:moveTo>
                    <a:pt x="3506" y="0"/>
                  </a:moveTo>
                  <a:lnTo>
                    <a:pt x="0" y="3170"/>
                  </a:lnTo>
                  <a:lnTo>
                    <a:pt x="961" y="3842"/>
                  </a:lnTo>
                  <a:lnTo>
                    <a:pt x="1777" y="4467"/>
                  </a:lnTo>
                  <a:lnTo>
                    <a:pt x="2498" y="5139"/>
                  </a:lnTo>
                  <a:lnTo>
                    <a:pt x="3122" y="5715"/>
                  </a:lnTo>
                  <a:lnTo>
                    <a:pt x="3650" y="6340"/>
                  </a:lnTo>
                  <a:lnTo>
                    <a:pt x="4082" y="6916"/>
                  </a:lnTo>
                  <a:lnTo>
                    <a:pt x="4371" y="7492"/>
                  </a:lnTo>
                  <a:lnTo>
                    <a:pt x="4659" y="8020"/>
                  </a:lnTo>
                  <a:lnTo>
                    <a:pt x="4803" y="8549"/>
                  </a:lnTo>
                  <a:lnTo>
                    <a:pt x="4899" y="9077"/>
                  </a:lnTo>
                  <a:lnTo>
                    <a:pt x="4947" y="9557"/>
                  </a:lnTo>
                  <a:lnTo>
                    <a:pt x="4899" y="9990"/>
                  </a:lnTo>
                  <a:lnTo>
                    <a:pt x="4803" y="10470"/>
                  </a:lnTo>
                  <a:lnTo>
                    <a:pt x="4659" y="10902"/>
                  </a:lnTo>
                  <a:lnTo>
                    <a:pt x="4515" y="11286"/>
                  </a:lnTo>
                  <a:lnTo>
                    <a:pt x="4275" y="11670"/>
                  </a:lnTo>
                  <a:lnTo>
                    <a:pt x="4034" y="12055"/>
                  </a:lnTo>
                  <a:lnTo>
                    <a:pt x="3746" y="12391"/>
                  </a:lnTo>
                  <a:lnTo>
                    <a:pt x="3170" y="13015"/>
                  </a:lnTo>
                  <a:lnTo>
                    <a:pt x="2498" y="13543"/>
                  </a:lnTo>
                  <a:lnTo>
                    <a:pt x="1873" y="14024"/>
                  </a:lnTo>
                  <a:lnTo>
                    <a:pt x="1297" y="14360"/>
                  </a:lnTo>
                  <a:lnTo>
                    <a:pt x="865" y="14600"/>
                  </a:lnTo>
                  <a:lnTo>
                    <a:pt x="433" y="14792"/>
                  </a:lnTo>
                  <a:lnTo>
                    <a:pt x="769" y="16377"/>
                  </a:lnTo>
                  <a:lnTo>
                    <a:pt x="1057" y="17481"/>
                  </a:lnTo>
                  <a:lnTo>
                    <a:pt x="1201" y="17914"/>
                  </a:lnTo>
                  <a:lnTo>
                    <a:pt x="1249" y="18010"/>
                  </a:lnTo>
                  <a:lnTo>
                    <a:pt x="1297" y="18106"/>
                  </a:lnTo>
                  <a:lnTo>
                    <a:pt x="1393" y="18106"/>
                  </a:lnTo>
                  <a:lnTo>
                    <a:pt x="1441" y="18058"/>
                  </a:lnTo>
                  <a:lnTo>
                    <a:pt x="1585" y="17866"/>
                  </a:lnTo>
                  <a:lnTo>
                    <a:pt x="1681" y="17529"/>
                  </a:lnTo>
                  <a:lnTo>
                    <a:pt x="1825" y="17193"/>
                  </a:lnTo>
                  <a:lnTo>
                    <a:pt x="1969" y="16473"/>
                  </a:lnTo>
                  <a:lnTo>
                    <a:pt x="2065" y="16137"/>
                  </a:lnTo>
                  <a:lnTo>
                    <a:pt x="3314" y="15464"/>
                  </a:lnTo>
                  <a:lnTo>
                    <a:pt x="4371" y="14792"/>
                  </a:lnTo>
                  <a:lnTo>
                    <a:pt x="5331" y="14120"/>
                  </a:lnTo>
                  <a:lnTo>
                    <a:pt x="6148" y="13447"/>
                  </a:lnTo>
                  <a:lnTo>
                    <a:pt x="6820" y="12727"/>
                  </a:lnTo>
                  <a:lnTo>
                    <a:pt x="7396" y="12055"/>
                  </a:lnTo>
                  <a:lnTo>
                    <a:pt x="7828" y="11334"/>
                  </a:lnTo>
                  <a:lnTo>
                    <a:pt x="8165" y="10662"/>
                  </a:lnTo>
                  <a:lnTo>
                    <a:pt x="8405" y="9990"/>
                  </a:lnTo>
                  <a:lnTo>
                    <a:pt x="8597" y="9317"/>
                  </a:lnTo>
                  <a:lnTo>
                    <a:pt x="8645" y="8645"/>
                  </a:lnTo>
                  <a:lnTo>
                    <a:pt x="8645" y="7972"/>
                  </a:lnTo>
                  <a:lnTo>
                    <a:pt x="8597" y="7300"/>
                  </a:lnTo>
                  <a:lnTo>
                    <a:pt x="8453" y="6676"/>
                  </a:lnTo>
                  <a:lnTo>
                    <a:pt x="8261" y="6051"/>
                  </a:lnTo>
                  <a:lnTo>
                    <a:pt x="8020" y="5475"/>
                  </a:lnTo>
                  <a:lnTo>
                    <a:pt x="7732" y="4851"/>
                  </a:lnTo>
                  <a:lnTo>
                    <a:pt x="7444" y="4323"/>
                  </a:lnTo>
                  <a:lnTo>
                    <a:pt x="7108" y="3794"/>
                  </a:lnTo>
                  <a:lnTo>
                    <a:pt x="6724" y="3266"/>
                  </a:lnTo>
                  <a:lnTo>
                    <a:pt x="6003" y="2354"/>
                  </a:lnTo>
                  <a:lnTo>
                    <a:pt x="5235" y="1537"/>
                  </a:lnTo>
                  <a:lnTo>
                    <a:pt x="4563" y="913"/>
                  </a:lnTo>
                  <a:lnTo>
                    <a:pt x="4034" y="433"/>
                  </a:lnTo>
                  <a:lnTo>
                    <a:pt x="3506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5" name="Google Shape;3755;p59"/>
            <p:cNvSpPr/>
            <p:nvPr/>
          </p:nvSpPr>
          <p:spPr>
            <a:xfrm>
              <a:off x="870850" y="3466200"/>
              <a:ext cx="216125" cy="452650"/>
            </a:xfrm>
            <a:custGeom>
              <a:avLst/>
              <a:gdLst/>
              <a:ahLst/>
              <a:cxnLst/>
              <a:rect l="l" t="t" r="r" b="b"/>
              <a:pathLst>
                <a:path w="8645" h="18106" fill="none" extrusionOk="0">
                  <a:moveTo>
                    <a:pt x="3506" y="0"/>
                  </a:moveTo>
                  <a:lnTo>
                    <a:pt x="3506" y="0"/>
                  </a:lnTo>
                  <a:lnTo>
                    <a:pt x="4034" y="433"/>
                  </a:lnTo>
                  <a:lnTo>
                    <a:pt x="4563" y="913"/>
                  </a:lnTo>
                  <a:lnTo>
                    <a:pt x="5235" y="1537"/>
                  </a:lnTo>
                  <a:lnTo>
                    <a:pt x="6003" y="2354"/>
                  </a:lnTo>
                  <a:lnTo>
                    <a:pt x="6724" y="3266"/>
                  </a:lnTo>
                  <a:lnTo>
                    <a:pt x="7108" y="3794"/>
                  </a:lnTo>
                  <a:lnTo>
                    <a:pt x="7444" y="4323"/>
                  </a:lnTo>
                  <a:lnTo>
                    <a:pt x="7732" y="4851"/>
                  </a:lnTo>
                  <a:lnTo>
                    <a:pt x="8020" y="5475"/>
                  </a:lnTo>
                  <a:lnTo>
                    <a:pt x="8261" y="6051"/>
                  </a:lnTo>
                  <a:lnTo>
                    <a:pt x="8453" y="6676"/>
                  </a:lnTo>
                  <a:lnTo>
                    <a:pt x="8597" y="7300"/>
                  </a:lnTo>
                  <a:lnTo>
                    <a:pt x="8645" y="7972"/>
                  </a:lnTo>
                  <a:lnTo>
                    <a:pt x="8645" y="8645"/>
                  </a:lnTo>
                  <a:lnTo>
                    <a:pt x="8597" y="9317"/>
                  </a:lnTo>
                  <a:lnTo>
                    <a:pt x="8405" y="9990"/>
                  </a:lnTo>
                  <a:lnTo>
                    <a:pt x="8165" y="10662"/>
                  </a:lnTo>
                  <a:lnTo>
                    <a:pt x="7828" y="11334"/>
                  </a:lnTo>
                  <a:lnTo>
                    <a:pt x="7396" y="12055"/>
                  </a:lnTo>
                  <a:lnTo>
                    <a:pt x="6820" y="12727"/>
                  </a:lnTo>
                  <a:lnTo>
                    <a:pt x="6148" y="13447"/>
                  </a:lnTo>
                  <a:lnTo>
                    <a:pt x="5331" y="14120"/>
                  </a:lnTo>
                  <a:lnTo>
                    <a:pt x="4371" y="14792"/>
                  </a:lnTo>
                  <a:lnTo>
                    <a:pt x="3314" y="15464"/>
                  </a:lnTo>
                  <a:lnTo>
                    <a:pt x="2065" y="16137"/>
                  </a:lnTo>
                  <a:lnTo>
                    <a:pt x="2065" y="16137"/>
                  </a:lnTo>
                  <a:lnTo>
                    <a:pt x="1969" y="16473"/>
                  </a:lnTo>
                  <a:lnTo>
                    <a:pt x="1825" y="17193"/>
                  </a:lnTo>
                  <a:lnTo>
                    <a:pt x="1681" y="17529"/>
                  </a:lnTo>
                  <a:lnTo>
                    <a:pt x="1585" y="17866"/>
                  </a:lnTo>
                  <a:lnTo>
                    <a:pt x="1441" y="18058"/>
                  </a:lnTo>
                  <a:lnTo>
                    <a:pt x="1393" y="18106"/>
                  </a:lnTo>
                  <a:lnTo>
                    <a:pt x="1297" y="18106"/>
                  </a:lnTo>
                  <a:lnTo>
                    <a:pt x="1297" y="18106"/>
                  </a:lnTo>
                  <a:lnTo>
                    <a:pt x="1249" y="18010"/>
                  </a:lnTo>
                  <a:lnTo>
                    <a:pt x="1201" y="17914"/>
                  </a:lnTo>
                  <a:lnTo>
                    <a:pt x="1057" y="17481"/>
                  </a:lnTo>
                  <a:lnTo>
                    <a:pt x="769" y="16377"/>
                  </a:lnTo>
                  <a:lnTo>
                    <a:pt x="433" y="14792"/>
                  </a:lnTo>
                  <a:lnTo>
                    <a:pt x="433" y="14792"/>
                  </a:lnTo>
                  <a:lnTo>
                    <a:pt x="865" y="14600"/>
                  </a:lnTo>
                  <a:lnTo>
                    <a:pt x="1297" y="14360"/>
                  </a:lnTo>
                  <a:lnTo>
                    <a:pt x="1873" y="14024"/>
                  </a:lnTo>
                  <a:lnTo>
                    <a:pt x="2498" y="13543"/>
                  </a:lnTo>
                  <a:lnTo>
                    <a:pt x="3170" y="13015"/>
                  </a:lnTo>
                  <a:lnTo>
                    <a:pt x="3746" y="12391"/>
                  </a:lnTo>
                  <a:lnTo>
                    <a:pt x="4034" y="12055"/>
                  </a:lnTo>
                  <a:lnTo>
                    <a:pt x="4275" y="11670"/>
                  </a:lnTo>
                  <a:lnTo>
                    <a:pt x="4515" y="11286"/>
                  </a:lnTo>
                  <a:lnTo>
                    <a:pt x="4659" y="10902"/>
                  </a:lnTo>
                  <a:lnTo>
                    <a:pt x="4803" y="10470"/>
                  </a:lnTo>
                  <a:lnTo>
                    <a:pt x="4899" y="9990"/>
                  </a:lnTo>
                  <a:lnTo>
                    <a:pt x="4947" y="9557"/>
                  </a:lnTo>
                  <a:lnTo>
                    <a:pt x="4899" y="9077"/>
                  </a:lnTo>
                  <a:lnTo>
                    <a:pt x="4803" y="8549"/>
                  </a:lnTo>
                  <a:lnTo>
                    <a:pt x="4659" y="8020"/>
                  </a:lnTo>
                  <a:lnTo>
                    <a:pt x="4371" y="7492"/>
                  </a:lnTo>
                  <a:lnTo>
                    <a:pt x="4082" y="6916"/>
                  </a:lnTo>
                  <a:lnTo>
                    <a:pt x="3650" y="6340"/>
                  </a:lnTo>
                  <a:lnTo>
                    <a:pt x="3122" y="5715"/>
                  </a:lnTo>
                  <a:lnTo>
                    <a:pt x="2498" y="5139"/>
                  </a:lnTo>
                  <a:lnTo>
                    <a:pt x="1777" y="4467"/>
                  </a:lnTo>
                  <a:lnTo>
                    <a:pt x="961" y="3842"/>
                  </a:lnTo>
                  <a:lnTo>
                    <a:pt x="0" y="3170"/>
                  </a:lnTo>
                  <a:lnTo>
                    <a:pt x="350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6" name="Google Shape;3756;p59"/>
            <p:cNvSpPr/>
            <p:nvPr/>
          </p:nvSpPr>
          <p:spPr>
            <a:xfrm>
              <a:off x="873250" y="3819175"/>
              <a:ext cx="76850" cy="128500"/>
            </a:xfrm>
            <a:custGeom>
              <a:avLst/>
              <a:gdLst/>
              <a:ahLst/>
              <a:cxnLst/>
              <a:rect l="l" t="t" r="r" b="b"/>
              <a:pathLst>
                <a:path w="3074" h="5140" extrusionOk="0">
                  <a:moveTo>
                    <a:pt x="1009" y="1"/>
                  </a:moveTo>
                  <a:lnTo>
                    <a:pt x="625" y="49"/>
                  </a:lnTo>
                  <a:lnTo>
                    <a:pt x="240" y="97"/>
                  </a:lnTo>
                  <a:lnTo>
                    <a:pt x="96" y="145"/>
                  </a:lnTo>
                  <a:lnTo>
                    <a:pt x="0" y="193"/>
                  </a:lnTo>
                  <a:lnTo>
                    <a:pt x="0" y="433"/>
                  </a:lnTo>
                  <a:lnTo>
                    <a:pt x="48" y="1009"/>
                  </a:lnTo>
                  <a:lnTo>
                    <a:pt x="144" y="1826"/>
                  </a:lnTo>
                  <a:lnTo>
                    <a:pt x="240" y="2690"/>
                  </a:lnTo>
                  <a:lnTo>
                    <a:pt x="385" y="3603"/>
                  </a:lnTo>
                  <a:lnTo>
                    <a:pt x="577" y="4371"/>
                  </a:lnTo>
                  <a:lnTo>
                    <a:pt x="721" y="4659"/>
                  </a:lnTo>
                  <a:lnTo>
                    <a:pt x="817" y="4899"/>
                  </a:lnTo>
                  <a:lnTo>
                    <a:pt x="913" y="5091"/>
                  </a:lnTo>
                  <a:lnTo>
                    <a:pt x="1057" y="5139"/>
                  </a:lnTo>
                  <a:lnTo>
                    <a:pt x="1201" y="5139"/>
                  </a:lnTo>
                  <a:lnTo>
                    <a:pt x="1297" y="5091"/>
                  </a:lnTo>
                  <a:lnTo>
                    <a:pt x="1537" y="4899"/>
                  </a:lnTo>
                  <a:lnTo>
                    <a:pt x="1729" y="4659"/>
                  </a:lnTo>
                  <a:lnTo>
                    <a:pt x="1921" y="4371"/>
                  </a:lnTo>
                  <a:lnTo>
                    <a:pt x="2209" y="3795"/>
                  </a:lnTo>
                  <a:lnTo>
                    <a:pt x="2306" y="3507"/>
                  </a:lnTo>
                  <a:lnTo>
                    <a:pt x="2450" y="3410"/>
                  </a:lnTo>
                  <a:lnTo>
                    <a:pt x="2786" y="3122"/>
                  </a:lnTo>
                  <a:lnTo>
                    <a:pt x="2930" y="2978"/>
                  </a:lnTo>
                  <a:lnTo>
                    <a:pt x="3026" y="2786"/>
                  </a:lnTo>
                  <a:lnTo>
                    <a:pt x="3074" y="2642"/>
                  </a:lnTo>
                  <a:lnTo>
                    <a:pt x="3026" y="2498"/>
                  </a:lnTo>
                  <a:lnTo>
                    <a:pt x="2834" y="2306"/>
                  </a:lnTo>
                  <a:lnTo>
                    <a:pt x="2594" y="2114"/>
                  </a:lnTo>
                  <a:lnTo>
                    <a:pt x="2450" y="2018"/>
                  </a:lnTo>
                  <a:lnTo>
                    <a:pt x="2306" y="1970"/>
                  </a:lnTo>
                  <a:lnTo>
                    <a:pt x="2161" y="1970"/>
                  </a:lnTo>
                  <a:lnTo>
                    <a:pt x="2017" y="2018"/>
                  </a:lnTo>
                  <a:lnTo>
                    <a:pt x="1921" y="2114"/>
                  </a:lnTo>
                  <a:lnTo>
                    <a:pt x="1825" y="2258"/>
                  </a:lnTo>
                  <a:lnTo>
                    <a:pt x="1681" y="2546"/>
                  </a:lnTo>
                  <a:lnTo>
                    <a:pt x="1585" y="2882"/>
                  </a:lnTo>
                  <a:lnTo>
                    <a:pt x="1489" y="1441"/>
                  </a:lnTo>
                  <a:lnTo>
                    <a:pt x="1393" y="481"/>
                  </a:lnTo>
                  <a:lnTo>
                    <a:pt x="1345" y="145"/>
                  </a:lnTo>
                  <a:lnTo>
                    <a:pt x="1297" y="49"/>
                  </a:lnTo>
                  <a:lnTo>
                    <a:pt x="1297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7" name="Google Shape;3757;p59"/>
            <p:cNvSpPr/>
            <p:nvPr/>
          </p:nvSpPr>
          <p:spPr>
            <a:xfrm>
              <a:off x="873250" y="3819175"/>
              <a:ext cx="76850" cy="128500"/>
            </a:xfrm>
            <a:custGeom>
              <a:avLst/>
              <a:gdLst/>
              <a:ahLst/>
              <a:cxnLst/>
              <a:rect l="l" t="t" r="r" b="b"/>
              <a:pathLst>
                <a:path w="3074" h="5140" fill="none" extrusionOk="0">
                  <a:moveTo>
                    <a:pt x="3026" y="2498"/>
                  </a:moveTo>
                  <a:lnTo>
                    <a:pt x="3026" y="2498"/>
                  </a:lnTo>
                  <a:lnTo>
                    <a:pt x="2834" y="2306"/>
                  </a:lnTo>
                  <a:lnTo>
                    <a:pt x="2594" y="2114"/>
                  </a:lnTo>
                  <a:lnTo>
                    <a:pt x="2450" y="2018"/>
                  </a:lnTo>
                  <a:lnTo>
                    <a:pt x="2306" y="1970"/>
                  </a:lnTo>
                  <a:lnTo>
                    <a:pt x="2161" y="1970"/>
                  </a:lnTo>
                  <a:lnTo>
                    <a:pt x="2017" y="2018"/>
                  </a:lnTo>
                  <a:lnTo>
                    <a:pt x="2017" y="2018"/>
                  </a:lnTo>
                  <a:lnTo>
                    <a:pt x="1921" y="2114"/>
                  </a:lnTo>
                  <a:lnTo>
                    <a:pt x="1825" y="2258"/>
                  </a:lnTo>
                  <a:lnTo>
                    <a:pt x="1681" y="2546"/>
                  </a:lnTo>
                  <a:lnTo>
                    <a:pt x="1585" y="2882"/>
                  </a:lnTo>
                  <a:lnTo>
                    <a:pt x="1585" y="2882"/>
                  </a:lnTo>
                  <a:lnTo>
                    <a:pt x="1489" y="1441"/>
                  </a:lnTo>
                  <a:lnTo>
                    <a:pt x="1393" y="481"/>
                  </a:lnTo>
                  <a:lnTo>
                    <a:pt x="1345" y="145"/>
                  </a:lnTo>
                  <a:lnTo>
                    <a:pt x="1297" y="49"/>
                  </a:lnTo>
                  <a:lnTo>
                    <a:pt x="1297" y="1"/>
                  </a:lnTo>
                  <a:lnTo>
                    <a:pt x="1297" y="1"/>
                  </a:lnTo>
                  <a:lnTo>
                    <a:pt x="1009" y="1"/>
                  </a:lnTo>
                  <a:lnTo>
                    <a:pt x="625" y="49"/>
                  </a:lnTo>
                  <a:lnTo>
                    <a:pt x="240" y="97"/>
                  </a:lnTo>
                  <a:lnTo>
                    <a:pt x="96" y="145"/>
                  </a:lnTo>
                  <a:lnTo>
                    <a:pt x="0" y="193"/>
                  </a:lnTo>
                  <a:lnTo>
                    <a:pt x="0" y="193"/>
                  </a:lnTo>
                  <a:lnTo>
                    <a:pt x="0" y="433"/>
                  </a:lnTo>
                  <a:lnTo>
                    <a:pt x="48" y="1009"/>
                  </a:lnTo>
                  <a:lnTo>
                    <a:pt x="144" y="1826"/>
                  </a:lnTo>
                  <a:lnTo>
                    <a:pt x="240" y="2690"/>
                  </a:lnTo>
                  <a:lnTo>
                    <a:pt x="385" y="3603"/>
                  </a:lnTo>
                  <a:lnTo>
                    <a:pt x="577" y="4371"/>
                  </a:lnTo>
                  <a:lnTo>
                    <a:pt x="721" y="4659"/>
                  </a:lnTo>
                  <a:lnTo>
                    <a:pt x="817" y="4899"/>
                  </a:lnTo>
                  <a:lnTo>
                    <a:pt x="913" y="5091"/>
                  </a:lnTo>
                  <a:lnTo>
                    <a:pt x="1057" y="5139"/>
                  </a:lnTo>
                  <a:lnTo>
                    <a:pt x="1057" y="5139"/>
                  </a:lnTo>
                  <a:lnTo>
                    <a:pt x="1201" y="5139"/>
                  </a:lnTo>
                  <a:lnTo>
                    <a:pt x="1297" y="5091"/>
                  </a:lnTo>
                  <a:lnTo>
                    <a:pt x="1537" y="4899"/>
                  </a:lnTo>
                  <a:lnTo>
                    <a:pt x="1729" y="4659"/>
                  </a:lnTo>
                  <a:lnTo>
                    <a:pt x="1921" y="4371"/>
                  </a:lnTo>
                  <a:lnTo>
                    <a:pt x="2209" y="3795"/>
                  </a:lnTo>
                  <a:lnTo>
                    <a:pt x="2306" y="3507"/>
                  </a:lnTo>
                  <a:lnTo>
                    <a:pt x="2306" y="3507"/>
                  </a:lnTo>
                  <a:lnTo>
                    <a:pt x="2450" y="3410"/>
                  </a:lnTo>
                  <a:lnTo>
                    <a:pt x="2786" y="3122"/>
                  </a:lnTo>
                  <a:lnTo>
                    <a:pt x="2930" y="2978"/>
                  </a:lnTo>
                  <a:lnTo>
                    <a:pt x="3026" y="2786"/>
                  </a:lnTo>
                  <a:lnTo>
                    <a:pt x="3074" y="2642"/>
                  </a:lnTo>
                  <a:lnTo>
                    <a:pt x="3026" y="249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8" name="Google Shape;3758;p59"/>
            <p:cNvSpPr/>
            <p:nvPr/>
          </p:nvSpPr>
          <p:spPr>
            <a:xfrm>
              <a:off x="873250" y="3819175"/>
              <a:ext cx="76850" cy="128500"/>
            </a:xfrm>
            <a:custGeom>
              <a:avLst/>
              <a:gdLst/>
              <a:ahLst/>
              <a:cxnLst/>
              <a:rect l="l" t="t" r="r" b="b"/>
              <a:pathLst>
                <a:path w="3074" h="5140" extrusionOk="0">
                  <a:moveTo>
                    <a:pt x="1057" y="1"/>
                  </a:moveTo>
                  <a:lnTo>
                    <a:pt x="433" y="49"/>
                  </a:lnTo>
                  <a:lnTo>
                    <a:pt x="144" y="97"/>
                  </a:lnTo>
                  <a:lnTo>
                    <a:pt x="48" y="145"/>
                  </a:lnTo>
                  <a:lnTo>
                    <a:pt x="0" y="193"/>
                  </a:lnTo>
                  <a:lnTo>
                    <a:pt x="0" y="337"/>
                  </a:lnTo>
                  <a:lnTo>
                    <a:pt x="96" y="1393"/>
                  </a:lnTo>
                  <a:lnTo>
                    <a:pt x="288" y="3026"/>
                  </a:lnTo>
                  <a:lnTo>
                    <a:pt x="433" y="3795"/>
                  </a:lnTo>
                  <a:lnTo>
                    <a:pt x="625" y="4467"/>
                  </a:lnTo>
                  <a:lnTo>
                    <a:pt x="721" y="4755"/>
                  </a:lnTo>
                  <a:lnTo>
                    <a:pt x="817" y="4947"/>
                  </a:lnTo>
                  <a:lnTo>
                    <a:pt x="961" y="5091"/>
                  </a:lnTo>
                  <a:lnTo>
                    <a:pt x="1057" y="5139"/>
                  </a:lnTo>
                  <a:lnTo>
                    <a:pt x="1201" y="5139"/>
                  </a:lnTo>
                  <a:lnTo>
                    <a:pt x="1345" y="5091"/>
                  </a:lnTo>
                  <a:lnTo>
                    <a:pt x="1537" y="4899"/>
                  </a:lnTo>
                  <a:lnTo>
                    <a:pt x="1777" y="4611"/>
                  </a:lnTo>
                  <a:lnTo>
                    <a:pt x="1921" y="4323"/>
                  </a:lnTo>
                  <a:lnTo>
                    <a:pt x="2209" y="3795"/>
                  </a:lnTo>
                  <a:lnTo>
                    <a:pt x="2306" y="3507"/>
                  </a:lnTo>
                  <a:lnTo>
                    <a:pt x="2690" y="3218"/>
                  </a:lnTo>
                  <a:lnTo>
                    <a:pt x="2978" y="2882"/>
                  </a:lnTo>
                  <a:lnTo>
                    <a:pt x="3074" y="2738"/>
                  </a:lnTo>
                  <a:lnTo>
                    <a:pt x="3074" y="2642"/>
                  </a:lnTo>
                  <a:lnTo>
                    <a:pt x="3026" y="2498"/>
                  </a:lnTo>
                  <a:lnTo>
                    <a:pt x="2882" y="2354"/>
                  </a:lnTo>
                  <a:lnTo>
                    <a:pt x="2690" y="2162"/>
                  </a:lnTo>
                  <a:lnTo>
                    <a:pt x="2450" y="2018"/>
                  </a:lnTo>
                  <a:lnTo>
                    <a:pt x="2258" y="1970"/>
                  </a:lnTo>
                  <a:lnTo>
                    <a:pt x="2017" y="2018"/>
                  </a:lnTo>
                  <a:lnTo>
                    <a:pt x="1921" y="2114"/>
                  </a:lnTo>
                  <a:lnTo>
                    <a:pt x="1777" y="2306"/>
                  </a:lnTo>
                  <a:lnTo>
                    <a:pt x="1681" y="2594"/>
                  </a:lnTo>
                  <a:lnTo>
                    <a:pt x="1585" y="2882"/>
                  </a:lnTo>
                  <a:lnTo>
                    <a:pt x="1537" y="1730"/>
                  </a:lnTo>
                  <a:lnTo>
                    <a:pt x="1441" y="817"/>
                  </a:lnTo>
                  <a:lnTo>
                    <a:pt x="1345" y="145"/>
                  </a:lnTo>
                  <a:lnTo>
                    <a:pt x="1297" y="49"/>
                  </a:lnTo>
                  <a:lnTo>
                    <a:pt x="1297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9" name="Google Shape;3759;p59"/>
            <p:cNvSpPr/>
            <p:nvPr/>
          </p:nvSpPr>
          <p:spPr>
            <a:xfrm>
              <a:off x="873250" y="3819175"/>
              <a:ext cx="76850" cy="128500"/>
            </a:xfrm>
            <a:custGeom>
              <a:avLst/>
              <a:gdLst/>
              <a:ahLst/>
              <a:cxnLst/>
              <a:rect l="l" t="t" r="r" b="b"/>
              <a:pathLst>
                <a:path w="3074" h="5140" fill="none" extrusionOk="0">
                  <a:moveTo>
                    <a:pt x="1057" y="1"/>
                  </a:moveTo>
                  <a:lnTo>
                    <a:pt x="1057" y="1"/>
                  </a:lnTo>
                  <a:lnTo>
                    <a:pt x="433" y="49"/>
                  </a:lnTo>
                  <a:lnTo>
                    <a:pt x="144" y="97"/>
                  </a:lnTo>
                  <a:lnTo>
                    <a:pt x="48" y="145"/>
                  </a:lnTo>
                  <a:lnTo>
                    <a:pt x="0" y="193"/>
                  </a:lnTo>
                  <a:lnTo>
                    <a:pt x="0" y="193"/>
                  </a:lnTo>
                  <a:lnTo>
                    <a:pt x="0" y="337"/>
                  </a:lnTo>
                  <a:lnTo>
                    <a:pt x="0" y="337"/>
                  </a:lnTo>
                  <a:lnTo>
                    <a:pt x="96" y="1393"/>
                  </a:lnTo>
                  <a:lnTo>
                    <a:pt x="288" y="3026"/>
                  </a:lnTo>
                  <a:lnTo>
                    <a:pt x="433" y="3795"/>
                  </a:lnTo>
                  <a:lnTo>
                    <a:pt x="625" y="4467"/>
                  </a:lnTo>
                  <a:lnTo>
                    <a:pt x="721" y="4755"/>
                  </a:lnTo>
                  <a:lnTo>
                    <a:pt x="817" y="4947"/>
                  </a:lnTo>
                  <a:lnTo>
                    <a:pt x="961" y="5091"/>
                  </a:lnTo>
                  <a:lnTo>
                    <a:pt x="1057" y="5139"/>
                  </a:lnTo>
                  <a:lnTo>
                    <a:pt x="1057" y="5139"/>
                  </a:lnTo>
                  <a:lnTo>
                    <a:pt x="1105" y="5139"/>
                  </a:lnTo>
                  <a:lnTo>
                    <a:pt x="1105" y="5139"/>
                  </a:lnTo>
                  <a:lnTo>
                    <a:pt x="1201" y="5139"/>
                  </a:lnTo>
                  <a:lnTo>
                    <a:pt x="1345" y="5091"/>
                  </a:lnTo>
                  <a:lnTo>
                    <a:pt x="1537" y="4899"/>
                  </a:lnTo>
                  <a:lnTo>
                    <a:pt x="1777" y="4611"/>
                  </a:lnTo>
                  <a:lnTo>
                    <a:pt x="1921" y="4323"/>
                  </a:lnTo>
                  <a:lnTo>
                    <a:pt x="2209" y="3795"/>
                  </a:lnTo>
                  <a:lnTo>
                    <a:pt x="2306" y="3507"/>
                  </a:lnTo>
                  <a:lnTo>
                    <a:pt x="2306" y="3507"/>
                  </a:lnTo>
                  <a:lnTo>
                    <a:pt x="2690" y="3218"/>
                  </a:lnTo>
                  <a:lnTo>
                    <a:pt x="2978" y="2882"/>
                  </a:lnTo>
                  <a:lnTo>
                    <a:pt x="3074" y="2738"/>
                  </a:lnTo>
                  <a:lnTo>
                    <a:pt x="3074" y="2642"/>
                  </a:lnTo>
                  <a:lnTo>
                    <a:pt x="3074" y="2642"/>
                  </a:lnTo>
                  <a:lnTo>
                    <a:pt x="3026" y="2498"/>
                  </a:lnTo>
                  <a:lnTo>
                    <a:pt x="3026" y="2498"/>
                  </a:lnTo>
                  <a:lnTo>
                    <a:pt x="2882" y="2354"/>
                  </a:lnTo>
                  <a:lnTo>
                    <a:pt x="2690" y="2162"/>
                  </a:lnTo>
                  <a:lnTo>
                    <a:pt x="2450" y="2018"/>
                  </a:lnTo>
                  <a:lnTo>
                    <a:pt x="2258" y="1970"/>
                  </a:lnTo>
                  <a:lnTo>
                    <a:pt x="2258" y="1970"/>
                  </a:lnTo>
                  <a:lnTo>
                    <a:pt x="2017" y="2018"/>
                  </a:lnTo>
                  <a:lnTo>
                    <a:pt x="2017" y="2018"/>
                  </a:lnTo>
                  <a:lnTo>
                    <a:pt x="1921" y="2114"/>
                  </a:lnTo>
                  <a:lnTo>
                    <a:pt x="1921" y="2114"/>
                  </a:lnTo>
                  <a:lnTo>
                    <a:pt x="1777" y="2306"/>
                  </a:lnTo>
                  <a:lnTo>
                    <a:pt x="1681" y="2594"/>
                  </a:lnTo>
                  <a:lnTo>
                    <a:pt x="1585" y="2882"/>
                  </a:lnTo>
                  <a:lnTo>
                    <a:pt x="1585" y="2882"/>
                  </a:lnTo>
                  <a:lnTo>
                    <a:pt x="1537" y="1730"/>
                  </a:lnTo>
                  <a:lnTo>
                    <a:pt x="1441" y="817"/>
                  </a:lnTo>
                  <a:lnTo>
                    <a:pt x="1345" y="145"/>
                  </a:lnTo>
                  <a:lnTo>
                    <a:pt x="1345" y="145"/>
                  </a:lnTo>
                  <a:lnTo>
                    <a:pt x="1297" y="49"/>
                  </a:lnTo>
                  <a:lnTo>
                    <a:pt x="1297" y="1"/>
                  </a:lnTo>
                  <a:lnTo>
                    <a:pt x="1297" y="1"/>
                  </a:lnTo>
                  <a:lnTo>
                    <a:pt x="105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0" name="Google Shape;3760;p59"/>
            <p:cNvSpPr/>
            <p:nvPr/>
          </p:nvSpPr>
          <p:spPr>
            <a:xfrm>
              <a:off x="882850" y="3819175"/>
              <a:ext cx="67250" cy="127300"/>
            </a:xfrm>
            <a:custGeom>
              <a:avLst/>
              <a:gdLst/>
              <a:ahLst/>
              <a:cxnLst/>
              <a:rect l="l" t="t" r="r" b="b"/>
              <a:pathLst>
                <a:path w="2690" h="5092" extrusionOk="0">
                  <a:moveTo>
                    <a:pt x="529" y="1"/>
                  </a:moveTo>
                  <a:lnTo>
                    <a:pt x="1" y="49"/>
                  </a:lnTo>
                  <a:lnTo>
                    <a:pt x="97" y="1057"/>
                  </a:lnTo>
                  <a:lnTo>
                    <a:pt x="289" y="2546"/>
                  </a:lnTo>
                  <a:lnTo>
                    <a:pt x="433" y="3266"/>
                  </a:lnTo>
                  <a:lnTo>
                    <a:pt x="577" y="3987"/>
                  </a:lnTo>
                  <a:lnTo>
                    <a:pt x="721" y="4611"/>
                  </a:lnTo>
                  <a:lnTo>
                    <a:pt x="961" y="5091"/>
                  </a:lnTo>
                  <a:lnTo>
                    <a:pt x="1153" y="4899"/>
                  </a:lnTo>
                  <a:lnTo>
                    <a:pt x="1297" y="4707"/>
                  </a:lnTo>
                  <a:lnTo>
                    <a:pt x="1633" y="4179"/>
                  </a:lnTo>
                  <a:lnTo>
                    <a:pt x="1874" y="3699"/>
                  </a:lnTo>
                  <a:lnTo>
                    <a:pt x="1922" y="3507"/>
                  </a:lnTo>
                  <a:lnTo>
                    <a:pt x="2066" y="3410"/>
                  </a:lnTo>
                  <a:lnTo>
                    <a:pt x="2402" y="3122"/>
                  </a:lnTo>
                  <a:lnTo>
                    <a:pt x="2546" y="2978"/>
                  </a:lnTo>
                  <a:lnTo>
                    <a:pt x="2642" y="2786"/>
                  </a:lnTo>
                  <a:lnTo>
                    <a:pt x="2690" y="2642"/>
                  </a:lnTo>
                  <a:lnTo>
                    <a:pt x="2642" y="2498"/>
                  </a:lnTo>
                  <a:lnTo>
                    <a:pt x="2450" y="2306"/>
                  </a:lnTo>
                  <a:lnTo>
                    <a:pt x="2210" y="2114"/>
                  </a:lnTo>
                  <a:lnTo>
                    <a:pt x="2066" y="2018"/>
                  </a:lnTo>
                  <a:lnTo>
                    <a:pt x="1922" y="1970"/>
                  </a:lnTo>
                  <a:lnTo>
                    <a:pt x="1777" y="1970"/>
                  </a:lnTo>
                  <a:lnTo>
                    <a:pt x="1633" y="2018"/>
                  </a:lnTo>
                  <a:lnTo>
                    <a:pt x="1537" y="2114"/>
                  </a:lnTo>
                  <a:lnTo>
                    <a:pt x="1441" y="2258"/>
                  </a:lnTo>
                  <a:lnTo>
                    <a:pt x="1297" y="2546"/>
                  </a:lnTo>
                  <a:lnTo>
                    <a:pt x="1201" y="2882"/>
                  </a:lnTo>
                  <a:lnTo>
                    <a:pt x="1105" y="1441"/>
                  </a:lnTo>
                  <a:lnTo>
                    <a:pt x="1009" y="481"/>
                  </a:lnTo>
                  <a:lnTo>
                    <a:pt x="961" y="145"/>
                  </a:lnTo>
                  <a:lnTo>
                    <a:pt x="913" y="49"/>
                  </a:lnTo>
                  <a:lnTo>
                    <a:pt x="913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1" name="Google Shape;3761;p59"/>
            <p:cNvSpPr/>
            <p:nvPr/>
          </p:nvSpPr>
          <p:spPr>
            <a:xfrm>
              <a:off x="894850" y="3910425"/>
              <a:ext cx="33650" cy="36050"/>
            </a:xfrm>
            <a:custGeom>
              <a:avLst/>
              <a:gdLst/>
              <a:ahLst/>
              <a:cxnLst/>
              <a:rect l="l" t="t" r="r" b="b"/>
              <a:pathLst>
                <a:path w="1346" h="1442" extrusionOk="0">
                  <a:moveTo>
                    <a:pt x="1" y="1"/>
                  </a:moveTo>
                  <a:lnTo>
                    <a:pt x="193" y="817"/>
                  </a:lnTo>
                  <a:lnTo>
                    <a:pt x="337" y="1153"/>
                  </a:lnTo>
                  <a:lnTo>
                    <a:pt x="481" y="1441"/>
                  </a:lnTo>
                  <a:lnTo>
                    <a:pt x="577" y="1297"/>
                  </a:lnTo>
                  <a:lnTo>
                    <a:pt x="721" y="1201"/>
                  </a:lnTo>
                  <a:lnTo>
                    <a:pt x="961" y="865"/>
                  </a:lnTo>
                  <a:lnTo>
                    <a:pt x="1201" y="481"/>
                  </a:lnTo>
                  <a:lnTo>
                    <a:pt x="1345" y="145"/>
                  </a:lnTo>
                  <a:lnTo>
                    <a:pt x="721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2" name="Google Shape;3762;p59"/>
            <p:cNvSpPr/>
            <p:nvPr/>
          </p:nvSpPr>
          <p:spPr>
            <a:xfrm>
              <a:off x="969300" y="3715925"/>
              <a:ext cx="24025" cy="55250"/>
            </a:xfrm>
            <a:custGeom>
              <a:avLst/>
              <a:gdLst/>
              <a:ahLst/>
              <a:cxnLst/>
              <a:rect l="l" t="t" r="r" b="b"/>
              <a:pathLst>
                <a:path w="961" h="2210" extrusionOk="0">
                  <a:moveTo>
                    <a:pt x="961" y="1"/>
                  </a:moveTo>
                  <a:lnTo>
                    <a:pt x="961" y="1"/>
                  </a:lnTo>
                  <a:lnTo>
                    <a:pt x="961" y="1"/>
                  </a:lnTo>
                  <a:lnTo>
                    <a:pt x="961" y="1"/>
                  </a:lnTo>
                  <a:lnTo>
                    <a:pt x="817" y="625"/>
                  </a:lnTo>
                  <a:lnTo>
                    <a:pt x="625" y="1153"/>
                  </a:lnTo>
                  <a:lnTo>
                    <a:pt x="337" y="1681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337" y="1681"/>
                  </a:lnTo>
                  <a:lnTo>
                    <a:pt x="625" y="1153"/>
                  </a:lnTo>
                  <a:lnTo>
                    <a:pt x="817" y="625"/>
                  </a:lnTo>
                  <a:lnTo>
                    <a:pt x="961" y="1"/>
                  </a:lnTo>
                  <a:close/>
                </a:path>
              </a:pathLst>
            </a:custGeom>
            <a:solidFill>
              <a:srgbClr val="D651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3" name="Google Shape;3763;p59"/>
            <p:cNvSpPr/>
            <p:nvPr/>
          </p:nvSpPr>
          <p:spPr>
            <a:xfrm>
              <a:off x="969300" y="3715925"/>
              <a:ext cx="24025" cy="55250"/>
            </a:xfrm>
            <a:custGeom>
              <a:avLst/>
              <a:gdLst/>
              <a:ahLst/>
              <a:cxnLst/>
              <a:rect l="l" t="t" r="r" b="b"/>
              <a:pathLst>
                <a:path w="961" h="2210" fill="none" extrusionOk="0">
                  <a:moveTo>
                    <a:pt x="961" y="1"/>
                  </a:moveTo>
                  <a:lnTo>
                    <a:pt x="961" y="1"/>
                  </a:lnTo>
                  <a:lnTo>
                    <a:pt x="961" y="1"/>
                  </a:lnTo>
                  <a:lnTo>
                    <a:pt x="961" y="1"/>
                  </a:lnTo>
                  <a:lnTo>
                    <a:pt x="817" y="625"/>
                  </a:lnTo>
                  <a:lnTo>
                    <a:pt x="625" y="1153"/>
                  </a:lnTo>
                  <a:lnTo>
                    <a:pt x="337" y="1681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337" y="1681"/>
                  </a:lnTo>
                  <a:lnTo>
                    <a:pt x="625" y="1153"/>
                  </a:lnTo>
                  <a:lnTo>
                    <a:pt x="817" y="625"/>
                  </a:lnTo>
                  <a:lnTo>
                    <a:pt x="96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4" name="Google Shape;3764;p59"/>
            <p:cNvSpPr/>
            <p:nvPr/>
          </p:nvSpPr>
          <p:spPr>
            <a:xfrm>
              <a:off x="969300" y="3642675"/>
              <a:ext cx="117675" cy="128500"/>
            </a:xfrm>
            <a:custGeom>
              <a:avLst/>
              <a:gdLst/>
              <a:ahLst/>
              <a:cxnLst/>
              <a:rect l="l" t="t" r="r" b="b"/>
              <a:pathLst>
                <a:path w="4707" h="5140" extrusionOk="0">
                  <a:moveTo>
                    <a:pt x="4323" y="1"/>
                  </a:moveTo>
                  <a:lnTo>
                    <a:pt x="4179" y="49"/>
                  </a:lnTo>
                  <a:lnTo>
                    <a:pt x="4082" y="97"/>
                  </a:lnTo>
                  <a:lnTo>
                    <a:pt x="3794" y="289"/>
                  </a:lnTo>
                  <a:lnTo>
                    <a:pt x="3410" y="625"/>
                  </a:lnTo>
                  <a:lnTo>
                    <a:pt x="3026" y="1010"/>
                  </a:lnTo>
                  <a:lnTo>
                    <a:pt x="2065" y="1970"/>
                  </a:lnTo>
                  <a:lnTo>
                    <a:pt x="1537" y="2450"/>
                  </a:lnTo>
                  <a:lnTo>
                    <a:pt x="961" y="2931"/>
                  </a:lnTo>
                  <a:lnTo>
                    <a:pt x="817" y="3555"/>
                  </a:lnTo>
                  <a:lnTo>
                    <a:pt x="625" y="4083"/>
                  </a:lnTo>
                  <a:lnTo>
                    <a:pt x="337" y="4611"/>
                  </a:lnTo>
                  <a:lnTo>
                    <a:pt x="0" y="5140"/>
                  </a:lnTo>
                  <a:lnTo>
                    <a:pt x="1153" y="4755"/>
                  </a:lnTo>
                  <a:lnTo>
                    <a:pt x="2306" y="4275"/>
                  </a:lnTo>
                  <a:lnTo>
                    <a:pt x="2882" y="4035"/>
                  </a:lnTo>
                  <a:lnTo>
                    <a:pt x="3410" y="3747"/>
                  </a:lnTo>
                  <a:lnTo>
                    <a:pt x="3938" y="3411"/>
                  </a:lnTo>
                  <a:lnTo>
                    <a:pt x="4419" y="3075"/>
                  </a:lnTo>
                  <a:lnTo>
                    <a:pt x="4563" y="2594"/>
                  </a:lnTo>
                  <a:lnTo>
                    <a:pt x="4611" y="2258"/>
                  </a:lnTo>
                  <a:lnTo>
                    <a:pt x="4707" y="1490"/>
                  </a:lnTo>
                  <a:lnTo>
                    <a:pt x="4707" y="1058"/>
                  </a:lnTo>
                  <a:lnTo>
                    <a:pt x="4659" y="721"/>
                  </a:lnTo>
                  <a:lnTo>
                    <a:pt x="4659" y="673"/>
                  </a:lnTo>
                  <a:lnTo>
                    <a:pt x="4659" y="625"/>
                  </a:lnTo>
                  <a:lnTo>
                    <a:pt x="4611" y="289"/>
                  </a:lnTo>
                  <a:lnTo>
                    <a:pt x="4467" y="97"/>
                  </a:lnTo>
                  <a:lnTo>
                    <a:pt x="4467" y="49"/>
                  </a:lnTo>
                  <a:lnTo>
                    <a:pt x="4371" y="49"/>
                  </a:lnTo>
                  <a:lnTo>
                    <a:pt x="4323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5" name="Google Shape;3765;p59"/>
            <p:cNvSpPr/>
            <p:nvPr/>
          </p:nvSpPr>
          <p:spPr>
            <a:xfrm>
              <a:off x="969300" y="3642675"/>
              <a:ext cx="117675" cy="128500"/>
            </a:xfrm>
            <a:custGeom>
              <a:avLst/>
              <a:gdLst/>
              <a:ahLst/>
              <a:cxnLst/>
              <a:rect l="l" t="t" r="r" b="b"/>
              <a:pathLst>
                <a:path w="4707" h="5140" fill="none" extrusionOk="0">
                  <a:moveTo>
                    <a:pt x="4323" y="1"/>
                  </a:moveTo>
                  <a:lnTo>
                    <a:pt x="4323" y="1"/>
                  </a:lnTo>
                  <a:lnTo>
                    <a:pt x="4179" y="49"/>
                  </a:lnTo>
                  <a:lnTo>
                    <a:pt x="4082" y="97"/>
                  </a:lnTo>
                  <a:lnTo>
                    <a:pt x="3794" y="289"/>
                  </a:lnTo>
                  <a:lnTo>
                    <a:pt x="3410" y="625"/>
                  </a:lnTo>
                  <a:lnTo>
                    <a:pt x="3026" y="1010"/>
                  </a:lnTo>
                  <a:lnTo>
                    <a:pt x="2065" y="1970"/>
                  </a:lnTo>
                  <a:lnTo>
                    <a:pt x="1537" y="2450"/>
                  </a:lnTo>
                  <a:lnTo>
                    <a:pt x="961" y="2931"/>
                  </a:lnTo>
                  <a:lnTo>
                    <a:pt x="961" y="2931"/>
                  </a:lnTo>
                  <a:lnTo>
                    <a:pt x="817" y="3555"/>
                  </a:lnTo>
                  <a:lnTo>
                    <a:pt x="625" y="4083"/>
                  </a:lnTo>
                  <a:lnTo>
                    <a:pt x="337" y="4611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1153" y="4755"/>
                  </a:lnTo>
                  <a:lnTo>
                    <a:pt x="2306" y="4275"/>
                  </a:lnTo>
                  <a:lnTo>
                    <a:pt x="2882" y="4035"/>
                  </a:lnTo>
                  <a:lnTo>
                    <a:pt x="3410" y="3747"/>
                  </a:lnTo>
                  <a:lnTo>
                    <a:pt x="3938" y="3411"/>
                  </a:lnTo>
                  <a:lnTo>
                    <a:pt x="4419" y="3075"/>
                  </a:lnTo>
                  <a:lnTo>
                    <a:pt x="4419" y="3075"/>
                  </a:lnTo>
                  <a:lnTo>
                    <a:pt x="4563" y="2594"/>
                  </a:lnTo>
                  <a:lnTo>
                    <a:pt x="4563" y="2594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707" y="1490"/>
                  </a:lnTo>
                  <a:lnTo>
                    <a:pt x="4707" y="1058"/>
                  </a:lnTo>
                  <a:lnTo>
                    <a:pt x="4659" y="721"/>
                  </a:lnTo>
                  <a:lnTo>
                    <a:pt x="4659" y="721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11" y="289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49"/>
                  </a:lnTo>
                  <a:lnTo>
                    <a:pt x="4467" y="49"/>
                  </a:lnTo>
                  <a:lnTo>
                    <a:pt x="4371" y="49"/>
                  </a:lnTo>
                  <a:lnTo>
                    <a:pt x="432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6" name="Google Shape;3766;p59"/>
            <p:cNvSpPr/>
            <p:nvPr/>
          </p:nvSpPr>
          <p:spPr>
            <a:xfrm>
              <a:off x="538275" y="3574250"/>
              <a:ext cx="359000" cy="290575"/>
            </a:xfrm>
            <a:custGeom>
              <a:avLst/>
              <a:gdLst/>
              <a:ahLst/>
              <a:cxnLst/>
              <a:rect l="l" t="t" r="r" b="b"/>
              <a:pathLst>
                <a:path w="14360" h="11623" extrusionOk="0">
                  <a:moveTo>
                    <a:pt x="9509" y="1"/>
                  </a:moveTo>
                  <a:lnTo>
                    <a:pt x="9701" y="1153"/>
                  </a:lnTo>
                  <a:lnTo>
                    <a:pt x="9845" y="2210"/>
                  </a:lnTo>
                  <a:lnTo>
                    <a:pt x="9942" y="3170"/>
                  </a:lnTo>
                  <a:lnTo>
                    <a:pt x="9942" y="4035"/>
                  </a:lnTo>
                  <a:lnTo>
                    <a:pt x="9893" y="4803"/>
                  </a:lnTo>
                  <a:lnTo>
                    <a:pt x="9797" y="5523"/>
                  </a:lnTo>
                  <a:lnTo>
                    <a:pt x="9653" y="6148"/>
                  </a:lnTo>
                  <a:lnTo>
                    <a:pt x="9461" y="6676"/>
                  </a:lnTo>
                  <a:lnTo>
                    <a:pt x="9221" y="7156"/>
                  </a:lnTo>
                  <a:lnTo>
                    <a:pt x="8981" y="7589"/>
                  </a:lnTo>
                  <a:lnTo>
                    <a:pt x="8645" y="7973"/>
                  </a:lnTo>
                  <a:lnTo>
                    <a:pt x="8309" y="8261"/>
                  </a:lnTo>
                  <a:lnTo>
                    <a:pt x="7972" y="8501"/>
                  </a:lnTo>
                  <a:lnTo>
                    <a:pt x="7588" y="8741"/>
                  </a:lnTo>
                  <a:lnTo>
                    <a:pt x="7204" y="8885"/>
                  </a:lnTo>
                  <a:lnTo>
                    <a:pt x="6772" y="8981"/>
                  </a:lnTo>
                  <a:lnTo>
                    <a:pt x="6340" y="9077"/>
                  </a:lnTo>
                  <a:lnTo>
                    <a:pt x="5907" y="9125"/>
                  </a:lnTo>
                  <a:lnTo>
                    <a:pt x="5091" y="9125"/>
                  </a:lnTo>
                  <a:lnTo>
                    <a:pt x="4275" y="9029"/>
                  </a:lnTo>
                  <a:lnTo>
                    <a:pt x="3554" y="8933"/>
                  </a:lnTo>
                  <a:lnTo>
                    <a:pt x="2930" y="8741"/>
                  </a:lnTo>
                  <a:lnTo>
                    <a:pt x="2450" y="8597"/>
                  </a:lnTo>
                  <a:lnTo>
                    <a:pt x="2017" y="8453"/>
                  </a:lnTo>
                  <a:lnTo>
                    <a:pt x="961" y="9894"/>
                  </a:lnTo>
                  <a:lnTo>
                    <a:pt x="288" y="10950"/>
                  </a:lnTo>
                  <a:lnTo>
                    <a:pt x="48" y="11334"/>
                  </a:lnTo>
                  <a:lnTo>
                    <a:pt x="0" y="11479"/>
                  </a:lnTo>
                  <a:lnTo>
                    <a:pt x="0" y="11575"/>
                  </a:lnTo>
                  <a:lnTo>
                    <a:pt x="48" y="11623"/>
                  </a:lnTo>
                  <a:lnTo>
                    <a:pt x="96" y="11623"/>
                  </a:lnTo>
                  <a:lnTo>
                    <a:pt x="336" y="11575"/>
                  </a:lnTo>
                  <a:lnTo>
                    <a:pt x="625" y="11431"/>
                  </a:lnTo>
                  <a:lnTo>
                    <a:pt x="961" y="11238"/>
                  </a:lnTo>
                  <a:lnTo>
                    <a:pt x="1633" y="10854"/>
                  </a:lnTo>
                  <a:lnTo>
                    <a:pt x="1921" y="10710"/>
                  </a:lnTo>
                  <a:lnTo>
                    <a:pt x="3266" y="11094"/>
                  </a:lnTo>
                  <a:lnTo>
                    <a:pt x="4467" y="11383"/>
                  </a:lnTo>
                  <a:lnTo>
                    <a:pt x="5619" y="11527"/>
                  </a:lnTo>
                  <a:lnTo>
                    <a:pt x="6676" y="11623"/>
                  </a:lnTo>
                  <a:lnTo>
                    <a:pt x="7684" y="11623"/>
                  </a:lnTo>
                  <a:lnTo>
                    <a:pt x="8549" y="11479"/>
                  </a:lnTo>
                  <a:lnTo>
                    <a:pt x="9365" y="11334"/>
                  </a:lnTo>
                  <a:lnTo>
                    <a:pt x="10086" y="11094"/>
                  </a:lnTo>
                  <a:lnTo>
                    <a:pt x="10758" y="10758"/>
                  </a:lnTo>
                  <a:lnTo>
                    <a:pt x="11334" y="10374"/>
                  </a:lnTo>
                  <a:lnTo>
                    <a:pt x="11863" y="9942"/>
                  </a:lnTo>
                  <a:lnTo>
                    <a:pt x="12343" y="9462"/>
                  </a:lnTo>
                  <a:lnTo>
                    <a:pt x="12727" y="8981"/>
                  </a:lnTo>
                  <a:lnTo>
                    <a:pt x="13063" y="8405"/>
                  </a:lnTo>
                  <a:lnTo>
                    <a:pt x="13351" y="7829"/>
                  </a:lnTo>
                  <a:lnTo>
                    <a:pt x="13639" y="7252"/>
                  </a:lnTo>
                  <a:lnTo>
                    <a:pt x="13832" y="6628"/>
                  </a:lnTo>
                  <a:lnTo>
                    <a:pt x="14024" y="6004"/>
                  </a:lnTo>
                  <a:lnTo>
                    <a:pt x="14120" y="5379"/>
                  </a:lnTo>
                  <a:lnTo>
                    <a:pt x="14216" y="4803"/>
                  </a:lnTo>
                  <a:lnTo>
                    <a:pt x="14360" y="3602"/>
                  </a:lnTo>
                  <a:lnTo>
                    <a:pt x="14360" y="2498"/>
                  </a:lnTo>
                  <a:lnTo>
                    <a:pt x="14360" y="1585"/>
                  </a:lnTo>
                  <a:lnTo>
                    <a:pt x="14312" y="865"/>
                  </a:lnTo>
                  <a:lnTo>
                    <a:pt x="14216" y="193"/>
                  </a:lnTo>
                  <a:lnTo>
                    <a:pt x="9509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7" name="Google Shape;3767;p59"/>
            <p:cNvSpPr/>
            <p:nvPr/>
          </p:nvSpPr>
          <p:spPr>
            <a:xfrm>
              <a:off x="538275" y="3574250"/>
              <a:ext cx="359000" cy="290575"/>
            </a:xfrm>
            <a:custGeom>
              <a:avLst/>
              <a:gdLst/>
              <a:ahLst/>
              <a:cxnLst/>
              <a:rect l="l" t="t" r="r" b="b"/>
              <a:pathLst>
                <a:path w="14360" h="11623" fill="none" extrusionOk="0">
                  <a:moveTo>
                    <a:pt x="14216" y="193"/>
                  </a:moveTo>
                  <a:lnTo>
                    <a:pt x="14216" y="193"/>
                  </a:lnTo>
                  <a:lnTo>
                    <a:pt x="14312" y="865"/>
                  </a:lnTo>
                  <a:lnTo>
                    <a:pt x="14360" y="1585"/>
                  </a:lnTo>
                  <a:lnTo>
                    <a:pt x="14360" y="2498"/>
                  </a:lnTo>
                  <a:lnTo>
                    <a:pt x="14360" y="3602"/>
                  </a:lnTo>
                  <a:lnTo>
                    <a:pt x="14216" y="4803"/>
                  </a:lnTo>
                  <a:lnTo>
                    <a:pt x="14120" y="5379"/>
                  </a:lnTo>
                  <a:lnTo>
                    <a:pt x="14024" y="6004"/>
                  </a:lnTo>
                  <a:lnTo>
                    <a:pt x="13832" y="6628"/>
                  </a:lnTo>
                  <a:lnTo>
                    <a:pt x="13639" y="7252"/>
                  </a:lnTo>
                  <a:lnTo>
                    <a:pt x="13351" y="7829"/>
                  </a:lnTo>
                  <a:lnTo>
                    <a:pt x="13063" y="8405"/>
                  </a:lnTo>
                  <a:lnTo>
                    <a:pt x="12727" y="8981"/>
                  </a:lnTo>
                  <a:lnTo>
                    <a:pt x="12343" y="9462"/>
                  </a:lnTo>
                  <a:lnTo>
                    <a:pt x="11863" y="9942"/>
                  </a:lnTo>
                  <a:lnTo>
                    <a:pt x="11334" y="10374"/>
                  </a:lnTo>
                  <a:lnTo>
                    <a:pt x="10758" y="10758"/>
                  </a:lnTo>
                  <a:lnTo>
                    <a:pt x="10086" y="11094"/>
                  </a:lnTo>
                  <a:lnTo>
                    <a:pt x="9365" y="11334"/>
                  </a:lnTo>
                  <a:lnTo>
                    <a:pt x="8549" y="11479"/>
                  </a:lnTo>
                  <a:lnTo>
                    <a:pt x="7684" y="11623"/>
                  </a:lnTo>
                  <a:lnTo>
                    <a:pt x="6676" y="11623"/>
                  </a:lnTo>
                  <a:lnTo>
                    <a:pt x="5619" y="11527"/>
                  </a:lnTo>
                  <a:lnTo>
                    <a:pt x="4467" y="11383"/>
                  </a:lnTo>
                  <a:lnTo>
                    <a:pt x="3266" y="11094"/>
                  </a:lnTo>
                  <a:lnTo>
                    <a:pt x="1921" y="10710"/>
                  </a:lnTo>
                  <a:lnTo>
                    <a:pt x="1921" y="10710"/>
                  </a:lnTo>
                  <a:lnTo>
                    <a:pt x="1633" y="10854"/>
                  </a:lnTo>
                  <a:lnTo>
                    <a:pt x="961" y="11238"/>
                  </a:lnTo>
                  <a:lnTo>
                    <a:pt x="625" y="11431"/>
                  </a:lnTo>
                  <a:lnTo>
                    <a:pt x="336" y="11575"/>
                  </a:lnTo>
                  <a:lnTo>
                    <a:pt x="96" y="11623"/>
                  </a:lnTo>
                  <a:lnTo>
                    <a:pt x="48" y="11623"/>
                  </a:lnTo>
                  <a:lnTo>
                    <a:pt x="0" y="11575"/>
                  </a:lnTo>
                  <a:lnTo>
                    <a:pt x="0" y="11575"/>
                  </a:lnTo>
                  <a:lnTo>
                    <a:pt x="0" y="11479"/>
                  </a:lnTo>
                  <a:lnTo>
                    <a:pt x="48" y="11334"/>
                  </a:lnTo>
                  <a:lnTo>
                    <a:pt x="288" y="10950"/>
                  </a:lnTo>
                  <a:lnTo>
                    <a:pt x="961" y="9894"/>
                  </a:lnTo>
                  <a:lnTo>
                    <a:pt x="2017" y="8453"/>
                  </a:lnTo>
                  <a:lnTo>
                    <a:pt x="2017" y="8453"/>
                  </a:lnTo>
                  <a:lnTo>
                    <a:pt x="2450" y="8597"/>
                  </a:lnTo>
                  <a:lnTo>
                    <a:pt x="2930" y="8741"/>
                  </a:lnTo>
                  <a:lnTo>
                    <a:pt x="3554" y="8933"/>
                  </a:lnTo>
                  <a:lnTo>
                    <a:pt x="4275" y="9029"/>
                  </a:lnTo>
                  <a:lnTo>
                    <a:pt x="5091" y="9125"/>
                  </a:lnTo>
                  <a:lnTo>
                    <a:pt x="5907" y="9125"/>
                  </a:lnTo>
                  <a:lnTo>
                    <a:pt x="6340" y="9077"/>
                  </a:lnTo>
                  <a:lnTo>
                    <a:pt x="6772" y="8981"/>
                  </a:lnTo>
                  <a:lnTo>
                    <a:pt x="7204" y="8885"/>
                  </a:lnTo>
                  <a:lnTo>
                    <a:pt x="7588" y="8741"/>
                  </a:lnTo>
                  <a:lnTo>
                    <a:pt x="7972" y="8501"/>
                  </a:lnTo>
                  <a:lnTo>
                    <a:pt x="8309" y="8261"/>
                  </a:lnTo>
                  <a:lnTo>
                    <a:pt x="8645" y="7973"/>
                  </a:lnTo>
                  <a:lnTo>
                    <a:pt x="8981" y="7589"/>
                  </a:lnTo>
                  <a:lnTo>
                    <a:pt x="9221" y="7156"/>
                  </a:lnTo>
                  <a:lnTo>
                    <a:pt x="9461" y="6676"/>
                  </a:lnTo>
                  <a:lnTo>
                    <a:pt x="9653" y="6148"/>
                  </a:lnTo>
                  <a:lnTo>
                    <a:pt x="9797" y="5523"/>
                  </a:lnTo>
                  <a:lnTo>
                    <a:pt x="9893" y="4803"/>
                  </a:lnTo>
                  <a:lnTo>
                    <a:pt x="9942" y="4035"/>
                  </a:lnTo>
                  <a:lnTo>
                    <a:pt x="9942" y="3170"/>
                  </a:lnTo>
                  <a:lnTo>
                    <a:pt x="9845" y="2210"/>
                  </a:lnTo>
                  <a:lnTo>
                    <a:pt x="9701" y="1153"/>
                  </a:lnTo>
                  <a:lnTo>
                    <a:pt x="9509" y="1"/>
                  </a:lnTo>
                  <a:lnTo>
                    <a:pt x="14216" y="1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8" name="Google Shape;3768;p59"/>
            <p:cNvSpPr/>
            <p:nvPr/>
          </p:nvSpPr>
          <p:spPr>
            <a:xfrm>
              <a:off x="751975" y="3729125"/>
              <a:ext cx="27650" cy="46850"/>
            </a:xfrm>
            <a:custGeom>
              <a:avLst/>
              <a:gdLst/>
              <a:ahLst/>
              <a:cxnLst/>
              <a:rect l="l" t="t" r="r" b="b"/>
              <a:pathLst>
                <a:path w="1106" h="1874" extrusionOk="0">
                  <a:moveTo>
                    <a:pt x="1057" y="1"/>
                  </a:moveTo>
                  <a:lnTo>
                    <a:pt x="987" y="315"/>
                  </a:lnTo>
                  <a:lnTo>
                    <a:pt x="987" y="315"/>
                  </a:lnTo>
                  <a:lnTo>
                    <a:pt x="1105" y="1"/>
                  </a:lnTo>
                  <a:close/>
                  <a:moveTo>
                    <a:pt x="987" y="315"/>
                  </a:moveTo>
                  <a:lnTo>
                    <a:pt x="961" y="385"/>
                  </a:lnTo>
                  <a:lnTo>
                    <a:pt x="879" y="577"/>
                  </a:lnTo>
                  <a:lnTo>
                    <a:pt x="879" y="577"/>
                  </a:lnTo>
                  <a:lnTo>
                    <a:pt x="961" y="433"/>
                  </a:lnTo>
                  <a:lnTo>
                    <a:pt x="987" y="315"/>
                  </a:lnTo>
                  <a:close/>
                  <a:moveTo>
                    <a:pt x="879" y="577"/>
                  </a:moveTo>
                  <a:lnTo>
                    <a:pt x="769" y="769"/>
                  </a:lnTo>
                  <a:lnTo>
                    <a:pt x="707" y="913"/>
                  </a:lnTo>
                  <a:lnTo>
                    <a:pt x="817" y="721"/>
                  </a:lnTo>
                  <a:lnTo>
                    <a:pt x="879" y="577"/>
                  </a:lnTo>
                  <a:close/>
                  <a:moveTo>
                    <a:pt x="707" y="913"/>
                  </a:moveTo>
                  <a:lnTo>
                    <a:pt x="625" y="1057"/>
                  </a:lnTo>
                  <a:lnTo>
                    <a:pt x="433" y="1345"/>
                  </a:lnTo>
                  <a:lnTo>
                    <a:pt x="337" y="1490"/>
                  </a:lnTo>
                  <a:lnTo>
                    <a:pt x="337" y="1490"/>
                  </a:lnTo>
                  <a:lnTo>
                    <a:pt x="433" y="1394"/>
                  </a:lnTo>
                  <a:lnTo>
                    <a:pt x="625" y="1105"/>
                  </a:lnTo>
                  <a:lnTo>
                    <a:pt x="707" y="913"/>
                  </a:lnTo>
                  <a:close/>
                  <a:moveTo>
                    <a:pt x="337" y="1490"/>
                  </a:moveTo>
                  <a:lnTo>
                    <a:pt x="193" y="1634"/>
                  </a:lnTo>
                  <a:lnTo>
                    <a:pt x="1" y="1874"/>
                  </a:lnTo>
                  <a:lnTo>
                    <a:pt x="1" y="1874"/>
                  </a:lnTo>
                  <a:lnTo>
                    <a:pt x="241" y="1634"/>
                  </a:lnTo>
                  <a:lnTo>
                    <a:pt x="337" y="1490"/>
                  </a:lnTo>
                  <a:close/>
                </a:path>
              </a:pathLst>
            </a:custGeom>
            <a:solidFill>
              <a:srgbClr val="D651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9" name="Google Shape;3769;p59"/>
            <p:cNvSpPr/>
            <p:nvPr/>
          </p:nvSpPr>
          <p:spPr>
            <a:xfrm>
              <a:off x="739975" y="3729125"/>
              <a:ext cx="39650" cy="56450"/>
            </a:xfrm>
            <a:custGeom>
              <a:avLst/>
              <a:gdLst/>
              <a:ahLst/>
              <a:cxnLst/>
              <a:rect l="l" t="t" r="r" b="b"/>
              <a:pathLst>
                <a:path w="1586" h="2258" fill="none" extrusionOk="0">
                  <a:moveTo>
                    <a:pt x="1585" y="1"/>
                  </a:moveTo>
                  <a:lnTo>
                    <a:pt x="1585" y="1"/>
                  </a:lnTo>
                  <a:lnTo>
                    <a:pt x="1585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441" y="433"/>
                  </a:lnTo>
                  <a:lnTo>
                    <a:pt x="1249" y="769"/>
                  </a:lnTo>
                  <a:lnTo>
                    <a:pt x="1105" y="1105"/>
                  </a:lnTo>
                  <a:lnTo>
                    <a:pt x="913" y="1394"/>
                  </a:lnTo>
                  <a:lnTo>
                    <a:pt x="673" y="1634"/>
                  </a:lnTo>
                  <a:lnTo>
                    <a:pt x="481" y="1874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481" y="1874"/>
                  </a:lnTo>
                  <a:lnTo>
                    <a:pt x="721" y="1634"/>
                  </a:lnTo>
                  <a:lnTo>
                    <a:pt x="913" y="1345"/>
                  </a:lnTo>
                  <a:lnTo>
                    <a:pt x="1105" y="1057"/>
                  </a:lnTo>
                  <a:lnTo>
                    <a:pt x="1297" y="721"/>
                  </a:lnTo>
                  <a:lnTo>
                    <a:pt x="1441" y="385"/>
                  </a:lnTo>
                  <a:lnTo>
                    <a:pt x="1585" y="1"/>
                  </a:lnTo>
                  <a:lnTo>
                    <a:pt x="1585" y="1"/>
                  </a:lnTo>
                  <a:lnTo>
                    <a:pt x="1585" y="1"/>
                  </a:lnTo>
                  <a:lnTo>
                    <a:pt x="1585" y="1"/>
                  </a:lnTo>
                  <a:lnTo>
                    <a:pt x="158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0" name="Google Shape;3770;p59"/>
            <p:cNvSpPr/>
            <p:nvPr/>
          </p:nvSpPr>
          <p:spPr>
            <a:xfrm>
              <a:off x="739975" y="3729125"/>
              <a:ext cx="141700" cy="60075"/>
            </a:xfrm>
            <a:custGeom>
              <a:avLst/>
              <a:gdLst/>
              <a:ahLst/>
              <a:cxnLst/>
              <a:rect l="l" t="t" r="r" b="b"/>
              <a:pathLst>
                <a:path w="5668" h="2403" extrusionOk="0">
                  <a:moveTo>
                    <a:pt x="1585" y="1"/>
                  </a:moveTo>
                  <a:lnTo>
                    <a:pt x="1441" y="385"/>
                  </a:lnTo>
                  <a:lnTo>
                    <a:pt x="1297" y="721"/>
                  </a:lnTo>
                  <a:lnTo>
                    <a:pt x="1105" y="1057"/>
                  </a:lnTo>
                  <a:lnTo>
                    <a:pt x="913" y="1345"/>
                  </a:lnTo>
                  <a:lnTo>
                    <a:pt x="721" y="1634"/>
                  </a:lnTo>
                  <a:lnTo>
                    <a:pt x="481" y="1874"/>
                  </a:lnTo>
                  <a:lnTo>
                    <a:pt x="1" y="2258"/>
                  </a:lnTo>
                  <a:lnTo>
                    <a:pt x="1393" y="2354"/>
                  </a:lnTo>
                  <a:lnTo>
                    <a:pt x="3074" y="2402"/>
                  </a:lnTo>
                  <a:lnTo>
                    <a:pt x="3987" y="2402"/>
                  </a:lnTo>
                  <a:lnTo>
                    <a:pt x="4947" y="2354"/>
                  </a:lnTo>
                  <a:lnTo>
                    <a:pt x="5331" y="1586"/>
                  </a:lnTo>
                  <a:lnTo>
                    <a:pt x="5668" y="769"/>
                  </a:lnTo>
                  <a:lnTo>
                    <a:pt x="4851" y="673"/>
                  </a:lnTo>
                  <a:lnTo>
                    <a:pt x="4035" y="529"/>
                  </a:lnTo>
                  <a:lnTo>
                    <a:pt x="2546" y="193"/>
                  </a:lnTo>
                  <a:lnTo>
                    <a:pt x="2498" y="193"/>
                  </a:lnTo>
                  <a:lnTo>
                    <a:pt x="2402" y="145"/>
                  </a:lnTo>
                  <a:lnTo>
                    <a:pt x="1633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1" name="Google Shape;3771;p59"/>
            <p:cNvSpPr/>
            <p:nvPr/>
          </p:nvSpPr>
          <p:spPr>
            <a:xfrm>
              <a:off x="739975" y="3729125"/>
              <a:ext cx="141700" cy="60075"/>
            </a:xfrm>
            <a:custGeom>
              <a:avLst/>
              <a:gdLst/>
              <a:ahLst/>
              <a:cxnLst/>
              <a:rect l="l" t="t" r="r" b="b"/>
              <a:pathLst>
                <a:path w="5668" h="2403" fill="none" extrusionOk="0">
                  <a:moveTo>
                    <a:pt x="1585" y="1"/>
                  </a:moveTo>
                  <a:lnTo>
                    <a:pt x="1585" y="1"/>
                  </a:lnTo>
                  <a:lnTo>
                    <a:pt x="1441" y="385"/>
                  </a:lnTo>
                  <a:lnTo>
                    <a:pt x="1297" y="721"/>
                  </a:lnTo>
                  <a:lnTo>
                    <a:pt x="1105" y="1057"/>
                  </a:lnTo>
                  <a:lnTo>
                    <a:pt x="913" y="1345"/>
                  </a:lnTo>
                  <a:lnTo>
                    <a:pt x="721" y="1634"/>
                  </a:lnTo>
                  <a:lnTo>
                    <a:pt x="481" y="1874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393" y="2354"/>
                  </a:lnTo>
                  <a:lnTo>
                    <a:pt x="3074" y="2402"/>
                  </a:lnTo>
                  <a:lnTo>
                    <a:pt x="3074" y="2402"/>
                  </a:lnTo>
                  <a:lnTo>
                    <a:pt x="3987" y="2402"/>
                  </a:lnTo>
                  <a:lnTo>
                    <a:pt x="4947" y="2354"/>
                  </a:lnTo>
                  <a:lnTo>
                    <a:pt x="4947" y="2354"/>
                  </a:lnTo>
                  <a:lnTo>
                    <a:pt x="5331" y="1586"/>
                  </a:lnTo>
                  <a:lnTo>
                    <a:pt x="5668" y="769"/>
                  </a:lnTo>
                  <a:lnTo>
                    <a:pt x="5668" y="769"/>
                  </a:lnTo>
                  <a:lnTo>
                    <a:pt x="4851" y="673"/>
                  </a:lnTo>
                  <a:lnTo>
                    <a:pt x="4035" y="529"/>
                  </a:lnTo>
                  <a:lnTo>
                    <a:pt x="2546" y="193"/>
                  </a:lnTo>
                  <a:lnTo>
                    <a:pt x="2546" y="193"/>
                  </a:lnTo>
                  <a:lnTo>
                    <a:pt x="2546" y="193"/>
                  </a:lnTo>
                  <a:lnTo>
                    <a:pt x="2546" y="193"/>
                  </a:lnTo>
                  <a:lnTo>
                    <a:pt x="2546" y="193"/>
                  </a:lnTo>
                  <a:lnTo>
                    <a:pt x="2498" y="193"/>
                  </a:lnTo>
                  <a:lnTo>
                    <a:pt x="2498" y="193"/>
                  </a:lnTo>
                  <a:lnTo>
                    <a:pt x="2402" y="145"/>
                  </a:lnTo>
                  <a:lnTo>
                    <a:pt x="2402" y="145"/>
                  </a:lnTo>
                  <a:lnTo>
                    <a:pt x="2402" y="145"/>
                  </a:lnTo>
                  <a:lnTo>
                    <a:pt x="2402" y="145"/>
                  </a:lnTo>
                  <a:lnTo>
                    <a:pt x="1633" y="1"/>
                  </a:lnTo>
                  <a:lnTo>
                    <a:pt x="1633" y="1"/>
                  </a:lnTo>
                  <a:lnTo>
                    <a:pt x="1681" y="1"/>
                  </a:lnTo>
                  <a:lnTo>
                    <a:pt x="1681" y="1"/>
                  </a:lnTo>
                  <a:lnTo>
                    <a:pt x="158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2" name="Google Shape;3772;p59"/>
            <p:cNvSpPr/>
            <p:nvPr/>
          </p:nvSpPr>
          <p:spPr>
            <a:xfrm>
              <a:off x="514250" y="3771150"/>
              <a:ext cx="90075" cy="129700"/>
            </a:xfrm>
            <a:custGeom>
              <a:avLst/>
              <a:gdLst/>
              <a:ahLst/>
              <a:cxnLst/>
              <a:rect l="l" t="t" r="r" b="b"/>
              <a:pathLst>
                <a:path w="3603" h="5188" extrusionOk="0">
                  <a:moveTo>
                    <a:pt x="2450" y="1"/>
                  </a:moveTo>
                  <a:lnTo>
                    <a:pt x="2258" y="241"/>
                  </a:lnTo>
                  <a:lnTo>
                    <a:pt x="1922" y="769"/>
                  </a:lnTo>
                  <a:lnTo>
                    <a:pt x="1490" y="1537"/>
                  </a:lnTo>
                  <a:lnTo>
                    <a:pt x="961" y="2450"/>
                  </a:lnTo>
                  <a:lnTo>
                    <a:pt x="529" y="3314"/>
                  </a:lnTo>
                  <a:lnTo>
                    <a:pt x="193" y="4131"/>
                  </a:lnTo>
                  <a:lnTo>
                    <a:pt x="49" y="4467"/>
                  </a:lnTo>
                  <a:lnTo>
                    <a:pt x="1" y="4755"/>
                  </a:lnTo>
                  <a:lnTo>
                    <a:pt x="1" y="4995"/>
                  </a:lnTo>
                  <a:lnTo>
                    <a:pt x="49" y="5139"/>
                  </a:lnTo>
                  <a:lnTo>
                    <a:pt x="145" y="5187"/>
                  </a:lnTo>
                  <a:lnTo>
                    <a:pt x="577" y="5187"/>
                  </a:lnTo>
                  <a:lnTo>
                    <a:pt x="913" y="5043"/>
                  </a:lnTo>
                  <a:lnTo>
                    <a:pt x="1249" y="4899"/>
                  </a:lnTo>
                  <a:lnTo>
                    <a:pt x="1874" y="4563"/>
                  </a:lnTo>
                  <a:lnTo>
                    <a:pt x="2114" y="4371"/>
                  </a:lnTo>
                  <a:lnTo>
                    <a:pt x="2306" y="4371"/>
                  </a:lnTo>
                  <a:lnTo>
                    <a:pt x="2738" y="4275"/>
                  </a:lnTo>
                  <a:lnTo>
                    <a:pt x="2978" y="4227"/>
                  </a:lnTo>
                  <a:lnTo>
                    <a:pt x="3170" y="4131"/>
                  </a:lnTo>
                  <a:lnTo>
                    <a:pt x="3315" y="4035"/>
                  </a:lnTo>
                  <a:lnTo>
                    <a:pt x="3411" y="3891"/>
                  </a:lnTo>
                  <a:lnTo>
                    <a:pt x="3363" y="3555"/>
                  </a:lnTo>
                  <a:lnTo>
                    <a:pt x="3315" y="3218"/>
                  </a:lnTo>
                  <a:lnTo>
                    <a:pt x="3218" y="3074"/>
                  </a:lnTo>
                  <a:lnTo>
                    <a:pt x="3122" y="2978"/>
                  </a:lnTo>
                  <a:lnTo>
                    <a:pt x="3026" y="2882"/>
                  </a:lnTo>
                  <a:lnTo>
                    <a:pt x="2882" y="2834"/>
                  </a:lnTo>
                  <a:lnTo>
                    <a:pt x="2738" y="2882"/>
                  </a:lnTo>
                  <a:lnTo>
                    <a:pt x="2546" y="2930"/>
                  </a:lnTo>
                  <a:lnTo>
                    <a:pt x="2258" y="3074"/>
                  </a:lnTo>
                  <a:lnTo>
                    <a:pt x="1970" y="3362"/>
                  </a:lnTo>
                  <a:lnTo>
                    <a:pt x="2834" y="2018"/>
                  </a:lnTo>
                  <a:lnTo>
                    <a:pt x="3411" y="1057"/>
                  </a:lnTo>
                  <a:lnTo>
                    <a:pt x="3555" y="721"/>
                  </a:lnTo>
                  <a:lnTo>
                    <a:pt x="3603" y="625"/>
                  </a:lnTo>
                  <a:lnTo>
                    <a:pt x="3603" y="577"/>
                  </a:lnTo>
                  <a:lnTo>
                    <a:pt x="3363" y="433"/>
                  </a:lnTo>
                  <a:lnTo>
                    <a:pt x="3026" y="193"/>
                  </a:lnTo>
                  <a:lnTo>
                    <a:pt x="2690" y="49"/>
                  </a:lnTo>
                  <a:lnTo>
                    <a:pt x="2546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3" name="Google Shape;3773;p59"/>
            <p:cNvSpPr/>
            <p:nvPr/>
          </p:nvSpPr>
          <p:spPr>
            <a:xfrm>
              <a:off x="514250" y="3771150"/>
              <a:ext cx="90075" cy="129700"/>
            </a:xfrm>
            <a:custGeom>
              <a:avLst/>
              <a:gdLst/>
              <a:ahLst/>
              <a:cxnLst/>
              <a:rect l="l" t="t" r="r" b="b"/>
              <a:pathLst>
                <a:path w="3603" h="5188" fill="none" extrusionOk="0">
                  <a:moveTo>
                    <a:pt x="3411" y="3891"/>
                  </a:moveTo>
                  <a:lnTo>
                    <a:pt x="3411" y="3891"/>
                  </a:lnTo>
                  <a:lnTo>
                    <a:pt x="3363" y="3555"/>
                  </a:lnTo>
                  <a:lnTo>
                    <a:pt x="3315" y="3218"/>
                  </a:lnTo>
                  <a:lnTo>
                    <a:pt x="3218" y="3074"/>
                  </a:lnTo>
                  <a:lnTo>
                    <a:pt x="3122" y="2978"/>
                  </a:lnTo>
                  <a:lnTo>
                    <a:pt x="3026" y="2882"/>
                  </a:lnTo>
                  <a:lnTo>
                    <a:pt x="2882" y="2834"/>
                  </a:lnTo>
                  <a:lnTo>
                    <a:pt x="2882" y="2834"/>
                  </a:lnTo>
                  <a:lnTo>
                    <a:pt x="2738" y="2882"/>
                  </a:lnTo>
                  <a:lnTo>
                    <a:pt x="2546" y="2930"/>
                  </a:lnTo>
                  <a:lnTo>
                    <a:pt x="2258" y="3074"/>
                  </a:lnTo>
                  <a:lnTo>
                    <a:pt x="1970" y="3362"/>
                  </a:lnTo>
                  <a:lnTo>
                    <a:pt x="1970" y="3362"/>
                  </a:lnTo>
                  <a:lnTo>
                    <a:pt x="2834" y="2018"/>
                  </a:lnTo>
                  <a:lnTo>
                    <a:pt x="3411" y="1057"/>
                  </a:lnTo>
                  <a:lnTo>
                    <a:pt x="3555" y="721"/>
                  </a:lnTo>
                  <a:lnTo>
                    <a:pt x="3603" y="625"/>
                  </a:lnTo>
                  <a:lnTo>
                    <a:pt x="3603" y="577"/>
                  </a:lnTo>
                  <a:lnTo>
                    <a:pt x="3603" y="577"/>
                  </a:lnTo>
                  <a:lnTo>
                    <a:pt x="3363" y="433"/>
                  </a:lnTo>
                  <a:lnTo>
                    <a:pt x="3026" y="193"/>
                  </a:lnTo>
                  <a:lnTo>
                    <a:pt x="2690" y="49"/>
                  </a:lnTo>
                  <a:lnTo>
                    <a:pt x="2546" y="1"/>
                  </a:lnTo>
                  <a:lnTo>
                    <a:pt x="2450" y="1"/>
                  </a:lnTo>
                  <a:lnTo>
                    <a:pt x="2450" y="1"/>
                  </a:lnTo>
                  <a:lnTo>
                    <a:pt x="2258" y="241"/>
                  </a:lnTo>
                  <a:lnTo>
                    <a:pt x="1922" y="769"/>
                  </a:lnTo>
                  <a:lnTo>
                    <a:pt x="1490" y="1537"/>
                  </a:lnTo>
                  <a:lnTo>
                    <a:pt x="961" y="2450"/>
                  </a:lnTo>
                  <a:lnTo>
                    <a:pt x="529" y="3314"/>
                  </a:lnTo>
                  <a:lnTo>
                    <a:pt x="193" y="4131"/>
                  </a:lnTo>
                  <a:lnTo>
                    <a:pt x="49" y="4467"/>
                  </a:lnTo>
                  <a:lnTo>
                    <a:pt x="1" y="4755"/>
                  </a:lnTo>
                  <a:lnTo>
                    <a:pt x="1" y="4995"/>
                  </a:lnTo>
                  <a:lnTo>
                    <a:pt x="49" y="5139"/>
                  </a:lnTo>
                  <a:lnTo>
                    <a:pt x="49" y="5139"/>
                  </a:lnTo>
                  <a:lnTo>
                    <a:pt x="145" y="5187"/>
                  </a:lnTo>
                  <a:lnTo>
                    <a:pt x="289" y="5187"/>
                  </a:lnTo>
                  <a:lnTo>
                    <a:pt x="577" y="5187"/>
                  </a:lnTo>
                  <a:lnTo>
                    <a:pt x="913" y="5043"/>
                  </a:lnTo>
                  <a:lnTo>
                    <a:pt x="1249" y="4899"/>
                  </a:lnTo>
                  <a:lnTo>
                    <a:pt x="1874" y="4563"/>
                  </a:lnTo>
                  <a:lnTo>
                    <a:pt x="2114" y="4371"/>
                  </a:lnTo>
                  <a:lnTo>
                    <a:pt x="2114" y="4371"/>
                  </a:lnTo>
                  <a:lnTo>
                    <a:pt x="2306" y="4371"/>
                  </a:lnTo>
                  <a:lnTo>
                    <a:pt x="2738" y="4275"/>
                  </a:lnTo>
                  <a:lnTo>
                    <a:pt x="2978" y="4227"/>
                  </a:lnTo>
                  <a:lnTo>
                    <a:pt x="3170" y="4131"/>
                  </a:lnTo>
                  <a:lnTo>
                    <a:pt x="3315" y="4035"/>
                  </a:lnTo>
                  <a:lnTo>
                    <a:pt x="3411" y="38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4" name="Google Shape;3774;p59"/>
            <p:cNvSpPr/>
            <p:nvPr/>
          </p:nvSpPr>
          <p:spPr>
            <a:xfrm>
              <a:off x="514250" y="3771150"/>
              <a:ext cx="90075" cy="129700"/>
            </a:xfrm>
            <a:custGeom>
              <a:avLst/>
              <a:gdLst/>
              <a:ahLst/>
              <a:cxnLst/>
              <a:rect l="l" t="t" r="r" b="b"/>
              <a:pathLst>
                <a:path w="3603" h="5188" extrusionOk="0">
                  <a:moveTo>
                    <a:pt x="2450" y="1"/>
                  </a:moveTo>
                  <a:lnTo>
                    <a:pt x="2306" y="193"/>
                  </a:lnTo>
                  <a:lnTo>
                    <a:pt x="1970" y="673"/>
                  </a:lnTo>
                  <a:lnTo>
                    <a:pt x="1153" y="2114"/>
                  </a:lnTo>
                  <a:lnTo>
                    <a:pt x="721" y="2930"/>
                  </a:lnTo>
                  <a:lnTo>
                    <a:pt x="337" y="3747"/>
                  </a:lnTo>
                  <a:lnTo>
                    <a:pt x="97" y="4419"/>
                  </a:lnTo>
                  <a:lnTo>
                    <a:pt x="1" y="4707"/>
                  </a:lnTo>
                  <a:lnTo>
                    <a:pt x="1" y="4899"/>
                  </a:lnTo>
                  <a:lnTo>
                    <a:pt x="1" y="5043"/>
                  </a:lnTo>
                  <a:lnTo>
                    <a:pt x="49" y="5139"/>
                  </a:lnTo>
                  <a:lnTo>
                    <a:pt x="193" y="5187"/>
                  </a:lnTo>
                  <a:lnTo>
                    <a:pt x="577" y="5187"/>
                  </a:lnTo>
                  <a:lnTo>
                    <a:pt x="865" y="5091"/>
                  </a:lnTo>
                  <a:lnTo>
                    <a:pt x="1490" y="4803"/>
                  </a:lnTo>
                  <a:lnTo>
                    <a:pt x="1922" y="4515"/>
                  </a:lnTo>
                  <a:lnTo>
                    <a:pt x="2114" y="4371"/>
                  </a:lnTo>
                  <a:lnTo>
                    <a:pt x="2306" y="4371"/>
                  </a:lnTo>
                  <a:lnTo>
                    <a:pt x="2738" y="4275"/>
                  </a:lnTo>
                  <a:lnTo>
                    <a:pt x="2978" y="4227"/>
                  </a:lnTo>
                  <a:lnTo>
                    <a:pt x="3170" y="4131"/>
                  </a:lnTo>
                  <a:lnTo>
                    <a:pt x="3315" y="4035"/>
                  </a:lnTo>
                  <a:lnTo>
                    <a:pt x="3411" y="3891"/>
                  </a:lnTo>
                  <a:lnTo>
                    <a:pt x="3363" y="3555"/>
                  </a:lnTo>
                  <a:lnTo>
                    <a:pt x="3315" y="3218"/>
                  </a:lnTo>
                  <a:lnTo>
                    <a:pt x="3218" y="3074"/>
                  </a:lnTo>
                  <a:lnTo>
                    <a:pt x="3122" y="2978"/>
                  </a:lnTo>
                  <a:lnTo>
                    <a:pt x="3026" y="2882"/>
                  </a:lnTo>
                  <a:lnTo>
                    <a:pt x="2882" y="2834"/>
                  </a:lnTo>
                  <a:lnTo>
                    <a:pt x="2834" y="2834"/>
                  </a:lnTo>
                  <a:lnTo>
                    <a:pt x="2690" y="2882"/>
                  </a:lnTo>
                  <a:lnTo>
                    <a:pt x="2546" y="2930"/>
                  </a:lnTo>
                  <a:lnTo>
                    <a:pt x="2258" y="3122"/>
                  </a:lnTo>
                  <a:lnTo>
                    <a:pt x="1970" y="3362"/>
                  </a:lnTo>
                  <a:lnTo>
                    <a:pt x="2786" y="2114"/>
                  </a:lnTo>
                  <a:lnTo>
                    <a:pt x="3315" y="1153"/>
                  </a:lnTo>
                  <a:lnTo>
                    <a:pt x="3507" y="817"/>
                  </a:lnTo>
                  <a:lnTo>
                    <a:pt x="3603" y="625"/>
                  </a:lnTo>
                  <a:lnTo>
                    <a:pt x="3603" y="577"/>
                  </a:lnTo>
                  <a:lnTo>
                    <a:pt x="3411" y="433"/>
                  </a:lnTo>
                  <a:lnTo>
                    <a:pt x="3074" y="241"/>
                  </a:lnTo>
                  <a:lnTo>
                    <a:pt x="2786" y="49"/>
                  </a:lnTo>
                  <a:lnTo>
                    <a:pt x="2498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5" name="Google Shape;3775;p59"/>
            <p:cNvSpPr/>
            <p:nvPr/>
          </p:nvSpPr>
          <p:spPr>
            <a:xfrm>
              <a:off x="514250" y="3771150"/>
              <a:ext cx="90075" cy="129700"/>
            </a:xfrm>
            <a:custGeom>
              <a:avLst/>
              <a:gdLst/>
              <a:ahLst/>
              <a:cxnLst/>
              <a:rect l="l" t="t" r="r" b="b"/>
              <a:pathLst>
                <a:path w="3603" h="5188" fill="none" extrusionOk="0">
                  <a:moveTo>
                    <a:pt x="2498" y="1"/>
                  </a:moveTo>
                  <a:lnTo>
                    <a:pt x="2498" y="1"/>
                  </a:lnTo>
                  <a:lnTo>
                    <a:pt x="2450" y="1"/>
                  </a:lnTo>
                  <a:lnTo>
                    <a:pt x="2450" y="1"/>
                  </a:lnTo>
                  <a:lnTo>
                    <a:pt x="2306" y="193"/>
                  </a:lnTo>
                  <a:lnTo>
                    <a:pt x="1970" y="673"/>
                  </a:lnTo>
                  <a:lnTo>
                    <a:pt x="1153" y="2114"/>
                  </a:lnTo>
                  <a:lnTo>
                    <a:pt x="721" y="2930"/>
                  </a:lnTo>
                  <a:lnTo>
                    <a:pt x="337" y="3747"/>
                  </a:lnTo>
                  <a:lnTo>
                    <a:pt x="97" y="4419"/>
                  </a:lnTo>
                  <a:lnTo>
                    <a:pt x="1" y="4707"/>
                  </a:lnTo>
                  <a:lnTo>
                    <a:pt x="1" y="4899"/>
                  </a:lnTo>
                  <a:lnTo>
                    <a:pt x="1" y="4899"/>
                  </a:lnTo>
                  <a:lnTo>
                    <a:pt x="1" y="5043"/>
                  </a:lnTo>
                  <a:lnTo>
                    <a:pt x="49" y="5139"/>
                  </a:lnTo>
                  <a:lnTo>
                    <a:pt x="49" y="5139"/>
                  </a:lnTo>
                  <a:lnTo>
                    <a:pt x="193" y="5187"/>
                  </a:lnTo>
                  <a:lnTo>
                    <a:pt x="337" y="5187"/>
                  </a:lnTo>
                  <a:lnTo>
                    <a:pt x="337" y="5187"/>
                  </a:lnTo>
                  <a:lnTo>
                    <a:pt x="577" y="5187"/>
                  </a:lnTo>
                  <a:lnTo>
                    <a:pt x="865" y="5091"/>
                  </a:lnTo>
                  <a:lnTo>
                    <a:pt x="1490" y="4803"/>
                  </a:lnTo>
                  <a:lnTo>
                    <a:pt x="1922" y="4515"/>
                  </a:lnTo>
                  <a:lnTo>
                    <a:pt x="2114" y="4371"/>
                  </a:lnTo>
                  <a:lnTo>
                    <a:pt x="2114" y="4371"/>
                  </a:lnTo>
                  <a:lnTo>
                    <a:pt x="2306" y="4371"/>
                  </a:lnTo>
                  <a:lnTo>
                    <a:pt x="2738" y="4275"/>
                  </a:lnTo>
                  <a:lnTo>
                    <a:pt x="2978" y="4227"/>
                  </a:lnTo>
                  <a:lnTo>
                    <a:pt x="3170" y="4131"/>
                  </a:lnTo>
                  <a:lnTo>
                    <a:pt x="3315" y="4035"/>
                  </a:lnTo>
                  <a:lnTo>
                    <a:pt x="3411" y="3891"/>
                  </a:lnTo>
                  <a:lnTo>
                    <a:pt x="3411" y="3891"/>
                  </a:lnTo>
                  <a:lnTo>
                    <a:pt x="3363" y="3555"/>
                  </a:lnTo>
                  <a:lnTo>
                    <a:pt x="3315" y="3218"/>
                  </a:lnTo>
                  <a:lnTo>
                    <a:pt x="3218" y="3074"/>
                  </a:lnTo>
                  <a:lnTo>
                    <a:pt x="3122" y="2978"/>
                  </a:lnTo>
                  <a:lnTo>
                    <a:pt x="3026" y="2882"/>
                  </a:lnTo>
                  <a:lnTo>
                    <a:pt x="2882" y="2834"/>
                  </a:lnTo>
                  <a:lnTo>
                    <a:pt x="2882" y="2834"/>
                  </a:lnTo>
                  <a:lnTo>
                    <a:pt x="2834" y="2834"/>
                  </a:lnTo>
                  <a:lnTo>
                    <a:pt x="2834" y="2834"/>
                  </a:lnTo>
                  <a:lnTo>
                    <a:pt x="2690" y="2882"/>
                  </a:lnTo>
                  <a:lnTo>
                    <a:pt x="2546" y="2930"/>
                  </a:lnTo>
                  <a:lnTo>
                    <a:pt x="2258" y="3122"/>
                  </a:lnTo>
                  <a:lnTo>
                    <a:pt x="1970" y="3362"/>
                  </a:lnTo>
                  <a:lnTo>
                    <a:pt x="1970" y="3362"/>
                  </a:lnTo>
                  <a:lnTo>
                    <a:pt x="1970" y="3362"/>
                  </a:lnTo>
                  <a:lnTo>
                    <a:pt x="1970" y="3362"/>
                  </a:lnTo>
                  <a:lnTo>
                    <a:pt x="2786" y="2114"/>
                  </a:lnTo>
                  <a:lnTo>
                    <a:pt x="3315" y="1153"/>
                  </a:lnTo>
                  <a:lnTo>
                    <a:pt x="3507" y="817"/>
                  </a:lnTo>
                  <a:lnTo>
                    <a:pt x="3603" y="625"/>
                  </a:lnTo>
                  <a:lnTo>
                    <a:pt x="3603" y="625"/>
                  </a:lnTo>
                  <a:lnTo>
                    <a:pt x="3603" y="577"/>
                  </a:lnTo>
                  <a:lnTo>
                    <a:pt x="3603" y="577"/>
                  </a:lnTo>
                  <a:lnTo>
                    <a:pt x="3411" y="433"/>
                  </a:lnTo>
                  <a:lnTo>
                    <a:pt x="3074" y="241"/>
                  </a:lnTo>
                  <a:lnTo>
                    <a:pt x="2786" y="49"/>
                  </a:lnTo>
                  <a:lnTo>
                    <a:pt x="249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6" name="Google Shape;3776;p59"/>
            <p:cNvSpPr/>
            <p:nvPr/>
          </p:nvSpPr>
          <p:spPr>
            <a:xfrm>
              <a:off x="522650" y="3773550"/>
              <a:ext cx="81675" cy="127300"/>
            </a:xfrm>
            <a:custGeom>
              <a:avLst/>
              <a:gdLst/>
              <a:ahLst/>
              <a:cxnLst/>
              <a:rect l="l" t="t" r="r" b="b"/>
              <a:pathLst>
                <a:path w="3267" h="5092" extrusionOk="0">
                  <a:moveTo>
                    <a:pt x="2498" y="1"/>
                  </a:moveTo>
                  <a:lnTo>
                    <a:pt x="1922" y="961"/>
                  </a:lnTo>
                  <a:lnTo>
                    <a:pt x="1106" y="2402"/>
                  </a:lnTo>
                  <a:lnTo>
                    <a:pt x="721" y="3170"/>
                  </a:lnTo>
                  <a:lnTo>
                    <a:pt x="385" y="3939"/>
                  </a:lnTo>
                  <a:lnTo>
                    <a:pt x="97" y="4563"/>
                  </a:lnTo>
                  <a:lnTo>
                    <a:pt x="1" y="5091"/>
                  </a:lnTo>
                  <a:lnTo>
                    <a:pt x="241" y="5091"/>
                  </a:lnTo>
                  <a:lnTo>
                    <a:pt x="529" y="4995"/>
                  </a:lnTo>
                  <a:lnTo>
                    <a:pt x="1106" y="4707"/>
                  </a:lnTo>
                  <a:lnTo>
                    <a:pt x="1586" y="4419"/>
                  </a:lnTo>
                  <a:lnTo>
                    <a:pt x="1778" y="4275"/>
                  </a:lnTo>
                  <a:lnTo>
                    <a:pt x="1970" y="4275"/>
                  </a:lnTo>
                  <a:lnTo>
                    <a:pt x="2402" y="4179"/>
                  </a:lnTo>
                  <a:lnTo>
                    <a:pt x="2642" y="4131"/>
                  </a:lnTo>
                  <a:lnTo>
                    <a:pt x="2834" y="4035"/>
                  </a:lnTo>
                  <a:lnTo>
                    <a:pt x="2979" y="3939"/>
                  </a:lnTo>
                  <a:lnTo>
                    <a:pt x="3075" y="3795"/>
                  </a:lnTo>
                  <a:lnTo>
                    <a:pt x="3027" y="3459"/>
                  </a:lnTo>
                  <a:lnTo>
                    <a:pt x="2979" y="3122"/>
                  </a:lnTo>
                  <a:lnTo>
                    <a:pt x="2882" y="2978"/>
                  </a:lnTo>
                  <a:lnTo>
                    <a:pt x="2786" y="2882"/>
                  </a:lnTo>
                  <a:lnTo>
                    <a:pt x="2690" y="2786"/>
                  </a:lnTo>
                  <a:lnTo>
                    <a:pt x="2546" y="2738"/>
                  </a:lnTo>
                  <a:lnTo>
                    <a:pt x="2402" y="2786"/>
                  </a:lnTo>
                  <a:lnTo>
                    <a:pt x="2210" y="2834"/>
                  </a:lnTo>
                  <a:lnTo>
                    <a:pt x="1922" y="2978"/>
                  </a:lnTo>
                  <a:lnTo>
                    <a:pt x="1634" y="3266"/>
                  </a:lnTo>
                  <a:lnTo>
                    <a:pt x="2498" y="1922"/>
                  </a:lnTo>
                  <a:lnTo>
                    <a:pt x="3075" y="961"/>
                  </a:lnTo>
                  <a:lnTo>
                    <a:pt x="3219" y="625"/>
                  </a:lnTo>
                  <a:lnTo>
                    <a:pt x="3267" y="529"/>
                  </a:lnTo>
                  <a:lnTo>
                    <a:pt x="3267" y="481"/>
                  </a:lnTo>
                  <a:lnTo>
                    <a:pt x="2931" y="241"/>
                  </a:lnTo>
                  <a:lnTo>
                    <a:pt x="2498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7" name="Google Shape;3777;p59"/>
            <p:cNvSpPr/>
            <p:nvPr/>
          </p:nvSpPr>
          <p:spPr>
            <a:xfrm>
              <a:off x="522650" y="3862400"/>
              <a:ext cx="38450" cy="38450"/>
            </a:xfrm>
            <a:custGeom>
              <a:avLst/>
              <a:gdLst/>
              <a:ahLst/>
              <a:cxnLst/>
              <a:rect l="l" t="t" r="r" b="b"/>
              <a:pathLst>
                <a:path w="1538" h="1538" extrusionOk="0">
                  <a:moveTo>
                    <a:pt x="529" y="1"/>
                  </a:moveTo>
                  <a:lnTo>
                    <a:pt x="145" y="865"/>
                  </a:lnTo>
                  <a:lnTo>
                    <a:pt x="49" y="1249"/>
                  </a:lnTo>
                  <a:lnTo>
                    <a:pt x="1" y="1537"/>
                  </a:lnTo>
                  <a:lnTo>
                    <a:pt x="145" y="1537"/>
                  </a:lnTo>
                  <a:lnTo>
                    <a:pt x="337" y="1489"/>
                  </a:lnTo>
                  <a:lnTo>
                    <a:pt x="769" y="1345"/>
                  </a:lnTo>
                  <a:lnTo>
                    <a:pt x="1202" y="1105"/>
                  </a:lnTo>
                  <a:lnTo>
                    <a:pt x="1538" y="913"/>
                  </a:lnTo>
                  <a:lnTo>
                    <a:pt x="1346" y="673"/>
                  </a:lnTo>
                  <a:lnTo>
                    <a:pt x="1106" y="433"/>
                  </a:lnTo>
                  <a:lnTo>
                    <a:pt x="817" y="193"/>
                  </a:lnTo>
                  <a:lnTo>
                    <a:pt x="529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8" name="Google Shape;3778;p59"/>
            <p:cNvSpPr/>
            <p:nvPr/>
          </p:nvSpPr>
          <p:spPr>
            <a:xfrm>
              <a:off x="654725" y="3533425"/>
              <a:ext cx="555925" cy="265375"/>
            </a:xfrm>
            <a:custGeom>
              <a:avLst/>
              <a:gdLst/>
              <a:ahLst/>
              <a:cxnLst/>
              <a:rect l="l" t="t" r="r" b="b"/>
              <a:pathLst>
                <a:path w="22237" h="10615" extrusionOk="0">
                  <a:moveTo>
                    <a:pt x="15657" y="1"/>
                  </a:moveTo>
                  <a:lnTo>
                    <a:pt x="4755" y="4371"/>
                  </a:lnTo>
                  <a:lnTo>
                    <a:pt x="3411" y="5908"/>
                  </a:lnTo>
                  <a:lnTo>
                    <a:pt x="2834" y="6100"/>
                  </a:lnTo>
                  <a:lnTo>
                    <a:pt x="2306" y="6292"/>
                  </a:lnTo>
                  <a:lnTo>
                    <a:pt x="1682" y="6628"/>
                  </a:lnTo>
                  <a:lnTo>
                    <a:pt x="1057" y="7012"/>
                  </a:lnTo>
                  <a:lnTo>
                    <a:pt x="769" y="7204"/>
                  </a:lnTo>
                  <a:lnTo>
                    <a:pt x="481" y="7445"/>
                  </a:lnTo>
                  <a:lnTo>
                    <a:pt x="289" y="7685"/>
                  </a:lnTo>
                  <a:lnTo>
                    <a:pt x="145" y="7973"/>
                  </a:lnTo>
                  <a:lnTo>
                    <a:pt x="1" y="8261"/>
                  </a:lnTo>
                  <a:lnTo>
                    <a:pt x="1" y="8549"/>
                  </a:lnTo>
                  <a:lnTo>
                    <a:pt x="49" y="8837"/>
                  </a:lnTo>
                  <a:lnTo>
                    <a:pt x="97" y="9077"/>
                  </a:lnTo>
                  <a:lnTo>
                    <a:pt x="241" y="9318"/>
                  </a:lnTo>
                  <a:lnTo>
                    <a:pt x="385" y="9510"/>
                  </a:lnTo>
                  <a:lnTo>
                    <a:pt x="577" y="9702"/>
                  </a:lnTo>
                  <a:lnTo>
                    <a:pt x="769" y="9894"/>
                  </a:lnTo>
                  <a:lnTo>
                    <a:pt x="1201" y="10182"/>
                  </a:lnTo>
                  <a:lnTo>
                    <a:pt x="1634" y="10374"/>
                  </a:lnTo>
                  <a:lnTo>
                    <a:pt x="2018" y="10518"/>
                  </a:lnTo>
                  <a:lnTo>
                    <a:pt x="2354" y="10614"/>
                  </a:lnTo>
                  <a:lnTo>
                    <a:pt x="2690" y="10470"/>
                  </a:lnTo>
                  <a:lnTo>
                    <a:pt x="3026" y="10326"/>
                  </a:lnTo>
                  <a:lnTo>
                    <a:pt x="3459" y="10038"/>
                  </a:lnTo>
                  <a:lnTo>
                    <a:pt x="3891" y="9654"/>
                  </a:lnTo>
                  <a:lnTo>
                    <a:pt x="4323" y="9173"/>
                  </a:lnTo>
                  <a:lnTo>
                    <a:pt x="4515" y="8885"/>
                  </a:lnTo>
                  <a:lnTo>
                    <a:pt x="4707" y="8549"/>
                  </a:lnTo>
                  <a:lnTo>
                    <a:pt x="4851" y="8213"/>
                  </a:lnTo>
                  <a:lnTo>
                    <a:pt x="4995" y="7829"/>
                  </a:lnTo>
                  <a:lnTo>
                    <a:pt x="6388" y="8117"/>
                  </a:lnTo>
                  <a:lnTo>
                    <a:pt x="7205" y="8309"/>
                  </a:lnTo>
                  <a:lnTo>
                    <a:pt x="8069" y="8453"/>
                  </a:lnTo>
                  <a:lnTo>
                    <a:pt x="8933" y="8597"/>
                  </a:lnTo>
                  <a:lnTo>
                    <a:pt x="9798" y="8645"/>
                  </a:lnTo>
                  <a:lnTo>
                    <a:pt x="10662" y="8597"/>
                  </a:lnTo>
                  <a:lnTo>
                    <a:pt x="11095" y="8549"/>
                  </a:lnTo>
                  <a:lnTo>
                    <a:pt x="11479" y="8453"/>
                  </a:lnTo>
                  <a:lnTo>
                    <a:pt x="11959" y="8309"/>
                  </a:lnTo>
                  <a:lnTo>
                    <a:pt x="12439" y="8069"/>
                  </a:lnTo>
                  <a:lnTo>
                    <a:pt x="12872" y="7781"/>
                  </a:lnTo>
                  <a:lnTo>
                    <a:pt x="13352" y="7445"/>
                  </a:lnTo>
                  <a:lnTo>
                    <a:pt x="14216" y="6724"/>
                  </a:lnTo>
                  <a:lnTo>
                    <a:pt x="14985" y="5956"/>
                  </a:lnTo>
                  <a:lnTo>
                    <a:pt x="15705" y="5283"/>
                  </a:lnTo>
                  <a:lnTo>
                    <a:pt x="16281" y="4755"/>
                  </a:lnTo>
                  <a:lnTo>
                    <a:pt x="16521" y="4563"/>
                  </a:lnTo>
                  <a:lnTo>
                    <a:pt x="16714" y="4419"/>
                  </a:lnTo>
                  <a:lnTo>
                    <a:pt x="16906" y="4371"/>
                  </a:lnTo>
                  <a:lnTo>
                    <a:pt x="17050" y="4419"/>
                  </a:lnTo>
                  <a:lnTo>
                    <a:pt x="17098" y="4563"/>
                  </a:lnTo>
                  <a:lnTo>
                    <a:pt x="17194" y="4707"/>
                  </a:lnTo>
                  <a:lnTo>
                    <a:pt x="17242" y="5091"/>
                  </a:lnTo>
                  <a:lnTo>
                    <a:pt x="17290" y="5572"/>
                  </a:lnTo>
                  <a:lnTo>
                    <a:pt x="17242" y="6100"/>
                  </a:lnTo>
                  <a:lnTo>
                    <a:pt x="17146" y="6964"/>
                  </a:lnTo>
                  <a:lnTo>
                    <a:pt x="17098" y="7349"/>
                  </a:lnTo>
                  <a:lnTo>
                    <a:pt x="17962" y="6580"/>
                  </a:lnTo>
                  <a:lnTo>
                    <a:pt x="18827" y="5764"/>
                  </a:lnTo>
                  <a:lnTo>
                    <a:pt x="19787" y="4803"/>
                  </a:lnTo>
                  <a:lnTo>
                    <a:pt x="20748" y="3747"/>
                  </a:lnTo>
                  <a:lnTo>
                    <a:pt x="21180" y="3266"/>
                  </a:lnTo>
                  <a:lnTo>
                    <a:pt x="21564" y="2786"/>
                  </a:lnTo>
                  <a:lnTo>
                    <a:pt x="21900" y="2306"/>
                  </a:lnTo>
                  <a:lnTo>
                    <a:pt x="22092" y="1922"/>
                  </a:lnTo>
                  <a:lnTo>
                    <a:pt x="22188" y="1586"/>
                  </a:lnTo>
                  <a:lnTo>
                    <a:pt x="22236" y="1393"/>
                  </a:lnTo>
                  <a:lnTo>
                    <a:pt x="22188" y="1297"/>
                  </a:lnTo>
                  <a:lnTo>
                    <a:pt x="22140" y="1153"/>
                  </a:lnTo>
                  <a:lnTo>
                    <a:pt x="22044" y="1057"/>
                  </a:lnTo>
                  <a:lnTo>
                    <a:pt x="21756" y="865"/>
                  </a:lnTo>
                  <a:lnTo>
                    <a:pt x="21420" y="673"/>
                  </a:lnTo>
                  <a:lnTo>
                    <a:pt x="20988" y="529"/>
                  </a:lnTo>
                  <a:lnTo>
                    <a:pt x="20459" y="433"/>
                  </a:lnTo>
                  <a:lnTo>
                    <a:pt x="19931" y="337"/>
                  </a:lnTo>
                  <a:lnTo>
                    <a:pt x="18731" y="145"/>
                  </a:lnTo>
                  <a:lnTo>
                    <a:pt x="17578" y="49"/>
                  </a:lnTo>
                  <a:lnTo>
                    <a:pt x="16617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9" name="Google Shape;3779;p59"/>
            <p:cNvSpPr/>
            <p:nvPr/>
          </p:nvSpPr>
          <p:spPr>
            <a:xfrm>
              <a:off x="654725" y="3533425"/>
              <a:ext cx="555925" cy="265375"/>
            </a:xfrm>
            <a:custGeom>
              <a:avLst/>
              <a:gdLst/>
              <a:ahLst/>
              <a:cxnLst/>
              <a:rect l="l" t="t" r="r" b="b"/>
              <a:pathLst>
                <a:path w="22237" h="10615" fill="none" extrusionOk="0">
                  <a:moveTo>
                    <a:pt x="22188" y="1297"/>
                  </a:moveTo>
                  <a:lnTo>
                    <a:pt x="22188" y="1297"/>
                  </a:lnTo>
                  <a:lnTo>
                    <a:pt x="22140" y="1153"/>
                  </a:lnTo>
                  <a:lnTo>
                    <a:pt x="22044" y="1057"/>
                  </a:lnTo>
                  <a:lnTo>
                    <a:pt x="21756" y="865"/>
                  </a:lnTo>
                  <a:lnTo>
                    <a:pt x="21420" y="673"/>
                  </a:lnTo>
                  <a:lnTo>
                    <a:pt x="20988" y="529"/>
                  </a:lnTo>
                  <a:lnTo>
                    <a:pt x="20459" y="433"/>
                  </a:lnTo>
                  <a:lnTo>
                    <a:pt x="19931" y="337"/>
                  </a:lnTo>
                  <a:lnTo>
                    <a:pt x="18731" y="145"/>
                  </a:lnTo>
                  <a:lnTo>
                    <a:pt x="17578" y="49"/>
                  </a:lnTo>
                  <a:lnTo>
                    <a:pt x="16617" y="1"/>
                  </a:lnTo>
                  <a:lnTo>
                    <a:pt x="15657" y="1"/>
                  </a:lnTo>
                  <a:lnTo>
                    <a:pt x="4755" y="4371"/>
                  </a:lnTo>
                  <a:lnTo>
                    <a:pt x="3411" y="5908"/>
                  </a:lnTo>
                  <a:lnTo>
                    <a:pt x="3411" y="5908"/>
                  </a:lnTo>
                  <a:lnTo>
                    <a:pt x="2834" y="6100"/>
                  </a:lnTo>
                  <a:lnTo>
                    <a:pt x="2306" y="6292"/>
                  </a:lnTo>
                  <a:lnTo>
                    <a:pt x="1682" y="6628"/>
                  </a:lnTo>
                  <a:lnTo>
                    <a:pt x="1057" y="7012"/>
                  </a:lnTo>
                  <a:lnTo>
                    <a:pt x="769" y="7204"/>
                  </a:lnTo>
                  <a:lnTo>
                    <a:pt x="481" y="7445"/>
                  </a:lnTo>
                  <a:lnTo>
                    <a:pt x="289" y="7685"/>
                  </a:lnTo>
                  <a:lnTo>
                    <a:pt x="145" y="7973"/>
                  </a:lnTo>
                  <a:lnTo>
                    <a:pt x="1" y="8261"/>
                  </a:lnTo>
                  <a:lnTo>
                    <a:pt x="1" y="8549"/>
                  </a:lnTo>
                  <a:lnTo>
                    <a:pt x="1" y="8549"/>
                  </a:lnTo>
                  <a:lnTo>
                    <a:pt x="49" y="8837"/>
                  </a:lnTo>
                  <a:lnTo>
                    <a:pt x="97" y="9077"/>
                  </a:lnTo>
                  <a:lnTo>
                    <a:pt x="241" y="9318"/>
                  </a:lnTo>
                  <a:lnTo>
                    <a:pt x="385" y="9510"/>
                  </a:lnTo>
                  <a:lnTo>
                    <a:pt x="577" y="9702"/>
                  </a:lnTo>
                  <a:lnTo>
                    <a:pt x="769" y="9894"/>
                  </a:lnTo>
                  <a:lnTo>
                    <a:pt x="1201" y="10182"/>
                  </a:lnTo>
                  <a:lnTo>
                    <a:pt x="1634" y="10374"/>
                  </a:lnTo>
                  <a:lnTo>
                    <a:pt x="2018" y="10518"/>
                  </a:lnTo>
                  <a:lnTo>
                    <a:pt x="2354" y="10614"/>
                  </a:lnTo>
                  <a:lnTo>
                    <a:pt x="2354" y="10614"/>
                  </a:lnTo>
                  <a:lnTo>
                    <a:pt x="2690" y="10470"/>
                  </a:lnTo>
                  <a:lnTo>
                    <a:pt x="3026" y="10326"/>
                  </a:lnTo>
                  <a:lnTo>
                    <a:pt x="3459" y="10038"/>
                  </a:lnTo>
                  <a:lnTo>
                    <a:pt x="3891" y="9654"/>
                  </a:lnTo>
                  <a:lnTo>
                    <a:pt x="4323" y="9173"/>
                  </a:lnTo>
                  <a:lnTo>
                    <a:pt x="4515" y="8885"/>
                  </a:lnTo>
                  <a:lnTo>
                    <a:pt x="4707" y="8549"/>
                  </a:lnTo>
                  <a:lnTo>
                    <a:pt x="4851" y="8213"/>
                  </a:lnTo>
                  <a:lnTo>
                    <a:pt x="4995" y="7829"/>
                  </a:lnTo>
                  <a:lnTo>
                    <a:pt x="4995" y="7829"/>
                  </a:lnTo>
                  <a:lnTo>
                    <a:pt x="6388" y="8117"/>
                  </a:lnTo>
                  <a:lnTo>
                    <a:pt x="7205" y="8309"/>
                  </a:lnTo>
                  <a:lnTo>
                    <a:pt x="8069" y="8453"/>
                  </a:lnTo>
                  <a:lnTo>
                    <a:pt x="8933" y="8597"/>
                  </a:lnTo>
                  <a:lnTo>
                    <a:pt x="9798" y="8645"/>
                  </a:lnTo>
                  <a:lnTo>
                    <a:pt x="10662" y="8597"/>
                  </a:lnTo>
                  <a:lnTo>
                    <a:pt x="11095" y="8549"/>
                  </a:lnTo>
                  <a:lnTo>
                    <a:pt x="11479" y="8453"/>
                  </a:lnTo>
                  <a:lnTo>
                    <a:pt x="11479" y="8453"/>
                  </a:lnTo>
                  <a:lnTo>
                    <a:pt x="11959" y="8309"/>
                  </a:lnTo>
                  <a:lnTo>
                    <a:pt x="12439" y="8069"/>
                  </a:lnTo>
                  <a:lnTo>
                    <a:pt x="12872" y="7781"/>
                  </a:lnTo>
                  <a:lnTo>
                    <a:pt x="13352" y="7445"/>
                  </a:lnTo>
                  <a:lnTo>
                    <a:pt x="14216" y="6724"/>
                  </a:lnTo>
                  <a:lnTo>
                    <a:pt x="14985" y="5956"/>
                  </a:lnTo>
                  <a:lnTo>
                    <a:pt x="15705" y="5283"/>
                  </a:lnTo>
                  <a:lnTo>
                    <a:pt x="16281" y="4755"/>
                  </a:lnTo>
                  <a:lnTo>
                    <a:pt x="16521" y="4563"/>
                  </a:lnTo>
                  <a:lnTo>
                    <a:pt x="16714" y="4419"/>
                  </a:lnTo>
                  <a:lnTo>
                    <a:pt x="16906" y="4371"/>
                  </a:lnTo>
                  <a:lnTo>
                    <a:pt x="17050" y="4419"/>
                  </a:lnTo>
                  <a:lnTo>
                    <a:pt x="17050" y="4419"/>
                  </a:lnTo>
                  <a:lnTo>
                    <a:pt x="17098" y="4563"/>
                  </a:lnTo>
                  <a:lnTo>
                    <a:pt x="17194" y="4707"/>
                  </a:lnTo>
                  <a:lnTo>
                    <a:pt x="17242" y="5091"/>
                  </a:lnTo>
                  <a:lnTo>
                    <a:pt x="17290" y="5572"/>
                  </a:lnTo>
                  <a:lnTo>
                    <a:pt x="17242" y="6100"/>
                  </a:lnTo>
                  <a:lnTo>
                    <a:pt x="17146" y="6964"/>
                  </a:lnTo>
                  <a:lnTo>
                    <a:pt x="17098" y="7349"/>
                  </a:lnTo>
                  <a:lnTo>
                    <a:pt x="17098" y="7349"/>
                  </a:lnTo>
                  <a:lnTo>
                    <a:pt x="17962" y="6580"/>
                  </a:lnTo>
                  <a:lnTo>
                    <a:pt x="18827" y="5764"/>
                  </a:lnTo>
                  <a:lnTo>
                    <a:pt x="19787" y="4803"/>
                  </a:lnTo>
                  <a:lnTo>
                    <a:pt x="20748" y="3747"/>
                  </a:lnTo>
                  <a:lnTo>
                    <a:pt x="21180" y="3266"/>
                  </a:lnTo>
                  <a:lnTo>
                    <a:pt x="21564" y="2786"/>
                  </a:lnTo>
                  <a:lnTo>
                    <a:pt x="21900" y="2306"/>
                  </a:lnTo>
                  <a:lnTo>
                    <a:pt x="22092" y="1922"/>
                  </a:lnTo>
                  <a:lnTo>
                    <a:pt x="22188" y="1586"/>
                  </a:lnTo>
                  <a:lnTo>
                    <a:pt x="22236" y="1393"/>
                  </a:lnTo>
                  <a:lnTo>
                    <a:pt x="22188" y="129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0" name="Google Shape;3780;p59"/>
            <p:cNvSpPr/>
            <p:nvPr/>
          </p:nvSpPr>
          <p:spPr>
            <a:xfrm>
              <a:off x="800000" y="3732725"/>
              <a:ext cx="3625" cy="1225"/>
            </a:xfrm>
            <a:custGeom>
              <a:avLst/>
              <a:gdLst/>
              <a:ahLst/>
              <a:cxnLst/>
              <a:rect l="l" t="t" r="r" b="b"/>
              <a:pathLst>
                <a:path w="145" h="49" extrusionOk="0">
                  <a:moveTo>
                    <a:pt x="145" y="49"/>
                  </a:move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84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1" name="Google Shape;3781;p59"/>
            <p:cNvSpPr/>
            <p:nvPr/>
          </p:nvSpPr>
          <p:spPr>
            <a:xfrm>
              <a:off x="803600" y="37339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2" name="Google Shape;3782;p59"/>
            <p:cNvSpPr/>
            <p:nvPr/>
          </p:nvSpPr>
          <p:spPr>
            <a:xfrm>
              <a:off x="800000" y="3732725"/>
              <a:ext cx="2425" cy="1225"/>
            </a:xfrm>
            <a:custGeom>
              <a:avLst/>
              <a:gdLst/>
              <a:ahLst/>
              <a:cxnLst/>
              <a:rect l="l" t="t" r="r" b="b"/>
              <a:pathLst>
                <a:path w="97" h="4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3" name="Google Shape;3783;p59"/>
            <p:cNvSpPr/>
            <p:nvPr/>
          </p:nvSpPr>
          <p:spPr>
            <a:xfrm>
              <a:off x="800000" y="3732725"/>
              <a:ext cx="3625" cy="1225"/>
            </a:xfrm>
            <a:custGeom>
              <a:avLst/>
              <a:gdLst/>
              <a:ahLst/>
              <a:cxnLst/>
              <a:rect l="l" t="t" r="r" b="b"/>
              <a:pathLst>
                <a:path w="145" h="49" extrusionOk="0">
                  <a:moveTo>
                    <a:pt x="1" y="1"/>
                  </a:moveTo>
                  <a:lnTo>
                    <a:pt x="97" y="49"/>
                  </a:lnTo>
                  <a:lnTo>
                    <a:pt x="145" y="4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4" name="Google Shape;3784;p59"/>
            <p:cNvSpPr/>
            <p:nvPr/>
          </p:nvSpPr>
          <p:spPr>
            <a:xfrm>
              <a:off x="800000" y="3732725"/>
              <a:ext cx="3625" cy="1225"/>
            </a:xfrm>
            <a:custGeom>
              <a:avLst/>
              <a:gdLst/>
              <a:ahLst/>
              <a:cxnLst/>
              <a:rect l="l" t="t" r="r" b="b"/>
              <a:pathLst>
                <a:path w="145" h="4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5" name="Google Shape;3785;p59"/>
            <p:cNvSpPr/>
            <p:nvPr/>
          </p:nvSpPr>
          <p:spPr>
            <a:xfrm>
              <a:off x="778400" y="372912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48" y="1"/>
                  </a:move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close/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rgbClr val="CE4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6" name="Google Shape;3786;p59"/>
            <p:cNvSpPr/>
            <p:nvPr/>
          </p:nvSpPr>
          <p:spPr>
            <a:xfrm>
              <a:off x="779600" y="372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7" name="Google Shape;3787;p59"/>
            <p:cNvSpPr/>
            <p:nvPr/>
          </p:nvSpPr>
          <p:spPr>
            <a:xfrm>
              <a:off x="778400" y="372912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8" name="Google Shape;3788;p59"/>
            <p:cNvSpPr/>
            <p:nvPr/>
          </p:nvSpPr>
          <p:spPr>
            <a:xfrm>
              <a:off x="779600" y="3729125"/>
              <a:ext cx="2425" cy="25"/>
            </a:xfrm>
            <a:custGeom>
              <a:avLst/>
              <a:gdLst/>
              <a:ahLst/>
              <a:cxnLst/>
              <a:rect l="l" t="t" r="r" b="b"/>
              <a:pathLst>
                <a:path w="97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96" y="1"/>
                  </a:lnTo>
                  <a:lnTo>
                    <a:pt x="96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B84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9" name="Google Shape;3789;p59"/>
            <p:cNvSpPr/>
            <p:nvPr/>
          </p:nvSpPr>
          <p:spPr>
            <a:xfrm>
              <a:off x="779600" y="3729125"/>
              <a:ext cx="2425" cy="25"/>
            </a:xfrm>
            <a:custGeom>
              <a:avLst/>
              <a:gdLst/>
              <a:ahLst/>
              <a:cxnLst/>
              <a:rect l="l" t="t" r="r" b="b"/>
              <a:pathLst>
                <a:path w="97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96" y="1"/>
                  </a:lnTo>
                  <a:lnTo>
                    <a:pt x="96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0" name="Google Shape;3790;p59"/>
            <p:cNvSpPr/>
            <p:nvPr/>
          </p:nvSpPr>
          <p:spPr>
            <a:xfrm>
              <a:off x="778400" y="372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E4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1" name="Google Shape;3791;p59"/>
            <p:cNvSpPr/>
            <p:nvPr/>
          </p:nvSpPr>
          <p:spPr>
            <a:xfrm>
              <a:off x="778400" y="372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2" name="Google Shape;3792;p59"/>
            <p:cNvSpPr/>
            <p:nvPr/>
          </p:nvSpPr>
          <p:spPr>
            <a:xfrm>
              <a:off x="778400" y="372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3" name="Google Shape;3793;p59"/>
            <p:cNvSpPr/>
            <p:nvPr/>
          </p:nvSpPr>
          <p:spPr>
            <a:xfrm>
              <a:off x="736375" y="3785550"/>
              <a:ext cx="3625" cy="2450"/>
            </a:xfrm>
            <a:custGeom>
              <a:avLst/>
              <a:gdLst/>
              <a:ahLst/>
              <a:cxnLst/>
              <a:rect l="l" t="t" r="r" b="b"/>
              <a:pathLst>
                <a:path w="145" h="98" extrusionOk="0">
                  <a:moveTo>
                    <a:pt x="145" y="1"/>
                  </a:moveTo>
                  <a:lnTo>
                    <a:pt x="145" y="1"/>
                  </a:lnTo>
                  <a:lnTo>
                    <a:pt x="0" y="97"/>
                  </a:lnTo>
                  <a:lnTo>
                    <a:pt x="0" y="97"/>
                  </a:lnTo>
                  <a:lnTo>
                    <a:pt x="145" y="1"/>
                  </a:lnTo>
                  <a:lnTo>
                    <a:pt x="145" y="1"/>
                  </a:lnTo>
                  <a:lnTo>
                    <a:pt x="145" y="1"/>
                  </a:lnTo>
                  <a:close/>
                </a:path>
              </a:pathLst>
            </a:custGeom>
            <a:solidFill>
              <a:srgbClr val="CB60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4" name="Google Shape;3794;p59"/>
            <p:cNvSpPr/>
            <p:nvPr/>
          </p:nvSpPr>
          <p:spPr>
            <a:xfrm>
              <a:off x="736375" y="3785550"/>
              <a:ext cx="3625" cy="2450"/>
            </a:xfrm>
            <a:custGeom>
              <a:avLst/>
              <a:gdLst/>
              <a:ahLst/>
              <a:cxnLst/>
              <a:rect l="l" t="t" r="r" b="b"/>
              <a:pathLst>
                <a:path w="145" h="98" fill="none" extrusionOk="0">
                  <a:moveTo>
                    <a:pt x="145" y="1"/>
                  </a:moveTo>
                  <a:lnTo>
                    <a:pt x="145" y="1"/>
                  </a:lnTo>
                  <a:lnTo>
                    <a:pt x="0" y="97"/>
                  </a:lnTo>
                  <a:lnTo>
                    <a:pt x="0" y="97"/>
                  </a:lnTo>
                  <a:lnTo>
                    <a:pt x="145" y="1"/>
                  </a:lnTo>
                  <a:lnTo>
                    <a:pt x="145" y="1"/>
                  </a:lnTo>
                  <a:lnTo>
                    <a:pt x="14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5" name="Google Shape;3795;p59"/>
            <p:cNvSpPr/>
            <p:nvPr/>
          </p:nvSpPr>
          <p:spPr>
            <a:xfrm>
              <a:off x="739975" y="3769950"/>
              <a:ext cx="16825" cy="15625"/>
            </a:xfrm>
            <a:custGeom>
              <a:avLst/>
              <a:gdLst/>
              <a:ahLst/>
              <a:cxnLst/>
              <a:rect l="l" t="t" r="r" b="b"/>
              <a:pathLst>
                <a:path w="673" h="625" extrusionOk="0">
                  <a:moveTo>
                    <a:pt x="673" y="1"/>
                  </a:moveTo>
                  <a:lnTo>
                    <a:pt x="433" y="241"/>
                  </a:lnTo>
                  <a:lnTo>
                    <a:pt x="1" y="625"/>
                  </a:lnTo>
                  <a:lnTo>
                    <a:pt x="481" y="241"/>
                  </a:lnTo>
                  <a:lnTo>
                    <a:pt x="673" y="1"/>
                  </a:lnTo>
                  <a:close/>
                </a:path>
              </a:pathLst>
            </a:custGeom>
            <a:solidFill>
              <a:srgbClr val="CE4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6" name="Google Shape;3796;p59"/>
            <p:cNvSpPr/>
            <p:nvPr/>
          </p:nvSpPr>
          <p:spPr>
            <a:xfrm>
              <a:off x="739975" y="3729125"/>
              <a:ext cx="38450" cy="56450"/>
            </a:xfrm>
            <a:custGeom>
              <a:avLst/>
              <a:gdLst/>
              <a:ahLst/>
              <a:cxnLst/>
              <a:rect l="l" t="t" r="r" b="b"/>
              <a:pathLst>
                <a:path w="1538" h="2258" fill="none" extrusionOk="0">
                  <a:moveTo>
                    <a:pt x="1537" y="1"/>
                  </a:moveTo>
                  <a:lnTo>
                    <a:pt x="1537" y="1"/>
                  </a:lnTo>
                  <a:lnTo>
                    <a:pt x="1441" y="433"/>
                  </a:lnTo>
                  <a:lnTo>
                    <a:pt x="1249" y="769"/>
                  </a:lnTo>
                  <a:lnTo>
                    <a:pt x="1105" y="1105"/>
                  </a:lnTo>
                  <a:lnTo>
                    <a:pt x="913" y="1394"/>
                  </a:lnTo>
                  <a:lnTo>
                    <a:pt x="673" y="1634"/>
                  </a:lnTo>
                  <a:lnTo>
                    <a:pt x="433" y="1874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481" y="1874"/>
                  </a:lnTo>
                  <a:lnTo>
                    <a:pt x="673" y="1634"/>
                  </a:lnTo>
                  <a:lnTo>
                    <a:pt x="913" y="1394"/>
                  </a:lnTo>
                  <a:lnTo>
                    <a:pt x="1105" y="1105"/>
                  </a:lnTo>
                  <a:lnTo>
                    <a:pt x="1249" y="769"/>
                  </a:lnTo>
                  <a:lnTo>
                    <a:pt x="1441" y="433"/>
                  </a:lnTo>
                  <a:lnTo>
                    <a:pt x="153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7" name="Google Shape;3797;p59"/>
            <p:cNvSpPr/>
            <p:nvPr/>
          </p:nvSpPr>
          <p:spPr>
            <a:xfrm>
              <a:off x="739975" y="378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84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8" name="Google Shape;3798;p59"/>
            <p:cNvSpPr/>
            <p:nvPr/>
          </p:nvSpPr>
          <p:spPr>
            <a:xfrm>
              <a:off x="739975" y="378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9" name="Google Shape;3799;p59"/>
            <p:cNvSpPr/>
            <p:nvPr/>
          </p:nvSpPr>
          <p:spPr>
            <a:xfrm>
              <a:off x="658325" y="3708725"/>
              <a:ext cx="122500" cy="87675"/>
            </a:xfrm>
            <a:custGeom>
              <a:avLst/>
              <a:gdLst/>
              <a:ahLst/>
              <a:cxnLst/>
              <a:rect l="l" t="t" r="r" b="b"/>
              <a:pathLst>
                <a:path w="4900" h="3507" extrusionOk="0">
                  <a:moveTo>
                    <a:pt x="1586" y="0"/>
                  </a:moveTo>
                  <a:lnTo>
                    <a:pt x="1105" y="192"/>
                  </a:lnTo>
                  <a:lnTo>
                    <a:pt x="625" y="481"/>
                  </a:lnTo>
                  <a:lnTo>
                    <a:pt x="433" y="673"/>
                  </a:lnTo>
                  <a:lnTo>
                    <a:pt x="241" y="865"/>
                  </a:lnTo>
                  <a:lnTo>
                    <a:pt x="97" y="1057"/>
                  </a:lnTo>
                  <a:lnTo>
                    <a:pt x="1" y="1297"/>
                  </a:lnTo>
                  <a:lnTo>
                    <a:pt x="1" y="1537"/>
                  </a:lnTo>
                  <a:lnTo>
                    <a:pt x="49" y="1777"/>
                  </a:lnTo>
                  <a:lnTo>
                    <a:pt x="193" y="2065"/>
                  </a:lnTo>
                  <a:lnTo>
                    <a:pt x="385" y="2354"/>
                  </a:lnTo>
                  <a:lnTo>
                    <a:pt x="721" y="2642"/>
                  </a:lnTo>
                  <a:lnTo>
                    <a:pt x="1153" y="2930"/>
                  </a:lnTo>
                  <a:lnTo>
                    <a:pt x="1730" y="3218"/>
                  </a:lnTo>
                  <a:lnTo>
                    <a:pt x="2450" y="3506"/>
                  </a:lnTo>
                  <a:lnTo>
                    <a:pt x="2738" y="3362"/>
                  </a:lnTo>
                  <a:lnTo>
                    <a:pt x="3122" y="3170"/>
                  </a:lnTo>
                  <a:lnTo>
                    <a:pt x="3267" y="3074"/>
                  </a:lnTo>
                  <a:lnTo>
                    <a:pt x="3699" y="2690"/>
                  </a:lnTo>
                  <a:lnTo>
                    <a:pt x="3939" y="2450"/>
                  </a:lnTo>
                  <a:lnTo>
                    <a:pt x="4179" y="2210"/>
                  </a:lnTo>
                  <a:lnTo>
                    <a:pt x="4371" y="1921"/>
                  </a:lnTo>
                  <a:lnTo>
                    <a:pt x="4515" y="1585"/>
                  </a:lnTo>
                  <a:lnTo>
                    <a:pt x="4707" y="1249"/>
                  </a:lnTo>
                  <a:lnTo>
                    <a:pt x="4803" y="817"/>
                  </a:lnTo>
                  <a:lnTo>
                    <a:pt x="4899" y="817"/>
                  </a:lnTo>
                  <a:lnTo>
                    <a:pt x="4467" y="673"/>
                  </a:lnTo>
                  <a:lnTo>
                    <a:pt x="3170" y="240"/>
                  </a:lnTo>
                  <a:lnTo>
                    <a:pt x="2498" y="48"/>
                  </a:lnTo>
                  <a:lnTo>
                    <a:pt x="2210" y="0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0" name="Google Shape;3800;p59"/>
            <p:cNvSpPr/>
            <p:nvPr/>
          </p:nvSpPr>
          <p:spPr>
            <a:xfrm>
              <a:off x="658325" y="3708725"/>
              <a:ext cx="122500" cy="87675"/>
            </a:xfrm>
            <a:custGeom>
              <a:avLst/>
              <a:gdLst/>
              <a:ahLst/>
              <a:cxnLst/>
              <a:rect l="l" t="t" r="r" b="b"/>
              <a:pathLst>
                <a:path w="4900" h="3507" fill="none" extrusionOk="0">
                  <a:moveTo>
                    <a:pt x="1922" y="0"/>
                  </a:moveTo>
                  <a:lnTo>
                    <a:pt x="1922" y="0"/>
                  </a:lnTo>
                  <a:lnTo>
                    <a:pt x="1586" y="0"/>
                  </a:lnTo>
                  <a:lnTo>
                    <a:pt x="1586" y="0"/>
                  </a:lnTo>
                  <a:lnTo>
                    <a:pt x="1105" y="192"/>
                  </a:lnTo>
                  <a:lnTo>
                    <a:pt x="625" y="481"/>
                  </a:lnTo>
                  <a:lnTo>
                    <a:pt x="433" y="673"/>
                  </a:lnTo>
                  <a:lnTo>
                    <a:pt x="241" y="865"/>
                  </a:lnTo>
                  <a:lnTo>
                    <a:pt x="97" y="1057"/>
                  </a:lnTo>
                  <a:lnTo>
                    <a:pt x="1" y="1297"/>
                  </a:lnTo>
                  <a:lnTo>
                    <a:pt x="1" y="1537"/>
                  </a:lnTo>
                  <a:lnTo>
                    <a:pt x="49" y="1777"/>
                  </a:lnTo>
                  <a:lnTo>
                    <a:pt x="193" y="2065"/>
                  </a:lnTo>
                  <a:lnTo>
                    <a:pt x="385" y="2354"/>
                  </a:lnTo>
                  <a:lnTo>
                    <a:pt x="721" y="2642"/>
                  </a:lnTo>
                  <a:lnTo>
                    <a:pt x="1153" y="2930"/>
                  </a:lnTo>
                  <a:lnTo>
                    <a:pt x="1730" y="3218"/>
                  </a:lnTo>
                  <a:lnTo>
                    <a:pt x="2450" y="3506"/>
                  </a:lnTo>
                  <a:lnTo>
                    <a:pt x="2450" y="3506"/>
                  </a:lnTo>
                  <a:lnTo>
                    <a:pt x="2738" y="3362"/>
                  </a:lnTo>
                  <a:lnTo>
                    <a:pt x="3122" y="3170"/>
                  </a:lnTo>
                  <a:lnTo>
                    <a:pt x="3122" y="3170"/>
                  </a:lnTo>
                  <a:lnTo>
                    <a:pt x="3267" y="3074"/>
                  </a:lnTo>
                  <a:lnTo>
                    <a:pt x="3267" y="3074"/>
                  </a:lnTo>
                  <a:lnTo>
                    <a:pt x="3267" y="3074"/>
                  </a:lnTo>
                  <a:lnTo>
                    <a:pt x="3267" y="3074"/>
                  </a:lnTo>
                  <a:lnTo>
                    <a:pt x="3699" y="2690"/>
                  </a:lnTo>
                  <a:lnTo>
                    <a:pt x="3939" y="2450"/>
                  </a:lnTo>
                  <a:lnTo>
                    <a:pt x="4179" y="2210"/>
                  </a:lnTo>
                  <a:lnTo>
                    <a:pt x="4371" y="1921"/>
                  </a:lnTo>
                  <a:lnTo>
                    <a:pt x="4515" y="1585"/>
                  </a:lnTo>
                  <a:lnTo>
                    <a:pt x="4707" y="1249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99" y="817"/>
                  </a:lnTo>
                  <a:lnTo>
                    <a:pt x="4899" y="817"/>
                  </a:lnTo>
                  <a:lnTo>
                    <a:pt x="4467" y="673"/>
                  </a:lnTo>
                  <a:lnTo>
                    <a:pt x="4467" y="673"/>
                  </a:lnTo>
                  <a:lnTo>
                    <a:pt x="3170" y="240"/>
                  </a:lnTo>
                  <a:lnTo>
                    <a:pt x="2498" y="48"/>
                  </a:lnTo>
                  <a:lnTo>
                    <a:pt x="2210" y="0"/>
                  </a:lnTo>
                  <a:lnTo>
                    <a:pt x="192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1" name="Google Shape;3801;p59"/>
            <p:cNvSpPr/>
            <p:nvPr/>
          </p:nvSpPr>
          <p:spPr>
            <a:xfrm>
              <a:off x="1082150" y="3713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2" name="Google Shape;3802;p59"/>
            <p:cNvSpPr/>
            <p:nvPr/>
          </p:nvSpPr>
          <p:spPr>
            <a:xfrm>
              <a:off x="1082150" y="3713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3" name="Google Shape;3803;p59"/>
            <p:cNvSpPr/>
            <p:nvPr/>
          </p:nvSpPr>
          <p:spPr>
            <a:xfrm>
              <a:off x="1082150" y="3708725"/>
              <a:ext cx="1225" cy="4825"/>
            </a:xfrm>
            <a:custGeom>
              <a:avLst/>
              <a:gdLst/>
              <a:ahLst/>
              <a:cxnLst/>
              <a:rect l="l" t="t" r="r" b="b"/>
              <a:pathLst>
                <a:path w="49" h="193" extrusionOk="0"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ED62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4" name="Google Shape;3804;p59"/>
            <p:cNvSpPr/>
            <p:nvPr/>
          </p:nvSpPr>
          <p:spPr>
            <a:xfrm>
              <a:off x="1082150" y="3708725"/>
              <a:ext cx="1225" cy="4825"/>
            </a:xfrm>
            <a:custGeom>
              <a:avLst/>
              <a:gdLst/>
              <a:ahLst/>
              <a:cxnLst/>
              <a:rect l="l" t="t" r="r" b="b"/>
              <a:pathLst>
                <a:path w="49" h="193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5" name="Google Shape;3805;p59"/>
            <p:cNvSpPr/>
            <p:nvPr/>
          </p:nvSpPr>
          <p:spPr>
            <a:xfrm>
              <a:off x="1083350" y="370752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60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6" name="Google Shape;3806;p59"/>
            <p:cNvSpPr/>
            <p:nvPr/>
          </p:nvSpPr>
          <p:spPr>
            <a:xfrm>
              <a:off x="1083350" y="370752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7" name="Google Shape;3807;p59"/>
            <p:cNvSpPr/>
            <p:nvPr/>
          </p:nvSpPr>
          <p:spPr>
            <a:xfrm>
              <a:off x="1080950" y="3645100"/>
              <a:ext cx="4825" cy="62450"/>
            </a:xfrm>
            <a:custGeom>
              <a:avLst/>
              <a:gdLst/>
              <a:ahLst/>
              <a:cxnLst/>
              <a:rect l="l" t="t" r="r" b="b"/>
              <a:pathLst>
                <a:path w="193" h="2498" extrusionOk="0">
                  <a:moveTo>
                    <a:pt x="145" y="2161"/>
                  </a:moveTo>
                  <a:lnTo>
                    <a:pt x="145" y="2161"/>
                  </a:lnTo>
                  <a:lnTo>
                    <a:pt x="97" y="2497"/>
                  </a:lnTo>
                  <a:lnTo>
                    <a:pt x="97" y="2497"/>
                  </a:lnTo>
                  <a:lnTo>
                    <a:pt x="97" y="2497"/>
                  </a:lnTo>
                  <a:lnTo>
                    <a:pt x="97" y="2497"/>
                  </a:lnTo>
                  <a:lnTo>
                    <a:pt x="145" y="2161"/>
                  </a:lnTo>
                  <a:close/>
                  <a:moveTo>
                    <a:pt x="145" y="2161"/>
                  </a:moveTo>
                  <a:lnTo>
                    <a:pt x="145" y="2161"/>
                  </a:lnTo>
                  <a:lnTo>
                    <a:pt x="145" y="2161"/>
                  </a:lnTo>
                  <a:lnTo>
                    <a:pt x="145" y="2161"/>
                  </a:lnTo>
                  <a:lnTo>
                    <a:pt x="145" y="2161"/>
                  </a:lnTo>
                  <a:close/>
                  <a:moveTo>
                    <a:pt x="145" y="2161"/>
                  </a:moveTo>
                  <a:lnTo>
                    <a:pt x="145" y="2161"/>
                  </a:lnTo>
                  <a:lnTo>
                    <a:pt x="145" y="2161"/>
                  </a:lnTo>
                  <a:lnTo>
                    <a:pt x="145" y="2161"/>
                  </a:lnTo>
                  <a:lnTo>
                    <a:pt x="145" y="2161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624"/>
                  </a:lnTo>
                  <a:lnTo>
                    <a:pt x="193" y="624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28"/>
                  </a:moveTo>
                  <a:lnTo>
                    <a:pt x="193" y="528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28"/>
                  </a:lnTo>
                  <a:close/>
                  <a:moveTo>
                    <a:pt x="193" y="528"/>
                  </a:move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close/>
                  <a:moveTo>
                    <a:pt x="193" y="528"/>
                  </a:move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close/>
                  <a:moveTo>
                    <a:pt x="193" y="528"/>
                  </a:move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45" y="192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45" y="192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84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8" name="Google Shape;3808;p59"/>
            <p:cNvSpPr/>
            <p:nvPr/>
          </p:nvSpPr>
          <p:spPr>
            <a:xfrm>
              <a:off x="1083350" y="3699125"/>
              <a:ext cx="1225" cy="8425"/>
            </a:xfrm>
            <a:custGeom>
              <a:avLst/>
              <a:gdLst/>
              <a:ahLst/>
              <a:cxnLst/>
              <a:rect l="l" t="t" r="r" b="b"/>
              <a:pathLst>
                <a:path w="49" h="337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1" y="336"/>
                  </a:lnTo>
                  <a:lnTo>
                    <a:pt x="1" y="336"/>
                  </a:lnTo>
                  <a:lnTo>
                    <a:pt x="1" y="336"/>
                  </a:lnTo>
                  <a:lnTo>
                    <a:pt x="1" y="336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9" name="Google Shape;3809;p59"/>
            <p:cNvSpPr/>
            <p:nvPr/>
          </p:nvSpPr>
          <p:spPr>
            <a:xfrm>
              <a:off x="1084550" y="369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0" name="Google Shape;3810;p59"/>
            <p:cNvSpPr/>
            <p:nvPr/>
          </p:nvSpPr>
          <p:spPr>
            <a:xfrm>
              <a:off x="1084550" y="369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1" name="Google Shape;3811;p59"/>
            <p:cNvSpPr/>
            <p:nvPr/>
          </p:nvSpPr>
          <p:spPr>
            <a:xfrm>
              <a:off x="1085750" y="365950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2" name="Google Shape;3812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3" name="Google Shape;3813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4" name="Google Shape;3814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5" name="Google Shape;3815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6" name="Google Shape;3816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7" name="Google Shape;3817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8" name="Google Shape;3818;p59"/>
            <p:cNvSpPr/>
            <p:nvPr/>
          </p:nvSpPr>
          <p:spPr>
            <a:xfrm>
              <a:off x="1085750" y="365830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9" name="Google Shape;3819;p59"/>
            <p:cNvSpPr/>
            <p:nvPr/>
          </p:nvSpPr>
          <p:spPr>
            <a:xfrm>
              <a:off x="1085750" y="3658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0" name="Google Shape;3820;p59"/>
            <p:cNvSpPr/>
            <p:nvPr/>
          </p:nvSpPr>
          <p:spPr>
            <a:xfrm>
              <a:off x="1085750" y="3658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1" name="Google Shape;3821;p59"/>
            <p:cNvSpPr/>
            <p:nvPr/>
          </p:nvSpPr>
          <p:spPr>
            <a:xfrm>
              <a:off x="1085750" y="3658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2" name="Google Shape;3822;p59"/>
            <p:cNvSpPr/>
            <p:nvPr/>
          </p:nvSpPr>
          <p:spPr>
            <a:xfrm>
              <a:off x="1080950" y="3645100"/>
              <a:ext cx="4825" cy="13225"/>
            </a:xfrm>
            <a:custGeom>
              <a:avLst/>
              <a:gdLst/>
              <a:ahLst/>
              <a:cxnLst/>
              <a:rect l="l" t="t" r="r" b="b"/>
              <a:pathLst>
                <a:path w="193" h="52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5" y="192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45" y="192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3" name="Google Shape;3823;p59"/>
            <p:cNvSpPr/>
            <p:nvPr/>
          </p:nvSpPr>
          <p:spPr>
            <a:xfrm>
              <a:off x="1080950" y="3645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4" name="Google Shape;3824;p59"/>
            <p:cNvSpPr/>
            <p:nvPr/>
          </p:nvSpPr>
          <p:spPr>
            <a:xfrm>
              <a:off x="1080950" y="3645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5" name="Google Shape;3825;p59"/>
            <p:cNvSpPr/>
            <p:nvPr/>
          </p:nvSpPr>
          <p:spPr>
            <a:xfrm>
              <a:off x="1080950" y="3645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6" name="Google Shape;3826;p59"/>
            <p:cNvSpPr/>
            <p:nvPr/>
          </p:nvSpPr>
          <p:spPr>
            <a:xfrm>
              <a:off x="1080950" y="3645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7" name="Google Shape;3827;p59"/>
            <p:cNvSpPr/>
            <p:nvPr/>
          </p:nvSpPr>
          <p:spPr>
            <a:xfrm>
              <a:off x="1080950" y="3570650"/>
              <a:ext cx="117700" cy="142900"/>
            </a:xfrm>
            <a:custGeom>
              <a:avLst/>
              <a:gdLst/>
              <a:ahLst/>
              <a:cxnLst/>
              <a:rect l="l" t="t" r="r" b="b"/>
              <a:pathLst>
                <a:path w="4708" h="5716" extrusionOk="0">
                  <a:moveTo>
                    <a:pt x="4563" y="0"/>
                  </a:moveTo>
                  <a:lnTo>
                    <a:pt x="4419" y="48"/>
                  </a:lnTo>
                  <a:lnTo>
                    <a:pt x="4131" y="145"/>
                  </a:lnTo>
                  <a:lnTo>
                    <a:pt x="3507" y="433"/>
                  </a:lnTo>
                  <a:lnTo>
                    <a:pt x="2738" y="913"/>
                  </a:lnTo>
                  <a:lnTo>
                    <a:pt x="1922" y="1441"/>
                  </a:lnTo>
                  <a:lnTo>
                    <a:pt x="1153" y="1970"/>
                  </a:lnTo>
                  <a:lnTo>
                    <a:pt x="529" y="2450"/>
                  </a:lnTo>
                  <a:lnTo>
                    <a:pt x="97" y="2786"/>
                  </a:lnTo>
                  <a:lnTo>
                    <a:pt x="1" y="2882"/>
                  </a:lnTo>
                  <a:lnTo>
                    <a:pt x="1" y="2930"/>
                  </a:lnTo>
                  <a:lnTo>
                    <a:pt x="1" y="2978"/>
                  </a:lnTo>
                  <a:lnTo>
                    <a:pt x="145" y="3170"/>
                  </a:lnTo>
                  <a:lnTo>
                    <a:pt x="193" y="3506"/>
                  </a:lnTo>
                  <a:lnTo>
                    <a:pt x="193" y="3554"/>
                  </a:lnTo>
                  <a:lnTo>
                    <a:pt x="193" y="3602"/>
                  </a:lnTo>
                  <a:lnTo>
                    <a:pt x="241" y="3939"/>
                  </a:lnTo>
                  <a:lnTo>
                    <a:pt x="241" y="4371"/>
                  </a:lnTo>
                  <a:lnTo>
                    <a:pt x="145" y="5139"/>
                  </a:lnTo>
                  <a:lnTo>
                    <a:pt x="97" y="5475"/>
                  </a:lnTo>
                  <a:lnTo>
                    <a:pt x="97" y="5523"/>
                  </a:lnTo>
                  <a:lnTo>
                    <a:pt x="49" y="5715"/>
                  </a:lnTo>
                  <a:lnTo>
                    <a:pt x="673" y="5139"/>
                  </a:lnTo>
                  <a:lnTo>
                    <a:pt x="1393" y="4371"/>
                  </a:lnTo>
                  <a:lnTo>
                    <a:pt x="2978" y="2546"/>
                  </a:lnTo>
                  <a:lnTo>
                    <a:pt x="3699" y="1681"/>
                  </a:lnTo>
                  <a:lnTo>
                    <a:pt x="4275" y="913"/>
                  </a:lnTo>
                  <a:lnTo>
                    <a:pt x="4611" y="337"/>
                  </a:lnTo>
                  <a:lnTo>
                    <a:pt x="4707" y="145"/>
                  </a:lnTo>
                  <a:lnTo>
                    <a:pt x="4707" y="48"/>
                  </a:lnTo>
                  <a:lnTo>
                    <a:pt x="4659" y="0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8" name="Google Shape;3828;p59"/>
            <p:cNvSpPr/>
            <p:nvPr/>
          </p:nvSpPr>
          <p:spPr>
            <a:xfrm>
              <a:off x="1080950" y="3570650"/>
              <a:ext cx="117700" cy="142900"/>
            </a:xfrm>
            <a:custGeom>
              <a:avLst/>
              <a:gdLst/>
              <a:ahLst/>
              <a:cxnLst/>
              <a:rect l="l" t="t" r="r" b="b"/>
              <a:pathLst>
                <a:path w="4708" h="5716" fill="none" extrusionOk="0">
                  <a:moveTo>
                    <a:pt x="4563" y="0"/>
                  </a:moveTo>
                  <a:lnTo>
                    <a:pt x="4563" y="0"/>
                  </a:lnTo>
                  <a:lnTo>
                    <a:pt x="4419" y="48"/>
                  </a:lnTo>
                  <a:lnTo>
                    <a:pt x="4131" y="145"/>
                  </a:lnTo>
                  <a:lnTo>
                    <a:pt x="3507" y="433"/>
                  </a:lnTo>
                  <a:lnTo>
                    <a:pt x="2738" y="913"/>
                  </a:lnTo>
                  <a:lnTo>
                    <a:pt x="1922" y="1441"/>
                  </a:lnTo>
                  <a:lnTo>
                    <a:pt x="1153" y="1970"/>
                  </a:lnTo>
                  <a:lnTo>
                    <a:pt x="529" y="2450"/>
                  </a:lnTo>
                  <a:lnTo>
                    <a:pt x="97" y="2786"/>
                  </a:lnTo>
                  <a:lnTo>
                    <a:pt x="1" y="2882"/>
                  </a:lnTo>
                  <a:lnTo>
                    <a:pt x="1" y="2930"/>
                  </a:lnTo>
                  <a:lnTo>
                    <a:pt x="1" y="2930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45" y="3170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602"/>
                  </a:lnTo>
                  <a:lnTo>
                    <a:pt x="193" y="3602"/>
                  </a:lnTo>
                  <a:lnTo>
                    <a:pt x="241" y="3939"/>
                  </a:lnTo>
                  <a:lnTo>
                    <a:pt x="241" y="4371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97" y="5475"/>
                  </a:lnTo>
                  <a:lnTo>
                    <a:pt x="97" y="5475"/>
                  </a:lnTo>
                  <a:lnTo>
                    <a:pt x="97" y="5523"/>
                  </a:lnTo>
                  <a:lnTo>
                    <a:pt x="97" y="5523"/>
                  </a:lnTo>
                  <a:lnTo>
                    <a:pt x="49" y="5715"/>
                  </a:lnTo>
                  <a:lnTo>
                    <a:pt x="49" y="5715"/>
                  </a:lnTo>
                  <a:lnTo>
                    <a:pt x="49" y="5715"/>
                  </a:lnTo>
                  <a:lnTo>
                    <a:pt x="49" y="5715"/>
                  </a:lnTo>
                  <a:lnTo>
                    <a:pt x="673" y="5139"/>
                  </a:lnTo>
                  <a:lnTo>
                    <a:pt x="1393" y="4371"/>
                  </a:lnTo>
                  <a:lnTo>
                    <a:pt x="2978" y="2546"/>
                  </a:lnTo>
                  <a:lnTo>
                    <a:pt x="3699" y="1681"/>
                  </a:lnTo>
                  <a:lnTo>
                    <a:pt x="4275" y="913"/>
                  </a:lnTo>
                  <a:lnTo>
                    <a:pt x="4611" y="337"/>
                  </a:lnTo>
                  <a:lnTo>
                    <a:pt x="4707" y="145"/>
                  </a:lnTo>
                  <a:lnTo>
                    <a:pt x="4707" y="48"/>
                  </a:lnTo>
                  <a:lnTo>
                    <a:pt x="4707" y="48"/>
                  </a:lnTo>
                  <a:lnTo>
                    <a:pt x="4659" y="0"/>
                  </a:lnTo>
                  <a:lnTo>
                    <a:pt x="456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9" name="Google Shape;3829;p59"/>
            <p:cNvSpPr/>
            <p:nvPr/>
          </p:nvSpPr>
          <p:spPr>
            <a:xfrm>
              <a:off x="897250" y="3269300"/>
              <a:ext cx="241350" cy="146500"/>
            </a:xfrm>
            <a:custGeom>
              <a:avLst/>
              <a:gdLst/>
              <a:ahLst/>
              <a:cxnLst/>
              <a:rect l="l" t="t" r="r" b="b"/>
              <a:pathLst>
                <a:path w="9654" h="5860" extrusionOk="0">
                  <a:moveTo>
                    <a:pt x="1105" y="0"/>
                  </a:moveTo>
                  <a:lnTo>
                    <a:pt x="721" y="48"/>
                  </a:lnTo>
                  <a:lnTo>
                    <a:pt x="577" y="96"/>
                  </a:lnTo>
                  <a:lnTo>
                    <a:pt x="481" y="192"/>
                  </a:lnTo>
                  <a:lnTo>
                    <a:pt x="385" y="384"/>
                  </a:lnTo>
                  <a:lnTo>
                    <a:pt x="241" y="672"/>
                  </a:lnTo>
                  <a:lnTo>
                    <a:pt x="145" y="1009"/>
                  </a:lnTo>
                  <a:lnTo>
                    <a:pt x="97" y="1345"/>
                  </a:lnTo>
                  <a:lnTo>
                    <a:pt x="1" y="2209"/>
                  </a:lnTo>
                  <a:lnTo>
                    <a:pt x="1" y="3074"/>
                  </a:lnTo>
                  <a:lnTo>
                    <a:pt x="1" y="3890"/>
                  </a:lnTo>
                  <a:lnTo>
                    <a:pt x="49" y="4563"/>
                  </a:lnTo>
                  <a:lnTo>
                    <a:pt x="97" y="5235"/>
                  </a:lnTo>
                  <a:lnTo>
                    <a:pt x="1586" y="5379"/>
                  </a:lnTo>
                  <a:lnTo>
                    <a:pt x="4803" y="5715"/>
                  </a:lnTo>
                  <a:lnTo>
                    <a:pt x="6580" y="5811"/>
                  </a:lnTo>
                  <a:lnTo>
                    <a:pt x="8069" y="5859"/>
                  </a:lnTo>
                  <a:lnTo>
                    <a:pt x="8693" y="5859"/>
                  </a:lnTo>
                  <a:lnTo>
                    <a:pt x="9174" y="5811"/>
                  </a:lnTo>
                  <a:lnTo>
                    <a:pt x="9510" y="5715"/>
                  </a:lnTo>
                  <a:lnTo>
                    <a:pt x="9606" y="5667"/>
                  </a:lnTo>
                  <a:lnTo>
                    <a:pt x="9654" y="5619"/>
                  </a:lnTo>
                  <a:lnTo>
                    <a:pt x="9654" y="5283"/>
                  </a:lnTo>
                  <a:lnTo>
                    <a:pt x="9558" y="4803"/>
                  </a:lnTo>
                  <a:lnTo>
                    <a:pt x="9318" y="3602"/>
                  </a:lnTo>
                  <a:lnTo>
                    <a:pt x="9030" y="2594"/>
                  </a:lnTo>
                  <a:lnTo>
                    <a:pt x="8934" y="2113"/>
                  </a:lnTo>
                  <a:lnTo>
                    <a:pt x="7733" y="1681"/>
                  </a:lnTo>
                  <a:lnTo>
                    <a:pt x="6484" y="1249"/>
                  </a:lnTo>
                  <a:lnTo>
                    <a:pt x="4995" y="817"/>
                  </a:lnTo>
                  <a:lnTo>
                    <a:pt x="3507" y="384"/>
                  </a:lnTo>
                  <a:lnTo>
                    <a:pt x="2834" y="192"/>
                  </a:lnTo>
                  <a:lnTo>
                    <a:pt x="2162" y="96"/>
                  </a:lnTo>
                  <a:lnTo>
                    <a:pt x="1586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0" name="Google Shape;3830;p59"/>
            <p:cNvSpPr/>
            <p:nvPr/>
          </p:nvSpPr>
          <p:spPr>
            <a:xfrm>
              <a:off x="897250" y="3269300"/>
              <a:ext cx="241350" cy="146500"/>
            </a:xfrm>
            <a:custGeom>
              <a:avLst/>
              <a:gdLst/>
              <a:ahLst/>
              <a:cxnLst/>
              <a:rect l="l" t="t" r="r" b="b"/>
              <a:pathLst>
                <a:path w="9654" h="5860" fill="none" extrusionOk="0">
                  <a:moveTo>
                    <a:pt x="8934" y="2113"/>
                  </a:moveTo>
                  <a:lnTo>
                    <a:pt x="8934" y="2113"/>
                  </a:lnTo>
                  <a:lnTo>
                    <a:pt x="7733" y="1681"/>
                  </a:lnTo>
                  <a:lnTo>
                    <a:pt x="6484" y="1249"/>
                  </a:lnTo>
                  <a:lnTo>
                    <a:pt x="4995" y="817"/>
                  </a:lnTo>
                  <a:lnTo>
                    <a:pt x="3507" y="384"/>
                  </a:lnTo>
                  <a:lnTo>
                    <a:pt x="2834" y="192"/>
                  </a:lnTo>
                  <a:lnTo>
                    <a:pt x="2162" y="96"/>
                  </a:lnTo>
                  <a:lnTo>
                    <a:pt x="1586" y="0"/>
                  </a:lnTo>
                  <a:lnTo>
                    <a:pt x="1105" y="0"/>
                  </a:lnTo>
                  <a:lnTo>
                    <a:pt x="721" y="48"/>
                  </a:lnTo>
                  <a:lnTo>
                    <a:pt x="577" y="96"/>
                  </a:lnTo>
                  <a:lnTo>
                    <a:pt x="481" y="192"/>
                  </a:lnTo>
                  <a:lnTo>
                    <a:pt x="481" y="192"/>
                  </a:lnTo>
                  <a:lnTo>
                    <a:pt x="385" y="384"/>
                  </a:lnTo>
                  <a:lnTo>
                    <a:pt x="241" y="672"/>
                  </a:lnTo>
                  <a:lnTo>
                    <a:pt x="145" y="1009"/>
                  </a:lnTo>
                  <a:lnTo>
                    <a:pt x="97" y="1345"/>
                  </a:lnTo>
                  <a:lnTo>
                    <a:pt x="1" y="2209"/>
                  </a:lnTo>
                  <a:lnTo>
                    <a:pt x="1" y="3074"/>
                  </a:lnTo>
                  <a:lnTo>
                    <a:pt x="1" y="3890"/>
                  </a:lnTo>
                  <a:lnTo>
                    <a:pt x="49" y="4563"/>
                  </a:lnTo>
                  <a:lnTo>
                    <a:pt x="97" y="5235"/>
                  </a:lnTo>
                  <a:lnTo>
                    <a:pt x="97" y="5235"/>
                  </a:lnTo>
                  <a:lnTo>
                    <a:pt x="1586" y="5379"/>
                  </a:lnTo>
                  <a:lnTo>
                    <a:pt x="4803" y="5715"/>
                  </a:lnTo>
                  <a:lnTo>
                    <a:pt x="6580" y="5811"/>
                  </a:lnTo>
                  <a:lnTo>
                    <a:pt x="8069" y="5859"/>
                  </a:lnTo>
                  <a:lnTo>
                    <a:pt x="8693" y="5859"/>
                  </a:lnTo>
                  <a:lnTo>
                    <a:pt x="9174" y="5811"/>
                  </a:lnTo>
                  <a:lnTo>
                    <a:pt x="9510" y="5715"/>
                  </a:lnTo>
                  <a:lnTo>
                    <a:pt x="9606" y="5667"/>
                  </a:lnTo>
                  <a:lnTo>
                    <a:pt x="9654" y="5619"/>
                  </a:lnTo>
                  <a:lnTo>
                    <a:pt x="9654" y="5619"/>
                  </a:lnTo>
                  <a:lnTo>
                    <a:pt x="9654" y="5283"/>
                  </a:lnTo>
                  <a:lnTo>
                    <a:pt x="9558" y="4803"/>
                  </a:lnTo>
                  <a:lnTo>
                    <a:pt x="9318" y="3602"/>
                  </a:lnTo>
                  <a:lnTo>
                    <a:pt x="9030" y="2594"/>
                  </a:lnTo>
                  <a:lnTo>
                    <a:pt x="8934" y="211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1" name="Google Shape;3831;p59"/>
            <p:cNvSpPr/>
            <p:nvPr/>
          </p:nvSpPr>
          <p:spPr>
            <a:xfrm>
              <a:off x="1035325" y="3301700"/>
              <a:ext cx="40850" cy="112900"/>
            </a:xfrm>
            <a:custGeom>
              <a:avLst/>
              <a:gdLst/>
              <a:ahLst/>
              <a:cxnLst/>
              <a:rect l="l" t="t" r="r" b="b"/>
              <a:pathLst>
                <a:path w="1634" h="4516" extrusionOk="0">
                  <a:moveTo>
                    <a:pt x="1105" y="1"/>
                  </a:moveTo>
                  <a:lnTo>
                    <a:pt x="865" y="1105"/>
                  </a:lnTo>
                  <a:lnTo>
                    <a:pt x="577" y="2306"/>
                  </a:lnTo>
                  <a:lnTo>
                    <a:pt x="1" y="4467"/>
                  </a:lnTo>
                  <a:lnTo>
                    <a:pt x="961" y="4515"/>
                  </a:lnTo>
                  <a:lnTo>
                    <a:pt x="1153" y="3411"/>
                  </a:lnTo>
                  <a:lnTo>
                    <a:pt x="1345" y="2306"/>
                  </a:lnTo>
                  <a:lnTo>
                    <a:pt x="1490" y="1201"/>
                  </a:lnTo>
                  <a:lnTo>
                    <a:pt x="1634" y="193"/>
                  </a:lnTo>
                  <a:lnTo>
                    <a:pt x="1105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2" name="Google Shape;3832;p59"/>
            <p:cNvSpPr/>
            <p:nvPr/>
          </p:nvSpPr>
          <p:spPr>
            <a:xfrm>
              <a:off x="1035325" y="3301700"/>
              <a:ext cx="40850" cy="112900"/>
            </a:xfrm>
            <a:custGeom>
              <a:avLst/>
              <a:gdLst/>
              <a:ahLst/>
              <a:cxnLst/>
              <a:rect l="l" t="t" r="r" b="b"/>
              <a:pathLst>
                <a:path w="1634" h="4516" fill="none" extrusionOk="0">
                  <a:moveTo>
                    <a:pt x="1105" y="1"/>
                  </a:moveTo>
                  <a:lnTo>
                    <a:pt x="1105" y="1"/>
                  </a:lnTo>
                  <a:lnTo>
                    <a:pt x="865" y="1105"/>
                  </a:lnTo>
                  <a:lnTo>
                    <a:pt x="577" y="2306"/>
                  </a:lnTo>
                  <a:lnTo>
                    <a:pt x="1" y="4467"/>
                  </a:lnTo>
                  <a:lnTo>
                    <a:pt x="1" y="4467"/>
                  </a:lnTo>
                  <a:lnTo>
                    <a:pt x="961" y="4515"/>
                  </a:lnTo>
                  <a:lnTo>
                    <a:pt x="961" y="4515"/>
                  </a:lnTo>
                  <a:lnTo>
                    <a:pt x="1153" y="3411"/>
                  </a:lnTo>
                  <a:lnTo>
                    <a:pt x="1345" y="2306"/>
                  </a:lnTo>
                  <a:lnTo>
                    <a:pt x="1490" y="1201"/>
                  </a:lnTo>
                  <a:lnTo>
                    <a:pt x="1634" y="193"/>
                  </a:lnTo>
                  <a:lnTo>
                    <a:pt x="1634" y="193"/>
                  </a:lnTo>
                  <a:lnTo>
                    <a:pt x="110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3" name="Google Shape;3833;p59"/>
            <p:cNvSpPr/>
            <p:nvPr/>
          </p:nvSpPr>
          <p:spPr>
            <a:xfrm>
              <a:off x="918875" y="3259675"/>
              <a:ext cx="145300" cy="170525"/>
            </a:xfrm>
            <a:custGeom>
              <a:avLst/>
              <a:gdLst/>
              <a:ahLst/>
              <a:cxnLst/>
              <a:rect l="l" t="t" r="r" b="b"/>
              <a:pathLst>
                <a:path w="5812" h="6821" extrusionOk="0">
                  <a:moveTo>
                    <a:pt x="0" y="1"/>
                  </a:moveTo>
                  <a:lnTo>
                    <a:pt x="48" y="289"/>
                  </a:lnTo>
                  <a:lnTo>
                    <a:pt x="192" y="673"/>
                  </a:lnTo>
                  <a:lnTo>
                    <a:pt x="384" y="1154"/>
                  </a:lnTo>
                  <a:lnTo>
                    <a:pt x="673" y="1634"/>
                  </a:lnTo>
                  <a:lnTo>
                    <a:pt x="1393" y="2738"/>
                  </a:lnTo>
                  <a:lnTo>
                    <a:pt x="2209" y="3891"/>
                  </a:lnTo>
                  <a:lnTo>
                    <a:pt x="3794" y="5956"/>
                  </a:lnTo>
                  <a:lnTo>
                    <a:pt x="4467" y="6821"/>
                  </a:lnTo>
                  <a:lnTo>
                    <a:pt x="4707" y="5956"/>
                  </a:lnTo>
                  <a:lnTo>
                    <a:pt x="5235" y="4035"/>
                  </a:lnTo>
                  <a:lnTo>
                    <a:pt x="5523" y="2930"/>
                  </a:lnTo>
                  <a:lnTo>
                    <a:pt x="5715" y="1922"/>
                  </a:lnTo>
                  <a:lnTo>
                    <a:pt x="5811" y="1106"/>
                  </a:lnTo>
                  <a:lnTo>
                    <a:pt x="5811" y="817"/>
                  </a:lnTo>
                  <a:lnTo>
                    <a:pt x="5811" y="625"/>
                  </a:lnTo>
                  <a:lnTo>
                    <a:pt x="5715" y="481"/>
                  </a:lnTo>
                  <a:lnTo>
                    <a:pt x="5619" y="385"/>
                  </a:lnTo>
                  <a:lnTo>
                    <a:pt x="5475" y="289"/>
                  </a:lnTo>
                  <a:lnTo>
                    <a:pt x="5331" y="241"/>
                  </a:lnTo>
                  <a:lnTo>
                    <a:pt x="4995" y="193"/>
                  </a:lnTo>
                  <a:lnTo>
                    <a:pt x="4611" y="193"/>
                  </a:lnTo>
                  <a:lnTo>
                    <a:pt x="3986" y="289"/>
                  </a:lnTo>
                  <a:lnTo>
                    <a:pt x="3650" y="385"/>
                  </a:lnTo>
                  <a:lnTo>
                    <a:pt x="2594" y="241"/>
                  </a:lnTo>
                  <a:lnTo>
                    <a:pt x="1345" y="9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4" name="Google Shape;3834;p59"/>
            <p:cNvSpPr/>
            <p:nvPr/>
          </p:nvSpPr>
          <p:spPr>
            <a:xfrm>
              <a:off x="918875" y="3259675"/>
              <a:ext cx="145300" cy="170525"/>
            </a:xfrm>
            <a:custGeom>
              <a:avLst/>
              <a:gdLst/>
              <a:ahLst/>
              <a:cxnLst/>
              <a:rect l="l" t="t" r="r" b="b"/>
              <a:pathLst>
                <a:path w="5812" h="682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345" y="97"/>
                  </a:lnTo>
                  <a:lnTo>
                    <a:pt x="2594" y="241"/>
                  </a:lnTo>
                  <a:lnTo>
                    <a:pt x="3650" y="385"/>
                  </a:lnTo>
                  <a:lnTo>
                    <a:pt x="3650" y="385"/>
                  </a:lnTo>
                  <a:lnTo>
                    <a:pt x="3986" y="289"/>
                  </a:lnTo>
                  <a:lnTo>
                    <a:pt x="4611" y="193"/>
                  </a:lnTo>
                  <a:lnTo>
                    <a:pt x="4995" y="193"/>
                  </a:lnTo>
                  <a:lnTo>
                    <a:pt x="5331" y="241"/>
                  </a:lnTo>
                  <a:lnTo>
                    <a:pt x="5475" y="289"/>
                  </a:lnTo>
                  <a:lnTo>
                    <a:pt x="5619" y="385"/>
                  </a:lnTo>
                  <a:lnTo>
                    <a:pt x="5715" y="481"/>
                  </a:lnTo>
                  <a:lnTo>
                    <a:pt x="5811" y="625"/>
                  </a:lnTo>
                  <a:lnTo>
                    <a:pt x="5811" y="625"/>
                  </a:lnTo>
                  <a:lnTo>
                    <a:pt x="5811" y="817"/>
                  </a:lnTo>
                  <a:lnTo>
                    <a:pt x="5811" y="1106"/>
                  </a:lnTo>
                  <a:lnTo>
                    <a:pt x="5715" y="1922"/>
                  </a:lnTo>
                  <a:lnTo>
                    <a:pt x="5523" y="2930"/>
                  </a:lnTo>
                  <a:lnTo>
                    <a:pt x="5235" y="4035"/>
                  </a:lnTo>
                  <a:lnTo>
                    <a:pt x="4707" y="5956"/>
                  </a:lnTo>
                  <a:lnTo>
                    <a:pt x="4467" y="6821"/>
                  </a:lnTo>
                  <a:lnTo>
                    <a:pt x="4467" y="6821"/>
                  </a:lnTo>
                  <a:lnTo>
                    <a:pt x="3794" y="5956"/>
                  </a:lnTo>
                  <a:lnTo>
                    <a:pt x="2209" y="3891"/>
                  </a:lnTo>
                  <a:lnTo>
                    <a:pt x="1393" y="2738"/>
                  </a:lnTo>
                  <a:lnTo>
                    <a:pt x="673" y="1634"/>
                  </a:lnTo>
                  <a:lnTo>
                    <a:pt x="384" y="1154"/>
                  </a:lnTo>
                  <a:lnTo>
                    <a:pt x="192" y="673"/>
                  </a:lnTo>
                  <a:lnTo>
                    <a:pt x="48" y="289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5" name="Google Shape;3835;p59"/>
            <p:cNvSpPr/>
            <p:nvPr/>
          </p:nvSpPr>
          <p:spPr>
            <a:xfrm>
              <a:off x="932075" y="3260875"/>
              <a:ext cx="132100" cy="160925"/>
            </a:xfrm>
            <a:custGeom>
              <a:avLst/>
              <a:gdLst/>
              <a:ahLst/>
              <a:cxnLst/>
              <a:rect l="l" t="t" r="r" b="b"/>
              <a:pathLst>
                <a:path w="5284" h="6437" extrusionOk="0">
                  <a:moveTo>
                    <a:pt x="1" y="1"/>
                  </a:moveTo>
                  <a:lnTo>
                    <a:pt x="1165" y="110"/>
                  </a:lnTo>
                  <a:lnTo>
                    <a:pt x="1165" y="110"/>
                  </a:lnTo>
                  <a:lnTo>
                    <a:pt x="1153" y="97"/>
                  </a:lnTo>
                  <a:lnTo>
                    <a:pt x="1" y="1"/>
                  </a:lnTo>
                  <a:close/>
                  <a:moveTo>
                    <a:pt x="1165" y="110"/>
                  </a:moveTo>
                  <a:lnTo>
                    <a:pt x="1585" y="577"/>
                  </a:lnTo>
                  <a:lnTo>
                    <a:pt x="2018" y="1106"/>
                  </a:lnTo>
                  <a:lnTo>
                    <a:pt x="2450" y="1730"/>
                  </a:lnTo>
                  <a:lnTo>
                    <a:pt x="2834" y="2402"/>
                  </a:lnTo>
                  <a:lnTo>
                    <a:pt x="3266" y="3123"/>
                  </a:lnTo>
                  <a:lnTo>
                    <a:pt x="3650" y="3843"/>
                  </a:lnTo>
                  <a:lnTo>
                    <a:pt x="4346" y="5326"/>
                  </a:lnTo>
                  <a:lnTo>
                    <a:pt x="4346" y="5326"/>
                  </a:lnTo>
                  <a:lnTo>
                    <a:pt x="4371" y="5236"/>
                  </a:lnTo>
                  <a:lnTo>
                    <a:pt x="4803" y="3651"/>
                  </a:lnTo>
                  <a:lnTo>
                    <a:pt x="5139" y="2066"/>
                  </a:lnTo>
                  <a:lnTo>
                    <a:pt x="5283" y="1346"/>
                  </a:lnTo>
                  <a:lnTo>
                    <a:pt x="5283" y="865"/>
                  </a:lnTo>
                  <a:lnTo>
                    <a:pt x="5283" y="577"/>
                  </a:lnTo>
                  <a:lnTo>
                    <a:pt x="5235" y="433"/>
                  </a:lnTo>
                  <a:lnTo>
                    <a:pt x="5139" y="337"/>
                  </a:lnTo>
                  <a:lnTo>
                    <a:pt x="4947" y="241"/>
                  </a:lnTo>
                  <a:lnTo>
                    <a:pt x="4659" y="145"/>
                  </a:lnTo>
                  <a:lnTo>
                    <a:pt x="3939" y="145"/>
                  </a:lnTo>
                  <a:lnTo>
                    <a:pt x="3554" y="241"/>
                  </a:lnTo>
                  <a:lnTo>
                    <a:pt x="3122" y="337"/>
                  </a:lnTo>
                  <a:lnTo>
                    <a:pt x="2402" y="241"/>
                  </a:lnTo>
                  <a:lnTo>
                    <a:pt x="1537" y="145"/>
                  </a:lnTo>
                  <a:lnTo>
                    <a:pt x="1165" y="110"/>
                  </a:lnTo>
                  <a:close/>
                  <a:moveTo>
                    <a:pt x="4346" y="5326"/>
                  </a:moveTo>
                  <a:lnTo>
                    <a:pt x="4035" y="6436"/>
                  </a:lnTo>
                  <a:lnTo>
                    <a:pt x="4371" y="5380"/>
                  </a:lnTo>
                  <a:lnTo>
                    <a:pt x="4346" y="5326"/>
                  </a:lnTo>
                  <a:close/>
                </a:path>
              </a:pathLst>
            </a:custGeom>
            <a:solidFill>
              <a:srgbClr val="76A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6" name="Google Shape;3836;p59"/>
            <p:cNvSpPr/>
            <p:nvPr/>
          </p:nvSpPr>
          <p:spPr>
            <a:xfrm>
              <a:off x="932075" y="3260875"/>
              <a:ext cx="132100" cy="160925"/>
            </a:xfrm>
            <a:custGeom>
              <a:avLst/>
              <a:gdLst/>
              <a:ahLst/>
              <a:cxnLst/>
              <a:rect l="l" t="t" r="r" b="b"/>
              <a:pathLst>
                <a:path w="5284" h="6437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153" y="97"/>
                  </a:lnTo>
                  <a:lnTo>
                    <a:pt x="1153" y="97"/>
                  </a:lnTo>
                  <a:lnTo>
                    <a:pt x="1585" y="577"/>
                  </a:lnTo>
                  <a:lnTo>
                    <a:pt x="2018" y="1106"/>
                  </a:lnTo>
                  <a:lnTo>
                    <a:pt x="2450" y="1730"/>
                  </a:lnTo>
                  <a:lnTo>
                    <a:pt x="2834" y="2402"/>
                  </a:lnTo>
                  <a:lnTo>
                    <a:pt x="3266" y="3123"/>
                  </a:lnTo>
                  <a:lnTo>
                    <a:pt x="3650" y="3843"/>
                  </a:lnTo>
                  <a:lnTo>
                    <a:pt x="4371" y="5380"/>
                  </a:lnTo>
                  <a:lnTo>
                    <a:pt x="4371" y="5380"/>
                  </a:lnTo>
                  <a:lnTo>
                    <a:pt x="4035" y="6436"/>
                  </a:lnTo>
                  <a:lnTo>
                    <a:pt x="4035" y="6436"/>
                  </a:lnTo>
                  <a:lnTo>
                    <a:pt x="4035" y="6436"/>
                  </a:lnTo>
                  <a:lnTo>
                    <a:pt x="4371" y="5236"/>
                  </a:lnTo>
                  <a:lnTo>
                    <a:pt x="4803" y="3651"/>
                  </a:lnTo>
                  <a:lnTo>
                    <a:pt x="5139" y="2066"/>
                  </a:lnTo>
                  <a:lnTo>
                    <a:pt x="5283" y="1346"/>
                  </a:lnTo>
                  <a:lnTo>
                    <a:pt x="5283" y="865"/>
                  </a:lnTo>
                  <a:lnTo>
                    <a:pt x="5283" y="865"/>
                  </a:lnTo>
                  <a:lnTo>
                    <a:pt x="5283" y="577"/>
                  </a:lnTo>
                  <a:lnTo>
                    <a:pt x="5283" y="577"/>
                  </a:lnTo>
                  <a:lnTo>
                    <a:pt x="5235" y="433"/>
                  </a:lnTo>
                  <a:lnTo>
                    <a:pt x="5139" y="337"/>
                  </a:lnTo>
                  <a:lnTo>
                    <a:pt x="4947" y="241"/>
                  </a:lnTo>
                  <a:lnTo>
                    <a:pt x="4659" y="145"/>
                  </a:lnTo>
                  <a:lnTo>
                    <a:pt x="4371" y="145"/>
                  </a:lnTo>
                  <a:lnTo>
                    <a:pt x="4371" y="145"/>
                  </a:lnTo>
                  <a:lnTo>
                    <a:pt x="3939" y="145"/>
                  </a:lnTo>
                  <a:lnTo>
                    <a:pt x="3554" y="241"/>
                  </a:lnTo>
                  <a:lnTo>
                    <a:pt x="3122" y="337"/>
                  </a:lnTo>
                  <a:lnTo>
                    <a:pt x="3122" y="337"/>
                  </a:lnTo>
                  <a:lnTo>
                    <a:pt x="2402" y="241"/>
                  </a:lnTo>
                  <a:lnTo>
                    <a:pt x="1537" y="145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7" name="Google Shape;3837;p59"/>
            <p:cNvSpPr/>
            <p:nvPr/>
          </p:nvSpPr>
          <p:spPr>
            <a:xfrm>
              <a:off x="932075" y="3260875"/>
              <a:ext cx="109275" cy="160925"/>
            </a:xfrm>
            <a:custGeom>
              <a:avLst/>
              <a:gdLst/>
              <a:ahLst/>
              <a:cxnLst/>
              <a:rect l="l" t="t" r="r" b="b"/>
              <a:pathLst>
                <a:path w="4371" h="6437" extrusionOk="0">
                  <a:moveTo>
                    <a:pt x="1" y="1"/>
                  </a:moveTo>
                  <a:lnTo>
                    <a:pt x="385" y="385"/>
                  </a:lnTo>
                  <a:lnTo>
                    <a:pt x="577" y="673"/>
                  </a:lnTo>
                  <a:lnTo>
                    <a:pt x="1105" y="1154"/>
                  </a:lnTo>
                  <a:lnTo>
                    <a:pt x="1585" y="1730"/>
                  </a:lnTo>
                  <a:lnTo>
                    <a:pt x="2018" y="2402"/>
                  </a:lnTo>
                  <a:lnTo>
                    <a:pt x="2498" y="3171"/>
                  </a:lnTo>
                  <a:lnTo>
                    <a:pt x="2930" y="3939"/>
                  </a:lnTo>
                  <a:lnTo>
                    <a:pt x="3314" y="4755"/>
                  </a:lnTo>
                  <a:lnTo>
                    <a:pt x="3699" y="5572"/>
                  </a:lnTo>
                  <a:lnTo>
                    <a:pt x="4035" y="6436"/>
                  </a:lnTo>
                  <a:lnTo>
                    <a:pt x="4371" y="5380"/>
                  </a:lnTo>
                  <a:lnTo>
                    <a:pt x="3650" y="3843"/>
                  </a:lnTo>
                  <a:lnTo>
                    <a:pt x="3266" y="3123"/>
                  </a:lnTo>
                  <a:lnTo>
                    <a:pt x="2834" y="2402"/>
                  </a:lnTo>
                  <a:lnTo>
                    <a:pt x="2450" y="1730"/>
                  </a:lnTo>
                  <a:lnTo>
                    <a:pt x="2018" y="1106"/>
                  </a:lnTo>
                  <a:lnTo>
                    <a:pt x="1585" y="577"/>
                  </a:lnTo>
                  <a:lnTo>
                    <a:pt x="1153" y="9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D9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8" name="Google Shape;3838;p59"/>
            <p:cNvSpPr/>
            <p:nvPr/>
          </p:nvSpPr>
          <p:spPr>
            <a:xfrm>
              <a:off x="932075" y="3260875"/>
              <a:ext cx="109275" cy="160925"/>
            </a:xfrm>
            <a:custGeom>
              <a:avLst/>
              <a:gdLst/>
              <a:ahLst/>
              <a:cxnLst/>
              <a:rect l="l" t="t" r="r" b="b"/>
              <a:pathLst>
                <a:path w="4371" h="6437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385" y="385"/>
                  </a:lnTo>
                  <a:lnTo>
                    <a:pt x="577" y="673"/>
                  </a:lnTo>
                  <a:lnTo>
                    <a:pt x="577" y="673"/>
                  </a:lnTo>
                  <a:lnTo>
                    <a:pt x="1105" y="1154"/>
                  </a:lnTo>
                  <a:lnTo>
                    <a:pt x="1585" y="1730"/>
                  </a:lnTo>
                  <a:lnTo>
                    <a:pt x="2018" y="2402"/>
                  </a:lnTo>
                  <a:lnTo>
                    <a:pt x="2498" y="3171"/>
                  </a:lnTo>
                  <a:lnTo>
                    <a:pt x="2930" y="3939"/>
                  </a:lnTo>
                  <a:lnTo>
                    <a:pt x="3314" y="4755"/>
                  </a:lnTo>
                  <a:lnTo>
                    <a:pt x="3699" y="5572"/>
                  </a:lnTo>
                  <a:lnTo>
                    <a:pt x="4035" y="6436"/>
                  </a:lnTo>
                  <a:lnTo>
                    <a:pt x="4035" y="6436"/>
                  </a:lnTo>
                  <a:lnTo>
                    <a:pt x="4371" y="5380"/>
                  </a:lnTo>
                  <a:lnTo>
                    <a:pt x="4371" y="5380"/>
                  </a:lnTo>
                  <a:lnTo>
                    <a:pt x="3650" y="3843"/>
                  </a:lnTo>
                  <a:lnTo>
                    <a:pt x="3266" y="3123"/>
                  </a:lnTo>
                  <a:lnTo>
                    <a:pt x="2834" y="2402"/>
                  </a:lnTo>
                  <a:lnTo>
                    <a:pt x="2450" y="1730"/>
                  </a:lnTo>
                  <a:lnTo>
                    <a:pt x="2018" y="1106"/>
                  </a:lnTo>
                  <a:lnTo>
                    <a:pt x="1585" y="577"/>
                  </a:lnTo>
                  <a:lnTo>
                    <a:pt x="1153" y="97"/>
                  </a:lnTo>
                  <a:lnTo>
                    <a:pt x="1153" y="97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9" name="Google Shape;3839;p59"/>
            <p:cNvSpPr/>
            <p:nvPr/>
          </p:nvSpPr>
          <p:spPr>
            <a:xfrm>
              <a:off x="1106175" y="3172050"/>
              <a:ext cx="186125" cy="242550"/>
            </a:xfrm>
            <a:custGeom>
              <a:avLst/>
              <a:gdLst/>
              <a:ahLst/>
              <a:cxnLst/>
              <a:rect l="l" t="t" r="r" b="b"/>
              <a:pathLst>
                <a:path w="7445" h="9702" extrusionOk="0">
                  <a:moveTo>
                    <a:pt x="5475" y="0"/>
                  </a:moveTo>
                  <a:lnTo>
                    <a:pt x="4130" y="1633"/>
                  </a:lnTo>
                  <a:lnTo>
                    <a:pt x="2594" y="3362"/>
                  </a:lnTo>
                  <a:lnTo>
                    <a:pt x="1153" y="4947"/>
                  </a:lnTo>
                  <a:lnTo>
                    <a:pt x="0" y="6147"/>
                  </a:lnTo>
                  <a:lnTo>
                    <a:pt x="480" y="9461"/>
                  </a:lnTo>
                  <a:lnTo>
                    <a:pt x="577" y="9605"/>
                  </a:lnTo>
                  <a:lnTo>
                    <a:pt x="673" y="9653"/>
                  </a:lnTo>
                  <a:lnTo>
                    <a:pt x="769" y="9701"/>
                  </a:lnTo>
                  <a:lnTo>
                    <a:pt x="913" y="9701"/>
                  </a:lnTo>
                  <a:lnTo>
                    <a:pt x="1153" y="9653"/>
                  </a:lnTo>
                  <a:lnTo>
                    <a:pt x="1393" y="9509"/>
                  </a:lnTo>
                  <a:lnTo>
                    <a:pt x="2065" y="8981"/>
                  </a:lnTo>
                  <a:lnTo>
                    <a:pt x="2690" y="8405"/>
                  </a:lnTo>
                  <a:lnTo>
                    <a:pt x="3266" y="7780"/>
                  </a:lnTo>
                  <a:lnTo>
                    <a:pt x="3842" y="7156"/>
                  </a:lnTo>
                  <a:lnTo>
                    <a:pt x="4371" y="6484"/>
                  </a:lnTo>
                  <a:lnTo>
                    <a:pt x="4899" y="5811"/>
                  </a:lnTo>
                  <a:lnTo>
                    <a:pt x="5763" y="4514"/>
                  </a:lnTo>
                  <a:lnTo>
                    <a:pt x="6484" y="3314"/>
                  </a:lnTo>
                  <a:lnTo>
                    <a:pt x="6964" y="2305"/>
                  </a:lnTo>
                  <a:lnTo>
                    <a:pt x="7444" y="1441"/>
                  </a:lnTo>
                  <a:lnTo>
                    <a:pt x="5475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0" name="Google Shape;3840;p59"/>
            <p:cNvSpPr/>
            <p:nvPr/>
          </p:nvSpPr>
          <p:spPr>
            <a:xfrm>
              <a:off x="1231025" y="3072400"/>
              <a:ext cx="140500" cy="151300"/>
            </a:xfrm>
            <a:custGeom>
              <a:avLst/>
              <a:gdLst/>
              <a:ahLst/>
              <a:cxnLst/>
              <a:rect l="l" t="t" r="r" b="b"/>
              <a:pathLst>
                <a:path w="5620" h="6052" extrusionOk="0">
                  <a:moveTo>
                    <a:pt x="3171" y="0"/>
                  </a:moveTo>
                  <a:lnTo>
                    <a:pt x="2978" y="96"/>
                  </a:lnTo>
                  <a:lnTo>
                    <a:pt x="2786" y="336"/>
                  </a:lnTo>
                  <a:lnTo>
                    <a:pt x="2498" y="672"/>
                  </a:lnTo>
                  <a:lnTo>
                    <a:pt x="2018" y="1441"/>
                  </a:lnTo>
                  <a:lnTo>
                    <a:pt x="1634" y="2065"/>
                  </a:lnTo>
                  <a:lnTo>
                    <a:pt x="1442" y="2065"/>
                  </a:lnTo>
                  <a:lnTo>
                    <a:pt x="1298" y="2113"/>
                  </a:lnTo>
                  <a:lnTo>
                    <a:pt x="1298" y="1729"/>
                  </a:lnTo>
                  <a:lnTo>
                    <a:pt x="1250" y="1393"/>
                  </a:lnTo>
                  <a:lnTo>
                    <a:pt x="1201" y="1297"/>
                  </a:lnTo>
                  <a:lnTo>
                    <a:pt x="1105" y="1153"/>
                  </a:lnTo>
                  <a:lnTo>
                    <a:pt x="1009" y="1057"/>
                  </a:lnTo>
                  <a:lnTo>
                    <a:pt x="865" y="1009"/>
                  </a:lnTo>
                  <a:lnTo>
                    <a:pt x="817" y="1009"/>
                  </a:lnTo>
                  <a:lnTo>
                    <a:pt x="721" y="1057"/>
                  </a:lnTo>
                  <a:lnTo>
                    <a:pt x="577" y="1249"/>
                  </a:lnTo>
                  <a:lnTo>
                    <a:pt x="433" y="1489"/>
                  </a:lnTo>
                  <a:lnTo>
                    <a:pt x="337" y="1777"/>
                  </a:lnTo>
                  <a:lnTo>
                    <a:pt x="193" y="2497"/>
                  </a:lnTo>
                  <a:lnTo>
                    <a:pt x="193" y="3026"/>
                  </a:lnTo>
                  <a:lnTo>
                    <a:pt x="49" y="3314"/>
                  </a:lnTo>
                  <a:lnTo>
                    <a:pt x="1" y="3602"/>
                  </a:lnTo>
                  <a:lnTo>
                    <a:pt x="1" y="3890"/>
                  </a:lnTo>
                  <a:lnTo>
                    <a:pt x="49" y="4178"/>
                  </a:lnTo>
                  <a:lnTo>
                    <a:pt x="145" y="4466"/>
                  </a:lnTo>
                  <a:lnTo>
                    <a:pt x="241" y="4706"/>
                  </a:lnTo>
                  <a:lnTo>
                    <a:pt x="433" y="4947"/>
                  </a:lnTo>
                  <a:lnTo>
                    <a:pt x="673" y="5187"/>
                  </a:lnTo>
                  <a:lnTo>
                    <a:pt x="1346" y="5667"/>
                  </a:lnTo>
                  <a:lnTo>
                    <a:pt x="1634" y="5859"/>
                  </a:lnTo>
                  <a:lnTo>
                    <a:pt x="1970" y="6003"/>
                  </a:lnTo>
                  <a:lnTo>
                    <a:pt x="2306" y="6051"/>
                  </a:lnTo>
                  <a:lnTo>
                    <a:pt x="2642" y="6051"/>
                  </a:lnTo>
                  <a:lnTo>
                    <a:pt x="2978" y="5955"/>
                  </a:lnTo>
                  <a:lnTo>
                    <a:pt x="3267" y="5811"/>
                  </a:lnTo>
                  <a:lnTo>
                    <a:pt x="3555" y="5619"/>
                  </a:lnTo>
                  <a:lnTo>
                    <a:pt x="3795" y="5379"/>
                  </a:lnTo>
                  <a:lnTo>
                    <a:pt x="3939" y="5139"/>
                  </a:lnTo>
                  <a:lnTo>
                    <a:pt x="4035" y="4899"/>
                  </a:lnTo>
                  <a:lnTo>
                    <a:pt x="4131" y="4658"/>
                  </a:lnTo>
                  <a:lnTo>
                    <a:pt x="4131" y="4370"/>
                  </a:lnTo>
                  <a:lnTo>
                    <a:pt x="4659" y="4082"/>
                  </a:lnTo>
                  <a:lnTo>
                    <a:pt x="5140" y="3794"/>
                  </a:lnTo>
                  <a:lnTo>
                    <a:pt x="5524" y="3506"/>
                  </a:lnTo>
                  <a:lnTo>
                    <a:pt x="5620" y="3362"/>
                  </a:lnTo>
                  <a:lnTo>
                    <a:pt x="5620" y="3266"/>
                  </a:lnTo>
                  <a:lnTo>
                    <a:pt x="5572" y="3218"/>
                  </a:lnTo>
                  <a:lnTo>
                    <a:pt x="5524" y="3170"/>
                  </a:lnTo>
                  <a:lnTo>
                    <a:pt x="5092" y="3170"/>
                  </a:lnTo>
                  <a:lnTo>
                    <a:pt x="4803" y="3218"/>
                  </a:lnTo>
                  <a:lnTo>
                    <a:pt x="4275" y="3362"/>
                  </a:lnTo>
                  <a:lnTo>
                    <a:pt x="3939" y="3506"/>
                  </a:lnTo>
                  <a:lnTo>
                    <a:pt x="4275" y="3218"/>
                  </a:lnTo>
                  <a:lnTo>
                    <a:pt x="4755" y="2785"/>
                  </a:lnTo>
                  <a:lnTo>
                    <a:pt x="4995" y="2545"/>
                  </a:lnTo>
                  <a:lnTo>
                    <a:pt x="5236" y="2257"/>
                  </a:lnTo>
                  <a:lnTo>
                    <a:pt x="5332" y="2065"/>
                  </a:lnTo>
                  <a:lnTo>
                    <a:pt x="5380" y="1969"/>
                  </a:lnTo>
                  <a:lnTo>
                    <a:pt x="5380" y="1873"/>
                  </a:lnTo>
                  <a:lnTo>
                    <a:pt x="5332" y="1825"/>
                  </a:lnTo>
                  <a:lnTo>
                    <a:pt x="5236" y="1777"/>
                  </a:lnTo>
                  <a:lnTo>
                    <a:pt x="4995" y="1873"/>
                  </a:lnTo>
                  <a:lnTo>
                    <a:pt x="4707" y="2017"/>
                  </a:lnTo>
                  <a:lnTo>
                    <a:pt x="4371" y="2257"/>
                  </a:lnTo>
                  <a:lnTo>
                    <a:pt x="3747" y="2689"/>
                  </a:lnTo>
                  <a:lnTo>
                    <a:pt x="3459" y="2930"/>
                  </a:lnTo>
                  <a:lnTo>
                    <a:pt x="3459" y="2930"/>
                  </a:lnTo>
                  <a:lnTo>
                    <a:pt x="3699" y="2641"/>
                  </a:lnTo>
                  <a:lnTo>
                    <a:pt x="4131" y="1969"/>
                  </a:lnTo>
                  <a:lnTo>
                    <a:pt x="4371" y="1633"/>
                  </a:lnTo>
                  <a:lnTo>
                    <a:pt x="4563" y="1249"/>
                  </a:lnTo>
                  <a:lnTo>
                    <a:pt x="4659" y="912"/>
                  </a:lnTo>
                  <a:lnTo>
                    <a:pt x="4659" y="768"/>
                  </a:lnTo>
                  <a:lnTo>
                    <a:pt x="4611" y="672"/>
                  </a:lnTo>
                  <a:lnTo>
                    <a:pt x="4563" y="624"/>
                  </a:lnTo>
                  <a:lnTo>
                    <a:pt x="4467" y="624"/>
                  </a:lnTo>
                  <a:lnTo>
                    <a:pt x="4227" y="672"/>
                  </a:lnTo>
                  <a:lnTo>
                    <a:pt x="3939" y="912"/>
                  </a:lnTo>
                  <a:lnTo>
                    <a:pt x="3603" y="1201"/>
                  </a:lnTo>
                  <a:lnTo>
                    <a:pt x="2930" y="1825"/>
                  </a:lnTo>
                  <a:lnTo>
                    <a:pt x="2498" y="2257"/>
                  </a:lnTo>
                  <a:lnTo>
                    <a:pt x="2498" y="2209"/>
                  </a:lnTo>
                  <a:lnTo>
                    <a:pt x="2738" y="1825"/>
                  </a:lnTo>
                  <a:lnTo>
                    <a:pt x="3026" y="1153"/>
                  </a:lnTo>
                  <a:lnTo>
                    <a:pt x="3171" y="816"/>
                  </a:lnTo>
                  <a:lnTo>
                    <a:pt x="3267" y="480"/>
                  </a:lnTo>
                  <a:lnTo>
                    <a:pt x="3315" y="240"/>
                  </a:lnTo>
                  <a:lnTo>
                    <a:pt x="3267" y="48"/>
                  </a:lnTo>
                  <a:lnTo>
                    <a:pt x="3219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1" name="Google Shape;3841;p59"/>
            <p:cNvSpPr/>
            <p:nvPr/>
          </p:nvSpPr>
          <p:spPr>
            <a:xfrm>
              <a:off x="1231025" y="3072400"/>
              <a:ext cx="140500" cy="151300"/>
            </a:xfrm>
            <a:custGeom>
              <a:avLst/>
              <a:gdLst/>
              <a:ahLst/>
              <a:cxnLst/>
              <a:rect l="l" t="t" r="r" b="b"/>
              <a:pathLst>
                <a:path w="5620" h="6052" fill="none" extrusionOk="0">
                  <a:moveTo>
                    <a:pt x="5620" y="3266"/>
                  </a:moveTo>
                  <a:lnTo>
                    <a:pt x="5620" y="3266"/>
                  </a:lnTo>
                  <a:lnTo>
                    <a:pt x="5572" y="3218"/>
                  </a:lnTo>
                  <a:lnTo>
                    <a:pt x="5524" y="3170"/>
                  </a:lnTo>
                  <a:lnTo>
                    <a:pt x="5332" y="3170"/>
                  </a:lnTo>
                  <a:lnTo>
                    <a:pt x="5092" y="3170"/>
                  </a:lnTo>
                  <a:lnTo>
                    <a:pt x="4803" y="3218"/>
                  </a:lnTo>
                  <a:lnTo>
                    <a:pt x="4275" y="3362"/>
                  </a:lnTo>
                  <a:lnTo>
                    <a:pt x="3939" y="3506"/>
                  </a:lnTo>
                  <a:lnTo>
                    <a:pt x="3939" y="3506"/>
                  </a:lnTo>
                  <a:lnTo>
                    <a:pt x="3939" y="3506"/>
                  </a:lnTo>
                  <a:lnTo>
                    <a:pt x="4275" y="3218"/>
                  </a:lnTo>
                  <a:lnTo>
                    <a:pt x="4755" y="2785"/>
                  </a:lnTo>
                  <a:lnTo>
                    <a:pt x="4995" y="2545"/>
                  </a:lnTo>
                  <a:lnTo>
                    <a:pt x="5236" y="2257"/>
                  </a:lnTo>
                  <a:lnTo>
                    <a:pt x="5332" y="2065"/>
                  </a:lnTo>
                  <a:lnTo>
                    <a:pt x="5380" y="1969"/>
                  </a:lnTo>
                  <a:lnTo>
                    <a:pt x="5380" y="1873"/>
                  </a:lnTo>
                  <a:lnTo>
                    <a:pt x="5380" y="1873"/>
                  </a:lnTo>
                  <a:lnTo>
                    <a:pt x="5332" y="1825"/>
                  </a:lnTo>
                  <a:lnTo>
                    <a:pt x="5236" y="1777"/>
                  </a:lnTo>
                  <a:lnTo>
                    <a:pt x="4995" y="1873"/>
                  </a:lnTo>
                  <a:lnTo>
                    <a:pt x="4707" y="2017"/>
                  </a:lnTo>
                  <a:lnTo>
                    <a:pt x="4371" y="2257"/>
                  </a:lnTo>
                  <a:lnTo>
                    <a:pt x="3747" y="2689"/>
                  </a:lnTo>
                  <a:lnTo>
                    <a:pt x="3459" y="2930"/>
                  </a:lnTo>
                  <a:lnTo>
                    <a:pt x="3459" y="2930"/>
                  </a:lnTo>
                  <a:lnTo>
                    <a:pt x="3699" y="2641"/>
                  </a:lnTo>
                  <a:lnTo>
                    <a:pt x="4131" y="1969"/>
                  </a:lnTo>
                  <a:lnTo>
                    <a:pt x="4371" y="1633"/>
                  </a:lnTo>
                  <a:lnTo>
                    <a:pt x="4563" y="1249"/>
                  </a:lnTo>
                  <a:lnTo>
                    <a:pt x="4659" y="912"/>
                  </a:lnTo>
                  <a:lnTo>
                    <a:pt x="4659" y="768"/>
                  </a:lnTo>
                  <a:lnTo>
                    <a:pt x="4611" y="672"/>
                  </a:lnTo>
                  <a:lnTo>
                    <a:pt x="4611" y="672"/>
                  </a:lnTo>
                  <a:lnTo>
                    <a:pt x="4563" y="624"/>
                  </a:lnTo>
                  <a:lnTo>
                    <a:pt x="4467" y="624"/>
                  </a:lnTo>
                  <a:lnTo>
                    <a:pt x="4227" y="672"/>
                  </a:lnTo>
                  <a:lnTo>
                    <a:pt x="3939" y="912"/>
                  </a:lnTo>
                  <a:lnTo>
                    <a:pt x="3603" y="1201"/>
                  </a:lnTo>
                  <a:lnTo>
                    <a:pt x="2930" y="1825"/>
                  </a:lnTo>
                  <a:lnTo>
                    <a:pt x="2498" y="2257"/>
                  </a:lnTo>
                  <a:lnTo>
                    <a:pt x="2498" y="2209"/>
                  </a:lnTo>
                  <a:lnTo>
                    <a:pt x="2498" y="2209"/>
                  </a:lnTo>
                  <a:lnTo>
                    <a:pt x="2738" y="1825"/>
                  </a:lnTo>
                  <a:lnTo>
                    <a:pt x="3026" y="1153"/>
                  </a:lnTo>
                  <a:lnTo>
                    <a:pt x="3171" y="816"/>
                  </a:lnTo>
                  <a:lnTo>
                    <a:pt x="3267" y="480"/>
                  </a:lnTo>
                  <a:lnTo>
                    <a:pt x="3315" y="240"/>
                  </a:lnTo>
                  <a:lnTo>
                    <a:pt x="3267" y="48"/>
                  </a:lnTo>
                  <a:lnTo>
                    <a:pt x="3267" y="48"/>
                  </a:lnTo>
                  <a:lnTo>
                    <a:pt x="3219" y="0"/>
                  </a:lnTo>
                  <a:lnTo>
                    <a:pt x="3171" y="0"/>
                  </a:lnTo>
                  <a:lnTo>
                    <a:pt x="2978" y="96"/>
                  </a:lnTo>
                  <a:lnTo>
                    <a:pt x="2786" y="336"/>
                  </a:lnTo>
                  <a:lnTo>
                    <a:pt x="2498" y="672"/>
                  </a:lnTo>
                  <a:lnTo>
                    <a:pt x="2018" y="1441"/>
                  </a:lnTo>
                  <a:lnTo>
                    <a:pt x="1634" y="2065"/>
                  </a:lnTo>
                  <a:lnTo>
                    <a:pt x="1634" y="2065"/>
                  </a:lnTo>
                  <a:lnTo>
                    <a:pt x="1442" y="2065"/>
                  </a:lnTo>
                  <a:lnTo>
                    <a:pt x="1298" y="2113"/>
                  </a:lnTo>
                  <a:lnTo>
                    <a:pt x="1298" y="2113"/>
                  </a:lnTo>
                  <a:lnTo>
                    <a:pt x="1298" y="1729"/>
                  </a:lnTo>
                  <a:lnTo>
                    <a:pt x="1250" y="1393"/>
                  </a:lnTo>
                  <a:lnTo>
                    <a:pt x="1201" y="1297"/>
                  </a:lnTo>
                  <a:lnTo>
                    <a:pt x="1105" y="1153"/>
                  </a:lnTo>
                  <a:lnTo>
                    <a:pt x="1009" y="1057"/>
                  </a:lnTo>
                  <a:lnTo>
                    <a:pt x="865" y="1009"/>
                  </a:lnTo>
                  <a:lnTo>
                    <a:pt x="865" y="1009"/>
                  </a:lnTo>
                  <a:lnTo>
                    <a:pt x="817" y="1009"/>
                  </a:lnTo>
                  <a:lnTo>
                    <a:pt x="721" y="1057"/>
                  </a:lnTo>
                  <a:lnTo>
                    <a:pt x="577" y="1249"/>
                  </a:lnTo>
                  <a:lnTo>
                    <a:pt x="433" y="1489"/>
                  </a:lnTo>
                  <a:lnTo>
                    <a:pt x="337" y="1777"/>
                  </a:lnTo>
                  <a:lnTo>
                    <a:pt x="193" y="2497"/>
                  </a:lnTo>
                  <a:lnTo>
                    <a:pt x="193" y="3026"/>
                  </a:lnTo>
                  <a:lnTo>
                    <a:pt x="193" y="3026"/>
                  </a:lnTo>
                  <a:lnTo>
                    <a:pt x="49" y="3314"/>
                  </a:lnTo>
                  <a:lnTo>
                    <a:pt x="1" y="3602"/>
                  </a:lnTo>
                  <a:lnTo>
                    <a:pt x="1" y="3890"/>
                  </a:lnTo>
                  <a:lnTo>
                    <a:pt x="49" y="4178"/>
                  </a:lnTo>
                  <a:lnTo>
                    <a:pt x="145" y="4466"/>
                  </a:lnTo>
                  <a:lnTo>
                    <a:pt x="241" y="4706"/>
                  </a:lnTo>
                  <a:lnTo>
                    <a:pt x="433" y="4947"/>
                  </a:lnTo>
                  <a:lnTo>
                    <a:pt x="673" y="5187"/>
                  </a:lnTo>
                  <a:lnTo>
                    <a:pt x="1346" y="5667"/>
                  </a:lnTo>
                  <a:lnTo>
                    <a:pt x="1346" y="5667"/>
                  </a:lnTo>
                  <a:lnTo>
                    <a:pt x="1634" y="5859"/>
                  </a:lnTo>
                  <a:lnTo>
                    <a:pt x="1970" y="6003"/>
                  </a:lnTo>
                  <a:lnTo>
                    <a:pt x="2306" y="6051"/>
                  </a:lnTo>
                  <a:lnTo>
                    <a:pt x="2642" y="6051"/>
                  </a:lnTo>
                  <a:lnTo>
                    <a:pt x="2978" y="5955"/>
                  </a:lnTo>
                  <a:lnTo>
                    <a:pt x="3267" y="5811"/>
                  </a:lnTo>
                  <a:lnTo>
                    <a:pt x="3555" y="5619"/>
                  </a:lnTo>
                  <a:lnTo>
                    <a:pt x="3795" y="5379"/>
                  </a:lnTo>
                  <a:lnTo>
                    <a:pt x="3795" y="5379"/>
                  </a:lnTo>
                  <a:lnTo>
                    <a:pt x="3939" y="5139"/>
                  </a:lnTo>
                  <a:lnTo>
                    <a:pt x="4035" y="4899"/>
                  </a:lnTo>
                  <a:lnTo>
                    <a:pt x="4131" y="4658"/>
                  </a:lnTo>
                  <a:lnTo>
                    <a:pt x="4131" y="4370"/>
                  </a:lnTo>
                  <a:lnTo>
                    <a:pt x="4131" y="4370"/>
                  </a:lnTo>
                  <a:lnTo>
                    <a:pt x="4659" y="4082"/>
                  </a:lnTo>
                  <a:lnTo>
                    <a:pt x="5140" y="3794"/>
                  </a:lnTo>
                  <a:lnTo>
                    <a:pt x="5524" y="3506"/>
                  </a:lnTo>
                  <a:lnTo>
                    <a:pt x="5620" y="3362"/>
                  </a:lnTo>
                  <a:lnTo>
                    <a:pt x="5620" y="32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2" name="Google Shape;3842;p59"/>
            <p:cNvSpPr/>
            <p:nvPr/>
          </p:nvSpPr>
          <p:spPr>
            <a:xfrm>
              <a:off x="1271850" y="3124025"/>
              <a:ext cx="62475" cy="57650"/>
            </a:xfrm>
            <a:custGeom>
              <a:avLst/>
              <a:gdLst/>
              <a:ahLst/>
              <a:cxnLst/>
              <a:rect l="l" t="t" r="r" b="b"/>
              <a:pathLst>
                <a:path w="2499" h="2306" extrusionOk="0">
                  <a:moveTo>
                    <a:pt x="1" y="0"/>
                  </a:moveTo>
                  <a:lnTo>
                    <a:pt x="241" y="144"/>
                  </a:lnTo>
                  <a:lnTo>
                    <a:pt x="913" y="624"/>
                  </a:lnTo>
                  <a:lnTo>
                    <a:pt x="1345" y="961"/>
                  </a:lnTo>
                  <a:lnTo>
                    <a:pt x="1730" y="1393"/>
                  </a:lnTo>
                  <a:lnTo>
                    <a:pt x="2162" y="1825"/>
                  </a:lnTo>
                  <a:lnTo>
                    <a:pt x="2498" y="2305"/>
                  </a:lnTo>
                  <a:lnTo>
                    <a:pt x="2402" y="1969"/>
                  </a:lnTo>
                  <a:lnTo>
                    <a:pt x="2210" y="1585"/>
                  </a:lnTo>
                  <a:lnTo>
                    <a:pt x="1970" y="1153"/>
                  </a:lnTo>
                  <a:lnTo>
                    <a:pt x="1634" y="720"/>
                  </a:lnTo>
                  <a:lnTo>
                    <a:pt x="1393" y="528"/>
                  </a:lnTo>
                  <a:lnTo>
                    <a:pt x="1201" y="384"/>
                  </a:lnTo>
                  <a:lnTo>
                    <a:pt x="913" y="240"/>
                  </a:lnTo>
                  <a:lnTo>
                    <a:pt x="625" y="96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3" name="Google Shape;3843;p59"/>
            <p:cNvSpPr/>
            <p:nvPr/>
          </p:nvSpPr>
          <p:spPr>
            <a:xfrm>
              <a:off x="1271850" y="3124025"/>
              <a:ext cx="62475" cy="57650"/>
            </a:xfrm>
            <a:custGeom>
              <a:avLst/>
              <a:gdLst/>
              <a:ahLst/>
              <a:cxnLst/>
              <a:rect l="l" t="t" r="r" b="b"/>
              <a:pathLst>
                <a:path w="2499" h="230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241" y="144"/>
                  </a:lnTo>
                  <a:lnTo>
                    <a:pt x="913" y="624"/>
                  </a:lnTo>
                  <a:lnTo>
                    <a:pt x="1345" y="961"/>
                  </a:lnTo>
                  <a:lnTo>
                    <a:pt x="1730" y="1393"/>
                  </a:lnTo>
                  <a:lnTo>
                    <a:pt x="2162" y="1825"/>
                  </a:lnTo>
                  <a:lnTo>
                    <a:pt x="2498" y="2305"/>
                  </a:lnTo>
                  <a:lnTo>
                    <a:pt x="2498" y="2305"/>
                  </a:lnTo>
                  <a:lnTo>
                    <a:pt x="2402" y="1969"/>
                  </a:lnTo>
                  <a:lnTo>
                    <a:pt x="2210" y="1585"/>
                  </a:lnTo>
                  <a:lnTo>
                    <a:pt x="1970" y="1153"/>
                  </a:lnTo>
                  <a:lnTo>
                    <a:pt x="1634" y="720"/>
                  </a:lnTo>
                  <a:lnTo>
                    <a:pt x="1393" y="528"/>
                  </a:lnTo>
                  <a:lnTo>
                    <a:pt x="1201" y="384"/>
                  </a:lnTo>
                  <a:lnTo>
                    <a:pt x="913" y="240"/>
                  </a:lnTo>
                  <a:lnTo>
                    <a:pt x="625" y="96"/>
                  </a:lnTo>
                  <a:lnTo>
                    <a:pt x="337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4" name="Google Shape;3844;p59"/>
            <p:cNvSpPr/>
            <p:nvPr/>
          </p:nvSpPr>
          <p:spPr>
            <a:xfrm>
              <a:off x="1263450" y="3125225"/>
              <a:ext cx="20425" cy="54050"/>
            </a:xfrm>
            <a:custGeom>
              <a:avLst/>
              <a:gdLst/>
              <a:ahLst/>
              <a:cxnLst/>
              <a:rect l="l" t="t" r="r" b="b"/>
              <a:pathLst>
                <a:path w="817" h="2162" extrusionOk="0">
                  <a:moveTo>
                    <a:pt x="1" y="0"/>
                  </a:moveTo>
                  <a:lnTo>
                    <a:pt x="193" y="288"/>
                  </a:lnTo>
                  <a:lnTo>
                    <a:pt x="385" y="624"/>
                  </a:lnTo>
                  <a:lnTo>
                    <a:pt x="481" y="1009"/>
                  </a:lnTo>
                  <a:lnTo>
                    <a:pt x="577" y="1345"/>
                  </a:lnTo>
                  <a:lnTo>
                    <a:pt x="625" y="1921"/>
                  </a:lnTo>
                  <a:lnTo>
                    <a:pt x="673" y="2161"/>
                  </a:lnTo>
                  <a:lnTo>
                    <a:pt x="769" y="1873"/>
                  </a:lnTo>
                  <a:lnTo>
                    <a:pt x="817" y="1633"/>
                  </a:lnTo>
                  <a:lnTo>
                    <a:pt x="817" y="1441"/>
                  </a:lnTo>
                  <a:lnTo>
                    <a:pt x="817" y="1201"/>
                  </a:lnTo>
                  <a:lnTo>
                    <a:pt x="721" y="865"/>
                  </a:lnTo>
                  <a:lnTo>
                    <a:pt x="577" y="528"/>
                  </a:lnTo>
                  <a:lnTo>
                    <a:pt x="385" y="336"/>
                  </a:lnTo>
                  <a:lnTo>
                    <a:pt x="193" y="14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5" name="Google Shape;3845;p59"/>
            <p:cNvSpPr/>
            <p:nvPr/>
          </p:nvSpPr>
          <p:spPr>
            <a:xfrm>
              <a:off x="1263450" y="3125225"/>
              <a:ext cx="20425" cy="54050"/>
            </a:xfrm>
            <a:custGeom>
              <a:avLst/>
              <a:gdLst/>
              <a:ahLst/>
              <a:cxnLst/>
              <a:rect l="l" t="t" r="r" b="b"/>
              <a:pathLst>
                <a:path w="817" h="216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93" y="288"/>
                  </a:lnTo>
                  <a:lnTo>
                    <a:pt x="385" y="624"/>
                  </a:lnTo>
                  <a:lnTo>
                    <a:pt x="481" y="1009"/>
                  </a:lnTo>
                  <a:lnTo>
                    <a:pt x="577" y="1345"/>
                  </a:lnTo>
                  <a:lnTo>
                    <a:pt x="625" y="1921"/>
                  </a:lnTo>
                  <a:lnTo>
                    <a:pt x="673" y="2161"/>
                  </a:lnTo>
                  <a:lnTo>
                    <a:pt x="673" y="2161"/>
                  </a:lnTo>
                  <a:lnTo>
                    <a:pt x="769" y="1873"/>
                  </a:lnTo>
                  <a:lnTo>
                    <a:pt x="817" y="1633"/>
                  </a:lnTo>
                  <a:lnTo>
                    <a:pt x="817" y="1441"/>
                  </a:lnTo>
                  <a:lnTo>
                    <a:pt x="817" y="1201"/>
                  </a:lnTo>
                  <a:lnTo>
                    <a:pt x="721" y="865"/>
                  </a:lnTo>
                  <a:lnTo>
                    <a:pt x="577" y="528"/>
                  </a:lnTo>
                  <a:lnTo>
                    <a:pt x="385" y="336"/>
                  </a:lnTo>
                  <a:lnTo>
                    <a:pt x="193" y="144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6" name="Google Shape;3846;p59"/>
            <p:cNvSpPr/>
            <p:nvPr/>
          </p:nvSpPr>
          <p:spPr>
            <a:xfrm>
              <a:off x="393000" y="3136025"/>
              <a:ext cx="445450" cy="284575"/>
            </a:xfrm>
            <a:custGeom>
              <a:avLst/>
              <a:gdLst/>
              <a:ahLst/>
              <a:cxnLst/>
              <a:rect l="l" t="t" r="r" b="b"/>
              <a:pathLst>
                <a:path w="17818" h="11383" extrusionOk="0">
                  <a:moveTo>
                    <a:pt x="1729" y="0"/>
                  </a:moveTo>
                  <a:lnTo>
                    <a:pt x="0" y="1633"/>
                  </a:lnTo>
                  <a:lnTo>
                    <a:pt x="336" y="2113"/>
                  </a:lnTo>
                  <a:lnTo>
                    <a:pt x="1249" y="3314"/>
                  </a:lnTo>
                  <a:lnTo>
                    <a:pt x="1921" y="4131"/>
                  </a:lnTo>
                  <a:lnTo>
                    <a:pt x="2738" y="4995"/>
                  </a:lnTo>
                  <a:lnTo>
                    <a:pt x="3698" y="5955"/>
                  </a:lnTo>
                  <a:lnTo>
                    <a:pt x="4755" y="6916"/>
                  </a:lnTo>
                  <a:lnTo>
                    <a:pt x="5907" y="7876"/>
                  </a:lnTo>
                  <a:lnTo>
                    <a:pt x="6532" y="8309"/>
                  </a:lnTo>
                  <a:lnTo>
                    <a:pt x="7204" y="8741"/>
                  </a:lnTo>
                  <a:lnTo>
                    <a:pt x="7876" y="9173"/>
                  </a:lnTo>
                  <a:lnTo>
                    <a:pt x="8549" y="9557"/>
                  </a:lnTo>
                  <a:lnTo>
                    <a:pt x="9269" y="9942"/>
                  </a:lnTo>
                  <a:lnTo>
                    <a:pt x="10038" y="10278"/>
                  </a:lnTo>
                  <a:lnTo>
                    <a:pt x="10806" y="10566"/>
                  </a:lnTo>
                  <a:lnTo>
                    <a:pt x="11574" y="10854"/>
                  </a:lnTo>
                  <a:lnTo>
                    <a:pt x="12391" y="11046"/>
                  </a:lnTo>
                  <a:lnTo>
                    <a:pt x="13255" y="11238"/>
                  </a:lnTo>
                  <a:lnTo>
                    <a:pt x="14072" y="11334"/>
                  </a:lnTo>
                  <a:lnTo>
                    <a:pt x="14936" y="11382"/>
                  </a:lnTo>
                  <a:lnTo>
                    <a:pt x="15849" y="11382"/>
                  </a:lnTo>
                  <a:lnTo>
                    <a:pt x="16761" y="11334"/>
                  </a:lnTo>
                  <a:lnTo>
                    <a:pt x="17001" y="11238"/>
                  </a:lnTo>
                  <a:lnTo>
                    <a:pt x="17241" y="11142"/>
                  </a:lnTo>
                  <a:lnTo>
                    <a:pt x="17433" y="10950"/>
                  </a:lnTo>
                  <a:lnTo>
                    <a:pt x="17626" y="10758"/>
                  </a:lnTo>
                  <a:lnTo>
                    <a:pt x="17722" y="10566"/>
                  </a:lnTo>
                  <a:lnTo>
                    <a:pt x="17818" y="10278"/>
                  </a:lnTo>
                  <a:lnTo>
                    <a:pt x="17818" y="10038"/>
                  </a:lnTo>
                  <a:lnTo>
                    <a:pt x="17770" y="9749"/>
                  </a:lnTo>
                  <a:lnTo>
                    <a:pt x="17337" y="8453"/>
                  </a:lnTo>
                  <a:lnTo>
                    <a:pt x="17193" y="8069"/>
                  </a:lnTo>
                  <a:lnTo>
                    <a:pt x="17001" y="7684"/>
                  </a:lnTo>
                  <a:lnTo>
                    <a:pt x="16761" y="7396"/>
                  </a:lnTo>
                  <a:lnTo>
                    <a:pt x="16473" y="7108"/>
                  </a:lnTo>
                  <a:lnTo>
                    <a:pt x="16137" y="6868"/>
                  </a:lnTo>
                  <a:lnTo>
                    <a:pt x="15753" y="6724"/>
                  </a:lnTo>
                  <a:lnTo>
                    <a:pt x="15368" y="6580"/>
                  </a:lnTo>
                  <a:lnTo>
                    <a:pt x="14936" y="6532"/>
                  </a:lnTo>
                  <a:lnTo>
                    <a:pt x="13928" y="6484"/>
                  </a:lnTo>
                  <a:lnTo>
                    <a:pt x="12727" y="6340"/>
                  </a:lnTo>
                  <a:lnTo>
                    <a:pt x="12103" y="6244"/>
                  </a:lnTo>
                  <a:lnTo>
                    <a:pt x="11430" y="6100"/>
                  </a:lnTo>
                  <a:lnTo>
                    <a:pt x="10710" y="5907"/>
                  </a:lnTo>
                  <a:lnTo>
                    <a:pt x="9941" y="5667"/>
                  </a:lnTo>
                  <a:lnTo>
                    <a:pt x="9125" y="5331"/>
                  </a:lnTo>
                  <a:lnTo>
                    <a:pt x="8261" y="4899"/>
                  </a:lnTo>
                  <a:lnTo>
                    <a:pt x="7348" y="4371"/>
                  </a:lnTo>
                  <a:lnTo>
                    <a:pt x="6340" y="3746"/>
                  </a:lnTo>
                  <a:lnTo>
                    <a:pt x="5283" y="3026"/>
                  </a:lnTo>
                  <a:lnTo>
                    <a:pt x="4178" y="2161"/>
                  </a:lnTo>
                  <a:lnTo>
                    <a:pt x="2978" y="1153"/>
                  </a:lnTo>
                  <a:lnTo>
                    <a:pt x="1729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7" name="Google Shape;3847;p59"/>
            <p:cNvSpPr/>
            <p:nvPr/>
          </p:nvSpPr>
          <p:spPr>
            <a:xfrm>
              <a:off x="393000" y="3136025"/>
              <a:ext cx="445450" cy="284575"/>
            </a:xfrm>
            <a:custGeom>
              <a:avLst/>
              <a:gdLst/>
              <a:ahLst/>
              <a:cxnLst/>
              <a:rect l="l" t="t" r="r" b="b"/>
              <a:pathLst>
                <a:path w="17818" h="11383" fill="none" extrusionOk="0">
                  <a:moveTo>
                    <a:pt x="14936" y="6532"/>
                  </a:moveTo>
                  <a:lnTo>
                    <a:pt x="14936" y="6532"/>
                  </a:lnTo>
                  <a:lnTo>
                    <a:pt x="13928" y="6484"/>
                  </a:lnTo>
                  <a:lnTo>
                    <a:pt x="12727" y="6340"/>
                  </a:lnTo>
                  <a:lnTo>
                    <a:pt x="12103" y="6244"/>
                  </a:lnTo>
                  <a:lnTo>
                    <a:pt x="11430" y="6100"/>
                  </a:lnTo>
                  <a:lnTo>
                    <a:pt x="10710" y="5907"/>
                  </a:lnTo>
                  <a:lnTo>
                    <a:pt x="9941" y="5667"/>
                  </a:lnTo>
                  <a:lnTo>
                    <a:pt x="9125" y="5331"/>
                  </a:lnTo>
                  <a:lnTo>
                    <a:pt x="8261" y="4899"/>
                  </a:lnTo>
                  <a:lnTo>
                    <a:pt x="7348" y="4371"/>
                  </a:lnTo>
                  <a:lnTo>
                    <a:pt x="6340" y="3746"/>
                  </a:lnTo>
                  <a:lnTo>
                    <a:pt x="5283" y="3026"/>
                  </a:lnTo>
                  <a:lnTo>
                    <a:pt x="4178" y="2161"/>
                  </a:lnTo>
                  <a:lnTo>
                    <a:pt x="2978" y="1153"/>
                  </a:lnTo>
                  <a:lnTo>
                    <a:pt x="1729" y="0"/>
                  </a:lnTo>
                  <a:lnTo>
                    <a:pt x="0" y="1633"/>
                  </a:lnTo>
                  <a:lnTo>
                    <a:pt x="0" y="1633"/>
                  </a:lnTo>
                  <a:lnTo>
                    <a:pt x="336" y="2113"/>
                  </a:lnTo>
                  <a:lnTo>
                    <a:pt x="1249" y="3314"/>
                  </a:lnTo>
                  <a:lnTo>
                    <a:pt x="1921" y="4131"/>
                  </a:lnTo>
                  <a:lnTo>
                    <a:pt x="2738" y="4995"/>
                  </a:lnTo>
                  <a:lnTo>
                    <a:pt x="3698" y="5955"/>
                  </a:lnTo>
                  <a:lnTo>
                    <a:pt x="4755" y="6916"/>
                  </a:lnTo>
                  <a:lnTo>
                    <a:pt x="5907" y="7876"/>
                  </a:lnTo>
                  <a:lnTo>
                    <a:pt x="6532" y="8309"/>
                  </a:lnTo>
                  <a:lnTo>
                    <a:pt x="7204" y="8741"/>
                  </a:lnTo>
                  <a:lnTo>
                    <a:pt x="7876" y="9173"/>
                  </a:lnTo>
                  <a:lnTo>
                    <a:pt x="8549" y="9557"/>
                  </a:lnTo>
                  <a:lnTo>
                    <a:pt x="9269" y="9942"/>
                  </a:lnTo>
                  <a:lnTo>
                    <a:pt x="10038" y="10278"/>
                  </a:lnTo>
                  <a:lnTo>
                    <a:pt x="10806" y="10566"/>
                  </a:lnTo>
                  <a:lnTo>
                    <a:pt x="11574" y="10854"/>
                  </a:lnTo>
                  <a:lnTo>
                    <a:pt x="12391" y="11046"/>
                  </a:lnTo>
                  <a:lnTo>
                    <a:pt x="13255" y="11238"/>
                  </a:lnTo>
                  <a:lnTo>
                    <a:pt x="14072" y="11334"/>
                  </a:lnTo>
                  <a:lnTo>
                    <a:pt x="14936" y="11382"/>
                  </a:lnTo>
                  <a:lnTo>
                    <a:pt x="15849" y="11382"/>
                  </a:lnTo>
                  <a:lnTo>
                    <a:pt x="16761" y="11334"/>
                  </a:lnTo>
                  <a:lnTo>
                    <a:pt x="16761" y="11334"/>
                  </a:lnTo>
                  <a:lnTo>
                    <a:pt x="17001" y="11238"/>
                  </a:lnTo>
                  <a:lnTo>
                    <a:pt x="17241" y="11142"/>
                  </a:lnTo>
                  <a:lnTo>
                    <a:pt x="17433" y="10950"/>
                  </a:lnTo>
                  <a:lnTo>
                    <a:pt x="17626" y="10758"/>
                  </a:lnTo>
                  <a:lnTo>
                    <a:pt x="17722" y="10566"/>
                  </a:lnTo>
                  <a:lnTo>
                    <a:pt x="17818" y="10278"/>
                  </a:lnTo>
                  <a:lnTo>
                    <a:pt x="17818" y="10038"/>
                  </a:lnTo>
                  <a:lnTo>
                    <a:pt x="17770" y="9749"/>
                  </a:lnTo>
                  <a:lnTo>
                    <a:pt x="17337" y="8453"/>
                  </a:lnTo>
                  <a:lnTo>
                    <a:pt x="17337" y="8453"/>
                  </a:lnTo>
                  <a:lnTo>
                    <a:pt x="17193" y="8069"/>
                  </a:lnTo>
                  <a:lnTo>
                    <a:pt x="17001" y="7684"/>
                  </a:lnTo>
                  <a:lnTo>
                    <a:pt x="16761" y="7396"/>
                  </a:lnTo>
                  <a:lnTo>
                    <a:pt x="16473" y="7108"/>
                  </a:lnTo>
                  <a:lnTo>
                    <a:pt x="16137" y="6868"/>
                  </a:lnTo>
                  <a:lnTo>
                    <a:pt x="15753" y="6724"/>
                  </a:lnTo>
                  <a:lnTo>
                    <a:pt x="15368" y="6580"/>
                  </a:lnTo>
                  <a:lnTo>
                    <a:pt x="14936" y="653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8" name="Google Shape;3848;p59"/>
            <p:cNvSpPr/>
            <p:nvPr/>
          </p:nvSpPr>
          <p:spPr>
            <a:xfrm>
              <a:off x="634325" y="3274100"/>
              <a:ext cx="19225" cy="7225"/>
            </a:xfrm>
            <a:custGeom>
              <a:avLst/>
              <a:gdLst/>
              <a:ahLst/>
              <a:cxnLst/>
              <a:rect l="l" t="t" r="r" b="b"/>
              <a:pathLst>
                <a:path w="769" h="289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BB5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9" name="Google Shape;3849;p59"/>
            <p:cNvSpPr/>
            <p:nvPr/>
          </p:nvSpPr>
          <p:spPr>
            <a:xfrm>
              <a:off x="634325" y="3274100"/>
              <a:ext cx="19225" cy="7225"/>
            </a:xfrm>
            <a:custGeom>
              <a:avLst/>
              <a:gdLst/>
              <a:ahLst/>
              <a:cxnLst/>
              <a:rect l="l" t="t" r="r" b="b"/>
              <a:pathLst>
                <a:path w="769" h="28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0" name="Google Shape;3850;p59"/>
            <p:cNvSpPr/>
            <p:nvPr/>
          </p:nvSpPr>
          <p:spPr>
            <a:xfrm>
              <a:off x="624725" y="3274100"/>
              <a:ext cx="28825" cy="116475"/>
            </a:xfrm>
            <a:custGeom>
              <a:avLst/>
              <a:gdLst/>
              <a:ahLst/>
              <a:cxnLst/>
              <a:rect l="l" t="t" r="r" b="b"/>
              <a:pathLst>
                <a:path w="1153" h="4659" extrusionOk="0">
                  <a:moveTo>
                    <a:pt x="384" y="0"/>
                  </a:moveTo>
                  <a:lnTo>
                    <a:pt x="0" y="4419"/>
                  </a:lnTo>
                  <a:lnTo>
                    <a:pt x="576" y="4659"/>
                  </a:lnTo>
                  <a:lnTo>
                    <a:pt x="865" y="2450"/>
                  </a:lnTo>
                  <a:lnTo>
                    <a:pt x="1009" y="1249"/>
                  </a:lnTo>
                  <a:lnTo>
                    <a:pt x="1153" y="288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1" name="Google Shape;3851;p59"/>
            <p:cNvSpPr/>
            <p:nvPr/>
          </p:nvSpPr>
          <p:spPr>
            <a:xfrm>
              <a:off x="624725" y="3274100"/>
              <a:ext cx="28825" cy="116475"/>
            </a:xfrm>
            <a:custGeom>
              <a:avLst/>
              <a:gdLst/>
              <a:ahLst/>
              <a:cxnLst/>
              <a:rect l="l" t="t" r="r" b="b"/>
              <a:pathLst>
                <a:path w="1153" h="4659" fill="none" extrusionOk="0">
                  <a:moveTo>
                    <a:pt x="384" y="0"/>
                  </a:moveTo>
                  <a:lnTo>
                    <a:pt x="0" y="4419"/>
                  </a:lnTo>
                  <a:lnTo>
                    <a:pt x="0" y="4419"/>
                  </a:lnTo>
                  <a:lnTo>
                    <a:pt x="576" y="4659"/>
                  </a:lnTo>
                  <a:lnTo>
                    <a:pt x="576" y="4659"/>
                  </a:lnTo>
                  <a:lnTo>
                    <a:pt x="865" y="2450"/>
                  </a:lnTo>
                  <a:lnTo>
                    <a:pt x="1009" y="1249"/>
                  </a:lnTo>
                  <a:lnTo>
                    <a:pt x="1153" y="288"/>
                  </a:lnTo>
                  <a:lnTo>
                    <a:pt x="1153" y="288"/>
                  </a:lnTo>
                  <a:lnTo>
                    <a:pt x="38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2" name="Google Shape;3852;p59"/>
            <p:cNvSpPr/>
            <p:nvPr/>
          </p:nvSpPr>
          <p:spPr>
            <a:xfrm>
              <a:off x="636725" y="3264500"/>
              <a:ext cx="136900" cy="183700"/>
            </a:xfrm>
            <a:custGeom>
              <a:avLst/>
              <a:gdLst/>
              <a:ahLst/>
              <a:cxnLst/>
              <a:rect l="l" t="t" r="r" b="b"/>
              <a:pathLst>
                <a:path w="5476" h="7348" extrusionOk="0">
                  <a:moveTo>
                    <a:pt x="1009" y="0"/>
                  </a:moveTo>
                  <a:lnTo>
                    <a:pt x="865" y="48"/>
                  </a:lnTo>
                  <a:lnTo>
                    <a:pt x="817" y="144"/>
                  </a:lnTo>
                  <a:lnTo>
                    <a:pt x="769" y="384"/>
                  </a:lnTo>
                  <a:lnTo>
                    <a:pt x="625" y="1105"/>
                  </a:lnTo>
                  <a:lnTo>
                    <a:pt x="337" y="3122"/>
                  </a:lnTo>
                  <a:lnTo>
                    <a:pt x="0" y="6051"/>
                  </a:lnTo>
                  <a:lnTo>
                    <a:pt x="5187" y="7348"/>
                  </a:lnTo>
                  <a:lnTo>
                    <a:pt x="5475" y="720"/>
                  </a:lnTo>
                  <a:lnTo>
                    <a:pt x="3890" y="768"/>
                  </a:lnTo>
                  <a:lnTo>
                    <a:pt x="2786" y="768"/>
                  </a:lnTo>
                  <a:lnTo>
                    <a:pt x="2210" y="720"/>
                  </a:lnTo>
                  <a:lnTo>
                    <a:pt x="2017" y="576"/>
                  </a:lnTo>
                  <a:lnTo>
                    <a:pt x="1633" y="288"/>
                  </a:lnTo>
                  <a:lnTo>
                    <a:pt x="1393" y="144"/>
                  </a:lnTo>
                  <a:lnTo>
                    <a:pt x="1201" y="48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3" name="Google Shape;3853;p59"/>
            <p:cNvSpPr/>
            <p:nvPr/>
          </p:nvSpPr>
          <p:spPr>
            <a:xfrm>
              <a:off x="636725" y="3264500"/>
              <a:ext cx="136900" cy="183700"/>
            </a:xfrm>
            <a:custGeom>
              <a:avLst/>
              <a:gdLst/>
              <a:ahLst/>
              <a:cxnLst/>
              <a:rect l="l" t="t" r="r" b="b"/>
              <a:pathLst>
                <a:path w="5476" h="7348" fill="none" extrusionOk="0">
                  <a:moveTo>
                    <a:pt x="5475" y="720"/>
                  </a:moveTo>
                  <a:lnTo>
                    <a:pt x="5475" y="720"/>
                  </a:lnTo>
                  <a:lnTo>
                    <a:pt x="3890" y="768"/>
                  </a:lnTo>
                  <a:lnTo>
                    <a:pt x="2786" y="768"/>
                  </a:lnTo>
                  <a:lnTo>
                    <a:pt x="2210" y="720"/>
                  </a:lnTo>
                  <a:lnTo>
                    <a:pt x="2210" y="720"/>
                  </a:lnTo>
                  <a:lnTo>
                    <a:pt x="2017" y="576"/>
                  </a:lnTo>
                  <a:lnTo>
                    <a:pt x="1633" y="288"/>
                  </a:lnTo>
                  <a:lnTo>
                    <a:pt x="1393" y="144"/>
                  </a:lnTo>
                  <a:lnTo>
                    <a:pt x="1201" y="48"/>
                  </a:lnTo>
                  <a:lnTo>
                    <a:pt x="1009" y="0"/>
                  </a:lnTo>
                  <a:lnTo>
                    <a:pt x="865" y="48"/>
                  </a:lnTo>
                  <a:lnTo>
                    <a:pt x="865" y="48"/>
                  </a:lnTo>
                  <a:lnTo>
                    <a:pt x="817" y="144"/>
                  </a:lnTo>
                  <a:lnTo>
                    <a:pt x="769" y="384"/>
                  </a:lnTo>
                  <a:lnTo>
                    <a:pt x="625" y="1105"/>
                  </a:lnTo>
                  <a:lnTo>
                    <a:pt x="337" y="3122"/>
                  </a:lnTo>
                  <a:lnTo>
                    <a:pt x="0" y="6051"/>
                  </a:lnTo>
                  <a:lnTo>
                    <a:pt x="5187" y="7348"/>
                  </a:lnTo>
                  <a:lnTo>
                    <a:pt x="5475" y="7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4" name="Google Shape;3854;p59"/>
            <p:cNvSpPr/>
            <p:nvPr/>
          </p:nvSpPr>
          <p:spPr>
            <a:xfrm>
              <a:off x="636725" y="3264500"/>
              <a:ext cx="104475" cy="174100"/>
            </a:xfrm>
            <a:custGeom>
              <a:avLst/>
              <a:gdLst/>
              <a:ahLst/>
              <a:cxnLst/>
              <a:rect l="l" t="t" r="r" b="b"/>
              <a:pathLst>
                <a:path w="4179" h="6964" extrusionOk="0">
                  <a:moveTo>
                    <a:pt x="1009" y="0"/>
                  </a:moveTo>
                  <a:lnTo>
                    <a:pt x="865" y="48"/>
                  </a:lnTo>
                  <a:lnTo>
                    <a:pt x="769" y="240"/>
                  </a:lnTo>
                  <a:lnTo>
                    <a:pt x="673" y="672"/>
                  </a:lnTo>
                  <a:lnTo>
                    <a:pt x="529" y="1633"/>
                  </a:lnTo>
                  <a:lnTo>
                    <a:pt x="385" y="2834"/>
                  </a:lnTo>
                  <a:lnTo>
                    <a:pt x="96" y="5043"/>
                  </a:lnTo>
                  <a:lnTo>
                    <a:pt x="0" y="6051"/>
                  </a:lnTo>
                  <a:lnTo>
                    <a:pt x="3650" y="6964"/>
                  </a:lnTo>
                  <a:lnTo>
                    <a:pt x="3698" y="4995"/>
                  </a:lnTo>
                  <a:lnTo>
                    <a:pt x="3794" y="3266"/>
                  </a:lnTo>
                  <a:lnTo>
                    <a:pt x="3986" y="1777"/>
                  </a:lnTo>
                  <a:lnTo>
                    <a:pt x="4083" y="1201"/>
                  </a:lnTo>
                  <a:lnTo>
                    <a:pt x="4179" y="768"/>
                  </a:lnTo>
                  <a:lnTo>
                    <a:pt x="3122" y="768"/>
                  </a:lnTo>
                  <a:lnTo>
                    <a:pt x="2210" y="720"/>
                  </a:lnTo>
                  <a:lnTo>
                    <a:pt x="2017" y="576"/>
                  </a:lnTo>
                  <a:lnTo>
                    <a:pt x="1729" y="336"/>
                  </a:lnTo>
                  <a:lnTo>
                    <a:pt x="1345" y="96"/>
                  </a:lnTo>
                  <a:lnTo>
                    <a:pt x="1201" y="48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rgbClr val="76A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5" name="Google Shape;3855;p59"/>
            <p:cNvSpPr/>
            <p:nvPr/>
          </p:nvSpPr>
          <p:spPr>
            <a:xfrm>
              <a:off x="7519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6" name="Google Shape;3856;p59"/>
            <p:cNvSpPr/>
            <p:nvPr/>
          </p:nvSpPr>
          <p:spPr>
            <a:xfrm>
              <a:off x="7531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7" name="Google Shape;3857;p59"/>
            <p:cNvSpPr/>
            <p:nvPr/>
          </p:nvSpPr>
          <p:spPr>
            <a:xfrm>
              <a:off x="7531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8" name="Google Shape;3858;p59"/>
            <p:cNvSpPr/>
            <p:nvPr/>
          </p:nvSpPr>
          <p:spPr>
            <a:xfrm>
              <a:off x="753175" y="3282500"/>
              <a:ext cx="12050" cy="25"/>
            </a:xfrm>
            <a:custGeom>
              <a:avLst/>
              <a:gdLst/>
              <a:ahLst/>
              <a:cxnLst/>
              <a:rect l="l" t="t" r="r" b="b"/>
              <a:pathLst>
                <a:path w="482" h="1" fill="none" extrusionOk="0">
                  <a:moveTo>
                    <a:pt x="481" y="0"/>
                  </a:moveTo>
                  <a:lnTo>
                    <a:pt x="48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481" y="0"/>
                  </a:lnTo>
                  <a:lnTo>
                    <a:pt x="4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9" name="Google Shape;3859;p59"/>
            <p:cNvSpPr/>
            <p:nvPr/>
          </p:nvSpPr>
          <p:spPr>
            <a:xfrm>
              <a:off x="636725" y="3264500"/>
              <a:ext cx="104475" cy="174100"/>
            </a:xfrm>
            <a:custGeom>
              <a:avLst/>
              <a:gdLst/>
              <a:ahLst/>
              <a:cxnLst/>
              <a:rect l="l" t="t" r="r" b="b"/>
              <a:pathLst>
                <a:path w="4179" h="6964" fill="none" extrusionOk="0">
                  <a:moveTo>
                    <a:pt x="1009" y="0"/>
                  </a:moveTo>
                  <a:lnTo>
                    <a:pt x="1009" y="0"/>
                  </a:lnTo>
                  <a:lnTo>
                    <a:pt x="865" y="48"/>
                  </a:lnTo>
                  <a:lnTo>
                    <a:pt x="865" y="48"/>
                  </a:lnTo>
                  <a:lnTo>
                    <a:pt x="769" y="240"/>
                  </a:lnTo>
                  <a:lnTo>
                    <a:pt x="673" y="672"/>
                  </a:lnTo>
                  <a:lnTo>
                    <a:pt x="673" y="672"/>
                  </a:lnTo>
                  <a:lnTo>
                    <a:pt x="529" y="1633"/>
                  </a:lnTo>
                  <a:lnTo>
                    <a:pt x="385" y="2834"/>
                  </a:lnTo>
                  <a:lnTo>
                    <a:pt x="96" y="5043"/>
                  </a:lnTo>
                  <a:lnTo>
                    <a:pt x="96" y="5043"/>
                  </a:lnTo>
                  <a:lnTo>
                    <a:pt x="0" y="6051"/>
                  </a:lnTo>
                  <a:lnTo>
                    <a:pt x="3650" y="6964"/>
                  </a:lnTo>
                  <a:lnTo>
                    <a:pt x="3650" y="6964"/>
                  </a:lnTo>
                  <a:lnTo>
                    <a:pt x="3698" y="4995"/>
                  </a:lnTo>
                  <a:lnTo>
                    <a:pt x="3794" y="3266"/>
                  </a:lnTo>
                  <a:lnTo>
                    <a:pt x="3986" y="1777"/>
                  </a:lnTo>
                  <a:lnTo>
                    <a:pt x="4083" y="1201"/>
                  </a:lnTo>
                  <a:lnTo>
                    <a:pt x="4179" y="768"/>
                  </a:lnTo>
                  <a:lnTo>
                    <a:pt x="4179" y="768"/>
                  </a:lnTo>
                  <a:lnTo>
                    <a:pt x="3122" y="768"/>
                  </a:lnTo>
                  <a:lnTo>
                    <a:pt x="3122" y="768"/>
                  </a:lnTo>
                  <a:lnTo>
                    <a:pt x="2210" y="720"/>
                  </a:lnTo>
                  <a:lnTo>
                    <a:pt x="2210" y="720"/>
                  </a:lnTo>
                  <a:lnTo>
                    <a:pt x="2017" y="576"/>
                  </a:lnTo>
                  <a:lnTo>
                    <a:pt x="1729" y="336"/>
                  </a:lnTo>
                  <a:lnTo>
                    <a:pt x="1345" y="96"/>
                  </a:lnTo>
                  <a:lnTo>
                    <a:pt x="1201" y="48"/>
                  </a:lnTo>
                  <a:lnTo>
                    <a:pt x="100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0" name="Google Shape;3860;p59"/>
            <p:cNvSpPr/>
            <p:nvPr/>
          </p:nvSpPr>
          <p:spPr>
            <a:xfrm>
              <a:off x="727975" y="3282500"/>
              <a:ext cx="25225" cy="159700"/>
            </a:xfrm>
            <a:custGeom>
              <a:avLst/>
              <a:gdLst/>
              <a:ahLst/>
              <a:cxnLst/>
              <a:rect l="l" t="t" r="r" b="b"/>
              <a:pathLst>
                <a:path w="1009" h="6388" extrusionOk="0">
                  <a:moveTo>
                    <a:pt x="0" y="6244"/>
                  </a:moveTo>
                  <a:lnTo>
                    <a:pt x="0" y="6244"/>
                  </a:lnTo>
                  <a:lnTo>
                    <a:pt x="673" y="6388"/>
                  </a:lnTo>
                  <a:lnTo>
                    <a:pt x="673" y="6388"/>
                  </a:lnTo>
                  <a:lnTo>
                    <a:pt x="0" y="6244"/>
                  </a:lnTo>
                  <a:close/>
                  <a:moveTo>
                    <a:pt x="961" y="0"/>
                  </a:moveTo>
                  <a:lnTo>
                    <a:pt x="961" y="0"/>
                  </a:lnTo>
                  <a:lnTo>
                    <a:pt x="529" y="48"/>
                  </a:lnTo>
                  <a:lnTo>
                    <a:pt x="529" y="48"/>
                  </a:lnTo>
                  <a:lnTo>
                    <a:pt x="529" y="48"/>
                  </a:lnTo>
                  <a:lnTo>
                    <a:pt x="961" y="0"/>
                  </a:lnTo>
                  <a:close/>
                  <a:moveTo>
                    <a:pt x="1009" y="0"/>
                  </a:moveTo>
                  <a:lnTo>
                    <a:pt x="1009" y="0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009" y="0"/>
                  </a:lnTo>
                  <a:close/>
                  <a:moveTo>
                    <a:pt x="1009" y="0"/>
                  </a:move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close/>
                  <a:moveTo>
                    <a:pt x="1009" y="0"/>
                  </a:move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rgbClr val="D8DF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1" name="Google Shape;3861;p59"/>
            <p:cNvSpPr/>
            <p:nvPr/>
          </p:nvSpPr>
          <p:spPr>
            <a:xfrm>
              <a:off x="727975" y="3438575"/>
              <a:ext cx="16825" cy="3625"/>
            </a:xfrm>
            <a:custGeom>
              <a:avLst/>
              <a:gdLst/>
              <a:ahLst/>
              <a:cxnLst/>
              <a:rect l="l" t="t" r="r" b="b"/>
              <a:pathLst>
                <a:path w="673" h="14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673" y="145"/>
                  </a:lnTo>
                  <a:lnTo>
                    <a:pt x="673" y="14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2" name="Google Shape;3862;p59"/>
            <p:cNvSpPr/>
            <p:nvPr/>
          </p:nvSpPr>
          <p:spPr>
            <a:xfrm>
              <a:off x="741175" y="3282500"/>
              <a:ext cx="10825" cy="1225"/>
            </a:xfrm>
            <a:custGeom>
              <a:avLst/>
              <a:gdLst/>
              <a:ahLst/>
              <a:cxnLst/>
              <a:rect l="l" t="t" r="r" b="b"/>
              <a:pathLst>
                <a:path w="433" h="49" fill="none" extrusionOk="0">
                  <a:moveTo>
                    <a:pt x="433" y="0"/>
                  </a:moveTo>
                  <a:lnTo>
                    <a:pt x="433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4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3" name="Google Shape;3863;p59"/>
            <p:cNvSpPr/>
            <p:nvPr/>
          </p:nvSpPr>
          <p:spPr>
            <a:xfrm>
              <a:off x="751975" y="328250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4" name="Google Shape;3864;p59"/>
            <p:cNvSpPr/>
            <p:nvPr/>
          </p:nvSpPr>
          <p:spPr>
            <a:xfrm>
              <a:off x="7531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5" name="Google Shape;3865;p59"/>
            <p:cNvSpPr/>
            <p:nvPr/>
          </p:nvSpPr>
          <p:spPr>
            <a:xfrm>
              <a:off x="7531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6" name="Google Shape;3866;p59"/>
            <p:cNvSpPr/>
            <p:nvPr/>
          </p:nvSpPr>
          <p:spPr>
            <a:xfrm>
              <a:off x="727975" y="3282500"/>
              <a:ext cx="37250" cy="159700"/>
            </a:xfrm>
            <a:custGeom>
              <a:avLst/>
              <a:gdLst/>
              <a:ahLst/>
              <a:cxnLst/>
              <a:rect l="l" t="t" r="r" b="b"/>
              <a:pathLst>
                <a:path w="1490" h="6388" extrusionOk="0">
                  <a:moveTo>
                    <a:pt x="961" y="0"/>
                  </a:moveTo>
                  <a:lnTo>
                    <a:pt x="529" y="48"/>
                  </a:lnTo>
                  <a:lnTo>
                    <a:pt x="433" y="481"/>
                  </a:lnTo>
                  <a:lnTo>
                    <a:pt x="336" y="1057"/>
                  </a:lnTo>
                  <a:lnTo>
                    <a:pt x="144" y="2546"/>
                  </a:lnTo>
                  <a:lnTo>
                    <a:pt x="48" y="4275"/>
                  </a:lnTo>
                  <a:lnTo>
                    <a:pt x="0" y="6244"/>
                  </a:lnTo>
                  <a:lnTo>
                    <a:pt x="673" y="6388"/>
                  </a:lnTo>
                  <a:lnTo>
                    <a:pt x="817" y="4131"/>
                  </a:lnTo>
                  <a:lnTo>
                    <a:pt x="913" y="3170"/>
                  </a:lnTo>
                  <a:lnTo>
                    <a:pt x="1009" y="2306"/>
                  </a:lnTo>
                  <a:lnTo>
                    <a:pt x="961" y="2306"/>
                  </a:lnTo>
                  <a:lnTo>
                    <a:pt x="913" y="2017"/>
                  </a:lnTo>
                  <a:lnTo>
                    <a:pt x="913" y="1729"/>
                  </a:lnTo>
                  <a:lnTo>
                    <a:pt x="913" y="1441"/>
                  </a:lnTo>
                  <a:lnTo>
                    <a:pt x="1009" y="1105"/>
                  </a:lnTo>
                  <a:lnTo>
                    <a:pt x="1249" y="529"/>
                  </a:lnTo>
                  <a:lnTo>
                    <a:pt x="1489" y="0"/>
                  </a:lnTo>
                  <a:close/>
                </a:path>
              </a:pathLst>
            </a:custGeom>
            <a:solidFill>
              <a:srgbClr val="6D9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7" name="Google Shape;3867;p59"/>
            <p:cNvSpPr/>
            <p:nvPr/>
          </p:nvSpPr>
          <p:spPr>
            <a:xfrm>
              <a:off x="727975" y="3282500"/>
              <a:ext cx="37250" cy="159700"/>
            </a:xfrm>
            <a:custGeom>
              <a:avLst/>
              <a:gdLst/>
              <a:ahLst/>
              <a:cxnLst/>
              <a:rect l="l" t="t" r="r" b="b"/>
              <a:pathLst>
                <a:path w="1490" h="6388" fill="none" extrusionOk="0">
                  <a:moveTo>
                    <a:pt x="1489" y="0"/>
                  </a:moveTo>
                  <a:lnTo>
                    <a:pt x="148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529" y="48"/>
                  </a:lnTo>
                  <a:lnTo>
                    <a:pt x="529" y="48"/>
                  </a:lnTo>
                  <a:lnTo>
                    <a:pt x="433" y="481"/>
                  </a:lnTo>
                  <a:lnTo>
                    <a:pt x="336" y="1057"/>
                  </a:lnTo>
                  <a:lnTo>
                    <a:pt x="144" y="2546"/>
                  </a:lnTo>
                  <a:lnTo>
                    <a:pt x="48" y="4275"/>
                  </a:lnTo>
                  <a:lnTo>
                    <a:pt x="0" y="6244"/>
                  </a:lnTo>
                  <a:lnTo>
                    <a:pt x="673" y="6388"/>
                  </a:lnTo>
                  <a:lnTo>
                    <a:pt x="673" y="6388"/>
                  </a:lnTo>
                  <a:lnTo>
                    <a:pt x="817" y="4131"/>
                  </a:lnTo>
                  <a:lnTo>
                    <a:pt x="913" y="3170"/>
                  </a:lnTo>
                  <a:lnTo>
                    <a:pt x="1009" y="2306"/>
                  </a:lnTo>
                  <a:lnTo>
                    <a:pt x="1009" y="2306"/>
                  </a:lnTo>
                  <a:lnTo>
                    <a:pt x="961" y="2306"/>
                  </a:lnTo>
                  <a:lnTo>
                    <a:pt x="961" y="2306"/>
                  </a:lnTo>
                  <a:lnTo>
                    <a:pt x="913" y="2017"/>
                  </a:lnTo>
                  <a:lnTo>
                    <a:pt x="913" y="1729"/>
                  </a:lnTo>
                  <a:lnTo>
                    <a:pt x="913" y="1441"/>
                  </a:lnTo>
                  <a:lnTo>
                    <a:pt x="1009" y="1105"/>
                  </a:lnTo>
                  <a:lnTo>
                    <a:pt x="1249" y="529"/>
                  </a:lnTo>
                  <a:lnTo>
                    <a:pt x="148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8" name="Google Shape;3868;p59"/>
            <p:cNvSpPr/>
            <p:nvPr/>
          </p:nvSpPr>
          <p:spPr>
            <a:xfrm>
              <a:off x="307750" y="3044775"/>
              <a:ext cx="140500" cy="148900"/>
            </a:xfrm>
            <a:custGeom>
              <a:avLst/>
              <a:gdLst/>
              <a:ahLst/>
              <a:cxnLst/>
              <a:rect l="l" t="t" r="r" b="b"/>
              <a:pathLst>
                <a:path w="5620" h="5956" extrusionOk="0">
                  <a:moveTo>
                    <a:pt x="1921" y="0"/>
                  </a:moveTo>
                  <a:lnTo>
                    <a:pt x="1873" y="48"/>
                  </a:lnTo>
                  <a:lnTo>
                    <a:pt x="1873" y="241"/>
                  </a:lnTo>
                  <a:lnTo>
                    <a:pt x="1969" y="529"/>
                  </a:lnTo>
                  <a:lnTo>
                    <a:pt x="2114" y="817"/>
                  </a:lnTo>
                  <a:lnTo>
                    <a:pt x="2306" y="1153"/>
                  </a:lnTo>
                  <a:lnTo>
                    <a:pt x="2690" y="1777"/>
                  </a:lnTo>
                  <a:lnTo>
                    <a:pt x="2930" y="2162"/>
                  </a:lnTo>
                  <a:lnTo>
                    <a:pt x="2930" y="2162"/>
                  </a:lnTo>
                  <a:lnTo>
                    <a:pt x="2450" y="1777"/>
                  </a:lnTo>
                  <a:lnTo>
                    <a:pt x="1729" y="1249"/>
                  </a:lnTo>
                  <a:lnTo>
                    <a:pt x="1345" y="1009"/>
                  </a:lnTo>
                  <a:lnTo>
                    <a:pt x="1009" y="865"/>
                  </a:lnTo>
                  <a:lnTo>
                    <a:pt x="769" y="769"/>
                  </a:lnTo>
                  <a:lnTo>
                    <a:pt x="673" y="817"/>
                  </a:lnTo>
                  <a:lnTo>
                    <a:pt x="625" y="865"/>
                  </a:lnTo>
                  <a:lnTo>
                    <a:pt x="625" y="1009"/>
                  </a:lnTo>
                  <a:lnTo>
                    <a:pt x="625" y="1105"/>
                  </a:lnTo>
                  <a:lnTo>
                    <a:pt x="769" y="1441"/>
                  </a:lnTo>
                  <a:lnTo>
                    <a:pt x="1009" y="1777"/>
                  </a:lnTo>
                  <a:lnTo>
                    <a:pt x="1297" y="2114"/>
                  </a:lnTo>
                  <a:lnTo>
                    <a:pt x="1825" y="2690"/>
                  </a:lnTo>
                  <a:lnTo>
                    <a:pt x="2066" y="2978"/>
                  </a:lnTo>
                  <a:lnTo>
                    <a:pt x="1777" y="2786"/>
                  </a:lnTo>
                  <a:lnTo>
                    <a:pt x="1105" y="2402"/>
                  </a:lnTo>
                  <a:lnTo>
                    <a:pt x="721" y="2210"/>
                  </a:lnTo>
                  <a:lnTo>
                    <a:pt x="385" y="2114"/>
                  </a:lnTo>
                  <a:lnTo>
                    <a:pt x="145" y="2066"/>
                  </a:lnTo>
                  <a:lnTo>
                    <a:pt x="97" y="2114"/>
                  </a:lnTo>
                  <a:lnTo>
                    <a:pt x="48" y="2162"/>
                  </a:lnTo>
                  <a:lnTo>
                    <a:pt x="48" y="2258"/>
                  </a:lnTo>
                  <a:lnTo>
                    <a:pt x="97" y="2354"/>
                  </a:lnTo>
                  <a:lnTo>
                    <a:pt x="241" y="2546"/>
                  </a:lnTo>
                  <a:lnTo>
                    <a:pt x="481" y="2738"/>
                  </a:lnTo>
                  <a:lnTo>
                    <a:pt x="769" y="2978"/>
                  </a:lnTo>
                  <a:lnTo>
                    <a:pt x="1345" y="3362"/>
                  </a:lnTo>
                  <a:lnTo>
                    <a:pt x="1681" y="3602"/>
                  </a:lnTo>
                  <a:lnTo>
                    <a:pt x="1681" y="3602"/>
                  </a:lnTo>
                  <a:lnTo>
                    <a:pt x="1297" y="3506"/>
                  </a:lnTo>
                  <a:lnTo>
                    <a:pt x="769" y="3410"/>
                  </a:lnTo>
                  <a:lnTo>
                    <a:pt x="241" y="3410"/>
                  </a:lnTo>
                  <a:lnTo>
                    <a:pt x="48" y="3458"/>
                  </a:lnTo>
                  <a:lnTo>
                    <a:pt x="0" y="3506"/>
                  </a:lnTo>
                  <a:lnTo>
                    <a:pt x="0" y="3554"/>
                  </a:lnTo>
                  <a:lnTo>
                    <a:pt x="0" y="3698"/>
                  </a:lnTo>
                  <a:lnTo>
                    <a:pt x="145" y="3794"/>
                  </a:lnTo>
                  <a:lnTo>
                    <a:pt x="529" y="4035"/>
                  </a:lnTo>
                  <a:lnTo>
                    <a:pt x="1057" y="4275"/>
                  </a:lnTo>
                  <a:lnTo>
                    <a:pt x="1585" y="4515"/>
                  </a:lnTo>
                  <a:lnTo>
                    <a:pt x="1633" y="4755"/>
                  </a:lnTo>
                  <a:lnTo>
                    <a:pt x="1729" y="4995"/>
                  </a:lnTo>
                  <a:lnTo>
                    <a:pt x="1873" y="5187"/>
                  </a:lnTo>
                  <a:lnTo>
                    <a:pt x="2066" y="5427"/>
                  </a:lnTo>
                  <a:lnTo>
                    <a:pt x="2354" y="5619"/>
                  </a:lnTo>
                  <a:lnTo>
                    <a:pt x="2642" y="5811"/>
                  </a:lnTo>
                  <a:lnTo>
                    <a:pt x="2930" y="5908"/>
                  </a:lnTo>
                  <a:lnTo>
                    <a:pt x="3266" y="5956"/>
                  </a:lnTo>
                  <a:lnTo>
                    <a:pt x="3602" y="5908"/>
                  </a:lnTo>
                  <a:lnTo>
                    <a:pt x="3939" y="5811"/>
                  </a:lnTo>
                  <a:lnTo>
                    <a:pt x="4227" y="5667"/>
                  </a:lnTo>
                  <a:lnTo>
                    <a:pt x="4515" y="5427"/>
                  </a:lnTo>
                  <a:lnTo>
                    <a:pt x="5139" y="4851"/>
                  </a:lnTo>
                  <a:lnTo>
                    <a:pt x="5331" y="4611"/>
                  </a:lnTo>
                  <a:lnTo>
                    <a:pt x="5475" y="4323"/>
                  </a:lnTo>
                  <a:lnTo>
                    <a:pt x="5571" y="4035"/>
                  </a:lnTo>
                  <a:lnTo>
                    <a:pt x="5619" y="3746"/>
                  </a:lnTo>
                  <a:lnTo>
                    <a:pt x="5619" y="3458"/>
                  </a:lnTo>
                  <a:lnTo>
                    <a:pt x="5571" y="3170"/>
                  </a:lnTo>
                  <a:lnTo>
                    <a:pt x="5475" y="2882"/>
                  </a:lnTo>
                  <a:lnTo>
                    <a:pt x="5331" y="2642"/>
                  </a:lnTo>
                  <a:lnTo>
                    <a:pt x="5283" y="2017"/>
                  </a:lnTo>
                  <a:lnTo>
                    <a:pt x="5139" y="1201"/>
                  </a:lnTo>
                  <a:lnTo>
                    <a:pt x="5091" y="817"/>
                  </a:lnTo>
                  <a:lnTo>
                    <a:pt x="4947" y="481"/>
                  </a:lnTo>
                  <a:lnTo>
                    <a:pt x="4803" y="289"/>
                  </a:lnTo>
                  <a:lnTo>
                    <a:pt x="4755" y="241"/>
                  </a:lnTo>
                  <a:lnTo>
                    <a:pt x="4659" y="289"/>
                  </a:lnTo>
                  <a:lnTo>
                    <a:pt x="4515" y="337"/>
                  </a:lnTo>
                  <a:lnTo>
                    <a:pt x="4419" y="529"/>
                  </a:lnTo>
                  <a:lnTo>
                    <a:pt x="4323" y="721"/>
                  </a:lnTo>
                  <a:lnTo>
                    <a:pt x="4275" y="961"/>
                  </a:lnTo>
                  <a:lnTo>
                    <a:pt x="4227" y="1441"/>
                  </a:lnTo>
                  <a:lnTo>
                    <a:pt x="4275" y="1873"/>
                  </a:lnTo>
                  <a:lnTo>
                    <a:pt x="3794" y="1873"/>
                  </a:lnTo>
                  <a:lnTo>
                    <a:pt x="3314" y="1297"/>
                  </a:lnTo>
                  <a:lnTo>
                    <a:pt x="2738" y="625"/>
                  </a:lnTo>
                  <a:lnTo>
                    <a:pt x="2450" y="289"/>
                  </a:lnTo>
                  <a:lnTo>
                    <a:pt x="2162" y="96"/>
                  </a:lnTo>
                  <a:lnTo>
                    <a:pt x="1969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9" name="Google Shape;3869;p59"/>
            <p:cNvSpPr/>
            <p:nvPr/>
          </p:nvSpPr>
          <p:spPr>
            <a:xfrm>
              <a:off x="307750" y="3044775"/>
              <a:ext cx="140500" cy="148900"/>
            </a:xfrm>
            <a:custGeom>
              <a:avLst/>
              <a:gdLst/>
              <a:ahLst/>
              <a:cxnLst/>
              <a:rect l="l" t="t" r="r" b="b"/>
              <a:pathLst>
                <a:path w="5620" h="5956" fill="none" extrusionOk="0">
                  <a:moveTo>
                    <a:pt x="0" y="3554"/>
                  </a:moveTo>
                  <a:lnTo>
                    <a:pt x="0" y="3554"/>
                  </a:lnTo>
                  <a:lnTo>
                    <a:pt x="0" y="3506"/>
                  </a:lnTo>
                  <a:lnTo>
                    <a:pt x="48" y="3458"/>
                  </a:lnTo>
                  <a:lnTo>
                    <a:pt x="241" y="3410"/>
                  </a:lnTo>
                  <a:lnTo>
                    <a:pt x="481" y="3410"/>
                  </a:lnTo>
                  <a:lnTo>
                    <a:pt x="769" y="3410"/>
                  </a:lnTo>
                  <a:lnTo>
                    <a:pt x="1297" y="3506"/>
                  </a:lnTo>
                  <a:lnTo>
                    <a:pt x="1681" y="3602"/>
                  </a:lnTo>
                  <a:lnTo>
                    <a:pt x="1681" y="3602"/>
                  </a:lnTo>
                  <a:lnTo>
                    <a:pt x="1681" y="3602"/>
                  </a:lnTo>
                  <a:lnTo>
                    <a:pt x="1345" y="3362"/>
                  </a:lnTo>
                  <a:lnTo>
                    <a:pt x="769" y="2978"/>
                  </a:lnTo>
                  <a:lnTo>
                    <a:pt x="481" y="2738"/>
                  </a:lnTo>
                  <a:lnTo>
                    <a:pt x="241" y="2546"/>
                  </a:lnTo>
                  <a:lnTo>
                    <a:pt x="97" y="2354"/>
                  </a:lnTo>
                  <a:lnTo>
                    <a:pt x="48" y="2258"/>
                  </a:lnTo>
                  <a:lnTo>
                    <a:pt x="48" y="2162"/>
                  </a:lnTo>
                  <a:lnTo>
                    <a:pt x="48" y="2162"/>
                  </a:lnTo>
                  <a:lnTo>
                    <a:pt x="97" y="2114"/>
                  </a:lnTo>
                  <a:lnTo>
                    <a:pt x="145" y="2066"/>
                  </a:lnTo>
                  <a:lnTo>
                    <a:pt x="385" y="2114"/>
                  </a:lnTo>
                  <a:lnTo>
                    <a:pt x="721" y="2210"/>
                  </a:lnTo>
                  <a:lnTo>
                    <a:pt x="1105" y="2402"/>
                  </a:lnTo>
                  <a:lnTo>
                    <a:pt x="1777" y="2786"/>
                  </a:lnTo>
                  <a:lnTo>
                    <a:pt x="2066" y="2978"/>
                  </a:lnTo>
                  <a:lnTo>
                    <a:pt x="2066" y="2978"/>
                  </a:lnTo>
                  <a:lnTo>
                    <a:pt x="1825" y="2690"/>
                  </a:lnTo>
                  <a:lnTo>
                    <a:pt x="1297" y="2114"/>
                  </a:lnTo>
                  <a:lnTo>
                    <a:pt x="1009" y="1777"/>
                  </a:lnTo>
                  <a:lnTo>
                    <a:pt x="769" y="1441"/>
                  </a:lnTo>
                  <a:lnTo>
                    <a:pt x="625" y="1105"/>
                  </a:lnTo>
                  <a:lnTo>
                    <a:pt x="625" y="1009"/>
                  </a:lnTo>
                  <a:lnTo>
                    <a:pt x="625" y="865"/>
                  </a:lnTo>
                  <a:lnTo>
                    <a:pt x="625" y="865"/>
                  </a:lnTo>
                  <a:lnTo>
                    <a:pt x="673" y="817"/>
                  </a:lnTo>
                  <a:lnTo>
                    <a:pt x="769" y="769"/>
                  </a:lnTo>
                  <a:lnTo>
                    <a:pt x="1009" y="865"/>
                  </a:lnTo>
                  <a:lnTo>
                    <a:pt x="1345" y="1009"/>
                  </a:lnTo>
                  <a:lnTo>
                    <a:pt x="1729" y="1249"/>
                  </a:lnTo>
                  <a:lnTo>
                    <a:pt x="2450" y="1777"/>
                  </a:lnTo>
                  <a:lnTo>
                    <a:pt x="2930" y="2162"/>
                  </a:lnTo>
                  <a:lnTo>
                    <a:pt x="2930" y="2162"/>
                  </a:lnTo>
                  <a:lnTo>
                    <a:pt x="2930" y="2162"/>
                  </a:lnTo>
                  <a:lnTo>
                    <a:pt x="2690" y="1777"/>
                  </a:lnTo>
                  <a:lnTo>
                    <a:pt x="2306" y="1153"/>
                  </a:lnTo>
                  <a:lnTo>
                    <a:pt x="2114" y="817"/>
                  </a:lnTo>
                  <a:lnTo>
                    <a:pt x="1969" y="529"/>
                  </a:lnTo>
                  <a:lnTo>
                    <a:pt x="1873" y="241"/>
                  </a:lnTo>
                  <a:lnTo>
                    <a:pt x="1873" y="48"/>
                  </a:lnTo>
                  <a:lnTo>
                    <a:pt x="1873" y="48"/>
                  </a:lnTo>
                  <a:lnTo>
                    <a:pt x="1921" y="0"/>
                  </a:lnTo>
                  <a:lnTo>
                    <a:pt x="1969" y="0"/>
                  </a:lnTo>
                  <a:lnTo>
                    <a:pt x="2162" y="96"/>
                  </a:lnTo>
                  <a:lnTo>
                    <a:pt x="2450" y="289"/>
                  </a:lnTo>
                  <a:lnTo>
                    <a:pt x="2738" y="625"/>
                  </a:lnTo>
                  <a:lnTo>
                    <a:pt x="3314" y="1297"/>
                  </a:lnTo>
                  <a:lnTo>
                    <a:pt x="3794" y="1873"/>
                  </a:lnTo>
                  <a:lnTo>
                    <a:pt x="3794" y="1873"/>
                  </a:lnTo>
                  <a:lnTo>
                    <a:pt x="4035" y="1873"/>
                  </a:lnTo>
                  <a:lnTo>
                    <a:pt x="4275" y="1873"/>
                  </a:lnTo>
                  <a:lnTo>
                    <a:pt x="4275" y="1873"/>
                  </a:lnTo>
                  <a:lnTo>
                    <a:pt x="4227" y="1441"/>
                  </a:lnTo>
                  <a:lnTo>
                    <a:pt x="4275" y="961"/>
                  </a:lnTo>
                  <a:lnTo>
                    <a:pt x="4323" y="721"/>
                  </a:lnTo>
                  <a:lnTo>
                    <a:pt x="4419" y="529"/>
                  </a:lnTo>
                  <a:lnTo>
                    <a:pt x="4515" y="337"/>
                  </a:lnTo>
                  <a:lnTo>
                    <a:pt x="4659" y="289"/>
                  </a:lnTo>
                  <a:lnTo>
                    <a:pt x="4659" y="289"/>
                  </a:lnTo>
                  <a:lnTo>
                    <a:pt x="4755" y="241"/>
                  </a:lnTo>
                  <a:lnTo>
                    <a:pt x="4803" y="289"/>
                  </a:lnTo>
                  <a:lnTo>
                    <a:pt x="4947" y="481"/>
                  </a:lnTo>
                  <a:lnTo>
                    <a:pt x="5091" y="817"/>
                  </a:lnTo>
                  <a:lnTo>
                    <a:pt x="5139" y="1201"/>
                  </a:lnTo>
                  <a:lnTo>
                    <a:pt x="5283" y="2017"/>
                  </a:lnTo>
                  <a:lnTo>
                    <a:pt x="5331" y="2642"/>
                  </a:lnTo>
                  <a:lnTo>
                    <a:pt x="5331" y="2642"/>
                  </a:lnTo>
                  <a:lnTo>
                    <a:pt x="5475" y="2882"/>
                  </a:lnTo>
                  <a:lnTo>
                    <a:pt x="5571" y="3170"/>
                  </a:lnTo>
                  <a:lnTo>
                    <a:pt x="5619" y="3458"/>
                  </a:lnTo>
                  <a:lnTo>
                    <a:pt x="5619" y="3746"/>
                  </a:lnTo>
                  <a:lnTo>
                    <a:pt x="5571" y="4035"/>
                  </a:lnTo>
                  <a:lnTo>
                    <a:pt x="5475" y="4323"/>
                  </a:lnTo>
                  <a:lnTo>
                    <a:pt x="5331" y="4611"/>
                  </a:lnTo>
                  <a:lnTo>
                    <a:pt x="5139" y="4851"/>
                  </a:lnTo>
                  <a:lnTo>
                    <a:pt x="4515" y="5427"/>
                  </a:lnTo>
                  <a:lnTo>
                    <a:pt x="4515" y="5427"/>
                  </a:lnTo>
                  <a:lnTo>
                    <a:pt x="4227" y="5667"/>
                  </a:lnTo>
                  <a:lnTo>
                    <a:pt x="3939" y="5811"/>
                  </a:lnTo>
                  <a:lnTo>
                    <a:pt x="3602" y="5908"/>
                  </a:lnTo>
                  <a:lnTo>
                    <a:pt x="3266" y="5956"/>
                  </a:lnTo>
                  <a:lnTo>
                    <a:pt x="2930" y="5908"/>
                  </a:lnTo>
                  <a:lnTo>
                    <a:pt x="2642" y="5811"/>
                  </a:lnTo>
                  <a:lnTo>
                    <a:pt x="2354" y="5619"/>
                  </a:lnTo>
                  <a:lnTo>
                    <a:pt x="2066" y="5427"/>
                  </a:lnTo>
                  <a:lnTo>
                    <a:pt x="2066" y="5427"/>
                  </a:lnTo>
                  <a:lnTo>
                    <a:pt x="1873" y="5187"/>
                  </a:lnTo>
                  <a:lnTo>
                    <a:pt x="1729" y="4995"/>
                  </a:lnTo>
                  <a:lnTo>
                    <a:pt x="1633" y="4755"/>
                  </a:lnTo>
                  <a:lnTo>
                    <a:pt x="1585" y="4515"/>
                  </a:lnTo>
                  <a:lnTo>
                    <a:pt x="1585" y="4515"/>
                  </a:lnTo>
                  <a:lnTo>
                    <a:pt x="1057" y="4275"/>
                  </a:lnTo>
                  <a:lnTo>
                    <a:pt x="529" y="4035"/>
                  </a:lnTo>
                  <a:lnTo>
                    <a:pt x="145" y="3794"/>
                  </a:lnTo>
                  <a:lnTo>
                    <a:pt x="0" y="3698"/>
                  </a:lnTo>
                  <a:lnTo>
                    <a:pt x="0" y="355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0" name="Google Shape;3870;p59"/>
            <p:cNvSpPr/>
            <p:nvPr/>
          </p:nvSpPr>
          <p:spPr>
            <a:xfrm>
              <a:off x="353375" y="3092800"/>
              <a:ext cx="40850" cy="70850"/>
            </a:xfrm>
            <a:custGeom>
              <a:avLst/>
              <a:gdLst/>
              <a:ahLst/>
              <a:cxnLst/>
              <a:rect l="l" t="t" r="r" b="b"/>
              <a:pathLst>
                <a:path w="1634" h="2834" extrusionOk="0">
                  <a:moveTo>
                    <a:pt x="1633" y="0"/>
                  </a:moveTo>
                  <a:lnTo>
                    <a:pt x="1345" y="193"/>
                  </a:lnTo>
                  <a:lnTo>
                    <a:pt x="1009" y="385"/>
                  </a:lnTo>
                  <a:lnTo>
                    <a:pt x="673" y="721"/>
                  </a:lnTo>
                  <a:lnTo>
                    <a:pt x="385" y="1105"/>
                  </a:lnTo>
                  <a:lnTo>
                    <a:pt x="241" y="1345"/>
                  </a:lnTo>
                  <a:lnTo>
                    <a:pt x="144" y="1633"/>
                  </a:lnTo>
                  <a:lnTo>
                    <a:pt x="48" y="1873"/>
                  </a:lnTo>
                  <a:lnTo>
                    <a:pt x="0" y="2210"/>
                  </a:lnTo>
                  <a:lnTo>
                    <a:pt x="0" y="2498"/>
                  </a:lnTo>
                  <a:lnTo>
                    <a:pt x="48" y="2834"/>
                  </a:lnTo>
                  <a:lnTo>
                    <a:pt x="96" y="2594"/>
                  </a:lnTo>
                  <a:lnTo>
                    <a:pt x="193" y="2306"/>
                  </a:lnTo>
                  <a:lnTo>
                    <a:pt x="337" y="1921"/>
                  </a:lnTo>
                  <a:lnTo>
                    <a:pt x="529" y="1489"/>
                  </a:lnTo>
                  <a:lnTo>
                    <a:pt x="817" y="1009"/>
                  </a:lnTo>
                  <a:lnTo>
                    <a:pt x="1153" y="481"/>
                  </a:lnTo>
                  <a:lnTo>
                    <a:pt x="1633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1" name="Google Shape;3871;p59"/>
            <p:cNvSpPr/>
            <p:nvPr/>
          </p:nvSpPr>
          <p:spPr>
            <a:xfrm>
              <a:off x="353375" y="3092800"/>
              <a:ext cx="40850" cy="70850"/>
            </a:xfrm>
            <a:custGeom>
              <a:avLst/>
              <a:gdLst/>
              <a:ahLst/>
              <a:cxnLst/>
              <a:rect l="l" t="t" r="r" b="b"/>
              <a:pathLst>
                <a:path w="1634" h="2834" fill="none" extrusionOk="0">
                  <a:moveTo>
                    <a:pt x="1633" y="0"/>
                  </a:moveTo>
                  <a:lnTo>
                    <a:pt x="1633" y="0"/>
                  </a:lnTo>
                  <a:lnTo>
                    <a:pt x="1345" y="193"/>
                  </a:lnTo>
                  <a:lnTo>
                    <a:pt x="1009" y="385"/>
                  </a:lnTo>
                  <a:lnTo>
                    <a:pt x="673" y="721"/>
                  </a:lnTo>
                  <a:lnTo>
                    <a:pt x="385" y="1105"/>
                  </a:lnTo>
                  <a:lnTo>
                    <a:pt x="241" y="1345"/>
                  </a:lnTo>
                  <a:lnTo>
                    <a:pt x="144" y="1633"/>
                  </a:lnTo>
                  <a:lnTo>
                    <a:pt x="48" y="1873"/>
                  </a:lnTo>
                  <a:lnTo>
                    <a:pt x="0" y="2210"/>
                  </a:lnTo>
                  <a:lnTo>
                    <a:pt x="0" y="2498"/>
                  </a:lnTo>
                  <a:lnTo>
                    <a:pt x="48" y="2834"/>
                  </a:lnTo>
                  <a:lnTo>
                    <a:pt x="48" y="2834"/>
                  </a:lnTo>
                  <a:lnTo>
                    <a:pt x="96" y="2594"/>
                  </a:lnTo>
                  <a:lnTo>
                    <a:pt x="193" y="2306"/>
                  </a:lnTo>
                  <a:lnTo>
                    <a:pt x="337" y="1921"/>
                  </a:lnTo>
                  <a:lnTo>
                    <a:pt x="529" y="1489"/>
                  </a:lnTo>
                  <a:lnTo>
                    <a:pt x="817" y="1009"/>
                  </a:lnTo>
                  <a:lnTo>
                    <a:pt x="1153" y="481"/>
                  </a:lnTo>
                  <a:lnTo>
                    <a:pt x="16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2" name="Google Shape;3872;p59"/>
            <p:cNvSpPr/>
            <p:nvPr/>
          </p:nvSpPr>
          <p:spPr>
            <a:xfrm>
              <a:off x="400200" y="3091600"/>
              <a:ext cx="14425" cy="51650"/>
            </a:xfrm>
            <a:custGeom>
              <a:avLst/>
              <a:gdLst/>
              <a:ahLst/>
              <a:cxnLst/>
              <a:rect l="l" t="t" r="r" b="b"/>
              <a:pathLst>
                <a:path w="577" h="2066" extrusionOk="0">
                  <a:moveTo>
                    <a:pt x="577" y="0"/>
                  </a:moveTo>
                  <a:lnTo>
                    <a:pt x="385" y="193"/>
                  </a:lnTo>
                  <a:lnTo>
                    <a:pt x="289" y="433"/>
                  </a:lnTo>
                  <a:lnTo>
                    <a:pt x="144" y="721"/>
                  </a:lnTo>
                  <a:lnTo>
                    <a:pt x="48" y="1057"/>
                  </a:lnTo>
                  <a:lnTo>
                    <a:pt x="0" y="1393"/>
                  </a:lnTo>
                  <a:lnTo>
                    <a:pt x="0" y="1585"/>
                  </a:lnTo>
                  <a:lnTo>
                    <a:pt x="48" y="1729"/>
                  </a:lnTo>
                  <a:lnTo>
                    <a:pt x="144" y="1921"/>
                  </a:lnTo>
                  <a:lnTo>
                    <a:pt x="241" y="2065"/>
                  </a:lnTo>
                  <a:lnTo>
                    <a:pt x="241" y="1873"/>
                  </a:lnTo>
                  <a:lnTo>
                    <a:pt x="241" y="1393"/>
                  </a:lnTo>
                  <a:lnTo>
                    <a:pt x="337" y="721"/>
                  </a:lnTo>
                  <a:lnTo>
                    <a:pt x="433" y="337"/>
                  </a:lnTo>
                  <a:lnTo>
                    <a:pt x="577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3" name="Google Shape;3873;p59"/>
            <p:cNvSpPr/>
            <p:nvPr/>
          </p:nvSpPr>
          <p:spPr>
            <a:xfrm>
              <a:off x="400200" y="3091600"/>
              <a:ext cx="14425" cy="51650"/>
            </a:xfrm>
            <a:custGeom>
              <a:avLst/>
              <a:gdLst/>
              <a:ahLst/>
              <a:cxnLst/>
              <a:rect l="l" t="t" r="r" b="b"/>
              <a:pathLst>
                <a:path w="577" h="2066" fill="none" extrusionOk="0">
                  <a:moveTo>
                    <a:pt x="577" y="0"/>
                  </a:moveTo>
                  <a:lnTo>
                    <a:pt x="577" y="0"/>
                  </a:lnTo>
                  <a:lnTo>
                    <a:pt x="385" y="193"/>
                  </a:lnTo>
                  <a:lnTo>
                    <a:pt x="289" y="433"/>
                  </a:lnTo>
                  <a:lnTo>
                    <a:pt x="144" y="721"/>
                  </a:lnTo>
                  <a:lnTo>
                    <a:pt x="48" y="1057"/>
                  </a:lnTo>
                  <a:lnTo>
                    <a:pt x="0" y="1393"/>
                  </a:lnTo>
                  <a:lnTo>
                    <a:pt x="0" y="1585"/>
                  </a:lnTo>
                  <a:lnTo>
                    <a:pt x="48" y="1729"/>
                  </a:lnTo>
                  <a:lnTo>
                    <a:pt x="144" y="1921"/>
                  </a:lnTo>
                  <a:lnTo>
                    <a:pt x="241" y="2065"/>
                  </a:lnTo>
                  <a:lnTo>
                    <a:pt x="241" y="2065"/>
                  </a:lnTo>
                  <a:lnTo>
                    <a:pt x="241" y="1873"/>
                  </a:lnTo>
                  <a:lnTo>
                    <a:pt x="241" y="1393"/>
                  </a:lnTo>
                  <a:lnTo>
                    <a:pt x="337" y="721"/>
                  </a:lnTo>
                  <a:lnTo>
                    <a:pt x="433" y="337"/>
                  </a:lnTo>
                  <a:lnTo>
                    <a:pt x="57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4" name="Google Shape;3874;p59"/>
            <p:cNvSpPr/>
            <p:nvPr/>
          </p:nvSpPr>
          <p:spPr>
            <a:xfrm>
              <a:off x="414600" y="30916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5" name="Google Shape;3875;p59"/>
            <p:cNvSpPr/>
            <p:nvPr/>
          </p:nvSpPr>
          <p:spPr>
            <a:xfrm>
              <a:off x="744775" y="3257275"/>
              <a:ext cx="320600" cy="385425"/>
            </a:xfrm>
            <a:custGeom>
              <a:avLst/>
              <a:gdLst/>
              <a:ahLst/>
              <a:cxnLst/>
              <a:rect l="l" t="t" r="r" b="b"/>
              <a:pathLst>
                <a:path w="12824" h="15417" extrusionOk="0">
                  <a:moveTo>
                    <a:pt x="5235" y="1"/>
                  </a:moveTo>
                  <a:lnTo>
                    <a:pt x="4275" y="145"/>
                  </a:lnTo>
                  <a:lnTo>
                    <a:pt x="3314" y="433"/>
                  </a:lnTo>
                  <a:lnTo>
                    <a:pt x="2402" y="769"/>
                  </a:lnTo>
                  <a:lnTo>
                    <a:pt x="1633" y="1153"/>
                  </a:lnTo>
                  <a:lnTo>
                    <a:pt x="1297" y="1346"/>
                  </a:lnTo>
                  <a:lnTo>
                    <a:pt x="1009" y="1586"/>
                  </a:lnTo>
                  <a:lnTo>
                    <a:pt x="817" y="1778"/>
                  </a:lnTo>
                  <a:lnTo>
                    <a:pt x="673" y="2018"/>
                  </a:lnTo>
                  <a:lnTo>
                    <a:pt x="529" y="2402"/>
                  </a:lnTo>
                  <a:lnTo>
                    <a:pt x="385" y="3026"/>
                  </a:lnTo>
                  <a:lnTo>
                    <a:pt x="241" y="3843"/>
                  </a:lnTo>
                  <a:lnTo>
                    <a:pt x="145" y="4803"/>
                  </a:lnTo>
                  <a:lnTo>
                    <a:pt x="49" y="7013"/>
                  </a:lnTo>
                  <a:lnTo>
                    <a:pt x="1" y="9414"/>
                  </a:lnTo>
                  <a:lnTo>
                    <a:pt x="49" y="10614"/>
                  </a:lnTo>
                  <a:lnTo>
                    <a:pt x="97" y="11767"/>
                  </a:lnTo>
                  <a:lnTo>
                    <a:pt x="145" y="12776"/>
                  </a:lnTo>
                  <a:lnTo>
                    <a:pt x="289" y="13688"/>
                  </a:lnTo>
                  <a:lnTo>
                    <a:pt x="433" y="14456"/>
                  </a:lnTo>
                  <a:lnTo>
                    <a:pt x="625" y="15033"/>
                  </a:lnTo>
                  <a:lnTo>
                    <a:pt x="721" y="15225"/>
                  </a:lnTo>
                  <a:lnTo>
                    <a:pt x="865" y="15369"/>
                  </a:lnTo>
                  <a:lnTo>
                    <a:pt x="1009" y="15417"/>
                  </a:lnTo>
                  <a:lnTo>
                    <a:pt x="1153" y="15417"/>
                  </a:lnTo>
                  <a:lnTo>
                    <a:pt x="12823" y="11239"/>
                  </a:lnTo>
                  <a:lnTo>
                    <a:pt x="12823" y="10855"/>
                  </a:lnTo>
                  <a:lnTo>
                    <a:pt x="12727" y="10278"/>
                  </a:lnTo>
                  <a:lnTo>
                    <a:pt x="12583" y="9606"/>
                  </a:lnTo>
                  <a:lnTo>
                    <a:pt x="12343" y="8886"/>
                  </a:lnTo>
                  <a:lnTo>
                    <a:pt x="12103" y="8021"/>
                  </a:lnTo>
                  <a:lnTo>
                    <a:pt x="11767" y="7157"/>
                  </a:lnTo>
                  <a:lnTo>
                    <a:pt x="11431" y="6244"/>
                  </a:lnTo>
                  <a:lnTo>
                    <a:pt x="10998" y="5332"/>
                  </a:lnTo>
                  <a:lnTo>
                    <a:pt x="10566" y="4419"/>
                  </a:lnTo>
                  <a:lnTo>
                    <a:pt x="10086" y="3507"/>
                  </a:lnTo>
                  <a:lnTo>
                    <a:pt x="9606" y="2690"/>
                  </a:lnTo>
                  <a:lnTo>
                    <a:pt x="9077" y="1970"/>
                  </a:lnTo>
                  <a:lnTo>
                    <a:pt x="8549" y="1298"/>
                  </a:lnTo>
                  <a:lnTo>
                    <a:pt x="8021" y="769"/>
                  </a:lnTo>
                  <a:lnTo>
                    <a:pt x="7781" y="529"/>
                  </a:lnTo>
                  <a:lnTo>
                    <a:pt x="7493" y="337"/>
                  </a:lnTo>
                  <a:lnTo>
                    <a:pt x="7204" y="193"/>
                  </a:lnTo>
                  <a:lnTo>
                    <a:pt x="6964" y="97"/>
                  </a:lnTo>
                  <a:lnTo>
                    <a:pt x="6580" y="49"/>
                  </a:lnTo>
                  <a:lnTo>
                    <a:pt x="6148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6" name="Google Shape;3876;p59"/>
            <p:cNvSpPr/>
            <p:nvPr/>
          </p:nvSpPr>
          <p:spPr>
            <a:xfrm>
              <a:off x="744775" y="3257275"/>
              <a:ext cx="320600" cy="385425"/>
            </a:xfrm>
            <a:custGeom>
              <a:avLst/>
              <a:gdLst/>
              <a:ahLst/>
              <a:cxnLst/>
              <a:rect l="l" t="t" r="r" b="b"/>
              <a:pathLst>
                <a:path w="12824" h="15417" fill="none" extrusionOk="0">
                  <a:moveTo>
                    <a:pt x="1153" y="15417"/>
                  </a:moveTo>
                  <a:lnTo>
                    <a:pt x="1153" y="15417"/>
                  </a:lnTo>
                  <a:lnTo>
                    <a:pt x="1009" y="15417"/>
                  </a:lnTo>
                  <a:lnTo>
                    <a:pt x="865" y="15369"/>
                  </a:lnTo>
                  <a:lnTo>
                    <a:pt x="721" y="15225"/>
                  </a:lnTo>
                  <a:lnTo>
                    <a:pt x="625" y="15033"/>
                  </a:lnTo>
                  <a:lnTo>
                    <a:pt x="433" y="14456"/>
                  </a:lnTo>
                  <a:lnTo>
                    <a:pt x="289" y="13688"/>
                  </a:lnTo>
                  <a:lnTo>
                    <a:pt x="145" y="12776"/>
                  </a:lnTo>
                  <a:lnTo>
                    <a:pt x="97" y="11767"/>
                  </a:lnTo>
                  <a:lnTo>
                    <a:pt x="49" y="10614"/>
                  </a:lnTo>
                  <a:lnTo>
                    <a:pt x="1" y="9414"/>
                  </a:lnTo>
                  <a:lnTo>
                    <a:pt x="49" y="7013"/>
                  </a:lnTo>
                  <a:lnTo>
                    <a:pt x="145" y="4803"/>
                  </a:lnTo>
                  <a:lnTo>
                    <a:pt x="241" y="3843"/>
                  </a:lnTo>
                  <a:lnTo>
                    <a:pt x="385" y="3026"/>
                  </a:lnTo>
                  <a:lnTo>
                    <a:pt x="529" y="2402"/>
                  </a:lnTo>
                  <a:lnTo>
                    <a:pt x="673" y="2018"/>
                  </a:lnTo>
                  <a:lnTo>
                    <a:pt x="673" y="2018"/>
                  </a:lnTo>
                  <a:lnTo>
                    <a:pt x="817" y="1778"/>
                  </a:lnTo>
                  <a:lnTo>
                    <a:pt x="1009" y="1586"/>
                  </a:lnTo>
                  <a:lnTo>
                    <a:pt x="1297" y="1346"/>
                  </a:lnTo>
                  <a:lnTo>
                    <a:pt x="1633" y="1153"/>
                  </a:lnTo>
                  <a:lnTo>
                    <a:pt x="2402" y="769"/>
                  </a:lnTo>
                  <a:lnTo>
                    <a:pt x="3314" y="433"/>
                  </a:lnTo>
                  <a:lnTo>
                    <a:pt x="4275" y="145"/>
                  </a:lnTo>
                  <a:lnTo>
                    <a:pt x="5235" y="1"/>
                  </a:lnTo>
                  <a:lnTo>
                    <a:pt x="5716" y="1"/>
                  </a:lnTo>
                  <a:lnTo>
                    <a:pt x="6148" y="1"/>
                  </a:lnTo>
                  <a:lnTo>
                    <a:pt x="6580" y="49"/>
                  </a:lnTo>
                  <a:lnTo>
                    <a:pt x="6964" y="97"/>
                  </a:lnTo>
                  <a:lnTo>
                    <a:pt x="6964" y="97"/>
                  </a:lnTo>
                  <a:lnTo>
                    <a:pt x="7204" y="193"/>
                  </a:lnTo>
                  <a:lnTo>
                    <a:pt x="7493" y="337"/>
                  </a:lnTo>
                  <a:lnTo>
                    <a:pt x="7781" y="529"/>
                  </a:lnTo>
                  <a:lnTo>
                    <a:pt x="8021" y="769"/>
                  </a:lnTo>
                  <a:lnTo>
                    <a:pt x="8549" y="1298"/>
                  </a:lnTo>
                  <a:lnTo>
                    <a:pt x="9077" y="1970"/>
                  </a:lnTo>
                  <a:lnTo>
                    <a:pt x="9606" y="2690"/>
                  </a:lnTo>
                  <a:lnTo>
                    <a:pt x="10086" y="3507"/>
                  </a:lnTo>
                  <a:lnTo>
                    <a:pt x="10566" y="4419"/>
                  </a:lnTo>
                  <a:lnTo>
                    <a:pt x="10998" y="5332"/>
                  </a:lnTo>
                  <a:lnTo>
                    <a:pt x="11431" y="6244"/>
                  </a:lnTo>
                  <a:lnTo>
                    <a:pt x="11767" y="7157"/>
                  </a:lnTo>
                  <a:lnTo>
                    <a:pt x="12103" y="8021"/>
                  </a:lnTo>
                  <a:lnTo>
                    <a:pt x="12343" y="8886"/>
                  </a:lnTo>
                  <a:lnTo>
                    <a:pt x="12583" y="9606"/>
                  </a:lnTo>
                  <a:lnTo>
                    <a:pt x="12727" y="10278"/>
                  </a:lnTo>
                  <a:lnTo>
                    <a:pt x="12823" y="10855"/>
                  </a:lnTo>
                  <a:lnTo>
                    <a:pt x="12823" y="11239"/>
                  </a:lnTo>
                  <a:lnTo>
                    <a:pt x="1153" y="1541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7" name="Google Shape;3877;p59"/>
            <p:cNvSpPr/>
            <p:nvPr/>
          </p:nvSpPr>
          <p:spPr>
            <a:xfrm>
              <a:off x="749575" y="3226075"/>
              <a:ext cx="199325" cy="133300"/>
            </a:xfrm>
            <a:custGeom>
              <a:avLst/>
              <a:gdLst/>
              <a:ahLst/>
              <a:cxnLst/>
              <a:rect l="l" t="t" r="r" b="b"/>
              <a:pathLst>
                <a:path w="7973" h="5332" extrusionOk="0">
                  <a:moveTo>
                    <a:pt x="5668" y="0"/>
                  </a:moveTo>
                  <a:lnTo>
                    <a:pt x="913" y="1729"/>
                  </a:lnTo>
                  <a:lnTo>
                    <a:pt x="721" y="2017"/>
                  </a:lnTo>
                  <a:lnTo>
                    <a:pt x="385" y="2738"/>
                  </a:lnTo>
                  <a:lnTo>
                    <a:pt x="193" y="3170"/>
                  </a:lnTo>
                  <a:lnTo>
                    <a:pt x="97" y="3650"/>
                  </a:lnTo>
                  <a:lnTo>
                    <a:pt x="1" y="4130"/>
                  </a:lnTo>
                  <a:lnTo>
                    <a:pt x="49" y="4323"/>
                  </a:lnTo>
                  <a:lnTo>
                    <a:pt x="97" y="4563"/>
                  </a:lnTo>
                  <a:lnTo>
                    <a:pt x="673" y="4707"/>
                  </a:lnTo>
                  <a:lnTo>
                    <a:pt x="1970" y="5043"/>
                  </a:lnTo>
                  <a:lnTo>
                    <a:pt x="2690" y="5235"/>
                  </a:lnTo>
                  <a:lnTo>
                    <a:pt x="3314" y="5331"/>
                  </a:lnTo>
                  <a:lnTo>
                    <a:pt x="3795" y="5331"/>
                  </a:lnTo>
                  <a:lnTo>
                    <a:pt x="3939" y="5283"/>
                  </a:lnTo>
                  <a:lnTo>
                    <a:pt x="3987" y="5235"/>
                  </a:lnTo>
                  <a:lnTo>
                    <a:pt x="4083" y="4947"/>
                  </a:lnTo>
                  <a:lnTo>
                    <a:pt x="4083" y="4563"/>
                  </a:lnTo>
                  <a:lnTo>
                    <a:pt x="4083" y="3650"/>
                  </a:lnTo>
                  <a:lnTo>
                    <a:pt x="3939" y="2498"/>
                  </a:lnTo>
                  <a:lnTo>
                    <a:pt x="4179" y="2834"/>
                  </a:lnTo>
                  <a:lnTo>
                    <a:pt x="4707" y="3554"/>
                  </a:lnTo>
                  <a:lnTo>
                    <a:pt x="4995" y="3938"/>
                  </a:lnTo>
                  <a:lnTo>
                    <a:pt x="5332" y="4226"/>
                  </a:lnTo>
                  <a:lnTo>
                    <a:pt x="5620" y="4419"/>
                  </a:lnTo>
                  <a:lnTo>
                    <a:pt x="5716" y="4467"/>
                  </a:lnTo>
                  <a:lnTo>
                    <a:pt x="5812" y="4467"/>
                  </a:lnTo>
                  <a:lnTo>
                    <a:pt x="6052" y="4323"/>
                  </a:lnTo>
                  <a:lnTo>
                    <a:pt x="6388" y="4082"/>
                  </a:lnTo>
                  <a:lnTo>
                    <a:pt x="6772" y="3794"/>
                  </a:lnTo>
                  <a:lnTo>
                    <a:pt x="7156" y="3458"/>
                  </a:lnTo>
                  <a:lnTo>
                    <a:pt x="7541" y="3074"/>
                  </a:lnTo>
                  <a:lnTo>
                    <a:pt x="7781" y="2690"/>
                  </a:lnTo>
                  <a:lnTo>
                    <a:pt x="7877" y="2546"/>
                  </a:lnTo>
                  <a:lnTo>
                    <a:pt x="7925" y="2401"/>
                  </a:lnTo>
                  <a:lnTo>
                    <a:pt x="7973" y="2257"/>
                  </a:lnTo>
                  <a:lnTo>
                    <a:pt x="7925" y="2113"/>
                  </a:lnTo>
                  <a:lnTo>
                    <a:pt x="7733" y="1873"/>
                  </a:lnTo>
                  <a:lnTo>
                    <a:pt x="7445" y="1537"/>
                  </a:lnTo>
                  <a:lnTo>
                    <a:pt x="6676" y="817"/>
                  </a:lnTo>
                  <a:lnTo>
                    <a:pt x="5668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8" name="Google Shape;3878;p59"/>
            <p:cNvSpPr/>
            <p:nvPr/>
          </p:nvSpPr>
          <p:spPr>
            <a:xfrm>
              <a:off x="749575" y="3226075"/>
              <a:ext cx="199325" cy="133300"/>
            </a:xfrm>
            <a:custGeom>
              <a:avLst/>
              <a:gdLst/>
              <a:ahLst/>
              <a:cxnLst/>
              <a:rect l="l" t="t" r="r" b="b"/>
              <a:pathLst>
                <a:path w="7973" h="5332" fill="none" extrusionOk="0">
                  <a:moveTo>
                    <a:pt x="913" y="1729"/>
                  </a:moveTo>
                  <a:lnTo>
                    <a:pt x="913" y="1729"/>
                  </a:lnTo>
                  <a:lnTo>
                    <a:pt x="721" y="2017"/>
                  </a:lnTo>
                  <a:lnTo>
                    <a:pt x="385" y="2738"/>
                  </a:lnTo>
                  <a:lnTo>
                    <a:pt x="193" y="3170"/>
                  </a:lnTo>
                  <a:lnTo>
                    <a:pt x="97" y="3650"/>
                  </a:lnTo>
                  <a:lnTo>
                    <a:pt x="1" y="4130"/>
                  </a:lnTo>
                  <a:lnTo>
                    <a:pt x="49" y="4323"/>
                  </a:lnTo>
                  <a:lnTo>
                    <a:pt x="97" y="4563"/>
                  </a:lnTo>
                  <a:lnTo>
                    <a:pt x="97" y="4563"/>
                  </a:lnTo>
                  <a:lnTo>
                    <a:pt x="673" y="4707"/>
                  </a:lnTo>
                  <a:lnTo>
                    <a:pt x="1970" y="5043"/>
                  </a:lnTo>
                  <a:lnTo>
                    <a:pt x="2690" y="5235"/>
                  </a:lnTo>
                  <a:lnTo>
                    <a:pt x="3314" y="5331"/>
                  </a:lnTo>
                  <a:lnTo>
                    <a:pt x="3795" y="5331"/>
                  </a:lnTo>
                  <a:lnTo>
                    <a:pt x="3939" y="5283"/>
                  </a:lnTo>
                  <a:lnTo>
                    <a:pt x="3987" y="5235"/>
                  </a:lnTo>
                  <a:lnTo>
                    <a:pt x="3987" y="5235"/>
                  </a:lnTo>
                  <a:lnTo>
                    <a:pt x="4083" y="4947"/>
                  </a:lnTo>
                  <a:lnTo>
                    <a:pt x="4083" y="4563"/>
                  </a:lnTo>
                  <a:lnTo>
                    <a:pt x="4083" y="3650"/>
                  </a:lnTo>
                  <a:lnTo>
                    <a:pt x="3939" y="2498"/>
                  </a:lnTo>
                  <a:lnTo>
                    <a:pt x="3939" y="2498"/>
                  </a:lnTo>
                  <a:lnTo>
                    <a:pt x="4179" y="2834"/>
                  </a:lnTo>
                  <a:lnTo>
                    <a:pt x="4707" y="3554"/>
                  </a:lnTo>
                  <a:lnTo>
                    <a:pt x="4995" y="3938"/>
                  </a:lnTo>
                  <a:lnTo>
                    <a:pt x="5332" y="4226"/>
                  </a:lnTo>
                  <a:lnTo>
                    <a:pt x="5620" y="4419"/>
                  </a:lnTo>
                  <a:lnTo>
                    <a:pt x="5716" y="4467"/>
                  </a:lnTo>
                  <a:lnTo>
                    <a:pt x="5812" y="4467"/>
                  </a:lnTo>
                  <a:lnTo>
                    <a:pt x="5812" y="4467"/>
                  </a:lnTo>
                  <a:lnTo>
                    <a:pt x="6052" y="4323"/>
                  </a:lnTo>
                  <a:lnTo>
                    <a:pt x="6388" y="4082"/>
                  </a:lnTo>
                  <a:lnTo>
                    <a:pt x="6772" y="3794"/>
                  </a:lnTo>
                  <a:lnTo>
                    <a:pt x="7156" y="3458"/>
                  </a:lnTo>
                  <a:lnTo>
                    <a:pt x="7541" y="3074"/>
                  </a:lnTo>
                  <a:lnTo>
                    <a:pt x="7781" y="2690"/>
                  </a:lnTo>
                  <a:lnTo>
                    <a:pt x="7877" y="2546"/>
                  </a:lnTo>
                  <a:lnTo>
                    <a:pt x="7925" y="2401"/>
                  </a:lnTo>
                  <a:lnTo>
                    <a:pt x="7973" y="2257"/>
                  </a:lnTo>
                  <a:lnTo>
                    <a:pt x="7925" y="2113"/>
                  </a:lnTo>
                  <a:lnTo>
                    <a:pt x="7925" y="2113"/>
                  </a:lnTo>
                  <a:lnTo>
                    <a:pt x="7733" y="1873"/>
                  </a:lnTo>
                  <a:lnTo>
                    <a:pt x="7445" y="1537"/>
                  </a:lnTo>
                  <a:lnTo>
                    <a:pt x="6676" y="817"/>
                  </a:lnTo>
                  <a:lnTo>
                    <a:pt x="5668" y="0"/>
                  </a:lnTo>
                  <a:lnTo>
                    <a:pt x="913" y="172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9" name="Google Shape;3879;p59"/>
            <p:cNvSpPr/>
            <p:nvPr/>
          </p:nvSpPr>
          <p:spPr>
            <a:xfrm>
              <a:off x="816825" y="3245275"/>
              <a:ext cx="45650" cy="51650"/>
            </a:xfrm>
            <a:custGeom>
              <a:avLst/>
              <a:gdLst/>
              <a:ahLst/>
              <a:cxnLst/>
              <a:rect l="l" t="t" r="r" b="b"/>
              <a:pathLst>
                <a:path w="1826" h="2066" extrusionOk="0">
                  <a:moveTo>
                    <a:pt x="1393" y="1"/>
                  </a:moveTo>
                  <a:lnTo>
                    <a:pt x="0" y="385"/>
                  </a:lnTo>
                  <a:lnTo>
                    <a:pt x="288" y="2066"/>
                  </a:lnTo>
                  <a:lnTo>
                    <a:pt x="1825" y="1537"/>
                  </a:lnTo>
                  <a:lnTo>
                    <a:pt x="1393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0" name="Google Shape;3880;p59"/>
            <p:cNvSpPr/>
            <p:nvPr/>
          </p:nvSpPr>
          <p:spPr>
            <a:xfrm>
              <a:off x="816825" y="3245275"/>
              <a:ext cx="45650" cy="51650"/>
            </a:xfrm>
            <a:custGeom>
              <a:avLst/>
              <a:gdLst/>
              <a:ahLst/>
              <a:cxnLst/>
              <a:rect l="l" t="t" r="r" b="b"/>
              <a:pathLst>
                <a:path w="1826" h="2066" fill="none" extrusionOk="0">
                  <a:moveTo>
                    <a:pt x="1393" y="1"/>
                  </a:moveTo>
                  <a:lnTo>
                    <a:pt x="1825" y="1537"/>
                  </a:lnTo>
                  <a:lnTo>
                    <a:pt x="288" y="2066"/>
                  </a:lnTo>
                  <a:lnTo>
                    <a:pt x="0" y="385"/>
                  </a:lnTo>
                  <a:lnTo>
                    <a:pt x="139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1" name="Google Shape;3881;p59"/>
            <p:cNvSpPr/>
            <p:nvPr/>
          </p:nvSpPr>
          <p:spPr>
            <a:xfrm>
              <a:off x="821625" y="3274100"/>
              <a:ext cx="40850" cy="22825"/>
            </a:xfrm>
            <a:custGeom>
              <a:avLst/>
              <a:gdLst/>
              <a:ahLst/>
              <a:cxnLst/>
              <a:rect l="l" t="t" r="r" b="b"/>
              <a:pathLst>
                <a:path w="1634" h="913" extrusionOk="0">
                  <a:moveTo>
                    <a:pt x="1537" y="0"/>
                  </a:moveTo>
                  <a:lnTo>
                    <a:pt x="240" y="192"/>
                  </a:lnTo>
                  <a:lnTo>
                    <a:pt x="0" y="240"/>
                  </a:lnTo>
                  <a:lnTo>
                    <a:pt x="96" y="913"/>
                  </a:lnTo>
                  <a:lnTo>
                    <a:pt x="1633" y="384"/>
                  </a:lnTo>
                  <a:lnTo>
                    <a:pt x="1537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2" name="Google Shape;3882;p59"/>
            <p:cNvSpPr/>
            <p:nvPr/>
          </p:nvSpPr>
          <p:spPr>
            <a:xfrm>
              <a:off x="821625" y="3274100"/>
              <a:ext cx="40850" cy="22825"/>
            </a:xfrm>
            <a:custGeom>
              <a:avLst/>
              <a:gdLst/>
              <a:ahLst/>
              <a:cxnLst/>
              <a:rect l="l" t="t" r="r" b="b"/>
              <a:pathLst>
                <a:path w="1634" h="913" fill="none" extrusionOk="0">
                  <a:moveTo>
                    <a:pt x="1537" y="0"/>
                  </a:moveTo>
                  <a:lnTo>
                    <a:pt x="240" y="192"/>
                  </a:lnTo>
                  <a:lnTo>
                    <a:pt x="240" y="192"/>
                  </a:lnTo>
                  <a:lnTo>
                    <a:pt x="0" y="240"/>
                  </a:lnTo>
                  <a:lnTo>
                    <a:pt x="96" y="913"/>
                  </a:lnTo>
                  <a:lnTo>
                    <a:pt x="1633" y="384"/>
                  </a:lnTo>
                  <a:lnTo>
                    <a:pt x="15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3" name="Google Shape;3883;p59"/>
            <p:cNvSpPr/>
            <p:nvPr/>
          </p:nvSpPr>
          <p:spPr>
            <a:xfrm>
              <a:off x="995700" y="2961925"/>
              <a:ext cx="144100" cy="156100"/>
            </a:xfrm>
            <a:custGeom>
              <a:avLst/>
              <a:gdLst/>
              <a:ahLst/>
              <a:cxnLst/>
              <a:rect l="l" t="t" r="r" b="b"/>
              <a:pathLst>
                <a:path w="5764" h="6244" extrusionOk="0">
                  <a:moveTo>
                    <a:pt x="2306" y="1"/>
                  </a:moveTo>
                  <a:lnTo>
                    <a:pt x="2066" y="97"/>
                  </a:lnTo>
                  <a:lnTo>
                    <a:pt x="1778" y="193"/>
                  </a:lnTo>
                  <a:lnTo>
                    <a:pt x="1490" y="289"/>
                  </a:lnTo>
                  <a:lnTo>
                    <a:pt x="1250" y="433"/>
                  </a:lnTo>
                  <a:lnTo>
                    <a:pt x="1057" y="625"/>
                  </a:lnTo>
                  <a:lnTo>
                    <a:pt x="817" y="817"/>
                  </a:lnTo>
                  <a:lnTo>
                    <a:pt x="481" y="1297"/>
                  </a:lnTo>
                  <a:lnTo>
                    <a:pt x="241" y="1778"/>
                  </a:lnTo>
                  <a:lnTo>
                    <a:pt x="49" y="2354"/>
                  </a:lnTo>
                  <a:lnTo>
                    <a:pt x="1" y="2978"/>
                  </a:lnTo>
                  <a:lnTo>
                    <a:pt x="1" y="3266"/>
                  </a:lnTo>
                  <a:lnTo>
                    <a:pt x="49" y="3603"/>
                  </a:lnTo>
                  <a:lnTo>
                    <a:pt x="97" y="3939"/>
                  </a:lnTo>
                  <a:lnTo>
                    <a:pt x="193" y="4227"/>
                  </a:lnTo>
                  <a:lnTo>
                    <a:pt x="481" y="4755"/>
                  </a:lnTo>
                  <a:lnTo>
                    <a:pt x="817" y="5235"/>
                  </a:lnTo>
                  <a:lnTo>
                    <a:pt x="1250" y="5620"/>
                  </a:lnTo>
                  <a:lnTo>
                    <a:pt x="1730" y="5956"/>
                  </a:lnTo>
                  <a:lnTo>
                    <a:pt x="2018" y="6052"/>
                  </a:lnTo>
                  <a:lnTo>
                    <a:pt x="2258" y="6148"/>
                  </a:lnTo>
                  <a:lnTo>
                    <a:pt x="2546" y="6196"/>
                  </a:lnTo>
                  <a:lnTo>
                    <a:pt x="2834" y="6244"/>
                  </a:lnTo>
                  <a:lnTo>
                    <a:pt x="3123" y="6244"/>
                  </a:lnTo>
                  <a:lnTo>
                    <a:pt x="3411" y="6196"/>
                  </a:lnTo>
                  <a:lnTo>
                    <a:pt x="3699" y="6148"/>
                  </a:lnTo>
                  <a:lnTo>
                    <a:pt x="3987" y="6052"/>
                  </a:lnTo>
                  <a:lnTo>
                    <a:pt x="4227" y="5908"/>
                  </a:lnTo>
                  <a:lnTo>
                    <a:pt x="4467" y="5764"/>
                  </a:lnTo>
                  <a:lnTo>
                    <a:pt x="4707" y="5572"/>
                  </a:lnTo>
                  <a:lnTo>
                    <a:pt x="4899" y="5380"/>
                  </a:lnTo>
                  <a:lnTo>
                    <a:pt x="5284" y="4947"/>
                  </a:lnTo>
                  <a:lnTo>
                    <a:pt x="5524" y="4419"/>
                  </a:lnTo>
                  <a:lnTo>
                    <a:pt x="5716" y="3843"/>
                  </a:lnTo>
                  <a:lnTo>
                    <a:pt x="5764" y="3218"/>
                  </a:lnTo>
                  <a:lnTo>
                    <a:pt x="5764" y="2930"/>
                  </a:lnTo>
                  <a:lnTo>
                    <a:pt x="5716" y="2594"/>
                  </a:lnTo>
                  <a:lnTo>
                    <a:pt x="5620" y="2306"/>
                  </a:lnTo>
                  <a:lnTo>
                    <a:pt x="5524" y="1970"/>
                  </a:lnTo>
                  <a:lnTo>
                    <a:pt x="5284" y="1441"/>
                  </a:lnTo>
                  <a:lnTo>
                    <a:pt x="4899" y="961"/>
                  </a:lnTo>
                  <a:lnTo>
                    <a:pt x="4467" y="577"/>
                  </a:lnTo>
                  <a:lnTo>
                    <a:pt x="3987" y="241"/>
                  </a:lnTo>
                  <a:lnTo>
                    <a:pt x="3747" y="145"/>
                  </a:lnTo>
                  <a:lnTo>
                    <a:pt x="3459" y="49"/>
                  </a:lnTo>
                  <a:lnTo>
                    <a:pt x="3219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4" name="Google Shape;3884;p59"/>
            <p:cNvSpPr/>
            <p:nvPr/>
          </p:nvSpPr>
          <p:spPr>
            <a:xfrm>
              <a:off x="995700" y="2961925"/>
              <a:ext cx="144100" cy="156100"/>
            </a:xfrm>
            <a:custGeom>
              <a:avLst/>
              <a:gdLst/>
              <a:ahLst/>
              <a:cxnLst/>
              <a:rect l="l" t="t" r="r" b="b"/>
              <a:pathLst>
                <a:path w="5764" h="6244" fill="none" extrusionOk="0">
                  <a:moveTo>
                    <a:pt x="5716" y="2594"/>
                  </a:moveTo>
                  <a:lnTo>
                    <a:pt x="5716" y="2594"/>
                  </a:lnTo>
                  <a:lnTo>
                    <a:pt x="5764" y="2930"/>
                  </a:lnTo>
                  <a:lnTo>
                    <a:pt x="5764" y="3218"/>
                  </a:lnTo>
                  <a:lnTo>
                    <a:pt x="5716" y="3843"/>
                  </a:lnTo>
                  <a:lnTo>
                    <a:pt x="5524" y="4419"/>
                  </a:lnTo>
                  <a:lnTo>
                    <a:pt x="5284" y="4947"/>
                  </a:lnTo>
                  <a:lnTo>
                    <a:pt x="4899" y="5380"/>
                  </a:lnTo>
                  <a:lnTo>
                    <a:pt x="4707" y="5572"/>
                  </a:lnTo>
                  <a:lnTo>
                    <a:pt x="4467" y="5764"/>
                  </a:lnTo>
                  <a:lnTo>
                    <a:pt x="4227" y="5908"/>
                  </a:lnTo>
                  <a:lnTo>
                    <a:pt x="3987" y="6052"/>
                  </a:lnTo>
                  <a:lnTo>
                    <a:pt x="3699" y="6148"/>
                  </a:lnTo>
                  <a:lnTo>
                    <a:pt x="3411" y="6196"/>
                  </a:lnTo>
                  <a:lnTo>
                    <a:pt x="3411" y="6196"/>
                  </a:lnTo>
                  <a:lnTo>
                    <a:pt x="3123" y="6244"/>
                  </a:lnTo>
                  <a:lnTo>
                    <a:pt x="2834" y="6244"/>
                  </a:lnTo>
                  <a:lnTo>
                    <a:pt x="2546" y="6196"/>
                  </a:lnTo>
                  <a:lnTo>
                    <a:pt x="2258" y="6148"/>
                  </a:lnTo>
                  <a:lnTo>
                    <a:pt x="2018" y="6052"/>
                  </a:lnTo>
                  <a:lnTo>
                    <a:pt x="1730" y="5956"/>
                  </a:lnTo>
                  <a:lnTo>
                    <a:pt x="1250" y="5620"/>
                  </a:lnTo>
                  <a:lnTo>
                    <a:pt x="817" y="5235"/>
                  </a:lnTo>
                  <a:lnTo>
                    <a:pt x="481" y="4755"/>
                  </a:lnTo>
                  <a:lnTo>
                    <a:pt x="193" y="4227"/>
                  </a:lnTo>
                  <a:lnTo>
                    <a:pt x="97" y="3939"/>
                  </a:lnTo>
                  <a:lnTo>
                    <a:pt x="49" y="3603"/>
                  </a:lnTo>
                  <a:lnTo>
                    <a:pt x="49" y="3603"/>
                  </a:lnTo>
                  <a:lnTo>
                    <a:pt x="1" y="3266"/>
                  </a:lnTo>
                  <a:lnTo>
                    <a:pt x="1" y="2978"/>
                  </a:lnTo>
                  <a:lnTo>
                    <a:pt x="49" y="2354"/>
                  </a:lnTo>
                  <a:lnTo>
                    <a:pt x="241" y="1778"/>
                  </a:lnTo>
                  <a:lnTo>
                    <a:pt x="481" y="1297"/>
                  </a:lnTo>
                  <a:lnTo>
                    <a:pt x="817" y="817"/>
                  </a:lnTo>
                  <a:lnTo>
                    <a:pt x="1057" y="625"/>
                  </a:lnTo>
                  <a:lnTo>
                    <a:pt x="1250" y="433"/>
                  </a:lnTo>
                  <a:lnTo>
                    <a:pt x="1490" y="289"/>
                  </a:lnTo>
                  <a:lnTo>
                    <a:pt x="1778" y="193"/>
                  </a:lnTo>
                  <a:lnTo>
                    <a:pt x="2066" y="97"/>
                  </a:lnTo>
                  <a:lnTo>
                    <a:pt x="2306" y="1"/>
                  </a:lnTo>
                  <a:lnTo>
                    <a:pt x="2306" y="1"/>
                  </a:lnTo>
                  <a:lnTo>
                    <a:pt x="2642" y="1"/>
                  </a:lnTo>
                  <a:lnTo>
                    <a:pt x="2930" y="1"/>
                  </a:lnTo>
                  <a:lnTo>
                    <a:pt x="3219" y="1"/>
                  </a:lnTo>
                  <a:lnTo>
                    <a:pt x="3459" y="49"/>
                  </a:lnTo>
                  <a:lnTo>
                    <a:pt x="3747" y="145"/>
                  </a:lnTo>
                  <a:lnTo>
                    <a:pt x="3987" y="241"/>
                  </a:lnTo>
                  <a:lnTo>
                    <a:pt x="4467" y="577"/>
                  </a:lnTo>
                  <a:lnTo>
                    <a:pt x="4899" y="961"/>
                  </a:lnTo>
                  <a:lnTo>
                    <a:pt x="5284" y="1441"/>
                  </a:lnTo>
                  <a:lnTo>
                    <a:pt x="5524" y="1970"/>
                  </a:lnTo>
                  <a:lnTo>
                    <a:pt x="5620" y="2306"/>
                  </a:lnTo>
                  <a:lnTo>
                    <a:pt x="5716" y="259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5" name="Google Shape;3885;p59"/>
            <p:cNvSpPr/>
            <p:nvPr/>
          </p:nvSpPr>
          <p:spPr>
            <a:xfrm>
              <a:off x="1066550" y="2999150"/>
              <a:ext cx="55250" cy="85275"/>
            </a:xfrm>
            <a:custGeom>
              <a:avLst/>
              <a:gdLst/>
              <a:ahLst/>
              <a:cxnLst/>
              <a:rect l="l" t="t" r="r" b="b"/>
              <a:pathLst>
                <a:path w="2210" h="3411" extrusionOk="0">
                  <a:moveTo>
                    <a:pt x="1345" y="0"/>
                  </a:moveTo>
                  <a:lnTo>
                    <a:pt x="1105" y="673"/>
                  </a:lnTo>
                  <a:lnTo>
                    <a:pt x="817" y="1393"/>
                  </a:lnTo>
                  <a:lnTo>
                    <a:pt x="433" y="2114"/>
                  </a:lnTo>
                  <a:lnTo>
                    <a:pt x="0" y="2834"/>
                  </a:lnTo>
                  <a:lnTo>
                    <a:pt x="0" y="3314"/>
                  </a:lnTo>
                  <a:lnTo>
                    <a:pt x="289" y="3362"/>
                  </a:lnTo>
                  <a:lnTo>
                    <a:pt x="529" y="3410"/>
                  </a:lnTo>
                  <a:lnTo>
                    <a:pt x="817" y="3362"/>
                  </a:lnTo>
                  <a:lnTo>
                    <a:pt x="1153" y="3266"/>
                  </a:lnTo>
                  <a:lnTo>
                    <a:pt x="1441" y="3122"/>
                  </a:lnTo>
                  <a:lnTo>
                    <a:pt x="1681" y="2882"/>
                  </a:lnTo>
                  <a:lnTo>
                    <a:pt x="1921" y="2642"/>
                  </a:lnTo>
                  <a:lnTo>
                    <a:pt x="2065" y="2306"/>
                  </a:lnTo>
                  <a:lnTo>
                    <a:pt x="2162" y="1970"/>
                  </a:lnTo>
                  <a:lnTo>
                    <a:pt x="2210" y="1633"/>
                  </a:lnTo>
                  <a:lnTo>
                    <a:pt x="2162" y="1249"/>
                  </a:lnTo>
                  <a:lnTo>
                    <a:pt x="2065" y="865"/>
                  </a:lnTo>
                  <a:lnTo>
                    <a:pt x="1873" y="529"/>
                  </a:lnTo>
                  <a:lnTo>
                    <a:pt x="1633" y="241"/>
                  </a:lnTo>
                  <a:lnTo>
                    <a:pt x="1345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6" name="Google Shape;3886;p59"/>
            <p:cNvSpPr/>
            <p:nvPr/>
          </p:nvSpPr>
          <p:spPr>
            <a:xfrm>
              <a:off x="1066550" y="2999150"/>
              <a:ext cx="55250" cy="85275"/>
            </a:xfrm>
            <a:custGeom>
              <a:avLst/>
              <a:gdLst/>
              <a:ahLst/>
              <a:cxnLst/>
              <a:rect l="l" t="t" r="r" b="b"/>
              <a:pathLst>
                <a:path w="2210" h="3411" fill="none" extrusionOk="0">
                  <a:moveTo>
                    <a:pt x="1345" y="0"/>
                  </a:moveTo>
                  <a:lnTo>
                    <a:pt x="1345" y="0"/>
                  </a:lnTo>
                  <a:lnTo>
                    <a:pt x="1105" y="673"/>
                  </a:lnTo>
                  <a:lnTo>
                    <a:pt x="817" y="1393"/>
                  </a:lnTo>
                  <a:lnTo>
                    <a:pt x="433" y="2114"/>
                  </a:lnTo>
                  <a:lnTo>
                    <a:pt x="0" y="2834"/>
                  </a:lnTo>
                  <a:lnTo>
                    <a:pt x="0" y="2834"/>
                  </a:lnTo>
                  <a:lnTo>
                    <a:pt x="0" y="3314"/>
                  </a:lnTo>
                  <a:lnTo>
                    <a:pt x="0" y="3314"/>
                  </a:lnTo>
                  <a:lnTo>
                    <a:pt x="289" y="3362"/>
                  </a:lnTo>
                  <a:lnTo>
                    <a:pt x="529" y="3410"/>
                  </a:lnTo>
                  <a:lnTo>
                    <a:pt x="529" y="3410"/>
                  </a:lnTo>
                  <a:lnTo>
                    <a:pt x="817" y="3362"/>
                  </a:lnTo>
                  <a:lnTo>
                    <a:pt x="817" y="3362"/>
                  </a:lnTo>
                  <a:lnTo>
                    <a:pt x="1153" y="3266"/>
                  </a:lnTo>
                  <a:lnTo>
                    <a:pt x="1441" y="3122"/>
                  </a:lnTo>
                  <a:lnTo>
                    <a:pt x="1681" y="2882"/>
                  </a:lnTo>
                  <a:lnTo>
                    <a:pt x="1921" y="2642"/>
                  </a:lnTo>
                  <a:lnTo>
                    <a:pt x="2065" y="2306"/>
                  </a:lnTo>
                  <a:lnTo>
                    <a:pt x="2162" y="1970"/>
                  </a:lnTo>
                  <a:lnTo>
                    <a:pt x="2210" y="1633"/>
                  </a:lnTo>
                  <a:lnTo>
                    <a:pt x="2162" y="1249"/>
                  </a:lnTo>
                  <a:lnTo>
                    <a:pt x="2162" y="1249"/>
                  </a:lnTo>
                  <a:lnTo>
                    <a:pt x="2065" y="865"/>
                  </a:lnTo>
                  <a:lnTo>
                    <a:pt x="1873" y="529"/>
                  </a:lnTo>
                  <a:lnTo>
                    <a:pt x="1633" y="241"/>
                  </a:lnTo>
                  <a:lnTo>
                    <a:pt x="134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7" name="Google Shape;3887;p59"/>
            <p:cNvSpPr/>
            <p:nvPr/>
          </p:nvSpPr>
          <p:spPr>
            <a:xfrm>
              <a:off x="594700" y="2834675"/>
              <a:ext cx="471875" cy="447850"/>
            </a:xfrm>
            <a:custGeom>
              <a:avLst/>
              <a:gdLst/>
              <a:ahLst/>
              <a:cxnLst/>
              <a:rect l="l" t="t" r="r" b="b"/>
              <a:pathLst>
                <a:path w="18875" h="17914" extrusionOk="0">
                  <a:moveTo>
                    <a:pt x="10374" y="0"/>
                  </a:moveTo>
                  <a:lnTo>
                    <a:pt x="9606" y="96"/>
                  </a:lnTo>
                  <a:lnTo>
                    <a:pt x="5667" y="1057"/>
                  </a:lnTo>
                  <a:lnTo>
                    <a:pt x="4755" y="1201"/>
                  </a:lnTo>
                  <a:lnTo>
                    <a:pt x="3891" y="1393"/>
                  </a:lnTo>
                  <a:lnTo>
                    <a:pt x="3170" y="1681"/>
                  </a:lnTo>
                  <a:lnTo>
                    <a:pt x="2546" y="2065"/>
                  </a:lnTo>
                  <a:lnTo>
                    <a:pt x="1970" y="2545"/>
                  </a:lnTo>
                  <a:lnTo>
                    <a:pt x="1489" y="3074"/>
                  </a:lnTo>
                  <a:lnTo>
                    <a:pt x="1057" y="3650"/>
                  </a:lnTo>
                  <a:lnTo>
                    <a:pt x="721" y="4274"/>
                  </a:lnTo>
                  <a:lnTo>
                    <a:pt x="481" y="4947"/>
                  </a:lnTo>
                  <a:lnTo>
                    <a:pt x="241" y="5667"/>
                  </a:lnTo>
                  <a:lnTo>
                    <a:pt x="97" y="6435"/>
                  </a:lnTo>
                  <a:lnTo>
                    <a:pt x="49" y="7204"/>
                  </a:lnTo>
                  <a:lnTo>
                    <a:pt x="0" y="7972"/>
                  </a:lnTo>
                  <a:lnTo>
                    <a:pt x="49" y="8741"/>
                  </a:lnTo>
                  <a:lnTo>
                    <a:pt x="97" y="9557"/>
                  </a:lnTo>
                  <a:lnTo>
                    <a:pt x="241" y="10325"/>
                  </a:lnTo>
                  <a:lnTo>
                    <a:pt x="433" y="11574"/>
                  </a:lnTo>
                  <a:lnTo>
                    <a:pt x="385" y="12006"/>
                  </a:lnTo>
                  <a:lnTo>
                    <a:pt x="385" y="12391"/>
                  </a:lnTo>
                  <a:lnTo>
                    <a:pt x="433" y="12775"/>
                  </a:lnTo>
                  <a:lnTo>
                    <a:pt x="481" y="13159"/>
                  </a:lnTo>
                  <a:lnTo>
                    <a:pt x="577" y="13543"/>
                  </a:lnTo>
                  <a:lnTo>
                    <a:pt x="673" y="13879"/>
                  </a:lnTo>
                  <a:lnTo>
                    <a:pt x="817" y="14264"/>
                  </a:lnTo>
                  <a:lnTo>
                    <a:pt x="961" y="14552"/>
                  </a:lnTo>
                  <a:lnTo>
                    <a:pt x="1393" y="15176"/>
                  </a:lnTo>
                  <a:lnTo>
                    <a:pt x="1873" y="15752"/>
                  </a:lnTo>
                  <a:lnTo>
                    <a:pt x="2450" y="16233"/>
                  </a:lnTo>
                  <a:lnTo>
                    <a:pt x="3074" y="16665"/>
                  </a:lnTo>
                  <a:lnTo>
                    <a:pt x="3794" y="17049"/>
                  </a:lnTo>
                  <a:lnTo>
                    <a:pt x="4515" y="17337"/>
                  </a:lnTo>
                  <a:lnTo>
                    <a:pt x="5283" y="17577"/>
                  </a:lnTo>
                  <a:lnTo>
                    <a:pt x="6100" y="17769"/>
                  </a:lnTo>
                  <a:lnTo>
                    <a:pt x="6916" y="17865"/>
                  </a:lnTo>
                  <a:lnTo>
                    <a:pt x="7733" y="17913"/>
                  </a:lnTo>
                  <a:lnTo>
                    <a:pt x="8501" y="17865"/>
                  </a:lnTo>
                  <a:lnTo>
                    <a:pt x="9317" y="17769"/>
                  </a:lnTo>
                  <a:lnTo>
                    <a:pt x="12535" y="17193"/>
                  </a:lnTo>
                  <a:lnTo>
                    <a:pt x="13303" y="17049"/>
                  </a:lnTo>
                  <a:lnTo>
                    <a:pt x="14024" y="16809"/>
                  </a:lnTo>
                  <a:lnTo>
                    <a:pt x="14744" y="16473"/>
                  </a:lnTo>
                  <a:lnTo>
                    <a:pt x="15369" y="16088"/>
                  </a:lnTo>
                  <a:lnTo>
                    <a:pt x="15993" y="15656"/>
                  </a:lnTo>
                  <a:lnTo>
                    <a:pt x="16521" y="15176"/>
                  </a:lnTo>
                  <a:lnTo>
                    <a:pt x="17049" y="14648"/>
                  </a:lnTo>
                  <a:lnTo>
                    <a:pt x="17482" y="14071"/>
                  </a:lnTo>
                  <a:lnTo>
                    <a:pt x="17866" y="13447"/>
                  </a:lnTo>
                  <a:lnTo>
                    <a:pt x="18202" y="12775"/>
                  </a:lnTo>
                  <a:lnTo>
                    <a:pt x="18490" y="12102"/>
                  </a:lnTo>
                  <a:lnTo>
                    <a:pt x="18682" y="11382"/>
                  </a:lnTo>
                  <a:lnTo>
                    <a:pt x="18826" y="10662"/>
                  </a:lnTo>
                  <a:lnTo>
                    <a:pt x="18874" y="9893"/>
                  </a:lnTo>
                  <a:lnTo>
                    <a:pt x="18874" y="9125"/>
                  </a:lnTo>
                  <a:lnTo>
                    <a:pt x="18778" y="8356"/>
                  </a:lnTo>
                  <a:lnTo>
                    <a:pt x="18538" y="7108"/>
                  </a:lnTo>
                  <a:lnTo>
                    <a:pt x="18346" y="6339"/>
                  </a:lnTo>
                  <a:lnTo>
                    <a:pt x="18106" y="5571"/>
                  </a:lnTo>
                  <a:lnTo>
                    <a:pt x="17818" y="4851"/>
                  </a:lnTo>
                  <a:lnTo>
                    <a:pt x="17434" y="4130"/>
                  </a:lnTo>
                  <a:lnTo>
                    <a:pt x="17001" y="3458"/>
                  </a:lnTo>
                  <a:lnTo>
                    <a:pt x="16473" y="2834"/>
                  </a:lnTo>
                  <a:lnTo>
                    <a:pt x="15945" y="2257"/>
                  </a:lnTo>
                  <a:lnTo>
                    <a:pt x="15369" y="1777"/>
                  </a:lnTo>
                  <a:lnTo>
                    <a:pt x="14744" y="1297"/>
                  </a:lnTo>
                  <a:lnTo>
                    <a:pt x="14072" y="864"/>
                  </a:lnTo>
                  <a:lnTo>
                    <a:pt x="13351" y="576"/>
                  </a:lnTo>
                  <a:lnTo>
                    <a:pt x="12631" y="288"/>
                  </a:lnTo>
                  <a:lnTo>
                    <a:pt x="11911" y="96"/>
                  </a:lnTo>
                  <a:lnTo>
                    <a:pt x="11142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8" name="Google Shape;3888;p59"/>
            <p:cNvSpPr/>
            <p:nvPr/>
          </p:nvSpPr>
          <p:spPr>
            <a:xfrm>
              <a:off x="594700" y="2834675"/>
              <a:ext cx="471875" cy="447850"/>
            </a:xfrm>
            <a:custGeom>
              <a:avLst/>
              <a:gdLst/>
              <a:ahLst/>
              <a:cxnLst/>
              <a:rect l="l" t="t" r="r" b="b"/>
              <a:pathLst>
                <a:path w="18875" h="17914" fill="none" extrusionOk="0">
                  <a:moveTo>
                    <a:pt x="9606" y="96"/>
                  </a:moveTo>
                  <a:lnTo>
                    <a:pt x="5667" y="1057"/>
                  </a:lnTo>
                  <a:lnTo>
                    <a:pt x="5667" y="1057"/>
                  </a:lnTo>
                  <a:lnTo>
                    <a:pt x="4755" y="1201"/>
                  </a:lnTo>
                  <a:lnTo>
                    <a:pt x="3891" y="1393"/>
                  </a:lnTo>
                  <a:lnTo>
                    <a:pt x="3170" y="1681"/>
                  </a:lnTo>
                  <a:lnTo>
                    <a:pt x="2546" y="2065"/>
                  </a:lnTo>
                  <a:lnTo>
                    <a:pt x="1970" y="2545"/>
                  </a:lnTo>
                  <a:lnTo>
                    <a:pt x="1489" y="3074"/>
                  </a:lnTo>
                  <a:lnTo>
                    <a:pt x="1057" y="3650"/>
                  </a:lnTo>
                  <a:lnTo>
                    <a:pt x="721" y="4274"/>
                  </a:lnTo>
                  <a:lnTo>
                    <a:pt x="481" y="4947"/>
                  </a:lnTo>
                  <a:lnTo>
                    <a:pt x="241" y="5667"/>
                  </a:lnTo>
                  <a:lnTo>
                    <a:pt x="97" y="6435"/>
                  </a:lnTo>
                  <a:lnTo>
                    <a:pt x="49" y="7204"/>
                  </a:lnTo>
                  <a:lnTo>
                    <a:pt x="0" y="7972"/>
                  </a:lnTo>
                  <a:lnTo>
                    <a:pt x="49" y="8741"/>
                  </a:lnTo>
                  <a:lnTo>
                    <a:pt x="97" y="9557"/>
                  </a:lnTo>
                  <a:lnTo>
                    <a:pt x="241" y="10325"/>
                  </a:lnTo>
                  <a:lnTo>
                    <a:pt x="433" y="11574"/>
                  </a:lnTo>
                  <a:lnTo>
                    <a:pt x="433" y="11574"/>
                  </a:lnTo>
                  <a:lnTo>
                    <a:pt x="385" y="12006"/>
                  </a:lnTo>
                  <a:lnTo>
                    <a:pt x="385" y="12391"/>
                  </a:lnTo>
                  <a:lnTo>
                    <a:pt x="433" y="12775"/>
                  </a:lnTo>
                  <a:lnTo>
                    <a:pt x="481" y="13159"/>
                  </a:lnTo>
                  <a:lnTo>
                    <a:pt x="577" y="13543"/>
                  </a:lnTo>
                  <a:lnTo>
                    <a:pt x="673" y="13879"/>
                  </a:lnTo>
                  <a:lnTo>
                    <a:pt x="817" y="14264"/>
                  </a:lnTo>
                  <a:lnTo>
                    <a:pt x="961" y="14552"/>
                  </a:lnTo>
                  <a:lnTo>
                    <a:pt x="1393" y="15176"/>
                  </a:lnTo>
                  <a:lnTo>
                    <a:pt x="1873" y="15752"/>
                  </a:lnTo>
                  <a:lnTo>
                    <a:pt x="2450" y="16233"/>
                  </a:lnTo>
                  <a:lnTo>
                    <a:pt x="3074" y="16665"/>
                  </a:lnTo>
                  <a:lnTo>
                    <a:pt x="3794" y="17049"/>
                  </a:lnTo>
                  <a:lnTo>
                    <a:pt x="4515" y="17337"/>
                  </a:lnTo>
                  <a:lnTo>
                    <a:pt x="5283" y="17577"/>
                  </a:lnTo>
                  <a:lnTo>
                    <a:pt x="6100" y="17769"/>
                  </a:lnTo>
                  <a:lnTo>
                    <a:pt x="6916" y="17865"/>
                  </a:lnTo>
                  <a:lnTo>
                    <a:pt x="7733" y="17913"/>
                  </a:lnTo>
                  <a:lnTo>
                    <a:pt x="8501" y="17865"/>
                  </a:lnTo>
                  <a:lnTo>
                    <a:pt x="9317" y="17769"/>
                  </a:lnTo>
                  <a:lnTo>
                    <a:pt x="12535" y="17193"/>
                  </a:lnTo>
                  <a:lnTo>
                    <a:pt x="12535" y="17193"/>
                  </a:lnTo>
                  <a:lnTo>
                    <a:pt x="13303" y="17049"/>
                  </a:lnTo>
                  <a:lnTo>
                    <a:pt x="14024" y="16809"/>
                  </a:lnTo>
                  <a:lnTo>
                    <a:pt x="14744" y="16473"/>
                  </a:lnTo>
                  <a:lnTo>
                    <a:pt x="15369" y="16088"/>
                  </a:lnTo>
                  <a:lnTo>
                    <a:pt x="15993" y="15656"/>
                  </a:lnTo>
                  <a:lnTo>
                    <a:pt x="16521" y="15176"/>
                  </a:lnTo>
                  <a:lnTo>
                    <a:pt x="17049" y="14648"/>
                  </a:lnTo>
                  <a:lnTo>
                    <a:pt x="17482" y="14071"/>
                  </a:lnTo>
                  <a:lnTo>
                    <a:pt x="17866" y="13447"/>
                  </a:lnTo>
                  <a:lnTo>
                    <a:pt x="18202" y="12775"/>
                  </a:lnTo>
                  <a:lnTo>
                    <a:pt x="18490" y="12102"/>
                  </a:lnTo>
                  <a:lnTo>
                    <a:pt x="18682" y="11382"/>
                  </a:lnTo>
                  <a:lnTo>
                    <a:pt x="18826" y="10662"/>
                  </a:lnTo>
                  <a:lnTo>
                    <a:pt x="18874" y="9893"/>
                  </a:lnTo>
                  <a:lnTo>
                    <a:pt x="18874" y="9125"/>
                  </a:lnTo>
                  <a:lnTo>
                    <a:pt x="18778" y="8356"/>
                  </a:lnTo>
                  <a:lnTo>
                    <a:pt x="18538" y="7108"/>
                  </a:lnTo>
                  <a:lnTo>
                    <a:pt x="18538" y="7108"/>
                  </a:lnTo>
                  <a:lnTo>
                    <a:pt x="18346" y="6339"/>
                  </a:lnTo>
                  <a:lnTo>
                    <a:pt x="18106" y="5571"/>
                  </a:lnTo>
                  <a:lnTo>
                    <a:pt x="17818" y="4851"/>
                  </a:lnTo>
                  <a:lnTo>
                    <a:pt x="17434" y="4130"/>
                  </a:lnTo>
                  <a:lnTo>
                    <a:pt x="17001" y="3458"/>
                  </a:lnTo>
                  <a:lnTo>
                    <a:pt x="16473" y="2834"/>
                  </a:lnTo>
                  <a:lnTo>
                    <a:pt x="15945" y="2257"/>
                  </a:lnTo>
                  <a:lnTo>
                    <a:pt x="15369" y="1777"/>
                  </a:lnTo>
                  <a:lnTo>
                    <a:pt x="14744" y="1297"/>
                  </a:lnTo>
                  <a:lnTo>
                    <a:pt x="14072" y="864"/>
                  </a:lnTo>
                  <a:lnTo>
                    <a:pt x="13351" y="576"/>
                  </a:lnTo>
                  <a:lnTo>
                    <a:pt x="12631" y="288"/>
                  </a:lnTo>
                  <a:lnTo>
                    <a:pt x="11911" y="96"/>
                  </a:lnTo>
                  <a:lnTo>
                    <a:pt x="11142" y="0"/>
                  </a:lnTo>
                  <a:lnTo>
                    <a:pt x="10374" y="0"/>
                  </a:lnTo>
                  <a:lnTo>
                    <a:pt x="9606" y="9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9" name="Google Shape;3889;p59"/>
            <p:cNvSpPr/>
            <p:nvPr/>
          </p:nvSpPr>
          <p:spPr>
            <a:xfrm>
              <a:off x="754375" y="3097600"/>
              <a:ext cx="165725" cy="103275"/>
            </a:xfrm>
            <a:custGeom>
              <a:avLst/>
              <a:gdLst/>
              <a:ahLst/>
              <a:cxnLst/>
              <a:rect l="l" t="t" r="r" b="b"/>
              <a:pathLst>
                <a:path w="6629" h="4131" extrusionOk="0">
                  <a:moveTo>
                    <a:pt x="4851" y="1"/>
                  </a:moveTo>
                  <a:lnTo>
                    <a:pt x="4371" y="97"/>
                  </a:lnTo>
                  <a:lnTo>
                    <a:pt x="4035" y="241"/>
                  </a:lnTo>
                  <a:lnTo>
                    <a:pt x="3747" y="433"/>
                  </a:lnTo>
                  <a:lnTo>
                    <a:pt x="3315" y="817"/>
                  </a:lnTo>
                  <a:lnTo>
                    <a:pt x="3122" y="913"/>
                  </a:lnTo>
                  <a:lnTo>
                    <a:pt x="2882" y="913"/>
                  </a:lnTo>
                  <a:lnTo>
                    <a:pt x="2642" y="817"/>
                  </a:lnTo>
                  <a:lnTo>
                    <a:pt x="2354" y="673"/>
                  </a:lnTo>
                  <a:lnTo>
                    <a:pt x="1826" y="337"/>
                  </a:lnTo>
                  <a:lnTo>
                    <a:pt x="1490" y="193"/>
                  </a:lnTo>
                  <a:lnTo>
                    <a:pt x="1201" y="145"/>
                  </a:lnTo>
                  <a:lnTo>
                    <a:pt x="1009" y="145"/>
                  </a:lnTo>
                  <a:lnTo>
                    <a:pt x="865" y="193"/>
                  </a:lnTo>
                  <a:lnTo>
                    <a:pt x="673" y="241"/>
                  </a:lnTo>
                  <a:lnTo>
                    <a:pt x="481" y="337"/>
                  </a:lnTo>
                  <a:lnTo>
                    <a:pt x="337" y="529"/>
                  </a:lnTo>
                  <a:lnTo>
                    <a:pt x="193" y="721"/>
                  </a:lnTo>
                  <a:lnTo>
                    <a:pt x="97" y="1009"/>
                  </a:lnTo>
                  <a:lnTo>
                    <a:pt x="1" y="1297"/>
                  </a:lnTo>
                  <a:lnTo>
                    <a:pt x="1" y="1633"/>
                  </a:lnTo>
                  <a:lnTo>
                    <a:pt x="49" y="2018"/>
                  </a:lnTo>
                  <a:lnTo>
                    <a:pt x="145" y="2354"/>
                  </a:lnTo>
                  <a:lnTo>
                    <a:pt x="289" y="2690"/>
                  </a:lnTo>
                  <a:lnTo>
                    <a:pt x="481" y="3026"/>
                  </a:lnTo>
                  <a:lnTo>
                    <a:pt x="769" y="3362"/>
                  </a:lnTo>
                  <a:lnTo>
                    <a:pt x="1153" y="3650"/>
                  </a:lnTo>
                  <a:lnTo>
                    <a:pt x="1586" y="3843"/>
                  </a:lnTo>
                  <a:lnTo>
                    <a:pt x="2066" y="4035"/>
                  </a:lnTo>
                  <a:lnTo>
                    <a:pt x="2690" y="4131"/>
                  </a:lnTo>
                  <a:lnTo>
                    <a:pt x="3363" y="4131"/>
                  </a:lnTo>
                  <a:lnTo>
                    <a:pt x="4179" y="4083"/>
                  </a:lnTo>
                  <a:lnTo>
                    <a:pt x="4707" y="3987"/>
                  </a:lnTo>
                  <a:lnTo>
                    <a:pt x="5188" y="3795"/>
                  </a:lnTo>
                  <a:lnTo>
                    <a:pt x="5572" y="3554"/>
                  </a:lnTo>
                  <a:lnTo>
                    <a:pt x="5908" y="3314"/>
                  </a:lnTo>
                  <a:lnTo>
                    <a:pt x="6196" y="2978"/>
                  </a:lnTo>
                  <a:lnTo>
                    <a:pt x="6388" y="2642"/>
                  </a:lnTo>
                  <a:lnTo>
                    <a:pt x="6532" y="2306"/>
                  </a:lnTo>
                  <a:lnTo>
                    <a:pt x="6580" y="1970"/>
                  </a:lnTo>
                  <a:lnTo>
                    <a:pt x="6628" y="1633"/>
                  </a:lnTo>
                  <a:lnTo>
                    <a:pt x="6580" y="1297"/>
                  </a:lnTo>
                  <a:lnTo>
                    <a:pt x="6484" y="961"/>
                  </a:lnTo>
                  <a:lnTo>
                    <a:pt x="6388" y="673"/>
                  </a:lnTo>
                  <a:lnTo>
                    <a:pt x="6196" y="433"/>
                  </a:lnTo>
                  <a:lnTo>
                    <a:pt x="5956" y="241"/>
                  </a:lnTo>
                  <a:lnTo>
                    <a:pt x="5716" y="97"/>
                  </a:lnTo>
                  <a:lnTo>
                    <a:pt x="5380" y="49"/>
                  </a:lnTo>
                  <a:lnTo>
                    <a:pt x="509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0" name="Google Shape;3890;p59"/>
            <p:cNvSpPr/>
            <p:nvPr/>
          </p:nvSpPr>
          <p:spPr>
            <a:xfrm>
              <a:off x="754375" y="3133625"/>
              <a:ext cx="128500" cy="67250"/>
            </a:xfrm>
            <a:custGeom>
              <a:avLst/>
              <a:gdLst/>
              <a:ahLst/>
              <a:cxnLst/>
              <a:rect l="l" t="t" r="r" b="b"/>
              <a:pathLst>
                <a:path w="5140" h="2690" extrusionOk="0">
                  <a:moveTo>
                    <a:pt x="1105" y="0"/>
                  </a:moveTo>
                  <a:lnTo>
                    <a:pt x="721" y="48"/>
                  </a:lnTo>
                  <a:lnTo>
                    <a:pt x="1" y="144"/>
                  </a:lnTo>
                  <a:lnTo>
                    <a:pt x="49" y="625"/>
                  </a:lnTo>
                  <a:lnTo>
                    <a:pt x="241" y="1153"/>
                  </a:lnTo>
                  <a:lnTo>
                    <a:pt x="337" y="1393"/>
                  </a:lnTo>
                  <a:lnTo>
                    <a:pt x="481" y="1633"/>
                  </a:lnTo>
                  <a:lnTo>
                    <a:pt x="673" y="1825"/>
                  </a:lnTo>
                  <a:lnTo>
                    <a:pt x="913" y="2017"/>
                  </a:lnTo>
                  <a:lnTo>
                    <a:pt x="1201" y="2209"/>
                  </a:lnTo>
                  <a:lnTo>
                    <a:pt x="1490" y="2402"/>
                  </a:lnTo>
                  <a:lnTo>
                    <a:pt x="1826" y="2498"/>
                  </a:lnTo>
                  <a:lnTo>
                    <a:pt x="2210" y="2594"/>
                  </a:lnTo>
                  <a:lnTo>
                    <a:pt x="2642" y="2690"/>
                  </a:lnTo>
                  <a:lnTo>
                    <a:pt x="3603" y="2690"/>
                  </a:lnTo>
                  <a:lnTo>
                    <a:pt x="4179" y="2642"/>
                  </a:lnTo>
                  <a:lnTo>
                    <a:pt x="4659" y="2546"/>
                  </a:lnTo>
                  <a:lnTo>
                    <a:pt x="5140" y="2402"/>
                  </a:lnTo>
                  <a:lnTo>
                    <a:pt x="4899" y="1921"/>
                  </a:lnTo>
                  <a:lnTo>
                    <a:pt x="4563" y="1489"/>
                  </a:lnTo>
                  <a:lnTo>
                    <a:pt x="4179" y="1105"/>
                  </a:lnTo>
                  <a:lnTo>
                    <a:pt x="3747" y="769"/>
                  </a:lnTo>
                  <a:lnTo>
                    <a:pt x="3267" y="481"/>
                  </a:lnTo>
                  <a:lnTo>
                    <a:pt x="2690" y="288"/>
                  </a:lnTo>
                  <a:lnTo>
                    <a:pt x="2114" y="96"/>
                  </a:lnTo>
                  <a:lnTo>
                    <a:pt x="1490" y="48"/>
                  </a:lnTo>
                  <a:lnTo>
                    <a:pt x="1105" y="0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1" name="Google Shape;3891;p59"/>
            <p:cNvSpPr/>
            <p:nvPr/>
          </p:nvSpPr>
          <p:spPr>
            <a:xfrm>
              <a:off x="761575" y="3097600"/>
              <a:ext cx="142900" cy="51650"/>
            </a:xfrm>
            <a:custGeom>
              <a:avLst/>
              <a:gdLst/>
              <a:ahLst/>
              <a:cxnLst/>
              <a:rect l="l" t="t" r="r" b="b"/>
              <a:pathLst>
                <a:path w="5716" h="2066" extrusionOk="0">
                  <a:moveTo>
                    <a:pt x="4563" y="1"/>
                  </a:moveTo>
                  <a:lnTo>
                    <a:pt x="4083" y="97"/>
                  </a:lnTo>
                  <a:lnTo>
                    <a:pt x="3747" y="241"/>
                  </a:lnTo>
                  <a:lnTo>
                    <a:pt x="3459" y="433"/>
                  </a:lnTo>
                  <a:lnTo>
                    <a:pt x="3027" y="817"/>
                  </a:lnTo>
                  <a:lnTo>
                    <a:pt x="2834" y="913"/>
                  </a:lnTo>
                  <a:lnTo>
                    <a:pt x="2594" y="913"/>
                  </a:lnTo>
                  <a:lnTo>
                    <a:pt x="2354" y="817"/>
                  </a:lnTo>
                  <a:lnTo>
                    <a:pt x="2066" y="673"/>
                  </a:lnTo>
                  <a:lnTo>
                    <a:pt x="1538" y="337"/>
                  </a:lnTo>
                  <a:lnTo>
                    <a:pt x="1202" y="193"/>
                  </a:lnTo>
                  <a:lnTo>
                    <a:pt x="913" y="145"/>
                  </a:lnTo>
                  <a:lnTo>
                    <a:pt x="721" y="145"/>
                  </a:lnTo>
                  <a:lnTo>
                    <a:pt x="577" y="193"/>
                  </a:lnTo>
                  <a:lnTo>
                    <a:pt x="385" y="241"/>
                  </a:lnTo>
                  <a:lnTo>
                    <a:pt x="193" y="337"/>
                  </a:lnTo>
                  <a:lnTo>
                    <a:pt x="1" y="529"/>
                  </a:lnTo>
                  <a:lnTo>
                    <a:pt x="193" y="817"/>
                  </a:lnTo>
                  <a:lnTo>
                    <a:pt x="433" y="1105"/>
                  </a:lnTo>
                  <a:lnTo>
                    <a:pt x="721" y="1345"/>
                  </a:lnTo>
                  <a:lnTo>
                    <a:pt x="1058" y="1585"/>
                  </a:lnTo>
                  <a:lnTo>
                    <a:pt x="1394" y="1777"/>
                  </a:lnTo>
                  <a:lnTo>
                    <a:pt x="1778" y="1874"/>
                  </a:lnTo>
                  <a:lnTo>
                    <a:pt x="2162" y="2018"/>
                  </a:lnTo>
                  <a:lnTo>
                    <a:pt x="2594" y="2066"/>
                  </a:lnTo>
                  <a:lnTo>
                    <a:pt x="3123" y="2066"/>
                  </a:lnTo>
                  <a:lnTo>
                    <a:pt x="3651" y="1970"/>
                  </a:lnTo>
                  <a:lnTo>
                    <a:pt x="4083" y="1825"/>
                  </a:lnTo>
                  <a:lnTo>
                    <a:pt x="4563" y="1633"/>
                  </a:lnTo>
                  <a:lnTo>
                    <a:pt x="4948" y="1345"/>
                  </a:lnTo>
                  <a:lnTo>
                    <a:pt x="5236" y="1057"/>
                  </a:lnTo>
                  <a:lnTo>
                    <a:pt x="5524" y="673"/>
                  </a:lnTo>
                  <a:lnTo>
                    <a:pt x="5716" y="289"/>
                  </a:lnTo>
                  <a:lnTo>
                    <a:pt x="5428" y="97"/>
                  </a:lnTo>
                  <a:lnTo>
                    <a:pt x="5092" y="49"/>
                  </a:lnTo>
                  <a:lnTo>
                    <a:pt x="4804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2" name="Google Shape;3892;p59"/>
            <p:cNvSpPr/>
            <p:nvPr/>
          </p:nvSpPr>
          <p:spPr>
            <a:xfrm>
              <a:off x="523875" y="3025575"/>
              <a:ext cx="144100" cy="157300"/>
            </a:xfrm>
            <a:custGeom>
              <a:avLst/>
              <a:gdLst/>
              <a:ahLst/>
              <a:cxnLst/>
              <a:rect l="l" t="t" r="r" b="b"/>
              <a:pathLst>
                <a:path w="5764" h="6292" extrusionOk="0">
                  <a:moveTo>
                    <a:pt x="2641" y="0"/>
                  </a:moveTo>
                  <a:lnTo>
                    <a:pt x="2353" y="48"/>
                  </a:lnTo>
                  <a:lnTo>
                    <a:pt x="2065" y="144"/>
                  </a:lnTo>
                  <a:lnTo>
                    <a:pt x="1777" y="240"/>
                  </a:lnTo>
                  <a:lnTo>
                    <a:pt x="1489" y="336"/>
                  </a:lnTo>
                  <a:lnTo>
                    <a:pt x="1249" y="480"/>
                  </a:lnTo>
                  <a:lnTo>
                    <a:pt x="1057" y="672"/>
                  </a:lnTo>
                  <a:lnTo>
                    <a:pt x="816" y="864"/>
                  </a:lnTo>
                  <a:lnTo>
                    <a:pt x="480" y="1297"/>
                  </a:lnTo>
                  <a:lnTo>
                    <a:pt x="240" y="1825"/>
                  </a:lnTo>
                  <a:lnTo>
                    <a:pt x="48" y="2401"/>
                  </a:lnTo>
                  <a:lnTo>
                    <a:pt x="0" y="3026"/>
                  </a:lnTo>
                  <a:lnTo>
                    <a:pt x="0" y="3314"/>
                  </a:lnTo>
                  <a:lnTo>
                    <a:pt x="48" y="3650"/>
                  </a:lnTo>
                  <a:lnTo>
                    <a:pt x="96" y="3938"/>
                  </a:lnTo>
                  <a:lnTo>
                    <a:pt x="192" y="4274"/>
                  </a:lnTo>
                  <a:lnTo>
                    <a:pt x="480" y="4803"/>
                  </a:lnTo>
                  <a:lnTo>
                    <a:pt x="816" y="5283"/>
                  </a:lnTo>
                  <a:lnTo>
                    <a:pt x="1249" y="5667"/>
                  </a:lnTo>
                  <a:lnTo>
                    <a:pt x="1729" y="6003"/>
                  </a:lnTo>
                  <a:lnTo>
                    <a:pt x="2017" y="6099"/>
                  </a:lnTo>
                  <a:lnTo>
                    <a:pt x="2257" y="6195"/>
                  </a:lnTo>
                  <a:lnTo>
                    <a:pt x="2545" y="6243"/>
                  </a:lnTo>
                  <a:lnTo>
                    <a:pt x="2833" y="6291"/>
                  </a:lnTo>
                  <a:lnTo>
                    <a:pt x="3122" y="6291"/>
                  </a:lnTo>
                  <a:lnTo>
                    <a:pt x="3410" y="6243"/>
                  </a:lnTo>
                  <a:lnTo>
                    <a:pt x="3698" y="6147"/>
                  </a:lnTo>
                  <a:lnTo>
                    <a:pt x="3986" y="6051"/>
                  </a:lnTo>
                  <a:lnTo>
                    <a:pt x="4226" y="5955"/>
                  </a:lnTo>
                  <a:lnTo>
                    <a:pt x="4466" y="5811"/>
                  </a:lnTo>
                  <a:lnTo>
                    <a:pt x="4706" y="5619"/>
                  </a:lnTo>
                  <a:lnTo>
                    <a:pt x="4899" y="5427"/>
                  </a:lnTo>
                  <a:lnTo>
                    <a:pt x="5283" y="4995"/>
                  </a:lnTo>
                  <a:lnTo>
                    <a:pt x="5523" y="4466"/>
                  </a:lnTo>
                  <a:lnTo>
                    <a:pt x="5715" y="3890"/>
                  </a:lnTo>
                  <a:lnTo>
                    <a:pt x="5763" y="3266"/>
                  </a:lnTo>
                  <a:lnTo>
                    <a:pt x="5763" y="2978"/>
                  </a:lnTo>
                  <a:lnTo>
                    <a:pt x="5715" y="2641"/>
                  </a:lnTo>
                  <a:lnTo>
                    <a:pt x="5619" y="2353"/>
                  </a:lnTo>
                  <a:lnTo>
                    <a:pt x="5523" y="2017"/>
                  </a:lnTo>
                  <a:lnTo>
                    <a:pt x="5283" y="1489"/>
                  </a:lnTo>
                  <a:lnTo>
                    <a:pt x="4899" y="1009"/>
                  </a:lnTo>
                  <a:lnTo>
                    <a:pt x="4514" y="624"/>
                  </a:lnTo>
                  <a:lnTo>
                    <a:pt x="3986" y="288"/>
                  </a:lnTo>
                  <a:lnTo>
                    <a:pt x="3746" y="192"/>
                  </a:lnTo>
                  <a:lnTo>
                    <a:pt x="3458" y="96"/>
                  </a:lnTo>
                  <a:lnTo>
                    <a:pt x="3218" y="48"/>
                  </a:lnTo>
                  <a:lnTo>
                    <a:pt x="2930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3" name="Google Shape;3893;p59"/>
            <p:cNvSpPr/>
            <p:nvPr/>
          </p:nvSpPr>
          <p:spPr>
            <a:xfrm>
              <a:off x="523875" y="3025575"/>
              <a:ext cx="144100" cy="157300"/>
            </a:xfrm>
            <a:custGeom>
              <a:avLst/>
              <a:gdLst/>
              <a:ahLst/>
              <a:cxnLst/>
              <a:rect l="l" t="t" r="r" b="b"/>
              <a:pathLst>
                <a:path w="5764" h="6292" fill="none" extrusionOk="0">
                  <a:moveTo>
                    <a:pt x="5715" y="2641"/>
                  </a:moveTo>
                  <a:lnTo>
                    <a:pt x="5715" y="2641"/>
                  </a:lnTo>
                  <a:lnTo>
                    <a:pt x="5763" y="2978"/>
                  </a:lnTo>
                  <a:lnTo>
                    <a:pt x="5763" y="3266"/>
                  </a:lnTo>
                  <a:lnTo>
                    <a:pt x="5715" y="3890"/>
                  </a:lnTo>
                  <a:lnTo>
                    <a:pt x="5523" y="4466"/>
                  </a:lnTo>
                  <a:lnTo>
                    <a:pt x="5283" y="4995"/>
                  </a:lnTo>
                  <a:lnTo>
                    <a:pt x="4899" y="5427"/>
                  </a:lnTo>
                  <a:lnTo>
                    <a:pt x="4706" y="5619"/>
                  </a:lnTo>
                  <a:lnTo>
                    <a:pt x="4466" y="5811"/>
                  </a:lnTo>
                  <a:lnTo>
                    <a:pt x="4226" y="5955"/>
                  </a:lnTo>
                  <a:lnTo>
                    <a:pt x="3986" y="6051"/>
                  </a:lnTo>
                  <a:lnTo>
                    <a:pt x="3698" y="6147"/>
                  </a:lnTo>
                  <a:lnTo>
                    <a:pt x="3410" y="6243"/>
                  </a:lnTo>
                  <a:lnTo>
                    <a:pt x="3410" y="6243"/>
                  </a:lnTo>
                  <a:lnTo>
                    <a:pt x="3122" y="6291"/>
                  </a:lnTo>
                  <a:lnTo>
                    <a:pt x="2833" y="6291"/>
                  </a:lnTo>
                  <a:lnTo>
                    <a:pt x="2545" y="6243"/>
                  </a:lnTo>
                  <a:lnTo>
                    <a:pt x="2257" y="6195"/>
                  </a:lnTo>
                  <a:lnTo>
                    <a:pt x="2017" y="6099"/>
                  </a:lnTo>
                  <a:lnTo>
                    <a:pt x="1729" y="6003"/>
                  </a:lnTo>
                  <a:lnTo>
                    <a:pt x="1249" y="5667"/>
                  </a:lnTo>
                  <a:lnTo>
                    <a:pt x="816" y="5283"/>
                  </a:lnTo>
                  <a:lnTo>
                    <a:pt x="480" y="4803"/>
                  </a:lnTo>
                  <a:lnTo>
                    <a:pt x="192" y="4274"/>
                  </a:lnTo>
                  <a:lnTo>
                    <a:pt x="96" y="3938"/>
                  </a:lnTo>
                  <a:lnTo>
                    <a:pt x="48" y="3650"/>
                  </a:lnTo>
                  <a:lnTo>
                    <a:pt x="48" y="3650"/>
                  </a:lnTo>
                  <a:lnTo>
                    <a:pt x="0" y="3314"/>
                  </a:lnTo>
                  <a:lnTo>
                    <a:pt x="0" y="3026"/>
                  </a:lnTo>
                  <a:lnTo>
                    <a:pt x="48" y="2401"/>
                  </a:lnTo>
                  <a:lnTo>
                    <a:pt x="240" y="1825"/>
                  </a:lnTo>
                  <a:lnTo>
                    <a:pt x="480" y="1297"/>
                  </a:lnTo>
                  <a:lnTo>
                    <a:pt x="816" y="864"/>
                  </a:lnTo>
                  <a:lnTo>
                    <a:pt x="1057" y="672"/>
                  </a:lnTo>
                  <a:lnTo>
                    <a:pt x="1249" y="480"/>
                  </a:lnTo>
                  <a:lnTo>
                    <a:pt x="1489" y="336"/>
                  </a:lnTo>
                  <a:lnTo>
                    <a:pt x="1777" y="240"/>
                  </a:lnTo>
                  <a:lnTo>
                    <a:pt x="2065" y="144"/>
                  </a:lnTo>
                  <a:lnTo>
                    <a:pt x="2353" y="48"/>
                  </a:lnTo>
                  <a:lnTo>
                    <a:pt x="2353" y="48"/>
                  </a:lnTo>
                  <a:lnTo>
                    <a:pt x="2641" y="0"/>
                  </a:lnTo>
                  <a:lnTo>
                    <a:pt x="2930" y="0"/>
                  </a:lnTo>
                  <a:lnTo>
                    <a:pt x="3218" y="48"/>
                  </a:lnTo>
                  <a:lnTo>
                    <a:pt x="3458" y="96"/>
                  </a:lnTo>
                  <a:lnTo>
                    <a:pt x="3746" y="192"/>
                  </a:lnTo>
                  <a:lnTo>
                    <a:pt x="3986" y="288"/>
                  </a:lnTo>
                  <a:lnTo>
                    <a:pt x="4514" y="624"/>
                  </a:lnTo>
                  <a:lnTo>
                    <a:pt x="4899" y="1009"/>
                  </a:lnTo>
                  <a:lnTo>
                    <a:pt x="5283" y="1489"/>
                  </a:lnTo>
                  <a:lnTo>
                    <a:pt x="5523" y="2017"/>
                  </a:lnTo>
                  <a:lnTo>
                    <a:pt x="5619" y="2353"/>
                  </a:lnTo>
                  <a:lnTo>
                    <a:pt x="5715" y="26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4" name="Google Shape;3894;p59"/>
            <p:cNvSpPr/>
            <p:nvPr/>
          </p:nvSpPr>
          <p:spPr>
            <a:xfrm>
              <a:off x="550275" y="3057975"/>
              <a:ext cx="82875" cy="92475"/>
            </a:xfrm>
            <a:custGeom>
              <a:avLst/>
              <a:gdLst/>
              <a:ahLst/>
              <a:cxnLst/>
              <a:rect l="l" t="t" r="r" b="b"/>
              <a:pathLst>
                <a:path w="3315" h="3699" extrusionOk="0">
                  <a:moveTo>
                    <a:pt x="1633" y="1"/>
                  </a:moveTo>
                  <a:lnTo>
                    <a:pt x="1345" y="49"/>
                  </a:lnTo>
                  <a:lnTo>
                    <a:pt x="1009" y="145"/>
                  </a:lnTo>
                  <a:lnTo>
                    <a:pt x="721" y="289"/>
                  </a:lnTo>
                  <a:lnTo>
                    <a:pt x="481" y="481"/>
                  </a:lnTo>
                  <a:lnTo>
                    <a:pt x="289" y="769"/>
                  </a:lnTo>
                  <a:lnTo>
                    <a:pt x="97" y="1057"/>
                  </a:lnTo>
                  <a:lnTo>
                    <a:pt x="1" y="1393"/>
                  </a:lnTo>
                  <a:lnTo>
                    <a:pt x="1" y="1778"/>
                  </a:lnTo>
                  <a:lnTo>
                    <a:pt x="1" y="2162"/>
                  </a:lnTo>
                  <a:lnTo>
                    <a:pt x="97" y="2450"/>
                  </a:lnTo>
                  <a:lnTo>
                    <a:pt x="241" y="2786"/>
                  </a:lnTo>
                  <a:lnTo>
                    <a:pt x="433" y="3026"/>
                  </a:lnTo>
                  <a:lnTo>
                    <a:pt x="625" y="3266"/>
                  </a:lnTo>
                  <a:lnTo>
                    <a:pt x="865" y="3459"/>
                  </a:lnTo>
                  <a:lnTo>
                    <a:pt x="1153" y="3603"/>
                  </a:lnTo>
                  <a:lnTo>
                    <a:pt x="1441" y="3651"/>
                  </a:lnTo>
                  <a:lnTo>
                    <a:pt x="1729" y="3699"/>
                  </a:lnTo>
                  <a:lnTo>
                    <a:pt x="2018" y="3651"/>
                  </a:lnTo>
                  <a:lnTo>
                    <a:pt x="2258" y="3603"/>
                  </a:lnTo>
                  <a:lnTo>
                    <a:pt x="2450" y="3507"/>
                  </a:lnTo>
                  <a:lnTo>
                    <a:pt x="2642" y="3410"/>
                  </a:lnTo>
                  <a:lnTo>
                    <a:pt x="2834" y="3266"/>
                  </a:lnTo>
                  <a:lnTo>
                    <a:pt x="2978" y="3074"/>
                  </a:lnTo>
                  <a:lnTo>
                    <a:pt x="3122" y="2882"/>
                  </a:lnTo>
                  <a:lnTo>
                    <a:pt x="3218" y="2690"/>
                  </a:lnTo>
                  <a:lnTo>
                    <a:pt x="3314" y="2450"/>
                  </a:lnTo>
                  <a:lnTo>
                    <a:pt x="2114" y="97"/>
                  </a:lnTo>
                  <a:lnTo>
                    <a:pt x="1874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5" name="Google Shape;3895;p59"/>
            <p:cNvSpPr/>
            <p:nvPr/>
          </p:nvSpPr>
          <p:spPr>
            <a:xfrm>
              <a:off x="550275" y="3057975"/>
              <a:ext cx="82875" cy="92475"/>
            </a:xfrm>
            <a:custGeom>
              <a:avLst/>
              <a:gdLst/>
              <a:ahLst/>
              <a:cxnLst/>
              <a:rect l="l" t="t" r="r" b="b"/>
              <a:pathLst>
                <a:path w="3315" h="3699" fill="none" extrusionOk="0">
                  <a:moveTo>
                    <a:pt x="1633" y="1"/>
                  </a:moveTo>
                  <a:lnTo>
                    <a:pt x="1633" y="1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1009" y="145"/>
                  </a:lnTo>
                  <a:lnTo>
                    <a:pt x="721" y="289"/>
                  </a:lnTo>
                  <a:lnTo>
                    <a:pt x="481" y="481"/>
                  </a:lnTo>
                  <a:lnTo>
                    <a:pt x="289" y="769"/>
                  </a:lnTo>
                  <a:lnTo>
                    <a:pt x="97" y="1057"/>
                  </a:lnTo>
                  <a:lnTo>
                    <a:pt x="1" y="1393"/>
                  </a:lnTo>
                  <a:lnTo>
                    <a:pt x="1" y="1778"/>
                  </a:lnTo>
                  <a:lnTo>
                    <a:pt x="1" y="2162"/>
                  </a:lnTo>
                  <a:lnTo>
                    <a:pt x="1" y="2162"/>
                  </a:lnTo>
                  <a:lnTo>
                    <a:pt x="97" y="2450"/>
                  </a:lnTo>
                  <a:lnTo>
                    <a:pt x="241" y="2786"/>
                  </a:lnTo>
                  <a:lnTo>
                    <a:pt x="433" y="3026"/>
                  </a:lnTo>
                  <a:lnTo>
                    <a:pt x="625" y="3266"/>
                  </a:lnTo>
                  <a:lnTo>
                    <a:pt x="865" y="3459"/>
                  </a:lnTo>
                  <a:lnTo>
                    <a:pt x="1153" y="3603"/>
                  </a:lnTo>
                  <a:lnTo>
                    <a:pt x="1441" y="3651"/>
                  </a:lnTo>
                  <a:lnTo>
                    <a:pt x="1729" y="3699"/>
                  </a:lnTo>
                  <a:lnTo>
                    <a:pt x="1729" y="3699"/>
                  </a:lnTo>
                  <a:lnTo>
                    <a:pt x="2018" y="3651"/>
                  </a:lnTo>
                  <a:lnTo>
                    <a:pt x="2018" y="3651"/>
                  </a:lnTo>
                  <a:lnTo>
                    <a:pt x="2258" y="3603"/>
                  </a:lnTo>
                  <a:lnTo>
                    <a:pt x="2450" y="3507"/>
                  </a:lnTo>
                  <a:lnTo>
                    <a:pt x="2642" y="3410"/>
                  </a:lnTo>
                  <a:lnTo>
                    <a:pt x="2834" y="3266"/>
                  </a:lnTo>
                  <a:lnTo>
                    <a:pt x="2978" y="3074"/>
                  </a:lnTo>
                  <a:lnTo>
                    <a:pt x="3122" y="2882"/>
                  </a:lnTo>
                  <a:lnTo>
                    <a:pt x="3218" y="2690"/>
                  </a:lnTo>
                  <a:lnTo>
                    <a:pt x="3314" y="2450"/>
                  </a:lnTo>
                  <a:lnTo>
                    <a:pt x="2114" y="97"/>
                  </a:lnTo>
                  <a:lnTo>
                    <a:pt x="2114" y="97"/>
                  </a:lnTo>
                  <a:lnTo>
                    <a:pt x="1874" y="1"/>
                  </a:lnTo>
                  <a:lnTo>
                    <a:pt x="163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6" name="Google Shape;3896;p59"/>
            <p:cNvSpPr/>
            <p:nvPr/>
          </p:nvSpPr>
          <p:spPr>
            <a:xfrm>
              <a:off x="537075" y="307360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48" y="0"/>
                  </a:moveTo>
                  <a:lnTo>
                    <a:pt x="0" y="0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7" name="Google Shape;3897;p59"/>
            <p:cNvSpPr/>
            <p:nvPr/>
          </p:nvSpPr>
          <p:spPr>
            <a:xfrm>
              <a:off x="528675" y="306277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0" y="49"/>
                  </a:moveTo>
                  <a:lnTo>
                    <a:pt x="0" y="1"/>
                  </a:lnTo>
                  <a:lnTo>
                    <a:pt x="0" y="49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8" name="Google Shape;3898;p59"/>
            <p:cNvSpPr/>
            <p:nvPr/>
          </p:nvSpPr>
          <p:spPr>
            <a:xfrm>
              <a:off x="655925" y="3101200"/>
              <a:ext cx="81675" cy="66050"/>
            </a:xfrm>
            <a:custGeom>
              <a:avLst/>
              <a:gdLst/>
              <a:ahLst/>
              <a:cxnLst/>
              <a:rect l="l" t="t" r="r" b="b"/>
              <a:pathLst>
                <a:path w="3267" h="2642" extrusionOk="0">
                  <a:moveTo>
                    <a:pt x="1490" y="1"/>
                  </a:moveTo>
                  <a:lnTo>
                    <a:pt x="1201" y="49"/>
                  </a:lnTo>
                  <a:lnTo>
                    <a:pt x="961" y="97"/>
                  </a:lnTo>
                  <a:lnTo>
                    <a:pt x="721" y="145"/>
                  </a:lnTo>
                  <a:lnTo>
                    <a:pt x="481" y="241"/>
                  </a:lnTo>
                  <a:lnTo>
                    <a:pt x="433" y="721"/>
                  </a:lnTo>
                  <a:lnTo>
                    <a:pt x="337" y="1153"/>
                  </a:lnTo>
                  <a:lnTo>
                    <a:pt x="193" y="1537"/>
                  </a:lnTo>
                  <a:lnTo>
                    <a:pt x="1" y="1922"/>
                  </a:lnTo>
                  <a:lnTo>
                    <a:pt x="241" y="2210"/>
                  </a:lnTo>
                  <a:lnTo>
                    <a:pt x="577" y="2402"/>
                  </a:lnTo>
                  <a:lnTo>
                    <a:pt x="1009" y="2546"/>
                  </a:lnTo>
                  <a:lnTo>
                    <a:pt x="1442" y="2642"/>
                  </a:lnTo>
                  <a:lnTo>
                    <a:pt x="1922" y="2642"/>
                  </a:lnTo>
                  <a:lnTo>
                    <a:pt x="2210" y="2546"/>
                  </a:lnTo>
                  <a:lnTo>
                    <a:pt x="2498" y="2450"/>
                  </a:lnTo>
                  <a:lnTo>
                    <a:pt x="2738" y="2306"/>
                  </a:lnTo>
                  <a:lnTo>
                    <a:pt x="2930" y="2114"/>
                  </a:lnTo>
                  <a:lnTo>
                    <a:pt x="3074" y="1922"/>
                  </a:lnTo>
                  <a:lnTo>
                    <a:pt x="3218" y="1681"/>
                  </a:lnTo>
                  <a:lnTo>
                    <a:pt x="3266" y="1441"/>
                  </a:lnTo>
                  <a:lnTo>
                    <a:pt x="3218" y="1153"/>
                  </a:lnTo>
                  <a:lnTo>
                    <a:pt x="3122" y="913"/>
                  </a:lnTo>
                  <a:lnTo>
                    <a:pt x="2978" y="673"/>
                  </a:lnTo>
                  <a:lnTo>
                    <a:pt x="2786" y="481"/>
                  </a:lnTo>
                  <a:lnTo>
                    <a:pt x="2546" y="289"/>
                  </a:lnTo>
                  <a:lnTo>
                    <a:pt x="2258" y="145"/>
                  </a:lnTo>
                  <a:lnTo>
                    <a:pt x="1970" y="49"/>
                  </a:lnTo>
                  <a:lnTo>
                    <a:pt x="1586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9" name="Google Shape;3899;p59"/>
            <p:cNvSpPr/>
            <p:nvPr/>
          </p:nvSpPr>
          <p:spPr>
            <a:xfrm>
              <a:off x="655925" y="3101200"/>
              <a:ext cx="81675" cy="66050"/>
            </a:xfrm>
            <a:custGeom>
              <a:avLst/>
              <a:gdLst/>
              <a:ahLst/>
              <a:cxnLst/>
              <a:rect l="l" t="t" r="r" b="b"/>
              <a:pathLst>
                <a:path w="3267" h="2642" fill="none" extrusionOk="0">
                  <a:moveTo>
                    <a:pt x="1490" y="1"/>
                  </a:moveTo>
                  <a:lnTo>
                    <a:pt x="1490" y="1"/>
                  </a:lnTo>
                  <a:lnTo>
                    <a:pt x="1201" y="49"/>
                  </a:lnTo>
                  <a:lnTo>
                    <a:pt x="961" y="97"/>
                  </a:lnTo>
                  <a:lnTo>
                    <a:pt x="721" y="145"/>
                  </a:lnTo>
                  <a:lnTo>
                    <a:pt x="481" y="241"/>
                  </a:lnTo>
                  <a:lnTo>
                    <a:pt x="481" y="241"/>
                  </a:lnTo>
                  <a:lnTo>
                    <a:pt x="433" y="721"/>
                  </a:lnTo>
                  <a:lnTo>
                    <a:pt x="337" y="1153"/>
                  </a:lnTo>
                  <a:lnTo>
                    <a:pt x="193" y="1537"/>
                  </a:lnTo>
                  <a:lnTo>
                    <a:pt x="1" y="1922"/>
                  </a:lnTo>
                  <a:lnTo>
                    <a:pt x="1" y="1922"/>
                  </a:lnTo>
                  <a:lnTo>
                    <a:pt x="241" y="2210"/>
                  </a:lnTo>
                  <a:lnTo>
                    <a:pt x="577" y="2402"/>
                  </a:lnTo>
                  <a:lnTo>
                    <a:pt x="1009" y="2546"/>
                  </a:lnTo>
                  <a:lnTo>
                    <a:pt x="1442" y="2642"/>
                  </a:lnTo>
                  <a:lnTo>
                    <a:pt x="1442" y="2642"/>
                  </a:lnTo>
                  <a:lnTo>
                    <a:pt x="1586" y="2642"/>
                  </a:lnTo>
                  <a:lnTo>
                    <a:pt x="1586" y="2642"/>
                  </a:lnTo>
                  <a:lnTo>
                    <a:pt x="1922" y="2642"/>
                  </a:lnTo>
                  <a:lnTo>
                    <a:pt x="2210" y="2546"/>
                  </a:lnTo>
                  <a:lnTo>
                    <a:pt x="2498" y="2450"/>
                  </a:lnTo>
                  <a:lnTo>
                    <a:pt x="2738" y="2306"/>
                  </a:lnTo>
                  <a:lnTo>
                    <a:pt x="2930" y="2114"/>
                  </a:lnTo>
                  <a:lnTo>
                    <a:pt x="3074" y="1922"/>
                  </a:lnTo>
                  <a:lnTo>
                    <a:pt x="3218" y="1681"/>
                  </a:lnTo>
                  <a:lnTo>
                    <a:pt x="3266" y="1441"/>
                  </a:lnTo>
                  <a:lnTo>
                    <a:pt x="3266" y="1441"/>
                  </a:lnTo>
                  <a:lnTo>
                    <a:pt x="3218" y="1153"/>
                  </a:lnTo>
                  <a:lnTo>
                    <a:pt x="3122" y="913"/>
                  </a:lnTo>
                  <a:lnTo>
                    <a:pt x="2978" y="673"/>
                  </a:lnTo>
                  <a:lnTo>
                    <a:pt x="2786" y="481"/>
                  </a:lnTo>
                  <a:lnTo>
                    <a:pt x="2546" y="289"/>
                  </a:lnTo>
                  <a:lnTo>
                    <a:pt x="2258" y="145"/>
                  </a:lnTo>
                  <a:lnTo>
                    <a:pt x="1970" y="49"/>
                  </a:lnTo>
                  <a:lnTo>
                    <a:pt x="1586" y="1"/>
                  </a:lnTo>
                  <a:lnTo>
                    <a:pt x="1586" y="1"/>
                  </a:lnTo>
                  <a:lnTo>
                    <a:pt x="149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0" name="Google Shape;3900;p59"/>
            <p:cNvSpPr/>
            <p:nvPr/>
          </p:nvSpPr>
          <p:spPr>
            <a:xfrm>
              <a:off x="651125" y="3107200"/>
              <a:ext cx="16850" cy="42050"/>
            </a:xfrm>
            <a:custGeom>
              <a:avLst/>
              <a:gdLst/>
              <a:ahLst/>
              <a:cxnLst/>
              <a:rect l="l" t="t" r="r" b="b"/>
              <a:pathLst>
                <a:path w="674" h="1682" extrusionOk="0">
                  <a:moveTo>
                    <a:pt x="673" y="1"/>
                  </a:moveTo>
                  <a:lnTo>
                    <a:pt x="385" y="193"/>
                  </a:lnTo>
                  <a:lnTo>
                    <a:pt x="193" y="433"/>
                  </a:lnTo>
                  <a:lnTo>
                    <a:pt x="49" y="721"/>
                  </a:lnTo>
                  <a:lnTo>
                    <a:pt x="1" y="1009"/>
                  </a:lnTo>
                  <a:lnTo>
                    <a:pt x="1" y="1153"/>
                  </a:lnTo>
                  <a:lnTo>
                    <a:pt x="49" y="1345"/>
                  </a:lnTo>
                  <a:lnTo>
                    <a:pt x="97" y="1538"/>
                  </a:lnTo>
                  <a:lnTo>
                    <a:pt x="193" y="1682"/>
                  </a:lnTo>
                  <a:lnTo>
                    <a:pt x="385" y="1297"/>
                  </a:lnTo>
                  <a:lnTo>
                    <a:pt x="529" y="913"/>
                  </a:lnTo>
                  <a:lnTo>
                    <a:pt x="625" y="481"/>
                  </a:lnTo>
                  <a:lnTo>
                    <a:pt x="673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1" name="Google Shape;3901;p59"/>
            <p:cNvSpPr/>
            <p:nvPr/>
          </p:nvSpPr>
          <p:spPr>
            <a:xfrm>
              <a:off x="651125" y="3107200"/>
              <a:ext cx="16850" cy="42050"/>
            </a:xfrm>
            <a:custGeom>
              <a:avLst/>
              <a:gdLst/>
              <a:ahLst/>
              <a:cxnLst/>
              <a:rect l="l" t="t" r="r" b="b"/>
              <a:pathLst>
                <a:path w="674" h="1682" fill="none" extrusionOk="0">
                  <a:moveTo>
                    <a:pt x="673" y="1"/>
                  </a:moveTo>
                  <a:lnTo>
                    <a:pt x="673" y="1"/>
                  </a:lnTo>
                  <a:lnTo>
                    <a:pt x="385" y="193"/>
                  </a:lnTo>
                  <a:lnTo>
                    <a:pt x="193" y="433"/>
                  </a:lnTo>
                  <a:lnTo>
                    <a:pt x="49" y="721"/>
                  </a:lnTo>
                  <a:lnTo>
                    <a:pt x="1" y="1009"/>
                  </a:lnTo>
                  <a:lnTo>
                    <a:pt x="1" y="1009"/>
                  </a:lnTo>
                  <a:lnTo>
                    <a:pt x="1" y="1153"/>
                  </a:lnTo>
                  <a:lnTo>
                    <a:pt x="49" y="1345"/>
                  </a:lnTo>
                  <a:lnTo>
                    <a:pt x="97" y="1538"/>
                  </a:lnTo>
                  <a:lnTo>
                    <a:pt x="193" y="1682"/>
                  </a:lnTo>
                  <a:lnTo>
                    <a:pt x="193" y="1682"/>
                  </a:lnTo>
                  <a:lnTo>
                    <a:pt x="385" y="1297"/>
                  </a:lnTo>
                  <a:lnTo>
                    <a:pt x="529" y="913"/>
                  </a:lnTo>
                  <a:lnTo>
                    <a:pt x="625" y="481"/>
                  </a:lnTo>
                  <a:lnTo>
                    <a:pt x="67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2" name="Google Shape;3902;p59"/>
            <p:cNvSpPr/>
            <p:nvPr/>
          </p:nvSpPr>
          <p:spPr>
            <a:xfrm>
              <a:off x="886450" y="2915100"/>
              <a:ext cx="82875" cy="40850"/>
            </a:xfrm>
            <a:custGeom>
              <a:avLst/>
              <a:gdLst/>
              <a:ahLst/>
              <a:cxnLst/>
              <a:rect l="l" t="t" r="r" b="b"/>
              <a:pathLst>
                <a:path w="3315" h="1634" extrusionOk="0">
                  <a:moveTo>
                    <a:pt x="1393" y="1"/>
                  </a:moveTo>
                  <a:lnTo>
                    <a:pt x="1153" y="49"/>
                  </a:lnTo>
                  <a:lnTo>
                    <a:pt x="913" y="97"/>
                  </a:lnTo>
                  <a:lnTo>
                    <a:pt x="625" y="241"/>
                  </a:lnTo>
                  <a:lnTo>
                    <a:pt x="385" y="385"/>
                  </a:lnTo>
                  <a:lnTo>
                    <a:pt x="193" y="625"/>
                  </a:lnTo>
                  <a:lnTo>
                    <a:pt x="49" y="865"/>
                  </a:lnTo>
                  <a:lnTo>
                    <a:pt x="1" y="913"/>
                  </a:lnTo>
                  <a:lnTo>
                    <a:pt x="1" y="961"/>
                  </a:lnTo>
                  <a:lnTo>
                    <a:pt x="97" y="1057"/>
                  </a:lnTo>
                  <a:lnTo>
                    <a:pt x="193" y="1105"/>
                  </a:lnTo>
                  <a:lnTo>
                    <a:pt x="289" y="1057"/>
                  </a:lnTo>
                  <a:lnTo>
                    <a:pt x="337" y="1009"/>
                  </a:lnTo>
                  <a:lnTo>
                    <a:pt x="433" y="817"/>
                  </a:lnTo>
                  <a:lnTo>
                    <a:pt x="625" y="625"/>
                  </a:lnTo>
                  <a:lnTo>
                    <a:pt x="817" y="529"/>
                  </a:lnTo>
                  <a:lnTo>
                    <a:pt x="1009" y="385"/>
                  </a:lnTo>
                  <a:lnTo>
                    <a:pt x="1201" y="337"/>
                  </a:lnTo>
                  <a:lnTo>
                    <a:pt x="1441" y="337"/>
                  </a:lnTo>
                  <a:lnTo>
                    <a:pt x="1826" y="433"/>
                  </a:lnTo>
                  <a:lnTo>
                    <a:pt x="2210" y="577"/>
                  </a:lnTo>
                  <a:lnTo>
                    <a:pt x="2594" y="817"/>
                  </a:lnTo>
                  <a:lnTo>
                    <a:pt x="2882" y="1153"/>
                  </a:lnTo>
                  <a:lnTo>
                    <a:pt x="2978" y="1345"/>
                  </a:lnTo>
                  <a:lnTo>
                    <a:pt x="3026" y="1538"/>
                  </a:lnTo>
                  <a:lnTo>
                    <a:pt x="3122" y="1634"/>
                  </a:lnTo>
                  <a:lnTo>
                    <a:pt x="3218" y="1634"/>
                  </a:lnTo>
                  <a:lnTo>
                    <a:pt x="3314" y="1538"/>
                  </a:lnTo>
                  <a:lnTo>
                    <a:pt x="3314" y="1441"/>
                  </a:lnTo>
                  <a:lnTo>
                    <a:pt x="3218" y="1201"/>
                  </a:lnTo>
                  <a:lnTo>
                    <a:pt x="3122" y="961"/>
                  </a:lnTo>
                  <a:lnTo>
                    <a:pt x="2978" y="721"/>
                  </a:lnTo>
                  <a:lnTo>
                    <a:pt x="2834" y="529"/>
                  </a:lnTo>
                  <a:lnTo>
                    <a:pt x="2594" y="385"/>
                  </a:lnTo>
                  <a:lnTo>
                    <a:pt x="2402" y="193"/>
                  </a:lnTo>
                  <a:lnTo>
                    <a:pt x="2162" y="97"/>
                  </a:lnTo>
                  <a:lnTo>
                    <a:pt x="1922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3" name="Google Shape;3903;p59"/>
            <p:cNvSpPr/>
            <p:nvPr/>
          </p:nvSpPr>
          <p:spPr>
            <a:xfrm>
              <a:off x="683550" y="2918700"/>
              <a:ext cx="81675" cy="39650"/>
            </a:xfrm>
            <a:custGeom>
              <a:avLst/>
              <a:gdLst/>
              <a:ahLst/>
              <a:cxnLst/>
              <a:rect l="l" t="t" r="r" b="b"/>
              <a:pathLst>
                <a:path w="3267" h="1586" extrusionOk="0">
                  <a:moveTo>
                    <a:pt x="1585" y="1"/>
                  </a:moveTo>
                  <a:lnTo>
                    <a:pt x="1345" y="97"/>
                  </a:lnTo>
                  <a:lnTo>
                    <a:pt x="913" y="289"/>
                  </a:lnTo>
                  <a:lnTo>
                    <a:pt x="673" y="433"/>
                  </a:lnTo>
                  <a:lnTo>
                    <a:pt x="529" y="577"/>
                  </a:lnTo>
                  <a:lnTo>
                    <a:pt x="337" y="769"/>
                  </a:lnTo>
                  <a:lnTo>
                    <a:pt x="192" y="961"/>
                  </a:lnTo>
                  <a:lnTo>
                    <a:pt x="96" y="1201"/>
                  </a:lnTo>
                  <a:lnTo>
                    <a:pt x="0" y="1442"/>
                  </a:lnTo>
                  <a:lnTo>
                    <a:pt x="0" y="1538"/>
                  </a:lnTo>
                  <a:lnTo>
                    <a:pt x="96" y="1586"/>
                  </a:lnTo>
                  <a:lnTo>
                    <a:pt x="192" y="1586"/>
                  </a:lnTo>
                  <a:lnTo>
                    <a:pt x="289" y="1490"/>
                  </a:lnTo>
                  <a:lnTo>
                    <a:pt x="337" y="1297"/>
                  </a:lnTo>
                  <a:lnTo>
                    <a:pt x="481" y="1153"/>
                  </a:lnTo>
                  <a:lnTo>
                    <a:pt x="769" y="865"/>
                  </a:lnTo>
                  <a:lnTo>
                    <a:pt x="1105" y="625"/>
                  </a:lnTo>
                  <a:lnTo>
                    <a:pt x="1441" y="481"/>
                  </a:lnTo>
                  <a:lnTo>
                    <a:pt x="1873" y="337"/>
                  </a:lnTo>
                  <a:lnTo>
                    <a:pt x="2065" y="337"/>
                  </a:lnTo>
                  <a:lnTo>
                    <a:pt x="2258" y="385"/>
                  </a:lnTo>
                  <a:lnTo>
                    <a:pt x="2450" y="433"/>
                  </a:lnTo>
                  <a:lnTo>
                    <a:pt x="2690" y="529"/>
                  </a:lnTo>
                  <a:lnTo>
                    <a:pt x="2834" y="673"/>
                  </a:lnTo>
                  <a:lnTo>
                    <a:pt x="2978" y="817"/>
                  </a:lnTo>
                  <a:lnTo>
                    <a:pt x="3074" y="865"/>
                  </a:lnTo>
                  <a:lnTo>
                    <a:pt x="3122" y="865"/>
                  </a:lnTo>
                  <a:lnTo>
                    <a:pt x="3218" y="817"/>
                  </a:lnTo>
                  <a:lnTo>
                    <a:pt x="3266" y="721"/>
                  </a:lnTo>
                  <a:lnTo>
                    <a:pt x="3266" y="673"/>
                  </a:lnTo>
                  <a:lnTo>
                    <a:pt x="3218" y="577"/>
                  </a:lnTo>
                  <a:lnTo>
                    <a:pt x="3026" y="385"/>
                  </a:lnTo>
                  <a:lnTo>
                    <a:pt x="2834" y="241"/>
                  </a:lnTo>
                  <a:lnTo>
                    <a:pt x="2594" y="145"/>
                  </a:lnTo>
                  <a:lnTo>
                    <a:pt x="2354" y="49"/>
                  </a:lnTo>
                  <a:lnTo>
                    <a:pt x="1825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4" name="Google Shape;3904;p59"/>
            <p:cNvSpPr/>
            <p:nvPr/>
          </p:nvSpPr>
          <p:spPr>
            <a:xfrm>
              <a:off x="934475" y="3065175"/>
              <a:ext cx="85275" cy="67275"/>
            </a:xfrm>
            <a:custGeom>
              <a:avLst/>
              <a:gdLst/>
              <a:ahLst/>
              <a:cxnLst/>
              <a:rect l="l" t="t" r="r" b="b"/>
              <a:pathLst>
                <a:path w="3411" h="2691" extrusionOk="0">
                  <a:moveTo>
                    <a:pt x="1682" y="1"/>
                  </a:moveTo>
                  <a:lnTo>
                    <a:pt x="1393" y="49"/>
                  </a:lnTo>
                  <a:lnTo>
                    <a:pt x="1057" y="145"/>
                  </a:lnTo>
                  <a:lnTo>
                    <a:pt x="769" y="337"/>
                  </a:lnTo>
                  <a:lnTo>
                    <a:pt x="529" y="481"/>
                  </a:lnTo>
                  <a:lnTo>
                    <a:pt x="337" y="721"/>
                  </a:lnTo>
                  <a:lnTo>
                    <a:pt x="145" y="961"/>
                  </a:lnTo>
                  <a:lnTo>
                    <a:pt x="49" y="1201"/>
                  </a:lnTo>
                  <a:lnTo>
                    <a:pt x="1" y="1490"/>
                  </a:lnTo>
                  <a:lnTo>
                    <a:pt x="49" y="1730"/>
                  </a:lnTo>
                  <a:lnTo>
                    <a:pt x="97" y="1922"/>
                  </a:lnTo>
                  <a:lnTo>
                    <a:pt x="241" y="2114"/>
                  </a:lnTo>
                  <a:lnTo>
                    <a:pt x="385" y="2306"/>
                  </a:lnTo>
                  <a:lnTo>
                    <a:pt x="577" y="2402"/>
                  </a:lnTo>
                  <a:lnTo>
                    <a:pt x="769" y="2546"/>
                  </a:lnTo>
                  <a:lnTo>
                    <a:pt x="1009" y="2594"/>
                  </a:lnTo>
                  <a:lnTo>
                    <a:pt x="1249" y="2642"/>
                  </a:lnTo>
                  <a:lnTo>
                    <a:pt x="1489" y="2690"/>
                  </a:lnTo>
                  <a:lnTo>
                    <a:pt x="1778" y="2642"/>
                  </a:lnTo>
                  <a:lnTo>
                    <a:pt x="2018" y="2594"/>
                  </a:lnTo>
                  <a:lnTo>
                    <a:pt x="2354" y="2498"/>
                  </a:lnTo>
                  <a:lnTo>
                    <a:pt x="2642" y="2354"/>
                  </a:lnTo>
                  <a:lnTo>
                    <a:pt x="2930" y="2162"/>
                  </a:lnTo>
                  <a:lnTo>
                    <a:pt x="3122" y="1970"/>
                  </a:lnTo>
                  <a:lnTo>
                    <a:pt x="3266" y="1730"/>
                  </a:lnTo>
                  <a:lnTo>
                    <a:pt x="3362" y="1442"/>
                  </a:lnTo>
                  <a:lnTo>
                    <a:pt x="3410" y="1201"/>
                  </a:lnTo>
                  <a:lnTo>
                    <a:pt x="3410" y="913"/>
                  </a:lnTo>
                  <a:lnTo>
                    <a:pt x="3314" y="721"/>
                  </a:lnTo>
                  <a:lnTo>
                    <a:pt x="3218" y="529"/>
                  </a:lnTo>
                  <a:lnTo>
                    <a:pt x="3074" y="385"/>
                  </a:lnTo>
                  <a:lnTo>
                    <a:pt x="2882" y="241"/>
                  </a:lnTo>
                  <a:lnTo>
                    <a:pt x="2690" y="145"/>
                  </a:lnTo>
                  <a:lnTo>
                    <a:pt x="2450" y="49"/>
                  </a:lnTo>
                  <a:lnTo>
                    <a:pt x="2210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5" name="Google Shape;3905;p59"/>
            <p:cNvSpPr/>
            <p:nvPr/>
          </p:nvSpPr>
          <p:spPr>
            <a:xfrm>
              <a:off x="934475" y="3065175"/>
              <a:ext cx="85275" cy="67275"/>
            </a:xfrm>
            <a:custGeom>
              <a:avLst/>
              <a:gdLst/>
              <a:ahLst/>
              <a:cxnLst/>
              <a:rect l="l" t="t" r="r" b="b"/>
              <a:pathLst>
                <a:path w="3411" h="2691" fill="none" extrusionOk="0">
                  <a:moveTo>
                    <a:pt x="1922" y="1"/>
                  </a:moveTo>
                  <a:lnTo>
                    <a:pt x="1922" y="1"/>
                  </a:lnTo>
                  <a:lnTo>
                    <a:pt x="1682" y="1"/>
                  </a:lnTo>
                  <a:lnTo>
                    <a:pt x="1393" y="49"/>
                  </a:lnTo>
                  <a:lnTo>
                    <a:pt x="1393" y="49"/>
                  </a:lnTo>
                  <a:lnTo>
                    <a:pt x="1057" y="145"/>
                  </a:lnTo>
                  <a:lnTo>
                    <a:pt x="769" y="337"/>
                  </a:lnTo>
                  <a:lnTo>
                    <a:pt x="529" y="481"/>
                  </a:lnTo>
                  <a:lnTo>
                    <a:pt x="337" y="721"/>
                  </a:lnTo>
                  <a:lnTo>
                    <a:pt x="145" y="961"/>
                  </a:lnTo>
                  <a:lnTo>
                    <a:pt x="49" y="1201"/>
                  </a:lnTo>
                  <a:lnTo>
                    <a:pt x="1" y="1490"/>
                  </a:lnTo>
                  <a:lnTo>
                    <a:pt x="49" y="1730"/>
                  </a:lnTo>
                  <a:lnTo>
                    <a:pt x="49" y="1730"/>
                  </a:lnTo>
                  <a:lnTo>
                    <a:pt x="97" y="1922"/>
                  </a:lnTo>
                  <a:lnTo>
                    <a:pt x="241" y="2114"/>
                  </a:lnTo>
                  <a:lnTo>
                    <a:pt x="385" y="2306"/>
                  </a:lnTo>
                  <a:lnTo>
                    <a:pt x="577" y="2402"/>
                  </a:lnTo>
                  <a:lnTo>
                    <a:pt x="769" y="2546"/>
                  </a:lnTo>
                  <a:lnTo>
                    <a:pt x="1009" y="2594"/>
                  </a:lnTo>
                  <a:lnTo>
                    <a:pt x="1249" y="2642"/>
                  </a:lnTo>
                  <a:lnTo>
                    <a:pt x="1489" y="2690"/>
                  </a:lnTo>
                  <a:lnTo>
                    <a:pt x="1489" y="2690"/>
                  </a:lnTo>
                  <a:lnTo>
                    <a:pt x="1778" y="2642"/>
                  </a:lnTo>
                  <a:lnTo>
                    <a:pt x="2018" y="2594"/>
                  </a:lnTo>
                  <a:lnTo>
                    <a:pt x="2018" y="2594"/>
                  </a:lnTo>
                  <a:lnTo>
                    <a:pt x="2354" y="2498"/>
                  </a:lnTo>
                  <a:lnTo>
                    <a:pt x="2642" y="2354"/>
                  </a:lnTo>
                  <a:lnTo>
                    <a:pt x="2930" y="2162"/>
                  </a:lnTo>
                  <a:lnTo>
                    <a:pt x="3122" y="1970"/>
                  </a:lnTo>
                  <a:lnTo>
                    <a:pt x="3266" y="1730"/>
                  </a:lnTo>
                  <a:lnTo>
                    <a:pt x="3362" y="1442"/>
                  </a:lnTo>
                  <a:lnTo>
                    <a:pt x="3410" y="1201"/>
                  </a:lnTo>
                  <a:lnTo>
                    <a:pt x="3410" y="913"/>
                  </a:lnTo>
                  <a:lnTo>
                    <a:pt x="3410" y="913"/>
                  </a:lnTo>
                  <a:lnTo>
                    <a:pt x="3314" y="721"/>
                  </a:lnTo>
                  <a:lnTo>
                    <a:pt x="3218" y="529"/>
                  </a:lnTo>
                  <a:lnTo>
                    <a:pt x="3074" y="385"/>
                  </a:lnTo>
                  <a:lnTo>
                    <a:pt x="2882" y="241"/>
                  </a:lnTo>
                  <a:lnTo>
                    <a:pt x="2690" y="145"/>
                  </a:lnTo>
                  <a:lnTo>
                    <a:pt x="2450" y="49"/>
                  </a:lnTo>
                  <a:lnTo>
                    <a:pt x="2210" y="1"/>
                  </a:lnTo>
                  <a:lnTo>
                    <a:pt x="192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6" name="Google Shape;3906;p59"/>
            <p:cNvSpPr/>
            <p:nvPr/>
          </p:nvSpPr>
          <p:spPr>
            <a:xfrm>
              <a:off x="682350" y="2973925"/>
              <a:ext cx="97275" cy="121300"/>
            </a:xfrm>
            <a:custGeom>
              <a:avLst/>
              <a:gdLst/>
              <a:ahLst/>
              <a:cxnLst/>
              <a:rect l="l" t="t" r="r" b="b"/>
              <a:pathLst>
                <a:path w="3891" h="4852" extrusionOk="0">
                  <a:moveTo>
                    <a:pt x="1873" y="1"/>
                  </a:moveTo>
                  <a:lnTo>
                    <a:pt x="1489" y="49"/>
                  </a:lnTo>
                  <a:lnTo>
                    <a:pt x="1105" y="193"/>
                  </a:lnTo>
                  <a:lnTo>
                    <a:pt x="817" y="385"/>
                  </a:lnTo>
                  <a:lnTo>
                    <a:pt x="529" y="625"/>
                  </a:lnTo>
                  <a:lnTo>
                    <a:pt x="288" y="913"/>
                  </a:lnTo>
                  <a:lnTo>
                    <a:pt x="144" y="1250"/>
                  </a:lnTo>
                  <a:lnTo>
                    <a:pt x="48" y="1586"/>
                  </a:lnTo>
                  <a:lnTo>
                    <a:pt x="0" y="2018"/>
                  </a:lnTo>
                  <a:lnTo>
                    <a:pt x="48" y="3027"/>
                  </a:lnTo>
                  <a:lnTo>
                    <a:pt x="96" y="3411"/>
                  </a:lnTo>
                  <a:lnTo>
                    <a:pt x="240" y="3747"/>
                  </a:lnTo>
                  <a:lnTo>
                    <a:pt x="433" y="4083"/>
                  </a:lnTo>
                  <a:lnTo>
                    <a:pt x="673" y="4371"/>
                  </a:lnTo>
                  <a:lnTo>
                    <a:pt x="961" y="4563"/>
                  </a:lnTo>
                  <a:lnTo>
                    <a:pt x="1297" y="4755"/>
                  </a:lnTo>
                  <a:lnTo>
                    <a:pt x="1681" y="4851"/>
                  </a:lnTo>
                  <a:lnTo>
                    <a:pt x="2065" y="4851"/>
                  </a:lnTo>
                  <a:lnTo>
                    <a:pt x="2450" y="4803"/>
                  </a:lnTo>
                  <a:lnTo>
                    <a:pt x="2786" y="4659"/>
                  </a:lnTo>
                  <a:lnTo>
                    <a:pt x="3122" y="4467"/>
                  </a:lnTo>
                  <a:lnTo>
                    <a:pt x="3410" y="4227"/>
                  </a:lnTo>
                  <a:lnTo>
                    <a:pt x="3650" y="3939"/>
                  </a:lnTo>
                  <a:lnTo>
                    <a:pt x="3794" y="3603"/>
                  </a:lnTo>
                  <a:lnTo>
                    <a:pt x="3890" y="3267"/>
                  </a:lnTo>
                  <a:lnTo>
                    <a:pt x="3890" y="2834"/>
                  </a:lnTo>
                  <a:lnTo>
                    <a:pt x="3842" y="1826"/>
                  </a:lnTo>
                  <a:lnTo>
                    <a:pt x="3794" y="1442"/>
                  </a:lnTo>
                  <a:lnTo>
                    <a:pt x="3698" y="1106"/>
                  </a:lnTo>
                  <a:lnTo>
                    <a:pt x="3506" y="769"/>
                  </a:lnTo>
                  <a:lnTo>
                    <a:pt x="3266" y="481"/>
                  </a:lnTo>
                  <a:lnTo>
                    <a:pt x="2930" y="289"/>
                  </a:lnTo>
                  <a:lnTo>
                    <a:pt x="2594" y="97"/>
                  </a:lnTo>
                  <a:lnTo>
                    <a:pt x="2258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7" name="Google Shape;3907;p59"/>
            <p:cNvSpPr/>
            <p:nvPr/>
          </p:nvSpPr>
          <p:spPr>
            <a:xfrm>
              <a:off x="708750" y="2982350"/>
              <a:ext cx="70875" cy="105675"/>
            </a:xfrm>
            <a:custGeom>
              <a:avLst/>
              <a:gdLst/>
              <a:ahLst/>
              <a:cxnLst/>
              <a:rect l="l" t="t" r="r" b="b"/>
              <a:pathLst>
                <a:path w="2835" h="4227" extrusionOk="0">
                  <a:moveTo>
                    <a:pt x="1634" y="0"/>
                  </a:moveTo>
                  <a:lnTo>
                    <a:pt x="1250" y="96"/>
                  </a:lnTo>
                  <a:lnTo>
                    <a:pt x="961" y="192"/>
                  </a:lnTo>
                  <a:lnTo>
                    <a:pt x="673" y="432"/>
                  </a:lnTo>
                  <a:lnTo>
                    <a:pt x="433" y="672"/>
                  </a:lnTo>
                  <a:lnTo>
                    <a:pt x="241" y="1009"/>
                  </a:lnTo>
                  <a:lnTo>
                    <a:pt x="97" y="1345"/>
                  </a:lnTo>
                  <a:lnTo>
                    <a:pt x="1" y="1777"/>
                  </a:lnTo>
                  <a:lnTo>
                    <a:pt x="1" y="2161"/>
                  </a:lnTo>
                  <a:lnTo>
                    <a:pt x="49" y="2593"/>
                  </a:lnTo>
                  <a:lnTo>
                    <a:pt x="193" y="2978"/>
                  </a:lnTo>
                  <a:lnTo>
                    <a:pt x="337" y="3362"/>
                  </a:lnTo>
                  <a:lnTo>
                    <a:pt x="577" y="3650"/>
                  </a:lnTo>
                  <a:lnTo>
                    <a:pt x="817" y="3890"/>
                  </a:lnTo>
                  <a:lnTo>
                    <a:pt x="1105" y="4082"/>
                  </a:lnTo>
                  <a:lnTo>
                    <a:pt x="1442" y="4178"/>
                  </a:lnTo>
                  <a:lnTo>
                    <a:pt x="1778" y="4226"/>
                  </a:lnTo>
                  <a:lnTo>
                    <a:pt x="2018" y="4178"/>
                  </a:lnTo>
                  <a:lnTo>
                    <a:pt x="2402" y="3842"/>
                  </a:lnTo>
                  <a:lnTo>
                    <a:pt x="2546" y="3650"/>
                  </a:lnTo>
                  <a:lnTo>
                    <a:pt x="2642" y="3458"/>
                  </a:lnTo>
                  <a:lnTo>
                    <a:pt x="2738" y="3266"/>
                  </a:lnTo>
                  <a:lnTo>
                    <a:pt x="2834" y="3026"/>
                  </a:lnTo>
                  <a:lnTo>
                    <a:pt x="2834" y="2786"/>
                  </a:lnTo>
                  <a:lnTo>
                    <a:pt x="2834" y="2497"/>
                  </a:lnTo>
                  <a:lnTo>
                    <a:pt x="2786" y="1489"/>
                  </a:lnTo>
                  <a:lnTo>
                    <a:pt x="2738" y="1105"/>
                  </a:lnTo>
                  <a:lnTo>
                    <a:pt x="2594" y="721"/>
                  </a:lnTo>
                  <a:lnTo>
                    <a:pt x="2402" y="384"/>
                  </a:lnTo>
                  <a:lnTo>
                    <a:pt x="2114" y="96"/>
                  </a:lnTo>
                  <a:lnTo>
                    <a:pt x="1874" y="48"/>
                  </a:lnTo>
                  <a:lnTo>
                    <a:pt x="1634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8" name="Google Shape;3908;p59"/>
            <p:cNvSpPr/>
            <p:nvPr/>
          </p:nvSpPr>
          <p:spPr>
            <a:xfrm>
              <a:off x="828825" y="3030375"/>
              <a:ext cx="21625" cy="22825"/>
            </a:xfrm>
            <a:custGeom>
              <a:avLst/>
              <a:gdLst/>
              <a:ahLst/>
              <a:cxnLst/>
              <a:rect l="l" t="t" r="r" b="b"/>
              <a:pathLst>
                <a:path w="865" h="913" extrusionOk="0">
                  <a:moveTo>
                    <a:pt x="721" y="0"/>
                  </a:moveTo>
                  <a:lnTo>
                    <a:pt x="673" y="48"/>
                  </a:lnTo>
                  <a:lnTo>
                    <a:pt x="577" y="192"/>
                  </a:lnTo>
                  <a:lnTo>
                    <a:pt x="481" y="288"/>
                  </a:lnTo>
                  <a:lnTo>
                    <a:pt x="333" y="436"/>
                  </a:lnTo>
                  <a:lnTo>
                    <a:pt x="333" y="436"/>
                  </a:lnTo>
                  <a:lnTo>
                    <a:pt x="144" y="96"/>
                  </a:lnTo>
                  <a:lnTo>
                    <a:pt x="96" y="48"/>
                  </a:lnTo>
                  <a:lnTo>
                    <a:pt x="48" y="48"/>
                  </a:lnTo>
                  <a:lnTo>
                    <a:pt x="0" y="96"/>
                  </a:lnTo>
                  <a:lnTo>
                    <a:pt x="0" y="192"/>
                  </a:lnTo>
                  <a:lnTo>
                    <a:pt x="241" y="624"/>
                  </a:lnTo>
                  <a:lnTo>
                    <a:pt x="241" y="672"/>
                  </a:lnTo>
                  <a:lnTo>
                    <a:pt x="289" y="672"/>
                  </a:lnTo>
                  <a:lnTo>
                    <a:pt x="385" y="624"/>
                  </a:lnTo>
                  <a:lnTo>
                    <a:pt x="577" y="384"/>
                  </a:lnTo>
                  <a:lnTo>
                    <a:pt x="673" y="240"/>
                  </a:lnTo>
                  <a:lnTo>
                    <a:pt x="673" y="288"/>
                  </a:lnTo>
                  <a:lnTo>
                    <a:pt x="673" y="480"/>
                  </a:lnTo>
                  <a:lnTo>
                    <a:pt x="673" y="672"/>
                  </a:lnTo>
                  <a:lnTo>
                    <a:pt x="673" y="769"/>
                  </a:lnTo>
                  <a:lnTo>
                    <a:pt x="673" y="865"/>
                  </a:lnTo>
                  <a:lnTo>
                    <a:pt x="721" y="913"/>
                  </a:lnTo>
                  <a:lnTo>
                    <a:pt x="769" y="913"/>
                  </a:lnTo>
                  <a:lnTo>
                    <a:pt x="817" y="865"/>
                  </a:lnTo>
                  <a:lnTo>
                    <a:pt x="865" y="769"/>
                  </a:lnTo>
                  <a:lnTo>
                    <a:pt x="865" y="672"/>
                  </a:lnTo>
                  <a:lnTo>
                    <a:pt x="865" y="480"/>
                  </a:lnTo>
                  <a:lnTo>
                    <a:pt x="817" y="96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9" name="Google Shape;3909;p59"/>
            <p:cNvSpPr/>
            <p:nvPr/>
          </p:nvSpPr>
          <p:spPr>
            <a:xfrm>
              <a:off x="239325" y="2558525"/>
              <a:ext cx="283350" cy="421450"/>
            </a:xfrm>
            <a:custGeom>
              <a:avLst/>
              <a:gdLst/>
              <a:ahLst/>
              <a:cxnLst/>
              <a:rect l="l" t="t" r="r" b="b"/>
              <a:pathLst>
                <a:path w="11334" h="16858" extrusionOk="0">
                  <a:moveTo>
                    <a:pt x="4995" y="0"/>
                  </a:moveTo>
                  <a:lnTo>
                    <a:pt x="4322" y="48"/>
                  </a:lnTo>
                  <a:lnTo>
                    <a:pt x="3698" y="144"/>
                  </a:lnTo>
                  <a:lnTo>
                    <a:pt x="4226" y="336"/>
                  </a:lnTo>
                  <a:lnTo>
                    <a:pt x="4755" y="625"/>
                  </a:lnTo>
                  <a:lnTo>
                    <a:pt x="5331" y="961"/>
                  </a:lnTo>
                  <a:lnTo>
                    <a:pt x="5571" y="1153"/>
                  </a:lnTo>
                  <a:lnTo>
                    <a:pt x="5811" y="1393"/>
                  </a:lnTo>
                  <a:lnTo>
                    <a:pt x="6051" y="1633"/>
                  </a:lnTo>
                  <a:lnTo>
                    <a:pt x="6195" y="1921"/>
                  </a:lnTo>
                  <a:lnTo>
                    <a:pt x="6291" y="2209"/>
                  </a:lnTo>
                  <a:lnTo>
                    <a:pt x="6291" y="2498"/>
                  </a:lnTo>
                  <a:lnTo>
                    <a:pt x="6243" y="2834"/>
                  </a:lnTo>
                  <a:lnTo>
                    <a:pt x="6051" y="3170"/>
                  </a:lnTo>
                  <a:lnTo>
                    <a:pt x="5715" y="3602"/>
                  </a:lnTo>
                  <a:lnTo>
                    <a:pt x="5379" y="4082"/>
                  </a:lnTo>
                  <a:lnTo>
                    <a:pt x="5379" y="4082"/>
                  </a:lnTo>
                  <a:lnTo>
                    <a:pt x="5427" y="3746"/>
                  </a:lnTo>
                  <a:lnTo>
                    <a:pt x="5475" y="3410"/>
                  </a:lnTo>
                  <a:lnTo>
                    <a:pt x="5475" y="3122"/>
                  </a:lnTo>
                  <a:lnTo>
                    <a:pt x="5427" y="2930"/>
                  </a:lnTo>
                  <a:lnTo>
                    <a:pt x="5283" y="2594"/>
                  </a:lnTo>
                  <a:lnTo>
                    <a:pt x="5139" y="2305"/>
                  </a:lnTo>
                  <a:lnTo>
                    <a:pt x="4947" y="2017"/>
                  </a:lnTo>
                  <a:lnTo>
                    <a:pt x="4706" y="1825"/>
                  </a:lnTo>
                  <a:lnTo>
                    <a:pt x="4514" y="1681"/>
                  </a:lnTo>
                  <a:lnTo>
                    <a:pt x="4274" y="1537"/>
                  </a:lnTo>
                  <a:lnTo>
                    <a:pt x="3842" y="1345"/>
                  </a:lnTo>
                  <a:lnTo>
                    <a:pt x="3410" y="1249"/>
                  </a:lnTo>
                  <a:lnTo>
                    <a:pt x="3026" y="1201"/>
                  </a:lnTo>
                  <a:lnTo>
                    <a:pt x="2689" y="1249"/>
                  </a:lnTo>
                  <a:lnTo>
                    <a:pt x="3218" y="1249"/>
                  </a:lnTo>
                  <a:lnTo>
                    <a:pt x="3458" y="1345"/>
                  </a:lnTo>
                  <a:lnTo>
                    <a:pt x="3650" y="1441"/>
                  </a:lnTo>
                  <a:lnTo>
                    <a:pt x="4034" y="1729"/>
                  </a:lnTo>
                  <a:lnTo>
                    <a:pt x="4370" y="2017"/>
                  </a:lnTo>
                  <a:lnTo>
                    <a:pt x="4562" y="2353"/>
                  </a:lnTo>
                  <a:lnTo>
                    <a:pt x="4755" y="2642"/>
                  </a:lnTo>
                  <a:lnTo>
                    <a:pt x="4899" y="2930"/>
                  </a:lnTo>
                  <a:lnTo>
                    <a:pt x="4466" y="3170"/>
                  </a:lnTo>
                  <a:lnTo>
                    <a:pt x="4034" y="3458"/>
                  </a:lnTo>
                  <a:lnTo>
                    <a:pt x="3458" y="3890"/>
                  </a:lnTo>
                  <a:lnTo>
                    <a:pt x="2785" y="4419"/>
                  </a:lnTo>
                  <a:lnTo>
                    <a:pt x="2113" y="5091"/>
                  </a:lnTo>
                  <a:lnTo>
                    <a:pt x="1393" y="5907"/>
                  </a:lnTo>
                  <a:lnTo>
                    <a:pt x="1057" y="6340"/>
                  </a:lnTo>
                  <a:lnTo>
                    <a:pt x="768" y="6820"/>
                  </a:lnTo>
                  <a:lnTo>
                    <a:pt x="432" y="7396"/>
                  </a:lnTo>
                  <a:lnTo>
                    <a:pt x="240" y="7972"/>
                  </a:lnTo>
                  <a:lnTo>
                    <a:pt x="48" y="8549"/>
                  </a:lnTo>
                  <a:lnTo>
                    <a:pt x="0" y="9173"/>
                  </a:lnTo>
                  <a:lnTo>
                    <a:pt x="0" y="9797"/>
                  </a:lnTo>
                  <a:lnTo>
                    <a:pt x="48" y="10374"/>
                  </a:lnTo>
                  <a:lnTo>
                    <a:pt x="144" y="10998"/>
                  </a:lnTo>
                  <a:lnTo>
                    <a:pt x="288" y="11622"/>
                  </a:lnTo>
                  <a:lnTo>
                    <a:pt x="528" y="12247"/>
                  </a:lnTo>
                  <a:lnTo>
                    <a:pt x="816" y="12823"/>
                  </a:lnTo>
                  <a:lnTo>
                    <a:pt x="1105" y="13399"/>
                  </a:lnTo>
                  <a:lnTo>
                    <a:pt x="1489" y="13928"/>
                  </a:lnTo>
                  <a:lnTo>
                    <a:pt x="1873" y="14408"/>
                  </a:lnTo>
                  <a:lnTo>
                    <a:pt x="2305" y="14888"/>
                  </a:lnTo>
                  <a:lnTo>
                    <a:pt x="2737" y="15320"/>
                  </a:lnTo>
                  <a:lnTo>
                    <a:pt x="3218" y="15752"/>
                  </a:lnTo>
                  <a:lnTo>
                    <a:pt x="3746" y="16089"/>
                  </a:lnTo>
                  <a:lnTo>
                    <a:pt x="4274" y="16377"/>
                  </a:lnTo>
                  <a:lnTo>
                    <a:pt x="4803" y="16569"/>
                  </a:lnTo>
                  <a:lnTo>
                    <a:pt x="5331" y="16761"/>
                  </a:lnTo>
                  <a:lnTo>
                    <a:pt x="5859" y="16857"/>
                  </a:lnTo>
                  <a:lnTo>
                    <a:pt x="6435" y="16857"/>
                  </a:lnTo>
                  <a:lnTo>
                    <a:pt x="7012" y="16809"/>
                  </a:lnTo>
                  <a:lnTo>
                    <a:pt x="7540" y="16713"/>
                  </a:lnTo>
                  <a:lnTo>
                    <a:pt x="8068" y="16473"/>
                  </a:lnTo>
                  <a:lnTo>
                    <a:pt x="8597" y="16137"/>
                  </a:lnTo>
                  <a:lnTo>
                    <a:pt x="9125" y="15752"/>
                  </a:lnTo>
                  <a:lnTo>
                    <a:pt x="9605" y="15224"/>
                  </a:lnTo>
                  <a:lnTo>
                    <a:pt x="10037" y="14600"/>
                  </a:lnTo>
                  <a:lnTo>
                    <a:pt x="10470" y="13880"/>
                  </a:lnTo>
                  <a:lnTo>
                    <a:pt x="10902" y="13015"/>
                  </a:lnTo>
                  <a:lnTo>
                    <a:pt x="11238" y="12055"/>
                  </a:lnTo>
                  <a:lnTo>
                    <a:pt x="11334" y="11766"/>
                  </a:lnTo>
                  <a:lnTo>
                    <a:pt x="11334" y="11478"/>
                  </a:lnTo>
                  <a:lnTo>
                    <a:pt x="11286" y="11238"/>
                  </a:lnTo>
                  <a:lnTo>
                    <a:pt x="11142" y="10998"/>
                  </a:lnTo>
                  <a:lnTo>
                    <a:pt x="10998" y="10854"/>
                  </a:lnTo>
                  <a:lnTo>
                    <a:pt x="10806" y="10662"/>
                  </a:lnTo>
                  <a:lnTo>
                    <a:pt x="10566" y="10566"/>
                  </a:lnTo>
                  <a:lnTo>
                    <a:pt x="10325" y="10470"/>
                  </a:lnTo>
                  <a:lnTo>
                    <a:pt x="9845" y="10326"/>
                  </a:lnTo>
                  <a:lnTo>
                    <a:pt x="9413" y="10230"/>
                  </a:lnTo>
                  <a:lnTo>
                    <a:pt x="8933" y="10182"/>
                  </a:lnTo>
                  <a:lnTo>
                    <a:pt x="9077" y="10037"/>
                  </a:lnTo>
                  <a:lnTo>
                    <a:pt x="9413" y="9557"/>
                  </a:lnTo>
                  <a:lnTo>
                    <a:pt x="9845" y="8789"/>
                  </a:lnTo>
                  <a:lnTo>
                    <a:pt x="10037" y="8309"/>
                  </a:lnTo>
                  <a:lnTo>
                    <a:pt x="10229" y="7780"/>
                  </a:lnTo>
                  <a:lnTo>
                    <a:pt x="10373" y="7204"/>
                  </a:lnTo>
                  <a:lnTo>
                    <a:pt x="10470" y="6580"/>
                  </a:lnTo>
                  <a:lnTo>
                    <a:pt x="10518" y="5859"/>
                  </a:lnTo>
                  <a:lnTo>
                    <a:pt x="10470" y="5139"/>
                  </a:lnTo>
                  <a:lnTo>
                    <a:pt x="10325" y="4419"/>
                  </a:lnTo>
                  <a:lnTo>
                    <a:pt x="10085" y="3602"/>
                  </a:lnTo>
                  <a:lnTo>
                    <a:pt x="9749" y="2786"/>
                  </a:lnTo>
                  <a:lnTo>
                    <a:pt x="9269" y="1969"/>
                  </a:lnTo>
                  <a:lnTo>
                    <a:pt x="8933" y="1489"/>
                  </a:lnTo>
                  <a:lnTo>
                    <a:pt x="8500" y="1105"/>
                  </a:lnTo>
                  <a:lnTo>
                    <a:pt x="8116" y="769"/>
                  </a:lnTo>
                  <a:lnTo>
                    <a:pt x="7636" y="529"/>
                  </a:lnTo>
                  <a:lnTo>
                    <a:pt x="7204" y="336"/>
                  </a:lnTo>
                  <a:lnTo>
                    <a:pt x="6724" y="192"/>
                  </a:lnTo>
                  <a:lnTo>
                    <a:pt x="6243" y="96"/>
                  </a:lnTo>
                  <a:lnTo>
                    <a:pt x="5811" y="48"/>
                  </a:lnTo>
                  <a:lnTo>
                    <a:pt x="4995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0" name="Google Shape;3910;p59"/>
            <p:cNvSpPr/>
            <p:nvPr/>
          </p:nvSpPr>
          <p:spPr>
            <a:xfrm>
              <a:off x="442225" y="2804650"/>
              <a:ext cx="97275" cy="169300"/>
            </a:xfrm>
            <a:custGeom>
              <a:avLst/>
              <a:gdLst/>
              <a:ahLst/>
              <a:cxnLst/>
              <a:rect l="l" t="t" r="r" b="b"/>
              <a:pathLst>
                <a:path w="3891" h="6772" extrusionOk="0">
                  <a:moveTo>
                    <a:pt x="2450" y="0"/>
                  </a:moveTo>
                  <a:lnTo>
                    <a:pt x="2161" y="48"/>
                  </a:lnTo>
                  <a:lnTo>
                    <a:pt x="2017" y="144"/>
                  </a:lnTo>
                  <a:lnTo>
                    <a:pt x="1825" y="337"/>
                  </a:lnTo>
                  <a:lnTo>
                    <a:pt x="1633" y="625"/>
                  </a:lnTo>
                  <a:lnTo>
                    <a:pt x="1441" y="961"/>
                  </a:lnTo>
                  <a:lnTo>
                    <a:pt x="1057" y="1825"/>
                  </a:lnTo>
                  <a:lnTo>
                    <a:pt x="673" y="2834"/>
                  </a:lnTo>
                  <a:lnTo>
                    <a:pt x="384" y="3842"/>
                  </a:lnTo>
                  <a:lnTo>
                    <a:pt x="144" y="4851"/>
                  </a:lnTo>
                  <a:lnTo>
                    <a:pt x="0" y="5619"/>
                  </a:lnTo>
                  <a:lnTo>
                    <a:pt x="0" y="5956"/>
                  </a:lnTo>
                  <a:lnTo>
                    <a:pt x="48" y="6196"/>
                  </a:lnTo>
                  <a:lnTo>
                    <a:pt x="192" y="6484"/>
                  </a:lnTo>
                  <a:lnTo>
                    <a:pt x="336" y="6676"/>
                  </a:lnTo>
                  <a:lnTo>
                    <a:pt x="481" y="6772"/>
                  </a:lnTo>
                  <a:lnTo>
                    <a:pt x="625" y="6772"/>
                  </a:lnTo>
                  <a:lnTo>
                    <a:pt x="769" y="6724"/>
                  </a:lnTo>
                  <a:lnTo>
                    <a:pt x="913" y="6676"/>
                  </a:lnTo>
                  <a:lnTo>
                    <a:pt x="1009" y="6628"/>
                  </a:lnTo>
                  <a:lnTo>
                    <a:pt x="3890" y="721"/>
                  </a:lnTo>
                  <a:lnTo>
                    <a:pt x="3746" y="577"/>
                  </a:lnTo>
                  <a:lnTo>
                    <a:pt x="3314" y="289"/>
                  </a:lnTo>
                  <a:lnTo>
                    <a:pt x="3074" y="144"/>
                  </a:lnTo>
                  <a:lnTo>
                    <a:pt x="2786" y="48"/>
                  </a:lnTo>
                  <a:lnTo>
                    <a:pt x="2450" y="0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1" name="Google Shape;3911;p59"/>
            <p:cNvSpPr/>
            <p:nvPr/>
          </p:nvSpPr>
          <p:spPr>
            <a:xfrm>
              <a:off x="868450" y="2958325"/>
              <a:ext cx="98475" cy="121300"/>
            </a:xfrm>
            <a:custGeom>
              <a:avLst/>
              <a:gdLst/>
              <a:ahLst/>
              <a:cxnLst/>
              <a:rect l="l" t="t" r="r" b="b"/>
              <a:pathLst>
                <a:path w="3939" h="4852" extrusionOk="0">
                  <a:moveTo>
                    <a:pt x="1729" y="1"/>
                  </a:moveTo>
                  <a:lnTo>
                    <a:pt x="1345" y="49"/>
                  </a:lnTo>
                  <a:lnTo>
                    <a:pt x="1009" y="193"/>
                  </a:lnTo>
                  <a:lnTo>
                    <a:pt x="673" y="433"/>
                  </a:lnTo>
                  <a:lnTo>
                    <a:pt x="432" y="673"/>
                  </a:lnTo>
                  <a:lnTo>
                    <a:pt x="240" y="961"/>
                  </a:lnTo>
                  <a:lnTo>
                    <a:pt x="96" y="1345"/>
                  </a:lnTo>
                  <a:lnTo>
                    <a:pt x="0" y="1682"/>
                  </a:lnTo>
                  <a:lnTo>
                    <a:pt x="0" y="2066"/>
                  </a:lnTo>
                  <a:lnTo>
                    <a:pt x="96" y="3122"/>
                  </a:lnTo>
                  <a:lnTo>
                    <a:pt x="192" y="3458"/>
                  </a:lnTo>
                  <a:lnTo>
                    <a:pt x="336" y="3843"/>
                  </a:lnTo>
                  <a:lnTo>
                    <a:pt x="529" y="4131"/>
                  </a:lnTo>
                  <a:lnTo>
                    <a:pt x="769" y="4419"/>
                  </a:lnTo>
                  <a:lnTo>
                    <a:pt x="1105" y="4611"/>
                  </a:lnTo>
                  <a:lnTo>
                    <a:pt x="1441" y="4755"/>
                  </a:lnTo>
                  <a:lnTo>
                    <a:pt x="1825" y="4851"/>
                  </a:lnTo>
                  <a:lnTo>
                    <a:pt x="2209" y="4851"/>
                  </a:lnTo>
                  <a:lnTo>
                    <a:pt x="2594" y="4755"/>
                  </a:lnTo>
                  <a:lnTo>
                    <a:pt x="2930" y="4611"/>
                  </a:lnTo>
                  <a:lnTo>
                    <a:pt x="3218" y="4419"/>
                  </a:lnTo>
                  <a:lnTo>
                    <a:pt x="3506" y="4131"/>
                  </a:lnTo>
                  <a:lnTo>
                    <a:pt x="3698" y="3843"/>
                  </a:lnTo>
                  <a:lnTo>
                    <a:pt x="3842" y="3506"/>
                  </a:lnTo>
                  <a:lnTo>
                    <a:pt x="3938" y="3122"/>
                  </a:lnTo>
                  <a:lnTo>
                    <a:pt x="3938" y="2738"/>
                  </a:lnTo>
                  <a:lnTo>
                    <a:pt x="3842" y="1730"/>
                  </a:lnTo>
                  <a:lnTo>
                    <a:pt x="3746" y="1345"/>
                  </a:lnTo>
                  <a:lnTo>
                    <a:pt x="3602" y="1009"/>
                  </a:lnTo>
                  <a:lnTo>
                    <a:pt x="3410" y="673"/>
                  </a:lnTo>
                  <a:lnTo>
                    <a:pt x="3122" y="433"/>
                  </a:lnTo>
                  <a:lnTo>
                    <a:pt x="2834" y="193"/>
                  </a:lnTo>
                  <a:lnTo>
                    <a:pt x="2498" y="49"/>
                  </a:lnTo>
                  <a:lnTo>
                    <a:pt x="2113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2" name="Google Shape;3912;p59"/>
            <p:cNvSpPr/>
            <p:nvPr/>
          </p:nvSpPr>
          <p:spPr>
            <a:xfrm>
              <a:off x="868450" y="2958325"/>
              <a:ext cx="98475" cy="121300"/>
            </a:xfrm>
            <a:custGeom>
              <a:avLst/>
              <a:gdLst/>
              <a:ahLst/>
              <a:cxnLst/>
              <a:rect l="l" t="t" r="r" b="b"/>
              <a:pathLst>
                <a:path w="3939" h="4852" fill="none" extrusionOk="0">
                  <a:moveTo>
                    <a:pt x="2209" y="4851"/>
                  </a:moveTo>
                  <a:lnTo>
                    <a:pt x="2209" y="4851"/>
                  </a:lnTo>
                  <a:lnTo>
                    <a:pt x="2209" y="4851"/>
                  </a:lnTo>
                  <a:lnTo>
                    <a:pt x="2594" y="4755"/>
                  </a:lnTo>
                  <a:lnTo>
                    <a:pt x="2930" y="4611"/>
                  </a:lnTo>
                  <a:lnTo>
                    <a:pt x="3218" y="4419"/>
                  </a:lnTo>
                  <a:lnTo>
                    <a:pt x="3506" y="4131"/>
                  </a:lnTo>
                  <a:lnTo>
                    <a:pt x="3698" y="3843"/>
                  </a:lnTo>
                  <a:lnTo>
                    <a:pt x="3842" y="3506"/>
                  </a:lnTo>
                  <a:lnTo>
                    <a:pt x="3938" y="3122"/>
                  </a:lnTo>
                  <a:lnTo>
                    <a:pt x="3938" y="2738"/>
                  </a:lnTo>
                  <a:lnTo>
                    <a:pt x="3842" y="1730"/>
                  </a:lnTo>
                  <a:lnTo>
                    <a:pt x="3842" y="1730"/>
                  </a:lnTo>
                  <a:lnTo>
                    <a:pt x="3746" y="1345"/>
                  </a:lnTo>
                  <a:lnTo>
                    <a:pt x="3602" y="1009"/>
                  </a:lnTo>
                  <a:lnTo>
                    <a:pt x="3410" y="673"/>
                  </a:lnTo>
                  <a:lnTo>
                    <a:pt x="3122" y="433"/>
                  </a:lnTo>
                  <a:lnTo>
                    <a:pt x="2834" y="193"/>
                  </a:lnTo>
                  <a:lnTo>
                    <a:pt x="2498" y="49"/>
                  </a:lnTo>
                  <a:lnTo>
                    <a:pt x="2113" y="1"/>
                  </a:lnTo>
                  <a:lnTo>
                    <a:pt x="1729" y="1"/>
                  </a:lnTo>
                  <a:lnTo>
                    <a:pt x="1729" y="1"/>
                  </a:lnTo>
                  <a:lnTo>
                    <a:pt x="1345" y="49"/>
                  </a:lnTo>
                  <a:lnTo>
                    <a:pt x="1009" y="193"/>
                  </a:lnTo>
                  <a:lnTo>
                    <a:pt x="673" y="433"/>
                  </a:lnTo>
                  <a:lnTo>
                    <a:pt x="432" y="673"/>
                  </a:lnTo>
                  <a:lnTo>
                    <a:pt x="240" y="961"/>
                  </a:lnTo>
                  <a:lnTo>
                    <a:pt x="96" y="1345"/>
                  </a:lnTo>
                  <a:lnTo>
                    <a:pt x="0" y="1682"/>
                  </a:lnTo>
                  <a:lnTo>
                    <a:pt x="0" y="2066"/>
                  </a:lnTo>
                  <a:lnTo>
                    <a:pt x="96" y="3122"/>
                  </a:lnTo>
                  <a:lnTo>
                    <a:pt x="96" y="3122"/>
                  </a:lnTo>
                  <a:lnTo>
                    <a:pt x="192" y="3458"/>
                  </a:lnTo>
                  <a:lnTo>
                    <a:pt x="336" y="3843"/>
                  </a:lnTo>
                  <a:lnTo>
                    <a:pt x="529" y="4131"/>
                  </a:lnTo>
                  <a:lnTo>
                    <a:pt x="769" y="4419"/>
                  </a:lnTo>
                  <a:lnTo>
                    <a:pt x="1105" y="4611"/>
                  </a:lnTo>
                  <a:lnTo>
                    <a:pt x="1441" y="4755"/>
                  </a:lnTo>
                  <a:lnTo>
                    <a:pt x="1825" y="4851"/>
                  </a:lnTo>
                  <a:lnTo>
                    <a:pt x="2209" y="485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3" name="Google Shape;3913;p59"/>
            <p:cNvSpPr/>
            <p:nvPr/>
          </p:nvSpPr>
          <p:spPr>
            <a:xfrm>
              <a:off x="868450" y="2969125"/>
              <a:ext cx="72050" cy="104500"/>
            </a:xfrm>
            <a:custGeom>
              <a:avLst/>
              <a:gdLst/>
              <a:ahLst/>
              <a:cxnLst/>
              <a:rect l="l" t="t" r="r" b="b"/>
              <a:pathLst>
                <a:path w="2882" h="4180" extrusionOk="0">
                  <a:moveTo>
                    <a:pt x="961" y="1"/>
                  </a:moveTo>
                  <a:lnTo>
                    <a:pt x="721" y="49"/>
                  </a:lnTo>
                  <a:lnTo>
                    <a:pt x="529" y="145"/>
                  </a:lnTo>
                  <a:lnTo>
                    <a:pt x="288" y="481"/>
                  </a:lnTo>
                  <a:lnTo>
                    <a:pt x="96" y="817"/>
                  </a:lnTo>
                  <a:lnTo>
                    <a:pt x="0" y="1250"/>
                  </a:lnTo>
                  <a:lnTo>
                    <a:pt x="0" y="1634"/>
                  </a:lnTo>
                  <a:lnTo>
                    <a:pt x="96" y="2690"/>
                  </a:lnTo>
                  <a:lnTo>
                    <a:pt x="144" y="2930"/>
                  </a:lnTo>
                  <a:lnTo>
                    <a:pt x="192" y="3171"/>
                  </a:lnTo>
                  <a:lnTo>
                    <a:pt x="288" y="3363"/>
                  </a:lnTo>
                  <a:lnTo>
                    <a:pt x="432" y="3555"/>
                  </a:lnTo>
                  <a:lnTo>
                    <a:pt x="577" y="3747"/>
                  </a:lnTo>
                  <a:lnTo>
                    <a:pt x="721" y="3939"/>
                  </a:lnTo>
                  <a:lnTo>
                    <a:pt x="1105" y="4179"/>
                  </a:lnTo>
                  <a:lnTo>
                    <a:pt x="1393" y="4179"/>
                  </a:lnTo>
                  <a:lnTo>
                    <a:pt x="1729" y="4131"/>
                  </a:lnTo>
                  <a:lnTo>
                    <a:pt x="2017" y="3987"/>
                  </a:lnTo>
                  <a:lnTo>
                    <a:pt x="2305" y="3747"/>
                  </a:lnTo>
                  <a:lnTo>
                    <a:pt x="2498" y="3459"/>
                  </a:lnTo>
                  <a:lnTo>
                    <a:pt x="2690" y="3122"/>
                  </a:lnTo>
                  <a:lnTo>
                    <a:pt x="2834" y="2786"/>
                  </a:lnTo>
                  <a:lnTo>
                    <a:pt x="2882" y="2354"/>
                  </a:lnTo>
                  <a:lnTo>
                    <a:pt x="2882" y="1970"/>
                  </a:lnTo>
                  <a:lnTo>
                    <a:pt x="2786" y="1538"/>
                  </a:lnTo>
                  <a:lnTo>
                    <a:pt x="2642" y="1153"/>
                  </a:lnTo>
                  <a:lnTo>
                    <a:pt x="2498" y="817"/>
                  </a:lnTo>
                  <a:lnTo>
                    <a:pt x="2257" y="529"/>
                  </a:lnTo>
                  <a:lnTo>
                    <a:pt x="1969" y="289"/>
                  </a:lnTo>
                  <a:lnTo>
                    <a:pt x="1681" y="145"/>
                  </a:lnTo>
                  <a:lnTo>
                    <a:pt x="1345" y="49"/>
                  </a:lnTo>
                  <a:lnTo>
                    <a:pt x="961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4" name="Google Shape;3914;p59"/>
            <p:cNvSpPr/>
            <p:nvPr/>
          </p:nvSpPr>
          <p:spPr>
            <a:xfrm>
              <a:off x="457825" y="2674975"/>
              <a:ext cx="710800" cy="584725"/>
            </a:xfrm>
            <a:custGeom>
              <a:avLst/>
              <a:gdLst/>
              <a:ahLst/>
              <a:cxnLst/>
              <a:rect l="l" t="t" r="r" b="b"/>
              <a:pathLst>
                <a:path w="28432" h="23389" extrusionOk="0">
                  <a:moveTo>
                    <a:pt x="13832" y="1"/>
                  </a:moveTo>
                  <a:lnTo>
                    <a:pt x="12631" y="49"/>
                  </a:lnTo>
                  <a:lnTo>
                    <a:pt x="11383" y="193"/>
                  </a:lnTo>
                  <a:lnTo>
                    <a:pt x="10182" y="385"/>
                  </a:lnTo>
                  <a:lnTo>
                    <a:pt x="8981" y="721"/>
                  </a:lnTo>
                  <a:lnTo>
                    <a:pt x="7829" y="1153"/>
                  </a:lnTo>
                  <a:lnTo>
                    <a:pt x="6676" y="1682"/>
                  </a:lnTo>
                  <a:lnTo>
                    <a:pt x="6148" y="2018"/>
                  </a:lnTo>
                  <a:lnTo>
                    <a:pt x="5620" y="2306"/>
                  </a:lnTo>
                  <a:lnTo>
                    <a:pt x="5139" y="2690"/>
                  </a:lnTo>
                  <a:lnTo>
                    <a:pt x="4611" y="3074"/>
                  </a:lnTo>
                  <a:lnTo>
                    <a:pt x="4179" y="3458"/>
                  </a:lnTo>
                  <a:lnTo>
                    <a:pt x="3699" y="3891"/>
                  </a:lnTo>
                  <a:lnTo>
                    <a:pt x="3266" y="4371"/>
                  </a:lnTo>
                  <a:lnTo>
                    <a:pt x="2882" y="4851"/>
                  </a:lnTo>
                  <a:lnTo>
                    <a:pt x="2498" y="5379"/>
                  </a:lnTo>
                  <a:lnTo>
                    <a:pt x="2162" y="5908"/>
                  </a:lnTo>
                  <a:lnTo>
                    <a:pt x="1826" y="6484"/>
                  </a:lnTo>
                  <a:lnTo>
                    <a:pt x="1537" y="7060"/>
                  </a:lnTo>
                  <a:lnTo>
                    <a:pt x="1009" y="8309"/>
                  </a:lnTo>
                  <a:lnTo>
                    <a:pt x="625" y="9510"/>
                  </a:lnTo>
                  <a:lnTo>
                    <a:pt x="337" y="10614"/>
                  </a:lnTo>
                  <a:lnTo>
                    <a:pt x="145" y="11671"/>
                  </a:lnTo>
                  <a:lnTo>
                    <a:pt x="49" y="12679"/>
                  </a:lnTo>
                  <a:lnTo>
                    <a:pt x="1" y="13592"/>
                  </a:lnTo>
                  <a:lnTo>
                    <a:pt x="49" y="14504"/>
                  </a:lnTo>
                  <a:lnTo>
                    <a:pt x="193" y="15321"/>
                  </a:lnTo>
                  <a:lnTo>
                    <a:pt x="385" y="16137"/>
                  </a:lnTo>
                  <a:lnTo>
                    <a:pt x="673" y="16858"/>
                  </a:lnTo>
                  <a:lnTo>
                    <a:pt x="961" y="17530"/>
                  </a:lnTo>
                  <a:lnTo>
                    <a:pt x="1345" y="18202"/>
                  </a:lnTo>
                  <a:lnTo>
                    <a:pt x="1730" y="18779"/>
                  </a:lnTo>
                  <a:lnTo>
                    <a:pt x="2210" y="19355"/>
                  </a:lnTo>
                  <a:lnTo>
                    <a:pt x="2642" y="19835"/>
                  </a:lnTo>
                  <a:lnTo>
                    <a:pt x="3170" y="20315"/>
                  </a:lnTo>
                  <a:lnTo>
                    <a:pt x="3651" y="20748"/>
                  </a:lnTo>
                  <a:lnTo>
                    <a:pt x="4179" y="21132"/>
                  </a:lnTo>
                  <a:lnTo>
                    <a:pt x="4707" y="21516"/>
                  </a:lnTo>
                  <a:lnTo>
                    <a:pt x="5283" y="21804"/>
                  </a:lnTo>
                  <a:lnTo>
                    <a:pt x="6292" y="22332"/>
                  </a:lnTo>
                  <a:lnTo>
                    <a:pt x="7252" y="22765"/>
                  </a:lnTo>
                  <a:lnTo>
                    <a:pt x="8069" y="23053"/>
                  </a:lnTo>
                  <a:lnTo>
                    <a:pt x="8741" y="23245"/>
                  </a:lnTo>
                  <a:lnTo>
                    <a:pt x="9318" y="23389"/>
                  </a:lnTo>
                  <a:lnTo>
                    <a:pt x="9029" y="23245"/>
                  </a:lnTo>
                  <a:lnTo>
                    <a:pt x="8693" y="23101"/>
                  </a:lnTo>
                  <a:lnTo>
                    <a:pt x="8117" y="22621"/>
                  </a:lnTo>
                  <a:lnTo>
                    <a:pt x="7589" y="22140"/>
                  </a:lnTo>
                  <a:lnTo>
                    <a:pt x="7108" y="21564"/>
                  </a:lnTo>
                  <a:lnTo>
                    <a:pt x="6724" y="21084"/>
                  </a:lnTo>
                  <a:lnTo>
                    <a:pt x="6388" y="20652"/>
                  </a:lnTo>
                  <a:lnTo>
                    <a:pt x="6148" y="20267"/>
                  </a:lnTo>
                  <a:lnTo>
                    <a:pt x="5331" y="20267"/>
                  </a:lnTo>
                  <a:lnTo>
                    <a:pt x="4851" y="20123"/>
                  </a:lnTo>
                  <a:lnTo>
                    <a:pt x="4611" y="20075"/>
                  </a:lnTo>
                  <a:lnTo>
                    <a:pt x="4323" y="19931"/>
                  </a:lnTo>
                  <a:lnTo>
                    <a:pt x="4083" y="19787"/>
                  </a:lnTo>
                  <a:lnTo>
                    <a:pt x="3795" y="19595"/>
                  </a:lnTo>
                  <a:lnTo>
                    <a:pt x="3554" y="19355"/>
                  </a:lnTo>
                  <a:lnTo>
                    <a:pt x="3314" y="19067"/>
                  </a:lnTo>
                  <a:lnTo>
                    <a:pt x="3122" y="18730"/>
                  </a:lnTo>
                  <a:lnTo>
                    <a:pt x="2978" y="18346"/>
                  </a:lnTo>
                  <a:lnTo>
                    <a:pt x="2786" y="17818"/>
                  </a:lnTo>
                  <a:lnTo>
                    <a:pt x="2738" y="17338"/>
                  </a:lnTo>
                  <a:lnTo>
                    <a:pt x="2690" y="16906"/>
                  </a:lnTo>
                  <a:lnTo>
                    <a:pt x="2738" y="16473"/>
                  </a:lnTo>
                  <a:lnTo>
                    <a:pt x="2834" y="16137"/>
                  </a:lnTo>
                  <a:lnTo>
                    <a:pt x="2930" y="15801"/>
                  </a:lnTo>
                  <a:lnTo>
                    <a:pt x="3122" y="15513"/>
                  </a:lnTo>
                  <a:lnTo>
                    <a:pt x="3314" y="15225"/>
                  </a:lnTo>
                  <a:lnTo>
                    <a:pt x="3506" y="15033"/>
                  </a:lnTo>
                  <a:lnTo>
                    <a:pt x="3747" y="14840"/>
                  </a:lnTo>
                  <a:lnTo>
                    <a:pt x="4275" y="14504"/>
                  </a:lnTo>
                  <a:lnTo>
                    <a:pt x="4755" y="14312"/>
                  </a:lnTo>
                  <a:lnTo>
                    <a:pt x="5187" y="14168"/>
                  </a:lnTo>
                  <a:lnTo>
                    <a:pt x="7012" y="17770"/>
                  </a:lnTo>
                  <a:lnTo>
                    <a:pt x="7204" y="17290"/>
                  </a:lnTo>
                  <a:lnTo>
                    <a:pt x="7396" y="16713"/>
                  </a:lnTo>
                  <a:lnTo>
                    <a:pt x="7541" y="16041"/>
                  </a:lnTo>
                  <a:lnTo>
                    <a:pt x="7637" y="15369"/>
                  </a:lnTo>
                  <a:lnTo>
                    <a:pt x="7733" y="14648"/>
                  </a:lnTo>
                  <a:lnTo>
                    <a:pt x="7733" y="13976"/>
                  </a:lnTo>
                  <a:lnTo>
                    <a:pt x="7685" y="13400"/>
                  </a:lnTo>
                  <a:lnTo>
                    <a:pt x="7589" y="12871"/>
                  </a:lnTo>
                  <a:lnTo>
                    <a:pt x="8309" y="12679"/>
                  </a:lnTo>
                  <a:lnTo>
                    <a:pt x="8981" y="12439"/>
                  </a:lnTo>
                  <a:lnTo>
                    <a:pt x="9558" y="12151"/>
                  </a:lnTo>
                  <a:lnTo>
                    <a:pt x="10038" y="11815"/>
                  </a:lnTo>
                  <a:lnTo>
                    <a:pt x="10518" y="11431"/>
                  </a:lnTo>
                  <a:lnTo>
                    <a:pt x="10902" y="11046"/>
                  </a:lnTo>
                  <a:lnTo>
                    <a:pt x="11239" y="10662"/>
                  </a:lnTo>
                  <a:lnTo>
                    <a:pt x="11527" y="10230"/>
                  </a:lnTo>
                  <a:lnTo>
                    <a:pt x="12103" y="9366"/>
                  </a:lnTo>
                  <a:lnTo>
                    <a:pt x="12583" y="8597"/>
                  </a:lnTo>
                  <a:lnTo>
                    <a:pt x="12871" y="8213"/>
                  </a:lnTo>
                  <a:lnTo>
                    <a:pt x="13160" y="7877"/>
                  </a:lnTo>
                  <a:lnTo>
                    <a:pt x="13448" y="7589"/>
                  </a:lnTo>
                  <a:lnTo>
                    <a:pt x="13784" y="7301"/>
                  </a:lnTo>
                  <a:lnTo>
                    <a:pt x="12871" y="8597"/>
                  </a:lnTo>
                  <a:lnTo>
                    <a:pt x="12439" y="9222"/>
                  </a:lnTo>
                  <a:lnTo>
                    <a:pt x="12103" y="9846"/>
                  </a:lnTo>
                  <a:lnTo>
                    <a:pt x="11863" y="10422"/>
                  </a:lnTo>
                  <a:lnTo>
                    <a:pt x="11815" y="10662"/>
                  </a:lnTo>
                  <a:lnTo>
                    <a:pt x="11767" y="10854"/>
                  </a:lnTo>
                  <a:lnTo>
                    <a:pt x="11815" y="11046"/>
                  </a:lnTo>
                  <a:lnTo>
                    <a:pt x="11911" y="11143"/>
                  </a:lnTo>
                  <a:lnTo>
                    <a:pt x="12055" y="11239"/>
                  </a:lnTo>
                  <a:lnTo>
                    <a:pt x="12247" y="11287"/>
                  </a:lnTo>
                  <a:lnTo>
                    <a:pt x="12535" y="11287"/>
                  </a:lnTo>
                  <a:lnTo>
                    <a:pt x="12871" y="11191"/>
                  </a:lnTo>
                  <a:lnTo>
                    <a:pt x="13160" y="11094"/>
                  </a:lnTo>
                  <a:lnTo>
                    <a:pt x="13496" y="10950"/>
                  </a:lnTo>
                  <a:lnTo>
                    <a:pt x="14120" y="10566"/>
                  </a:lnTo>
                  <a:lnTo>
                    <a:pt x="14696" y="10086"/>
                  </a:lnTo>
                  <a:lnTo>
                    <a:pt x="15273" y="9558"/>
                  </a:lnTo>
                  <a:lnTo>
                    <a:pt x="15753" y="8981"/>
                  </a:lnTo>
                  <a:lnTo>
                    <a:pt x="16185" y="8453"/>
                  </a:lnTo>
                  <a:lnTo>
                    <a:pt x="16521" y="7973"/>
                  </a:lnTo>
                  <a:lnTo>
                    <a:pt x="16185" y="8693"/>
                  </a:lnTo>
                  <a:lnTo>
                    <a:pt x="16041" y="9125"/>
                  </a:lnTo>
                  <a:lnTo>
                    <a:pt x="15945" y="9510"/>
                  </a:lnTo>
                  <a:lnTo>
                    <a:pt x="15849" y="9894"/>
                  </a:lnTo>
                  <a:lnTo>
                    <a:pt x="15849" y="10230"/>
                  </a:lnTo>
                  <a:lnTo>
                    <a:pt x="15849" y="10374"/>
                  </a:lnTo>
                  <a:lnTo>
                    <a:pt x="15897" y="10470"/>
                  </a:lnTo>
                  <a:lnTo>
                    <a:pt x="15993" y="10566"/>
                  </a:lnTo>
                  <a:lnTo>
                    <a:pt x="16089" y="10614"/>
                  </a:lnTo>
                  <a:lnTo>
                    <a:pt x="16281" y="10662"/>
                  </a:lnTo>
                  <a:lnTo>
                    <a:pt x="16665" y="10662"/>
                  </a:lnTo>
                  <a:lnTo>
                    <a:pt x="16857" y="10566"/>
                  </a:lnTo>
                  <a:lnTo>
                    <a:pt x="17338" y="10326"/>
                  </a:lnTo>
                  <a:lnTo>
                    <a:pt x="17770" y="9990"/>
                  </a:lnTo>
                  <a:lnTo>
                    <a:pt x="18202" y="9606"/>
                  </a:lnTo>
                  <a:lnTo>
                    <a:pt x="18586" y="9173"/>
                  </a:lnTo>
                  <a:lnTo>
                    <a:pt x="18875" y="8741"/>
                  </a:lnTo>
                  <a:lnTo>
                    <a:pt x="19067" y="8309"/>
                  </a:lnTo>
                  <a:lnTo>
                    <a:pt x="19451" y="8741"/>
                  </a:lnTo>
                  <a:lnTo>
                    <a:pt x="19835" y="9222"/>
                  </a:lnTo>
                  <a:lnTo>
                    <a:pt x="20267" y="9750"/>
                  </a:lnTo>
                  <a:lnTo>
                    <a:pt x="20796" y="10230"/>
                  </a:lnTo>
                  <a:lnTo>
                    <a:pt x="21276" y="10614"/>
                  </a:lnTo>
                  <a:lnTo>
                    <a:pt x="21516" y="10710"/>
                  </a:lnTo>
                  <a:lnTo>
                    <a:pt x="21708" y="10806"/>
                  </a:lnTo>
                  <a:lnTo>
                    <a:pt x="21900" y="10758"/>
                  </a:lnTo>
                  <a:lnTo>
                    <a:pt x="22092" y="10662"/>
                  </a:lnTo>
                  <a:lnTo>
                    <a:pt x="22188" y="10566"/>
                  </a:lnTo>
                  <a:lnTo>
                    <a:pt x="22236" y="10374"/>
                  </a:lnTo>
                  <a:lnTo>
                    <a:pt x="22284" y="10134"/>
                  </a:lnTo>
                  <a:lnTo>
                    <a:pt x="22284" y="9846"/>
                  </a:lnTo>
                  <a:lnTo>
                    <a:pt x="22620" y="10374"/>
                  </a:lnTo>
                  <a:lnTo>
                    <a:pt x="22957" y="10854"/>
                  </a:lnTo>
                  <a:lnTo>
                    <a:pt x="23197" y="11383"/>
                  </a:lnTo>
                  <a:lnTo>
                    <a:pt x="23437" y="11911"/>
                  </a:lnTo>
                  <a:lnTo>
                    <a:pt x="23773" y="12919"/>
                  </a:lnTo>
                  <a:lnTo>
                    <a:pt x="24013" y="13832"/>
                  </a:lnTo>
                  <a:lnTo>
                    <a:pt x="24205" y="14600"/>
                  </a:lnTo>
                  <a:lnTo>
                    <a:pt x="24301" y="15225"/>
                  </a:lnTo>
                  <a:lnTo>
                    <a:pt x="24349" y="15801"/>
                  </a:lnTo>
                  <a:lnTo>
                    <a:pt x="24830" y="15033"/>
                  </a:lnTo>
                  <a:lnTo>
                    <a:pt x="25214" y="14264"/>
                  </a:lnTo>
                  <a:lnTo>
                    <a:pt x="25550" y="13448"/>
                  </a:lnTo>
                  <a:lnTo>
                    <a:pt x="25790" y="12679"/>
                  </a:lnTo>
                  <a:lnTo>
                    <a:pt x="25982" y="11911"/>
                  </a:lnTo>
                  <a:lnTo>
                    <a:pt x="26078" y="11143"/>
                  </a:lnTo>
                  <a:lnTo>
                    <a:pt x="26078" y="10374"/>
                  </a:lnTo>
                  <a:lnTo>
                    <a:pt x="26030" y="9606"/>
                  </a:lnTo>
                  <a:lnTo>
                    <a:pt x="26703" y="9894"/>
                  </a:lnTo>
                  <a:lnTo>
                    <a:pt x="26991" y="9990"/>
                  </a:lnTo>
                  <a:lnTo>
                    <a:pt x="27279" y="10086"/>
                  </a:lnTo>
                  <a:lnTo>
                    <a:pt x="27855" y="10086"/>
                  </a:lnTo>
                  <a:lnTo>
                    <a:pt x="28047" y="9990"/>
                  </a:lnTo>
                  <a:lnTo>
                    <a:pt x="28239" y="9846"/>
                  </a:lnTo>
                  <a:lnTo>
                    <a:pt x="28335" y="9750"/>
                  </a:lnTo>
                  <a:lnTo>
                    <a:pt x="28384" y="9606"/>
                  </a:lnTo>
                  <a:lnTo>
                    <a:pt x="28432" y="9318"/>
                  </a:lnTo>
                  <a:lnTo>
                    <a:pt x="28335" y="9029"/>
                  </a:lnTo>
                  <a:lnTo>
                    <a:pt x="28191" y="8693"/>
                  </a:lnTo>
                  <a:lnTo>
                    <a:pt x="27951" y="8309"/>
                  </a:lnTo>
                  <a:lnTo>
                    <a:pt x="27711" y="7925"/>
                  </a:lnTo>
                  <a:lnTo>
                    <a:pt x="27039" y="7156"/>
                  </a:lnTo>
                  <a:lnTo>
                    <a:pt x="26318" y="6436"/>
                  </a:lnTo>
                  <a:lnTo>
                    <a:pt x="25694" y="5812"/>
                  </a:lnTo>
                  <a:lnTo>
                    <a:pt x="25070" y="5235"/>
                  </a:lnTo>
                  <a:lnTo>
                    <a:pt x="26078" y="5235"/>
                  </a:lnTo>
                  <a:lnTo>
                    <a:pt x="26655" y="5139"/>
                  </a:lnTo>
                  <a:lnTo>
                    <a:pt x="27231" y="5043"/>
                  </a:lnTo>
                  <a:lnTo>
                    <a:pt x="27471" y="4947"/>
                  </a:lnTo>
                  <a:lnTo>
                    <a:pt x="27711" y="4851"/>
                  </a:lnTo>
                  <a:lnTo>
                    <a:pt x="27903" y="4707"/>
                  </a:lnTo>
                  <a:lnTo>
                    <a:pt x="28047" y="4515"/>
                  </a:lnTo>
                  <a:lnTo>
                    <a:pt x="28095" y="4323"/>
                  </a:lnTo>
                  <a:lnTo>
                    <a:pt x="28095" y="4083"/>
                  </a:lnTo>
                  <a:lnTo>
                    <a:pt x="28095" y="3987"/>
                  </a:lnTo>
                  <a:lnTo>
                    <a:pt x="27999" y="3891"/>
                  </a:lnTo>
                  <a:lnTo>
                    <a:pt x="27759" y="3651"/>
                  </a:lnTo>
                  <a:lnTo>
                    <a:pt x="27423" y="3458"/>
                  </a:lnTo>
                  <a:lnTo>
                    <a:pt x="27039" y="3266"/>
                  </a:lnTo>
                  <a:lnTo>
                    <a:pt x="26559" y="3122"/>
                  </a:lnTo>
                  <a:lnTo>
                    <a:pt x="25982" y="2930"/>
                  </a:lnTo>
                  <a:lnTo>
                    <a:pt x="24830" y="2690"/>
                  </a:lnTo>
                  <a:lnTo>
                    <a:pt x="23677" y="2498"/>
                  </a:lnTo>
                  <a:lnTo>
                    <a:pt x="22717" y="2354"/>
                  </a:lnTo>
                  <a:lnTo>
                    <a:pt x="21708" y="2258"/>
                  </a:lnTo>
                  <a:lnTo>
                    <a:pt x="20507" y="1634"/>
                  </a:lnTo>
                  <a:lnTo>
                    <a:pt x="19403" y="1105"/>
                  </a:lnTo>
                  <a:lnTo>
                    <a:pt x="18875" y="865"/>
                  </a:lnTo>
                  <a:lnTo>
                    <a:pt x="18394" y="673"/>
                  </a:lnTo>
                  <a:lnTo>
                    <a:pt x="17290" y="385"/>
                  </a:lnTo>
                  <a:lnTo>
                    <a:pt x="16185" y="145"/>
                  </a:lnTo>
                  <a:lnTo>
                    <a:pt x="15033" y="49"/>
                  </a:lnTo>
                  <a:lnTo>
                    <a:pt x="1383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5" name="Google Shape;3915;p59"/>
            <p:cNvSpPr/>
            <p:nvPr/>
          </p:nvSpPr>
          <p:spPr>
            <a:xfrm>
              <a:off x="457825" y="2674975"/>
              <a:ext cx="710800" cy="584725"/>
            </a:xfrm>
            <a:custGeom>
              <a:avLst/>
              <a:gdLst/>
              <a:ahLst/>
              <a:cxnLst/>
              <a:rect l="l" t="t" r="r" b="b"/>
              <a:pathLst>
                <a:path w="28432" h="23389" fill="none" extrusionOk="0">
                  <a:moveTo>
                    <a:pt x="25070" y="5235"/>
                  </a:moveTo>
                  <a:lnTo>
                    <a:pt x="25070" y="5235"/>
                  </a:lnTo>
                  <a:lnTo>
                    <a:pt x="25550" y="5235"/>
                  </a:lnTo>
                  <a:lnTo>
                    <a:pt x="26078" y="5235"/>
                  </a:lnTo>
                  <a:lnTo>
                    <a:pt x="26655" y="5139"/>
                  </a:lnTo>
                  <a:lnTo>
                    <a:pt x="27231" y="5043"/>
                  </a:lnTo>
                  <a:lnTo>
                    <a:pt x="27471" y="4947"/>
                  </a:lnTo>
                  <a:lnTo>
                    <a:pt x="27711" y="4851"/>
                  </a:lnTo>
                  <a:lnTo>
                    <a:pt x="27903" y="4707"/>
                  </a:lnTo>
                  <a:lnTo>
                    <a:pt x="28047" y="4515"/>
                  </a:lnTo>
                  <a:lnTo>
                    <a:pt x="28095" y="4323"/>
                  </a:lnTo>
                  <a:lnTo>
                    <a:pt x="28095" y="4083"/>
                  </a:lnTo>
                  <a:lnTo>
                    <a:pt x="28095" y="4083"/>
                  </a:lnTo>
                  <a:lnTo>
                    <a:pt x="28095" y="3987"/>
                  </a:lnTo>
                  <a:lnTo>
                    <a:pt x="27999" y="3891"/>
                  </a:lnTo>
                  <a:lnTo>
                    <a:pt x="27759" y="3651"/>
                  </a:lnTo>
                  <a:lnTo>
                    <a:pt x="27423" y="3458"/>
                  </a:lnTo>
                  <a:lnTo>
                    <a:pt x="27039" y="3266"/>
                  </a:lnTo>
                  <a:lnTo>
                    <a:pt x="26559" y="3122"/>
                  </a:lnTo>
                  <a:lnTo>
                    <a:pt x="25982" y="2930"/>
                  </a:lnTo>
                  <a:lnTo>
                    <a:pt x="24830" y="2690"/>
                  </a:lnTo>
                  <a:lnTo>
                    <a:pt x="23677" y="2498"/>
                  </a:lnTo>
                  <a:lnTo>
                    <a:pt x="22717" y="2354"/>
                  </a:lnTo>
                  <a:lnTo>
                    <a:pt x="21708" y="2258"/>
                  </a:lnTo>
                  <a:lnTo>
                    <a:pt x="21708" y="2258"/>
                  </a:lnTo>
                  <a:lnTo>
                    <a:pt x="20507" y="1634"/>
                  </a:lnTo>
                  <a:lnTo>
                    <a:pt x="19403" y="1105"/>
                  </a:lnTo>
                  <a:lnTo>
                    <a:pt x="18875" y="865"/>
                  </a:lnTo>
                  <a:lnTo>
                    <a:pt x="18394" y="673"/>
                  </a:lnTo>
                  <a:lnTo>
                    <a:pt x="18394" y="673"/>
                  </a:lnTo>
                  <a:lnTo>
                    <a:pt x="17290" y="385"/>
                  </a:lnTo>
                  <a:lnTo>
                    <a:pt x="16185" y="145"/>
                  </a:lnTo>
                  <a:lnTo>
                    <a:pt x="15033" y="49"/>
                  </a:lnTo>
                  <a:lnTo>
                    <a:pt x="13832" y="1"/>
                  </a:lnTo>
                  <a:lnTo>
                    <a:pt x="12631" y="49"/>
                  </a:lnTo>
                  <a:lnTo>
                    <a:pt x="11383" y="193"/>
                  </a:lnTo>
                  <a:lnTo>
                    <a:pt x="10182" y="385"/>
                  </a:lnTo>
                  <a:lnTo>
                    <a:pt x="8981" y="721"/>
                  </a:lnTo>
                  <a:lnTo>
                    <a:pt x="7829" y="1153"/>
                  </a:lnTo>
                  <a:lnTo>
                    <a:pt x="6676" y="1682"/>
                  </a:lnTo>
                  <a:lnTo>
                    <a:pt x="6148" y="2018"/>
                  </a:lnTo>
                  <a:lnTo>
                    <a:pt x="5620" y="2306"/>
                  </a:lnTo>
                  <a:lnTo>
                    <a:pt x="5139" y="2690"/>
                  </a:lnTo>
                  <a:lnTo>
                    <a:pt x="4611" y="3074"/>
                  </a:lnTo>
                  <a:lnTo>
                    <a:pt x="4179" y="3458"/>
                  </a:lnTo>
                  <a:lnTo>
                    <a:pt x="3699" y="3891"/>
                  </a:lnTo>
                  <a:lnTo>
                    <a:pt x="3266" y="4371"/>
                  </a:lnTo>
                  <a:lnTo>
                    <a:pt x="2882" y="4851"/>
                  </a:lnTo>
                  <a:lnTo>
                    <a:pt x="2498" y="5379"/>
                  </a:lnTo>
                  <a:lnTo>
                    <a:pt x="2162" y="5908"/>
                  </a:lnTo>
                  <a:lnTo>
                    <a:pt x="1826" y="6484"/>
                  </a:lnTo>
                  <a:lnTo>
                    <a:pt x="1537" y="7060"/>
                  </a:lnTo>
                  <a:lnTo>
                    <a:pt x="1537" y="7060"/>
                  </a:lnTo>
                  <a:lnTo>
                    <a:pt x="1009" y="8309"/>
                  </a:lnTo>
                  <a:lnTo>
                    <a:pt x="625" y="9510"/>
                  </a:lnTo>
                  <a:lnTo>
                    <a:pt x="337" y="10614"/>
                  </a:lnTo>
                  <a:lnTo>
                    <a:pt x="145" y="11671"/>
                  </a:lnTo>
                  <a:lnTo>
                    <a:pt x="49" y="12679"/>
                  </a:lnTo>
                  <a:lnTo>
                    <a:pt x="1" y="13592"/>
                  </a:lnTo>
                  <a:lnTo>
                    <a:pt x="49" y="14504"/>
                  </a:lnTo>
                  <a:lnTo>
                    <a:pt x="193" y="15321"/>
                  </a:lnTo>
                  <a:lnTo>
                    <a:pt x="385" y="16137"/>
                  </a:lnTo>
                  <a:lnTo>
                    <a:pt x="673" y="16858"/>
                  </a:lnTo>
                  <a:lnTo>
                    <a:pt x="961" y="17530"/>
                  </a:lnTo>
                  <a:lnTo>
                    <a:pt x="1345" y="18202"/>
                  </a:lnTo>
                  <a:lnTo>
                    <a:pt x="1730" y="18779"/>
                  </a:lnTo>
                  <a:lnTo>
                    <a:pt x="2210" y="19355"/>
                  </a:lnTo>
                  <a:lnTo>
                    <a:pt x="2642" y="19835"/>
                  </a:lnTo>
                  <a:lnTo>
                    <a:pt x="3170" y="20315"/>
                  </a:lnTo>
                  <a:lnTo>
                    <a:pt x="3651" y="20748"/>
                  </a:lnTo>
                  <a:lnTo>
                    <a:pt x="4179" y="21132"/>
                  </a:lnTo>
                  <a:lnTo>
                    <a:pt x="4707" y="21516"/>
                  </a:lnTo>
                  <a:lnTo>
                    <a:pt x="5283" y="21804"/>
                  </a:lnTo>
                  <a:lnTo>
                    <a:pt x="6292" y="22332"/>
                  </a:lnTo>
                  <a:lnTo>
                    <a:pt x="7252" y="22765"/>
                  </a:lnTo>
                  <a:lnTo>
                    <a:pt x="8069" y="23053"/>
                  </a:lnTo>
                  <a:lnTo>
                    <a:pt x="8741" y="23245"/>
                  </a:lnTo>
                  <a:lnTo>
                    <a:pt x="9318" y="23389"/>
                  </a:lnTo>
                  <a:lnTo>
                    <a:pt x="9318" y="23389"/>
                  </a:lnTo>
                  <a:lnTo>
                    <a:pt x="9029" y="23245"/>
                  </a:lnTo>
                  <a:lnTo>
                    <a:pt x="8693" y="23101"/>
                  </a:lnTo>
                  <a:lnTo>
                    <a:pt x="8117" y="22621"/>
                  </a:lnTo>
                  <a:lnTo>
                    <a:pt x="7589" y="22140"/>
                  </a:lnTo>
                  <a:lnTo>
                    <a:pt x="7108" y="21564"/>
                  </a:lnTo>
                  <a:lnTo>
                    <a:pt x="6724" y="21084"/>
                  </a:lnTo>
                  <a:lnTo>
                    <a:pt x="6388" y="20652"/>
                  </a:lnTo>
                  <a:lnTo>
                    <a:pt x="6148" y="20267"/>
                  </a:lnTo>
                  <a:lnTo>
                    <a:pt x="6148" y="20267"/>
                  </a:lnTo>
                  <a:lnTo>
                    <a:pt x="5764" y="20267"/>
                  </a:lnTo>
                  <a:lnTo>
                    <a:pt x="5331" y="20267"/>
                  </a:lnTo>
                  <a:lnTo>
                    <a:pt x="4851" y="20123"/>
                  </a:lnTo>
                  <a:lnTo>
                    <a:pt x="4611" y="20075"/>
                  </a:lnTo>
                  <a:lnTo>
                    <a:pt x="4323" y="19931"/>
                  </a:lnTo>
                  <a:lnTo>
                    <a:pt x="4083" y="19787"/>
                  </a:lnTo>
                  <a:lnTo>
                    <a:pt x="3795" y="19595"/>
                  </a:lnTo>
                  <a:lnTo>
                    <a:pt x="3554" y="19355"/>
                  </a:lnTo>
                  <a:lnTo>
                    <a:pt x="3314" y="19067"/>
                  </a:lnTo>
                  <a:lnTo>
                    <a:pt x="3122" y="18730"/>
                  </a:lnTo>
                  <a:lnTo>
                    <a:pt x="2978" y="18346"/>
                  </a:lnTo>
                  <a:lnTo>
                    <a:pt x="2978" y="18346"/>
                  </a:lnTo>
                  <a:lnTo>
                    <a:pt x="2786" y="17818"/>
                  </a:lnTo>
                  <a:lnTo>
                    <a:pt x="2738" y="17338"/>
                  </a:lnTo>
                  <a:lnTo>
                    <a:pt x="2690" y="16906"/>
                  </a:lnTo>
                  <a:lnTo>
                    <a:pt x="2738" y="16473"/>
                  </a:lnTo>
                  <a:lnTo>
                    <a:pt x="2834" y="16137"/>
                  </a:lnTo>
                  <a:lnTo>
                    <a:pt x="2930" y="15801"/>
                  </a:lnTo>
                  <a:lnTo>
                    <a:pt x="3122" y="15513"/>
                  </a:lnTo>
                  <a:lnTo>
                    <a:pt x="3314" y="15225"/>
                  </a:lnTo>
                  <a:lnTo>
                    <a:pt x="3506" y="15033"/>
                  </a:lnTo>
                  <a:lnTo>
                    <a:pt x="3747" y="14840"/>
                  </a:lnTo>
                  <a:lnTo>
                    <a:pt x="4275" y="14504"/>
                  </a:lnTo>
                  <a:lnTo>
                    <a:pt x="4755" y="14312"/>
                  </a:lnTo>
                  <a:lnTo>
                    <a:pt x="5187" y="14168"/>
                  </a:lnTo>
                  <a:lnTo>
                    <a:pt x="7012" y="17770"/>
                  </a:lnTo>
                  <a:lnTo>
                    <a:pt x="7012" y="17770"/>
                  </a:lnTo>
                  <a:lnTo>
                    <a:pt x="7204" y="17290"/>
                  </a:lnTo>
                  <a:lnTo>
                    <a:pt x="7396" y="16713"/>
                  </a:lnTo>
                  <a:lnTo>
                    <a:pt x="7541" y="16041"/>
                  </a:lnTo>
                  <a:lnTo>
                    <a:pt x="7637" y="15369"/>
                  </a:lnTo>
                  <a:lnTo>
                    <a:pt x="7733" y="14648"/>
                  </a:lnTo>
                  <a:lnTo>
                    <a:pt x="7733" y="13976"/>
                  </a:lnTo>
                  <a:lnTo>
                    <a:pt x="7685" y="13400"/>
                  </a:lnTo>
                  <a:lnTo>
                    <a:pt x="7589" y="12871"/>
                  </a:lnTo>
                  <a:lnTo>
                    <a:pt x="7589" y="12871"/>
                  </a:lnTo>
                  <a:lnTo>
                    <a:pt x="8309" y="12679"/>
                  </a:lnTo>
                  <a:lnTo>
                    <a:pt x="8981" y="12439"/>
                  </a:lnTo>
                  <a:lnTo>
                    <a:pt x="9558" y="12151"/>
                  </a:lnTo>
                  <a:lnTo>
                    <a:pt x="10038" y="11815"/>
                  </a:lnTo>
                  <a:lnTo>
                    <a:pt x="10518" y="11431"/>
                  </a:lnTo>
                  <a:lnTo>
                    <a:pt x="10902" y="11046"/>
                  </a:lnTo>
                  <a:lnTo>
                    <a:pt x="11239" y="10662"/>
                  </a:lnTo>
                  <a:lnTo>
                    <a:pt x="11527" y="10230"/>
                  </a:lnTo>
                  <a:lnTo>
                    <a:pt x="12103" y="9366"/>
                  </a:lnTo>
                  <a:lnTo>
                    <a:pt x="12583" y="8597"/>
                  </a:lnTo>
                  <a:lnTo>
                    <a:pt x="12871" y="8213"/>
                  </a:lnTo>
                  <a:lnTo>
                    <a:pt x="13160" y="7877"/>
                  </a:lnTo>
                  <a:lnTo>
                    <a:pt x="13448" y="7589"/>
                  </a:lnTo>
                  <a:lnTo>
                    <a:pt x="13784" y="7301"/>
                  </a:lnTo>
                  <a:lnTo>
                    <a:pt x="13784" y="7301"/>
                  </a:lnTo>
                  <a:lnTo>
                    <a:pt x="12871" y="8597"/>
                  </a:lnTo>
                  <a:lnTo>
                    <a:pt x="12439" y="9222"/>
                  </a:lnTo>
                  <a:lnTo>
                    <a:pt x="12103" y="9846"/>
                  </a:lnTo>
                  <a:lnTo>
                    <a:pt x="11863" y="10422"/>
                  </a:lnTo>
                  <a:lnTo>
                    <a:pt x="11815" y="10662"/>
                  </a:lnTo>
                  <a:lnTo>
                    <a:pt x="11767" y="10854"/>
                  </a:lnTo>
                  <a:lnTo>
                    <a:pt x="11815" y="11046"/>
                  </a:lnTo>
                  <a:lnTo>
                    <a:pt x="11911" y="11143"/>
                  </a:lnTo>
                  <a:lnTo>
                    <a:pt x="12055" y="11239"/>
                  </a:lnTo>
                  <a:lnTo>
                    <a:pt x="12247" y="11287"/>
                  </a:lnTo>
                  <a:lnTo>
                    <a:pt x="12247" y="11287"/>
                  </a:lnTo>
                  <a:lnTo>
                    <a:pt x="12535" y="11287"/>
                  </a:lnTo>
                  <a:lnTo>
                    <a:pt x="12871" y="11191"/>
                  </a:lnTo>
                  <a:lnTo>
                    <a:pt x="13160" y="11094"/>
                  </a:lnTo>
                  <a:lnTo>
                    <a:pt x="13496" y="10950"/>
                  </a:lnTo>
                  <a:lnTo>
                    <a:pt x="14120" y="10566"/>
                  </a:lnTo>
                  <a:lnTo>
                    <a:pt x="14696" y="10086"/>
                  </a:lnTo>
                  <a:lnTo>
                    <a:pt x="15273" y="9558"/>
                  </a:lnTo>
                  <a:lnTo>
                    <a:pt x="15753" y="8981"/>
                  </a:lnTo>
                  <a:lnTo>
                    <a:pt x="16185" y="8453"/>
                  </a:lnTo>
                  <a:lnTo>
                    <a:pt x="16521" y="7973"/>
                  </a:lnTo>
                  <a:lnTo>
                    <a:pt x="16521" y="7973"/>
                  </a:lnTo>
                  <a:lnTo>
                    <a:pt x="16185" y="8693"/>
                  </a:lnTo>
                  <a:lnTo>
                    <a:pt x="16041" y="9125"/>
                  </a:lnTo>
                  <a:lnTo>
                    <a:pt x="15945" y="9510"/>
                  </a:lnTo>
                  <a:lnTo>
                    <a:pt x="15849" y="9894"/>
                  </a:lnTo>
                  <a:lnTo>
                    <a:pt x="15849" y="10230"/>
                  </a:lnTo>
                  <a:lnTo>
                    <a:pt x="15849" y="10374"/>
                  </a:lnTo>
                  <a:lnTo>
                    <a:pt x="15897" y="10470"/>
                  </a:lnTo>
                  <a:lnTo>
                    <a:pt x="15993" y="10566"/>
                  </a:lnTo>
                  <a:lnTo>
                    <a:pt x="16089" y="10614"/>
                  </a:lnTo>
                  <a:lnTo>
                    <a:pt x="16089" y="10614"/>
                  </a:lnTo>
                  <a:lnTo>
                    <a:pt x="16281" y="10662"/>
                  </a:lnTo>
                  <a:lnTo>
                    <a:pt x="16425" y="10662"/>
                  </a:lnTo>
                  <a:lnTo>
                    <a:pt x="16665" y="10662"/>
                  </a:lnTo>
                  <a:lnTo>
                    <a:pt x="16857" y="10566"/>
                  </a:lnTo>
                  <a:lnTo>
                    <a:pt x="17338" y="10326"/>
                  </a:lnTo>
                  <a:lnTo>
                    <a:pt x="17770" y="9990"/>
                  </a:lnTo>
                  <a:lnTo>
                    <a:pt x="18202" y="9606"/>
                  </a:lnTo>
                  <a:lnTo>
                    <a:pt x="18586" y="9173"/>
                  </a:lnTo>
                  <a:lnTo>
                    <a:pt x="18875" y="8741"/>
                  </a:lnTo>
                  <a:lnTo>
                    <a:pt x="19067" y="8309"/>
                  </a:lnTo>
                  <a:lnTo>
                    <a:pt x="19067" y="8309"/>
                  </a:lnTo>
                  <a:lnTo>
                    <a:pt x="19451" y="8741"/>
                  </a:lnTo>
                  <a:lnTo>
                    <a:pt x="19835" y="9222"/>
                  </a:lnTo>
                  <a:lnTo>
                    <a:pt x="20267" y="9750"/>
                  </a:lnTo>
                  <a:lnTo>
                    <a:pt x="20796" y="10230"/>
                  </a:lnTo>
                  <a:lnTo>
                    <a:pt x="21276" y="10614"/>
                  </a:lnTo>
                  <a:lnTo>
                    <a:pt x="21516" y="10710"/>
                  </a:lnTo>
                  <a:lnTo>
                    <a:pt x="21708" y="10806"/>
                  </a:lnTo>
                  <a:lnTo>
                    <a:pt x="21900" y="10758"/>
                  </a:lnTo>
                  <a:lnTo>
                    <a:pt x="22092" y="10662"/>
                  </a:lnTo>
                  <a:lnTo>
                    <a:pt x="22092" y="10662"/>
                  </a:lnTo>
                  <a:lnTo>
                    <a:pt x="22188" y="10566"/>
                  </a:lnTo>
                  <a:lnTo>
                    <a:pt x="22236" y="10374"/>
                  </a:lnTo>
                  <a:lnTo>
                    <a:pt x="22284" y="10134"/>
                  </a:lnTo>
                  <a:lnTo>
                    <a:pt x="22284" y="9846"/>
                  </a:lnTo>
                  <a:lnTo>
                    <a:pt x="22284" y="9846"/>
                  </a:lnTo>
                  <a:lnTo>
                    <a:pt x="22620" y="10374"/>
                  </a:lnTo>
                  <a:lnTo>
                    <a:pt x="22957" y="10854"/>
                  </a:lnTo>
                  <a:lnTo>
                    <a:pt x="23197" y="11383"/>
                  </a:lnTo>
                  <a:lnTo>
                    <a:pt x="23437" y="11911"/>
                  </a:lnTo>
                  <a:lnTo>
                    <a:pt x="23773" y="12919"/>
                  </a:lnTo>
                  <a:lnTo>
                    <a:pt x="24013" y="13832"/>
                  </a:lnTo>
                  <a:lnTo>
                    <a:pt x="24205" y="14600"/>
                  </a:lnTo>
                  <a:lnTo>
                    <a:pt x="24301" y="15225"/>
                  </a:lnTo>
                  <a:lnTo>
                    <a:pt x="24349" y="15801"/>
                  </a:lnTo>
                  <a:lnTo>
                    <a:pt x="24349" y="15801"/>
                  </a:lnTo>
                  <a:lnTo>
                    <a:pt x="24830" y="15033"/>
                  </a:lnTo>
                  <a:lnTo>
                    <a:pt x="25214" y="14264"/>
                  </a:lnTo>
                  <a:lnTo>
                    <a:pt x="25550" y="13448"/>
                  </a:lnTo>
                  <a:lnTo>
                    <a:pt x="25790" y="12679"/>
                  </a:lnTo>
                  <a:lnTo>
                    <a:pt x="25982" y="11911"/>
                  </a:lnTo>
                  <a:lnTo>
                    <a:pt x="26078" y="11143"/>
                  </a:lnTo>
                  <a:lnTo>
                    <a:pt x="26078" y="10374"/>
                  </a:lnTo>
                  <a:lnTo>
                    <a:pt x="26030" y="9606"/>
                  </a:lnTo>
                  <a:lnTo>
                    <a:pt x="26030" y="9606"/>
                  </a:lnTo>
                  <a:lnTo>
                    <a:pt x="26703" y="9894"/>
                  </a:lnTo>
                  <a:lnTo>
                    <a:pt x="26991" y="9990"/>
                  </a:lnTo>
                  <a:lnTo>
                    <a:pt x="27279" y="10086"/>
                  </a:lnTo>
                  <a:lnTo>
                    <a:pt x="27567" y="10086"/>
                  </a:lnTo>
                  <a:lnTo>
                    <a:pt x="27855" y="10086"/>
                  </a:lnTo>
                  <a:lnTo>
                    <a:pt x="28047" y="9990"/>
                  </a:lnTo>
                  <a:lnTo>
                    <a:pt x="28239" y="9846"/>
                  </a:lnTo>
                  <a:lnTo>
                    <a:pt x="28239" y="9846"/>
                  </a:lnTo>
                  <a:lnTo>
                    <a:pt x="28335" y="9750"/>
                  </a:lnTo>
                  <a:lnTo>
                    <a:pt x="28384" y="9606"/>
                  </a:lnTo>
                  <a:lnTo>
                    <a:pt x="28432" y="9318"/>
                  </a:lnTo>
                  <a:lnTo>
                    <a:pt x="28335" y="9029"/>
                  </a:lnTo>
                  <a:lnTo>
                    <a:pt x="28191" y="8693"/>
                  </a:lnTo>
                  <a:lnTo>
                    <a:pt x="27951" y="8309"/>
                  </a:lnTo>
                  <a:lnTo>
                    <a:pt x="27711" y="7925"/>
                  </a:lnTo>
                  <a:lnTo>
                    <a:pt x="27039" y="7156"/>
                  </a:lnTo>
                  <a:lnTo>
                    <a:pt x="26318" y="6436"/>
                  </a:lnTo>
                  <a:lnTo>
                    <a:pt x="25694" y="5812"/>
                  </a:lnTo>
                  <a:lnTo>
                    <a:pt x="25070" y="523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6" name="Google Shape;3916;p59"/>
            <p:cNvSpPr/>
            <p:nvPr/>
          </p:nvSpPr>
          <p:spPr>
            <a:xfrm>
              <a:off x="908075" y="2721800"/>
              <a:ext cx="91250" cy="42050"/>
            </a:xfrm>
            <a:custGeom>
              <a:avLst/>
              <a:gdLst/>
              <a:ahLst/>
              <a:cxnLst/>
              <a:rect l="l" t="t" r="r" b="b"/>
              <a:pathLst>
                <a:path w="3650" h="1682" extrusionOk="0">
                  <a:moveTo>
                    <a:pt x="816" y="1"/>
                  </a:moveTo>
                  <a:lnTo>
                    <a:pt x="576" y="49"/>
                  </a:lnTo>
                  <a:lnTo>
                    <a:pt x="336" y="97"/>
                  </a:lnTo>
                  <a:lnTo>
                    <a:pt x="144" y="145"/>
                  </a:lnTo>
                  <a:lnTo>
                    <a:pt x="48" y="241"/>
                  </a:lnTo>
                  <a:lnTo>
                    <a:pt x="0" y="385"/>
                  </a:lnTo>
                  <a:lnTo>
                    <a:pt x="0" y="481"/>
                  </a:lnTo>
                  <a:lnTo>
                    <a:pt x="96" y="577"/>
                  </a:lnTo>
                  <a:lnTo>
                    <a:pt x="144" y="721"/>
                  </a:lnTo>
                  <a:lnTo>
                    <a:pt x="432" y="961"/>
                  </a:lnTo>
                  <a:lnTo>
                    <a:pt x="768" y="1201"/>
                  </a:lnTo>
                  <a:lnTo>
                    <a:pt x="1201" y="1393"/>
                  </a:lnTo>
                  <a:lnTo>
                    <a:pt x="1681" y="1537"/>
                  </a:lnTo>
                  <a:lnTo>
                    <a:pt x="2161" y="1682"/>
                  </a:lnTo>
                  <a:lnTo>
                    <a:pt x="2930" y="1682"/>
                  </a:lnTo>
                  <a:lnTo>
                    <a:pt x="3170" y="1634"/>
                  </a:lnTo>
                  <a:lnTo>
                    <a:pt x="3362" y="1537"/>
                  </a:lnTo>
                  <a:lnTo>
                    <a:pt x="3554" y="1393"/>
                  </a:lnTo>
                  <a:lnTo>
                    <a:pt x="3602" y="1297"/>
                  </a:lnTo>
                  <a:lnTo>
                    <a:pt x="3650" y="1153"/>
                  </a:lnTo>
                  <a:lnTo>
                    <a:pt x="3602" y="1057"/>
                  </a:lnTo>
                  <a:lnTo>
                    <a:pt x="3554" y="913"/>
                  </a:lnTo>
                  <a:lnTo>
                    <a:pt x="3458" y="769"/>
                  </a:lnTo>
                  <a:lnTo>
                    <a:pt x="3266" y="673"/>
                  </a:lnTo>
                  <a:lnTo>
                    <a:pt x="2882" y="481"/>
                  </a:lnTo>
                  <a:lnTo>
                    <a:pt x="2401" y="289"/>
                  </a:lnTo>
                  <a:lnTo>
                    <a:pt x="1873" y="145"/>
                  </a:lnTo>
                  <a:lnTo>
                    <a:pt x="1297" y="49"/>
                  </a:lnTo>
                  <a:lnTo>
                    <a:pt x="816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7" name="Google Shape;3917;p59"/>
            <p:cNvSpPr/>
            <p:nvPr/>
          </p:nvSpPr>
          <p:spPr>
            <a:xfrm>
              <a:off x="908075" y="2721800"/>
              <a:ext cx="91250" cy="42050"/>
            </a:xfrm>
            <a:custGeom>
              <a:avLst/>
              <a:gdLst/>
              <a:ahLst/>
              <a:cxnLst/>
              <a:rect l="l" t="t" r="r" b="b"/>
              <a:pathLst>
                <a:path w="3650" h="1682" fill="none" extrusionOk="0">
                  <a:moveTo>
                    <a:pt x="816" y="1"/>
                  </a:moveTo>
                  <a:lnTo>
                    <a:pt x="816" y="1"/>
                  </a:lnTo>
                  <a:lnTo>
                    <a:pt x="576" y="49"/>
                  </a:lnTo>
                  <a:lnTo>
                    <a:pt x="336" y="97"/>
                  </a:lnTo>
                  <a:lnTo>
                    <a:pt x="144" y="145"/>
                  </a:lnTo>
                  <a:lnTo>
                    <a:pt x="48" y="241"/>
                  </a:lnTo>
                  <a:lnTo>
                    <a:pt x="48" y="241"/>
                  </a:lnTo>
                  <a:lnTo>
                    <a:pt x="0" y="385"/>
                  </a:lnTo>
                  <a:lnTo>
                    <a:pt x="0" y="481"/>
                  </a:lnTo>
                  <a:lnTo>
                    <a:pt x="96" y="577"/>
                  </a:lnTo>
                  <a:lnTo>
                    <a:pt x="144" y="721"/>
                  </a:lnTo>
                  <a:lnTo>
                    <a:pt x="432" y="961"/>
                  </a:lnTo>
                  <a:lnTo>
                    <a:pt x="768" y="1201"/>
                  </a:lnTo>
                  <a:lnTo>
                    <a:pt x="1201" y="1393"/>
                  </a:lnTo>
                  <a:lnTo>
                    <a:pt x="1681" y="1537"/>
                  </a:lnTo>
                  <a:lnTo>
                    <a:pt x="2161" y="1682"/>
                  </a:lnTo>
                  <a:lnTo>
                    <a:pt x="2641" y="1682"/>
                  </a:lnTo>
                  <a:lnTo>
                    <a:pt x="2641" y="1682"/>
                  </a:lnTo>
                  <a:lnTo>
                    <a:pt x="2930" y="1682"/>
                  </a:lnTo>
                  <a:lnTo>
                    <a:pt x="3170" y="1634"/>
                  </a:lnTo>
                  <a:lnTo>
                    <a:pt x="3362" y="1537"/>
                  </a:lnTo>
                  <a:lnTo>
                    <a:pt x="3554" y="1393"/>
                  </a:lnTo>
                  <a:lnTo>
                    <a:pt x="3554" y="1393"/>
                  </a:lnTo>
                  <a:lnTo>
                    <a:pt x="3602" y="1297"/>
                  </a:lnTo>
                  <a:lnTo>
                    <a:pt x="3650" y="1153"/>
                  </a:lnTo>
                  <a:lnTo>
                    <a:pt x="3602" y="1057"/>
                  </a:lnTo>
                  <a:lnTo>
                    <a:pt x="3554" y="913"/>
                  </a:lnTo>
                  <a:lnTo>
                    <a:pt x="3458" y="769"/>
                  </a:lnTo>
                  <a:lnTo>
                    <a:pt x="3266" y="673"/>
                  </a:lnTo>
                  <a:lnTo>
                    <a:pt x="2882" y="481"/>
                  </a:lnTo>
                  <a:lnTo>
                    <a:pt x="2401" y="289"/>
                  </a:lnTo>
                  <a:lnTo>
                    <a:pt x="1873" y="145"/>
                  </a:lnTo>
                  <a:lnTo>
                    <a:pt x="1297" y="49"/>
                  </a:lnTo>
                  <a:lnTo>
                    <a:pt x="81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8" name="Google Shape;3918;p59"/>
            <p:cNvSpPr/>
            <p:nvPr/>
          </p:nvSpPr>
          <p:spPr>
            <a:xfrm>
              <a:off x="894850" y="2755425"/>
              <a:ext cx="49250" cy="37250"/>
            </a:xfrm>
            <a:custGeom>
              <a:avLst/>
              <a:gdLst/>
              <a:ahLst/>
              <a:cxnLst/>
              <a:rect l="l" t="t" r="r" b="b"/>
              <a:pathLst>
                <a:path w="1970" h="1490" extrusionOk="0">
                  <a:moveTo>
                    <a:pt x="433" y="0"/>
                  </a:moveTo>
                  <a:lnTo>
                    <a:pt x="241" y="48"/>
                  </a:lnTo>
                  <a:lnTo>
                    <a:pt x="145" y="96"/>
                  </a:lnTo>
                  <a:lnTo>
                    <a:pt x="49" y="192"/>
                  </a:lnTo>
                  <a:lnTo>
                    <a:pt x="1" y="289"/>
                  </a:lnTo>
                  <a:lnTo>
                    <a:pt x="1" y="529"/>
                  </a:lnTo>
                  <a:lnTo>
                    <a:pt x="97" y="721"/>
                  </a:lnTo>
                  <a:lnTo>
                    <a:pt x="289" y="961"/>
                  </a:lnTo>
                  <a:lnTo>
                    <a:pt x="529" y="1153"/>
                  </a:lnTo>
                  <a:lnTo>
                    <a:pt x="817" y="1297"/>
                  </a:lnTo>
                  <a:lnTo>
                    <a:pt x="1105" y="1441"/>
                  </a:lnTo>
                  <a:lnTo>
                    <a:pt x="1442" y="1489"/>
                  </a:lnTo>
                  <a:lnTo>
                    <a:pt x="1730" y="1393"/>
                  </a:lnTo>
                  <a:lnTo>
                    <a:pt x="1874" y="1345"/>
                  </a:lnTo>
                  <a:lnTo>
                    <a:pt x="1922" y="1297"/>
                  </a:lnTo>
                  <a:lnTo>
                    <a:pt x="1970" y="1201"/>
                  </a:lnTo>
                  <a:lnTo>
                    <a:pt x="1970" y="1105"/>
                  </a:lnTo>
                  <a:lnTo>
                    <a:pt x="1874" y="865"/>
                  </a:lnTo>
                  <a:lnTo>
                    <a:pt x="1634" y="625"/>
                  </a:lnTo>
                  <a:lnTo>
                    <a:pt x="1345" y="385"/>
                  </a:lnTo>
                  <a:lnTo>
                    <a:pt x="1057" y="192"/>
                  </a:lnTo>
                  <a:lnTo>
                    <a:pt x="721" y="48"/>
                  </a:lnTo>
                  <a:lnTo>
                    <a:pt x="433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9" name="Google Shape;3919;p59"/>
            <p:cNvSpPr/>
            <p:nvPr/>
          </p:nvSpPr>
          <p:spPr>
            <a:xfrm>
              <a:off x="894850" y="2755425"/>
              <a:ext cx="49250" cy="37250"/>
            </a:xfrm>
            <a:custGeom>
              <a:avLst/>
              <a:gdLst/>
              <a:ahLst/>
              <a:cxnLst/>
              <a:rect l="l" t="t" r="r" b="b"/>
              <a:pathLst>
                <a:path w="1970" h="1490" fill="none" extrusionOk="0">
                  <a:moveTo>
                    <a:pt x="433" y="0"/>
                  </a:moveTo>
                  <a:lnTo>
                    <a:pt x="433" y="0"/>
                  </a:lnTo>
                  <a:lnTo>
                    <a:pt x="241" y="48"/>
                  </a:lnTo>
                  <a:lnTo>
                    <a:pt x="145" y="96"/>
                  </a:lnTo>
                  <a:lnTo>
                    <a:pt x="145" y="96"/>
                  </a:lnTo>
                  <a:lnTo>
                    <a:pt x="49" y="192"/>
                  </a:lnTo>
                  <a:lnTo>
                    <a:pt x="1" y="289"/>
                  </a:lnTo>
                  <a:lnTo>
                    <a:pt x="1" y="529"/>
                  </a:lnTo>
                  <a:lnTo>
                    <a:pt x="97" y="721"/>
                  </a:lnTo>
                  <a:lnTo>
                    <a:pt x="289" y="961"/>
                  </a:lnTo>
                  <a:lnTo>
                    <a:pt x="529" y="1153"/>
                  </a:lnTo>
                  <a:lnTo>
                    <a:pt x="817" y="1297"/>
                  </a:lnTo>
                  <a:lnTo>
                    <a:pt x="1105" y="1441"/>
                  </a:lnTo>
                  <a:lnTo>
                    <a:pt x="1442" y="1489"/>
                  </a:lnTo>
                  <a:lnTo>
                    <a:pt x="1442" y="1489"/>
                  </a:lnTo>
                  <a:lnTo>
                    <a:pt x="1730" y="1393"/>
                  </a:lnTo>
                  <a:lnTo>
                    <a:pt x="1730" y="1393"/>
                  </a:lnTo>
                  <a:lnTo>
                    <a:pt x="1874" y="1345"/>
                  </a:lnTo>
                  <a:lnTo>
                    <a:pt x="1922" y="1297"/>
                  </a:lnTo>
                  <a:lnTo>
                    <a:pt x="1970" y="1201"/>
                  </a:lnTo>
                  <a:lnTo>
                    <a:pt x="1970" y="1105"/>
                  </a:lnTo>
                  <a:lnTo>
                    <a:pt x="1874" y="865"/>
                  </a:lnTo>
                  <a:lnTo>
                    <a:pt x="1634" y="625"/>
                  </a:lnTo>
                  <a:lnTo>
                    <a:pt x="1345" y="385"/>
                  </a:lnTo>
                  <a:lnTo>
                    <a:pt x="1057" y="192"/>
                  </a:lnTo>
                  <a:lnTo>
                    <a:pt x="721" y="48"/>
                  </a:lnTo>
                  <a:lnTo>
                    <a:pt x="4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0" name="Google Shape;3920;p59"/>
            <p:cNvSpPr/>
            <p:nvPr/>
          </p:nvSpPr>
          <p:spPr>
            <a:xfrm>
              <a:off x="539475" y="2853875"/>
              <a:ext cx="40850" cy="58850"/>
            </a:xfrm>
            <a:custGeom>
              <a:avLst/>
              <a:gdLst/>
              <a:ahLst/>
              <a:cxnLst/>
              <a:rect l="l" t="t" r="r" b="b"/>
              <a:pathLst>
                <a:path w="1634" h="2354" extrusionOk="0">
                  <a:moveTo>
                    <a:pt x="1201" y="0"/>
                  </a:moveTo>
                  <a:lnTo>
                    <a:pt x="1009" y="48"/>
                  </a:lnTo>
                  <a:lnTo>
                    <a:pt x="865" y="145"/>
                  </a:lnTo>
                  <a:lnTo>
                    <a:pt x="529" y="433"/>
                  </a:lnTo>
                  <a:lnTo>
                    <a:pt x="288" y="769"/>
                  </a:lnTo>
                  <a:lnTo>
                    <a:pt x="96" y="1153"/>
                  </a:lnTo>
                  <a:lnTo>
                    <a:pt x="0" y="1537"/>
                  </a:lnTo>
                  <a:lnTo>
                    <a:pt x="0" y="1729"/>
                  </a:lnTo>
                  <a:lnTo>
                    <a:pt x="48" y="1921"/>
                  </a:lnTo>
                  <a:lnTo>
                    <a:pt x="96" y="2066"/>
                  </a:lnTo>
                  <a:lnTo>
                    <a:pt x="192" y="2162"/>
                  </a:lnTo>
                  <a:lnTo>
                    <a:pt x="337" y="2258"/>
                  </a:lnTo>
                  <a:lnTo>
                    <a:pt x="481" y="2354"/>
                  </a:lnTo>
                  <a:lnTo>
                    <a:pt x="577" y="2354"/>
                  </a:lnTo>
                  <a:lnTo>
                    <a:pt x="769" y="2306"/>
                  </a:lnTo>
                  <a:lnTo>
                    <a:pt x="913" y="2258"/>
                  </a:lnTo>
                  <a:lnTo>
                    <a:pt x="1057" y="2114"/>
                  </a:lnTo>
                  <a:lnTo>
                    <a:pt x="1201" y="1969"/>
                  </a:lnTo>
                  <a:lnTo>
                    <a:pt x="1441" y="1585"/>
                  </a:lnTo>
                  <a:lnTo>
                    <a:pt x="1585" y="1153"/>
                  </a:lnTo>
                  <a:lnTo>
                    <a:pt x="1633" y="721"/>
                  </a:lnTo>
                  <a:lnTo>
                    <a:pt x="1633" y="337"/>
                  </a:lnTo>
                  <a:lnTo>
                    <a:pt x="1585" y="193"/>
                  </a:lnTo>
                  <a:lnTo>
                    <a:pt x="1537" y="96"/>
                  </a:lnTo>
                  <a:lnTo>
                    <a:pt x="1441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1" name="Google Shape;3921;p59"/>
            <p:cNvSpPr/>
            <p:nvPr/>
          </p:nvSpPr>
          <p:spPr>
            <a:xfrm>
              <a:off x="539475" y="2853875"/>
              <a:ext cx="40850" cy="58850"/>
            </a:xfrm>
            <a:custGeom>
              <a:avLst/>
              <a:gdLst/>
              <a:ahLst/>
              <a:cxnLst/>
              <a:rect l="l" t="t" r="r" b="b"/>
              <a:pathLst>
                <a:path w="1634" h="2354" fill="none" extrusionOk="0">
                  <a:moveTo>
                    <a:pt x="1297" y="0"/>
                  </a:moveTo>
                  <a:lnTo>
                    <a:pt x="1297" y="0"/>
                  </a:lnTo>
                  <a:lnTo>
                    <a:pt x="1201" y="0"/>
                  </a:lnTo>
                  <a:lnTo>
                    <a:pt x="1201" y="0"/>
                  </a:lnTo>
                  <a:lnTo>
                    <a:pt x="1009" y="48"/>
                  </a:lnTo>
                  <a:lnTo>
                    <a:pt x="865" y="145"/>
                  </a:lnTo>
                  <a:lnTo>
                    <a:pt x="529" y="433"/>
                  </a:lnTo>
                  <a:lnTo>
                    <a:pt x="288" y="769"/>
                  </a:lnTo>
                  <a:lnTo>
                    <a:pt x="96" y="1153"/>
                  </a:lnTo>
                  <a:lnTo>
                    <a:pt x="0" y="1537"/>
                  </a:lnTo>
                  <a:lnTo>
                    <a:pt x="0" y="1729"/>
                  </a:lnTo>
                  <a:lnTo>
                    <a:pt x="48" y="1921"/>
                  </a:lnTo>
                  <a:lnTo>
                    <a:pt x="96" y="2066"/>
                  </a:lnTo>
                  <a:lnTo>
                    <a:pt x="192" y="2162"/>
                  </a:lnTo>
                  <a:lnTo>
                    <a:pt x="337" y="2258"/>
                  </a:lnTo>
                  <a:lnTo>
                    <a:pt x="481" y="2354"/>
                  </a:lnTo>
                  <a:lnTo>
                    <a:pt x="481" y="2354"/>
                  </a:lnTo>
                  <a:lnTo>
                    <a:pt x="577" y="2354"/>
                  </a:lnTo>
                  <a:lnTo>
                    <a:pt x="577" y="2354"/>
                  </a:lnTo>
                  <a:lnTo>
                    <a:pt x="769" y="2306"/>
                  </a:lnTo>
                  <a:lnTo>
                    <a:pt x="913" y="2258"/>
                  </a:lnTo>
                  <a:lnTo>
                    <a:pt x="1057" y="2114"/>
                  </a:lnTo>
                  <a:lnTo>
                    <a:pt x="1201" y="1969"/>
                  </a:lnTo>
                  <a:lnTo>
                    <a:pt x="1441" y="1585"/>
                  </a:lnTo>
                  <a:lnTo>
                    <a:pt x="1585" y="1153"/>
                  </a:lnTo>
                  <a:lnTo>
                    <a:pt x="1585" y="1153"/>
                  </a:lnTo>
                  <a:lnTo>
                    <a:pt x="1633" y="721"/>
                  </a:lnTo>
                  <a:lnTo>
                    <a:pt x="1633" y="337"/>
                  </a:lnTo>
                  <a:lnTo>
                    <a:pt x="1585" y="193"/>
                  </a:lnTo>
                  <a:lnTo>
                    <a:pt x="1537" y="96"/>
                  </a:lnTo>
                  <a:lnTo>
                    <a:pt x="1441" y="0"/>
                  </a:lnTo>
                  <a:lnTo>
                    <a:pt x="129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2" name="Google Shape;3922;p59"/>
            <p:cNvSpPr/>
            <p:nvPr/>
          </p:nvSpPr>
          <p:spPr>
            <a:xfrm>
              <a:off x="587500" y="2875475"/>
              <a:ext cx="28825" cy="40850"/>
            </a:xfrm>
            <a:custGeom>
              <a:avLst/>
              <a:gdLst/>
              <a:ahLst/>
              <a:cxnLst/>
              <a:rect l="l" t="t" r="r" b="b"/>
              <a:pathLst>
                <a:path w="1153" h="1634" extrusionOk="0">
                  <a:moveTo>
                    <a:pt x="817" y="1"/>
                  </a:moveTo>
                  <a:lnTo>
                    <a:pt x="577" y="97"/>
                  </a:lnTo>
                  <a:lnTo>
                    <a:pt x="385" y="289"/>
                  </a:lnTo>
                  <a:lnTo>
                    <a:pt x="192" y="529"/>
                  </a:lnTo>
                  <a:lnTo>
                    <a:pt x="48" y="817"/>
                  </a:lnTo>
                  <a:lnTo>
                    <a:pt x="0" y="1105"/>
                  </a:lnTo>
                  <a:lnTo>
                    <a:pt x="0" y="1346"/>
                  </a:lnTo>
                  <a:lnTo>
                    <a:pt x="48" y="1442"/>
                  </a:lnTo>
                  <a:lnTo>
                    <a:pt x="96" y="1538"/>
                  </a:lnTo>
                  <a:lnTo>
                    <a:pt x="192" y="1586"/>
                  </a:lnTo>
                  <a:lnTo>
                    <a:pt x="337" y="1634"/>
                  </a:lnTo>
                  <a:lnTo>
                    <a:pt x="529" y="1634"/>
                  </a:lnTo>
                  <a:lnTo>
                    <a:pt x="625" y="1586"/>
                  </a:lnTo>
                  <a:lnTo>
                    <a:pt x="817" y="1394"/>
                  </a:lnTo>
                  <a:lnTo>
                    <a:pt x="1009" y="1105"/>
                  </a:lnTo>
                  <a:lnTo>
                    <a:pt x="1105" y="817"/>
                  </a:lnTo>
                  <a:lnTo>
                    <a:pt x="1153" y="529"/>
                  </a:lnTo>
                  <a:lnTo>
                    <a:pt x="1153" y="241"/>
                  </a:lnTo>
                  <a:lnTo>
                    <a:pt x="1057" y="49"/>
                  </a:lnTo>
                  <a:lnTo>
                    <a:pt x="1009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3" name="Google Shape;3923;p59"/>
            <p:cNvSpPr/>
            <p:nvPr/>
          </p:nvSpPr>
          <p:spPr>
            <a:xfrm>
              <a:off x="587500" y="2875475"/>
              <a:ext cx="28825" cy="40850"/>
            </a:xfrm>
            <a:custGeom>
              <a:avLst/>
              <a:gdLst/>
              <a:ahLst/>
              <a:cxnLst/>
              <a:rect l="l" t="t" r="r" b="b"/>
              <a:pathLst>
                <a:path w="1153" h="1634" fill="none" extrusionOk="0">
                  <a:moveTo>
                    <a:pt x="913" y="1"/>
                  </a:moveTo>
                  <a:lnTo>
                    <a:pt x="913" y="1"/>
                  </a:lnTo>
                  <a:lnTo>
                    <a:pt x="817" y="1"/>
                  </a:lnTo>
                  <a:lnTo>
                    <a:pt x="817" y="1"/>
                  </a:lnTo>
                  <a:lnTo>
                    <a:pt x="577" y="97"/>
                  </a:lnTo>
                  <a:lnTo>
                    <a:pt x="385" y="289"/>
                  </a:lnTo>
                  <a:lnTo>
                    <a:pt x="192" y="529"/>
                  </a:lnTo>
                  <a:lnTo>
                    <a:pt x="48" y="817"/>
                  </a:lnTo>
                  <a:lnTo>
                    <a:pt x="0" y="1105"/>
                  </a:lnTo>
                  <a:lnTo>
                    <a:pt x="0" y="1346"/>
                  </a:lnTo>
                  <a:lnTo>
                    <a:pt x="48" y="1442"/>
                  </a:lnTo>
                  <a:lnTo>
                    <a:pt x="96" y="1538"/>
                  </a:lnTo>
                  <a:lnTo>
                    <a:pt x="192" y="1586"/>
                  </a:lnTo>
                  <a:lnTo>
                    <a:pt x="337" y="1634"/>
                  </a:lnTo>
                  <a:lnTo>
                    <a:pt x="337" y="1634"/>
                  </a:lnTo>
                  <a:lnTo>
                    <a:pt x="385" y="1634"/>
                  </a:lnTo>
                  <a:lnTo>
                    <a:pt x="385" y="1634"/>
                  </a:lnTo>
                  <a:lnTo>
                    <a:pt x="529" y="1634"/>
                  </a:lnTo>
                  <a:lnTo>
                    <a:pt x="625" y="1586"/>
                  </a:lnTo>
                  <a:lnTo>
                    <a:pt x="817" y="1394"/>
                  </a:lnTo>
                  <a:lnTo>
                    <a:pt x="1009" y="1105"/>
                  </a:lnTo>
                  <a:lnTo>
                    <a:pt x="1105" y="817"/>
                  </a:lnTo>
                  <a:lnTo>
                    <a:pt x="1105" y="817"/>
                  </a:lnTo>
                  <a:lnTo>
                    <a:pt x="1153" y="529"/>
                  </a:lnTo>
                  <a:lnTo>
                    <a:pt x="1153" y="241"/>
                  </a:lnTo>
                  <a:lnTo>
                    <a:pt x="1057" y="49"/>
                  </a:lnTo>
                  <a:lnTo>
                    <a:pt x="1009" y="1"/>
                  </a:lnTo>
                  <a:lnTo>
                    <a:pt x="91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3CA1C516-7EA4-49B7-35D9-4ED76D867A08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6726641" y="445100"/>
            <a:ext cx="2417359" cy="1243800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BINGO</a:t>
            </a:r>
          </a:p>
        </p:txBody>
      </p:sp>
    </p:spTree>
    <p:extLst>
      <p:ext uri="{BB962C8B-B14F-4D97-AF65-F5344CB8AC3E}">
        <p14:creationId xmlns:p14="http://schemas.microsoft.com/office/powerpoint/2010/main" val="3009998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ff">
            <a:extLst>
              <a:ext uri="{FF2B5EF4-FFF2-40B4-BE49-F238E27FC236}">
                <a16:creationId xmlns:a16="http://schemas.microsoft.com/office/drawing/2014/main" id="{926DA151-531B-1068-7427-9317881A26B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022333">
            <a:off x="-134425" y="2399929"/>
            <a:ext cx="1285875" cy="118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Picture1aaaa">
            <a:extLst>
              <a:ext uri="{FF2B5EF4-FFF2-40B4-BE49-F238E27FC236}">
                <a16:creationId xmlns:a16="http://schemas.microsoft.com/office/drawing/2014/main" id="{CD3AF0A2-C73A-9505-B575-37C5FC3759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3256523"/>
            <a:ext cx="22860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Picture1aaaa">
            <a:extLst>
              <a:ext uri="{FF2B5EF4-FFF2-40B4-BE49-F238E27FC236}">
                <a16:creationId xmlns:a16="http://schemas.microsoft.com/office/drawing/2014/main" id="{82C3BFF3-8550-AD70-29FE-2432D0A27F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452321" y="3542273"/>
            <a:ext cx="1885950" cy="15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Text Box 5">
            <a:extLst>
              <a:ext uri="{FF2B5EF4-FFF2-40B4-BE49-F238E27FC236}">
                <a16:creationId xmlns:a16="http://schemas.microsoft.com/office/drawing/2014/main" id="{4131DFDA-6325-510F-9BBE-89EBA6C534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457200"/>
            <a:ext cx="457200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>
              <a:spcBef>
                <a:spcPct val="50000"/>
              </a:spcBef>
            </a:pPr>
            <a:endParaRPr lang="en-US" altLang="en-US" sz="1350" b="1"/>
          </a:p>
        </p:txBody>
      </p:sp>
      <p:pic>
        <p:nvPicPr>
          <p:cNvPr id="2056" name="Picture 8" descr="bay nao">
            <a:extLst>
              <a:ext uri="{FF2B5EF4-FFF2-40B4-BE49-F238E27FC236}">
                <a16:creationId xmlns:a16="http://schemas.microsoft.com/office/drawing/2014/main" id="{71BD687D-02BA-1960-E4AE-C2CD02A728D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9550" y="-171450"/>
            <a:ext cx="131445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1" descr="Ani_hum1">
            <a:extLst>
              <a:ext uri="{FF2B5EF4-FFF2-40B4-BE49-F238E27FC236}">
                <a16:creationId xmlns:a16="http://schemas.microsoft.com/office/drawing/2014/main" id="{A2235DFB-DBDB-BC03-8F6E-0C76A44C941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3979" y="2767404"/>
            <a:ext cx="1071563" cy="635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8E5C8DD-332A-2DFA-7D46-A9788E271C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999" y="0"/>
            <a:ext cx="6111322" cy="5143500"/>
          </a:xfrm>
          <a:prstGeom prst="rect">
            <a:avLst/>
          </a:prstGeom>
        </p:spPr>
      </p:pic>
    </p:spTree>
  </p:cSld>
  <p:clrMapOvr>
    <a:masterClrMapping/>
  </p:clrMapOvr>
  <p:transition spd="slow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모서리가 둥근 직사각형 5"/>
          <p:cNvSpPr>
            <a:spLocks noChangeArrowheads="1"/>
          </p:cNvSpPr>
          <p:nvPr/>
        </p:nvSpPr>
        <p:spPr bwMode="auto">
          <a:xfrm>
            <a:off x="1143000" y="1"/>
            <a:ext cx="6858000" cy="964406"/>
          </a:xfrm>
          <a:prstGeom prst="roundRect">
            <a:avLst>
              <a:gd name="adj" fmla="val 16667"/>
            </a:avLst>
          </a:prstGeom>
          <a:solidFill>
            <a:schemeClr val="tx1">
              <a:alpha val="29803"/>
            </a:schemeClr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charset="0"/>
                <a:sym typeface="Arial"/>
              </a:rPr>
              <a:t>Where’s your school?</a:t>
            </a:r>
            <a:endParaRPr kumimoji="0" lang="en-GB" sz="33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itchFamily="66" charset="0"/>
              <a:ea typeface="+mn-ea"/>
              <a:cs typeface="Arial" charset="0"/>
              <a:sym typeface="Arial"/>
            </a:endParaRPr>
          </a:p>
        </p:txBody>
      </p:sp>
      <p:sp>
        <p:nvSpPr>
          <p:cNvPr id="5123" name="모서리가 둥근 직사각형 6"/>
          <p:cNvSpPr>
            <a:spLocks noChangeArrowheads="1"/>
          </p:cNvSpPr>
          <p:nvPr/>
        </p:nvSpPr>
        <p:spPr bwMode="auto">
          <a:xfrm>
            <a:off x="1143000" y="3964782"/>
            <a:ext cx="6858000" cy="964406"/>
          </a:xfrm>
          <a:prstGeom prst="roundRect">
            <a:avLst>
              <a:gd name="adj" fmla="val 16667"/>
            </a:avLst>
          </a:prstGeom>
          <a:solidFill>
            <a:schemeClr val="tx1">
              <a:alpha val="29803"/>
            </a:schemeClr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charset="0"/>
                <a:sym typeface="Arial"/>
              </a:rPr>
              <a:t>It’s in the mountains.</a:t>
            </a:r>
            <a:endParaRPr kumimoji="0" lang="en-GB" sz="33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itchFamily="66" charset="0"/>
              <a:ea typeface="+mn-ea"/>
              <a:cs typeface="Arial" charset="0"/>
              <a:sym typeface="Arial"/>
            </a:endParaRPr>
          </a:p>
        </p:txBody>
      </p:sp>
      <p:pic>
        <p:nvPicPr>
          <p:cNvPr id="5124" name="Picture 4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2308" y="-7370"/>
            <a:ext cx="803672" cy="1016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그림 7" descr="melman wrong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964782"/>
            <a:ext cx="750094" cy="964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BF3BE1F-FF46-E76F-C8AB-C501BB76F9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8557" y="1054440"/>
            <a:ext cx="3362644" cy="2857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727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 animBg="1"/>
      <p:bldP spid="512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모서리가 둥근 직사각형 5"/>
          <p:cNvSpPr>
            <a:spLocks noChangeArrowheads="1"/>
          </p:cNvSpPr>
          <p:nvPr/>
        </p:nvSpPr>
        <p:spPr bwMode="auto">
          <a:xfrm>
            <a:off x="1143000" y="1"/>
            <a:ext cx="6858000" cy="964406"/>
          </a:xfrm>
          <a:prstGeom prst="roundRect">
            <a:avLst>
              <a:gd name="adj" fmla="val 16667"/>
            </a:avLst>
          </a:prstGeom>
          <a:solidFill>
            <a:schemeClr val="tx1">
              <a:alpha val="29803"/>
            </a:schemeClr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charset="0"/>
                <a:sym typeface="Arial"/>
              </a:rPr>
              <a:t>Where’s your school?</a:t>
            </a:r>
            <a:endParaRPr kumimoji="0" lang="en-GB" sz="33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itchFamily="66" charset="0"/>
              <a:ea typeface="+mn-ea"/>
              <a:cs typeface="Arial" charset="0"/>
              <a:sym typeface="Arial"/>
            </a:endParaRPr>
          </a:p>
        </p:txBody>
      </p:sp>
      <p:sp>
        <p:nvSpPr>
          <p:cNvPr id="7171" name="모서리가 둥근 직사각형 6"/>
          <p:cNvSpPr>
            <a:spLocks noChangeArrowheads="1"/>
          </p:cNvSpPr>
          <p:nvPr/>
        </p:nvSpPr>
        <p:spPr bwMode="auto">
          <a:xfrm>
            <a:off x="1143000" y="3964782"/>
            <a:ext cx="6858000" cy="964406"/>
          </a:xfrm>
          <a:prstGeom prst="roundRect">
            <a:avLst>
              <a:gd name="adj" fmla="val 16667"/>
            </a:avLst>
          </a:prstGeom>
          <a:solidFill>
            <a:schemeClr val="tx1">
              <a:alpha val="29803"/>
            </a:schemeClr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charset="0"/>
                <a:sym typeface="Arial"/>
              </a:rPr>
              <a:t>It’s in the village.</a:t>
            </a:r>
            <a:endParaRPr kumimoji="0" lang="en-GB" sz="33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itchFamily="66" charset="0"/>
              <a:ea typeface="+mn-ea"/>
              <a:cs typeface="Arial" charset="0"/>
              <a:sym typeface="Arial"/>
            </a:endParaRPr>
          </a:p>
        </p:txBody>
      </p:sp>
      <p:pic>
        <p:nvPicPr>
          <p:cNvPr id="7172" name="Picture 4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328" y="3964782"/>
            <a:ext cx="803672" cy="1016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그림 7" descr="melman wrong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964782"/>
            <a:ext cx="750094" cy="964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A918F77-AC81-5835-3A1B-68571B83F3E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3" b="2786"/>
          <a:stretch/>
        </p:blipFill>
        <p:spPr>
          <a:xfrm>
            <a:off x="2565400" y="1130300"/>
            <a:ext cx="3867092" cy="265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781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0" grpId="0" animBg="1"/>
      <p:bldP spid="717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모서리가 둥근 직사각형 5"/>
          <p:cNvSpPr>
            <a:spLocks noChangeArrowheads="1"/>
          </p:cNvSpPr>
          <p:nvPr/>
        </p:nvSpPr>
        <p:spPr bwMode="auto">
          <a:xfrm>
            <a:off x="1143000" y="1"/>
            <a:ext cx="6858000" cy="1271238"/>
          </a:xfrm>
          <a:prstGeom prst="roundRect">
            <a:avLst>
              <a:gd name="adj" fmla="val 16667"/>
            </a:avLst>
          </a:prstGeom>
          <a:solidFill>
            <a:schemeClr val="tx1">
              <a:alpha val="29803"/>
            </a:schemeClr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charset="0"/>
                <a:sym typeface="Arial"/>
              </a:rPr>
              <a:t>How many gardens are there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charset="0"/>
                <a:sym typeface="Arial"/>
              </a:rPr>
              <a:t> </a:t>
            </a:r>
            <a:b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charset="0"/>
                <a:sym typeface="Arial"/>
              </a:rPr>
            </a:b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charset="0"/>
                <a:sym typeface="Arial"/>
              </a:rPr>
              <a:t>at your school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charset="0"/>
                <a:sym typeface="Arial"/>
              </a:rPr>
              <a:t>?</a:t>
            </a:r>
            <a:endParaRPr kumimoji="0" lang="en-GB" sz="33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itchFamily="66" charset="0"/>
              <a:ea typeface="+mn-ea"/>
              <a:cs typeface="Arial" charset="0"/>
              <a:sym typeface="Arial"/>
            </a:endParaRPr>
          </a:p>
        </p:txBody>
      </p:sp>
      <p:sp>
        <p:nvSpPr>
          <p:cNvPr id="11267" name="모서리가 둥근 직사각형 6"/>
          <p:cNvSpPr>
            <a:spLocks noChangeArrowheads="1"/>
          </p:cNvSpPr>
          <p:nvPr/>
        </p:nvSpPr>
        <p:spPr bwMode="auto">
          <a:xfrm>
            <a:off x="1143000" y="3964782"/>
            <a:ext cx="6858000" cy="964406"/>
          </a:xfrm>
          <a:prstGeom prst="roundRect">
            <a:avLst>
              <a:gd name="adj" fmla="val 16667"/>
            </a:avLst>
          </a:prstGeom>
          <a:solidFill>
            <a:schemeClr val="tx1">
              <a:alpha val="29803"/>
            </a:schemeClr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charset="0"/>
                <a:sym typeface="Arial"/>
              </a:rPr>
              <a:t>There is one .</a:t>
            </a:r>
            <a:endParaRPr kumimoji="0" lang="en-GB" sz="33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itchFamily="66" charset="0"/>
              <a:ea typeface="+mn-ea"/>
              <a:cs typeface="Arial" charset="0"/>
              <a:sym typeface="Arial"/>
            </a:endParaRPr>
          </a:p>
        </p:txBody>
      </p:sp>
      <p:pic>
        <p:nvPicPr>
          <p:cNvPr id="11268" name="Picture 4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328" y="3964782"/>
            <a:ext cx="803672" cy="1016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그림 7" descr="melman wrong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964782"/>
            <a:ext cx="750094" cy="964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CCB0176-7A33-A334-DDE2-7D0E0C3396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335" y="1354632"/>
            <a:ext cx="3184461" cy="2573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22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6" grpId="0" animBg="1"/>
      <p:bldP spid="1126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모서리가 둥근 직사각형 6"/>
          <p:cNvSpPr>
            <a:spLocks noChangeArrowheads="1"/>
          </p:cNvSpPr>
          <p:nvPr/>
        </p:nvSpPr>
        <p:spPr bwMode="auto">
          <a:xfrm>
            <a:off x="1143000" y="3964782"/>
            <a:ext cx="6858000" cy="964406"/>
          </a:xfrm>
          <a:prstGeom prst="roundRect">
            <a:avLst>
              <a:gd name="adj" fmla="val 16667"/>
            </a:avLst>
          </a:prstGeom>
          <a:solidFill>
            <a:schemeClr val="tx1">
              <a:alpha val="29803"/>
            </a:schemeClr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3300" kern="1200" dirty="0">
                <a:solidFill>
                  <a:srgbClr val="FFFFFF"/>
                </a:solidFill>
                <a:latin typeface="Comic Sans MS" pitchFamily="66" charset="0"/>
                <a:ea typeface="+mn-ea"/>
                <a:cs typeface="Arial" charset="0"/>
              </a:rPr>
              <a:t>A</a:t>
            </a:r>
            <a:endParaRPr kumimoji="0" lang="en-GB" sz="33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itchFamily="66" charset="0"/>
              <a:ea typeface="+mn-ea"/>
              <a:cs typeface="Arial" charset="0"/>
              <a:sym typeface="Arial"/>
            </a:endParaRPr>
          </a:p>
        </p:txBody>
      </p:sp>
      <p:pic>
        <p:nvPicPr>
          <p:cNvPr id="16388" name="Picture 4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328" y="3964782"/>
            <a:ext cx="803672" cy="1016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그림 7" descr="melman wrong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964782"/>
            <a:ext cx="750094" cy="964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0673" y="1423988"/>
            <a:ext cx="1502569" cy="1921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모서리가 둥근 직사각형 5">
            <a:extLst>
              <a:ext uri="{FF2B5EF4-FFF2-40B4-BE49-F238E27FC236}">
                <a16:creationId xmlns:a16="http://schemas.microsoft.com/office/drawing/2014/main" id="{41977409-EC9A-DF64-19CA-E36C3A84E8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0" y="546410"/>
            <a:ext cx="6858000" cy="3003798"/>
          </a:xfrm>
          <a:prstGeom prst="roundRect">
            <a:avLst>
              <a:gd name="adj" fmla="val 16667"/>
            </a:avLst>
          </a:prstGeom>
          <a:solidFill>
            <a:schemeClr val="tx1">
              <a:alpha val="29803"/>
            </a:schemeClr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anchor="t"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3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charset="0"/>
                <a:sym typeface="Arial"/>
              </a:rPr>
              <a:t>It’s in a playground.</a:t>
            </a:r>
          </a:p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3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charset="0"/>
                <a:sym typeface="Arial"/>
              </a:rPr>
              <a:t>A.                         B. </a:t>
            </a:r>
          </a:p>
        </p:txBody>
      </p:sp>
      <p:pic>
        <p:nvPicPr>
          <p:cNvPr id="6" name="Picture 2" descr="Sports are for Everybody, UCLA Athletic Hall of Fame Press Room, Los  Angeles, November 16 2022 | AllEvents.in">
            <a:extLst>
              <a:ext uri="{FF2B5EF4-FFF2-40B4-BE49-F238E27FC236}">
                <a16:creationId xmlns:a16="http://schemas.microsoft.com/office/drawing/2014/main" id="{5F7159D9-2950-7A02-2BE9-FCC8B61337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544" t="-956" r="-1059" b="-2930"/>
          <a:stretch/>
        </p:blipFill>
        <p:spPr bwMode="auto">
          <a:xfrm>
            <a:off x="1277015" y="1759221"/>
            <a:ext cx="3179182" cy="1688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omputer Classroom clipart - Clipart World">
            <a:extLst>
              <a:ext uri="{FF2B5EF4-FFF2-40B4-BE49-F238E27FC236}">
                <a16:creationId xmlns:a16="http://schemas.microsoft.com/office/drawing/2014/main" id="{6FBF2926-0C2D-E2E2-49A8-41C7BDFA09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1313" y="1759221"/>
            <a:ext cx="2251616" cy="168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1879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7" grpId="0" animBg="1"/>
      <p:bldP spid="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모서리가 둥근 직사각형 5"/>
          <p:cNvSpPr>
            <a:spLocks noChangeArrowheads="1"/>
          </p:cNvSpPr>
          <p:nvPr/>
        </p:nvSpPr>
        <p:spPr bwMode="auto">
          <a:xfrm>
            <a:off x="1143000" y="0"/>
            <a:ext cx="6858000" cy="3003798"/>
          </a:xfrm>
          <a:prstGeom prst="roundRect">
            <a:avLst>
              <a:gd name="adj" fmla="val 16667"/>
            </a:avLst>
          </a:prstGeom>
          <a:solidFill>
            <a:schemeClr val="tx1">
              <a:alpha val="29803"/>
            </a:schemeClr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anchor="t"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3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charset="0"/>
                <a:sym typeface="Arial"/>
              </a:rPr>
              <a:t>It’s in the city.</a:t>
            </a:r>
          </a:p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3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charset="0"/>
                <a:sym typeface="Arial"/>
              </a:rPr>
              <a:t>A.                         B. </a:t>
            </a:r>
          </a:p>
        </p:txBody>
      </p:sp>
      <p:sp>
        <p:nvSpPr>
          <p:cNvPr id="18435" name="모서리가 둥근 직사각형 6"/>
          <p:cNvSpPr>
            <a:spLocks noChangeArrowheads="1"/>
          </p:cNvSpPr>
          <p:nvPr/>
        </p:nvSpPr>
        <p:spPr bwMode="auto">
          <a:xfrm>
            <a:off x="1143000" y="3964782"/>
            <a:ext cx="6858000" cy="964406"/>
          </a:xfrm>
          <a:prstGeom prst="roundRect">
            <a:avLst>
              <a:gd name="adj" fmla="val 16667"/>
            </a:avLst>
          </a:prstGeom>
          <a:solidFill>
            <a:schemeClr val="tx1">
              <a:alpha val="29803"/>
            </a:schemeClr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charset="0"/>
                <a:sym typeface="Arial"/>
              </a:rPr>
              <a:t>B</a:t>
            </a:r>
            <a:endParaRPr kumimoji="0" lang="en-GB" sz="33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itchFamily="66" charset="0"/>
              <a:ea typeface="+mn-ea"/>
              <a:cs typeface="Arial" charset="0"/>
              <a:sym typeface="Arial"/>
            </a:endParaRPr>
          </a:p>
        </p:txBody>
      </p:sp>
      <p:pic>
        <p:nvPicPr>
          <p:cNvPr id="18436" name="Picture 4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328" y="3964782"/>
            <a:ext cx="803672" cy="1016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그림 7" descr="melman wrong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964782"/>
            <a:ext cx="750094" cy="964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6" descr="View of buildings and city street 4578715 Vector Art at Vecteezy">
            <a:extLst>
              <a:ext uri="{FF2B5EF4-FFF2-40B4-BE49-F238E27FC236}">
                <a16:creationId xmlns:a16="http://schemas.microsoft.com/office/drawing/2014/main" id="{3ED9F29E-A61F-9F89-CDED-E55F4014D4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8"/>
          <a:stretch/>
        </p:blipFill>
        <p:spPr bwMode="auto">
          <a:xfrm>
            <a:off x="5050940" y="1315844"/>
            <a:ext cx="2860850" cy="1357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2B91F39-3C53-6111-CECE-6F032D2B09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5764" y="1225603"/>
            <a:ext cx="2327297" cy="1629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41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4" grpId="0" animBg="1" autoUpdateAnimBg="0"/>
      <p:bldP spid="18435" grpId="0" animBg="1" autoUpdateAnimBg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모서리가 둥근 직사각형 5"/>
          <p:cNvSpPr>
            <a:spLocks noChangeArrowheads="1"/>
          </p:cNvSpPr>
          <p:nvPr/>
        </p:nvSpPr>
        <p:spPr bwMode="auto">
          <a:xfrm>
            <a:off x="1143000" y="1"/>
            <a:ext cx="6858000" cy="964406"/>
          </a:xfrm>
          <a:prstGeom prst="roundRect">
            <a:avLst>
              <a:gd name="adj" fmla="val 16667"/>
            </a:avLst>
          </a:prstGeom>
          <a:solidFill>
            <a:schemeClr val="tx1">
              <a:alpha val="29803"/>
            </a:schemeClr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3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charset="0"/>
                <a:sym typeface="Arial"/>
              </a:rPr>
              <a:t>There are two ___ at my school.</a:t>
            </a:r>
          </a:p>
        </p:txBody>
      </p:sp>
      <p:sp>
        <p:nvSpPr>
          <p:cNvPr id="23555" name="모서리가 둥근 직사각형 6"/>
          <p:cNvSpPr>
            <a:spLocks noChangeArrowheads="1"/>
          </p:cNvSpPr>
          <p:nvPr/>
        </p:nvSpPr>
        <p:spPr bwMode="auto">
          <a:xfrm>
            <a:off x="1143000" y="3964782"/>
            <a:ext cx="6858000" cy="964406"/>
          </a:xfrm>
          <a:prstGeom prst="roundRect">
            <a:avLst>
              <a:gd name="adj" fmla="val 16667"/>
            </a:avLst>
          </a:prstGeom>
          <a:solidFill>
            <a:schemeClr val="tx1">
              <a:alpha val="29803"/>
            </a:schemeClr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charset="0"/>
                <a:sym typeface="Arial"/>
              </a:rPr>
              <a:t>computer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charset="0"/>
                <a:sym typeface="Arial"/>
              </a:rPr>
              <a:t> room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charset="0"/>
                <a:sym typeface="Arial"/>
              </a:rPr>
              <a:t>s</a:t>
            </a:r>
            <a:endParaRPr kumimoji="0" lang="en-GB" sz="33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itchFamily="66" charset="0"/>
              <a:ea typeface="+mn-ea"/>
              <a:cs typeface="Arial" charset="0"/>
              <a:sym typeface="Arial"/>
            </a:endParaRPr>
          </a:p>
        </p:txBody>
      </p:sp>
      <p:pic>
        <p:nvPicPr>
          <p:cNvPr id="23556" name="Picture 4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328" y="3964782"/>
            <a:ext cx="803672" cy="1016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그림 7" descr="melman wrong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964782"/>
            <a:ext cx="750094" cy="964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 descr="Computer Classroom clipart - Clipart World">
            <a:extLst>
              <a:ext uri="{FF2B5EF4-FFF2-40B4-BE49-F238E27FC236}">
                <a16:creationId xmlns:a16="http://schemas.microsoft.com/office/drawing/2014/main" id="{ED3A6120-49A6-3FD6-F995-4D62BB55C1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2291" y="1353914"/>
            <a:ext cx="2786873" cy="2090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omputer Classroom clipart - Clipart World">
            <a:extLst>
              <a:ext uri="{FF2B5EF4-FFF2-40B4-BE49-F238E27FC236}">
                <a16:creationId xmlns:a16="http://schemas.microsoft.com/office/drawing/2014/main" id="{57CFFE37-D427-5630-D8FA-FED61CC9CB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4596" y="1357776"/>
            <a:ext cx="2786875" cy="2090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0520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4" grpId="0" animBg="1" autoUpdateAnimBg="0"/>
      <p:bldP spid="23555" grpId="0" animBg="1" autoUpdateAnimBg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모서리가 둥근 직사각형 5"/>
          <p:cNvSpPr>
            <a:spLocks noChangeArrowheads="1"/>
          </p:cNvSpPr>
          <p:nvPr/>
        </p:nvSpPr>
        <p:spPr bwMode="auto">
          <a:xfrm>
            <a:off x="1143000" y="161924"/>
            <a:ext cx="6858000" cy="3451071"/>
          </a:xfrm>
          <a:prstGeom prst="roundRect">
            <a:avLst>
              <a:gd name="adj" fmla="val 16667"/>
            </a:avLst>
          </a:prstGeom>
          <a:solidFill>
            <a:schemeClr val="tx1">
              <a:alpha val="29803"/>
            </a:schemeClr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anchor="t"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charset="0"/>
                <a:sym typeface="Arial"/>
              </a:rPr>
              <a:t>There is one ____ at my school.</a:t>
            </a:r>
          </a:p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charset="0"/>
                <a:sym typeface="Arial"/>
              </a:rPr>
              <a:t> </a:t>
            </a:r>
            <a:endParaRPr kumimoji="0" lang="en-GB" sz="33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itchFamily="66" charset="0"/>
              <a:ea typeface="+mn-ea"/>
              <a:cs typeface="Arial" charset="0"/>
              <a:sym typeface="Arial"/>
            </a:endParaRPr>
          </a:p>
        </p:txBody>
      </p:sp>
      <p:sp>
        <p:nvSpPr>
          <p:cNvPr id="25603" name="모서리가 둥근 직사각형 6"/>
          <p:cNvSpPr>
            <a:spLocks noChangeArrowheads="1"/>
          </p:cNvSpPr>
          <p:nvPr/>
        </p:nvSpPr>
        <p:spPr bwMode="auto">
          <a:xfrm>
            <a:off x="1143000" y="3964782"/>
            <a:ext cx="6858000" cy="964406"/>
          </a:xfrm>
          <a:prstGeom prst="roundRect">
            <a:avLst>
              <a:gd name="adj" fmla="val 16667"/>
            </a:avLst>
          </a:prstGeom>
          <a:solidFill>
            <a:schemeClr val="tx1">
              <a:alpha val="29803"/>
            </a:schemeClr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charset="0"/>
                <a:sym typeface="Arial"/>
              </a:rPr>
              <a:t>garden</a:t>
            </a:r>
            <a:endParaRPr kumimoji="0" lang="en-GB" sz="33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itchFamily="66" charset="0"/>
              <a:ea typeface="+mn-ea"/>
              <a:cs typeface="Arial" charset="0"/>
              <a:sym typeface="Arial"/>
            </a:endParaRPr>
          </a:p>
        </p:txBody>
      </p:sp>
      <p:pic>
        <p:nvPicPr>
          <p:cNvPr id="25604" name="Picture 4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328" y="3964782"/>
            <a:ext cx="803672" cy="1016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그림 7" descr="melman wrong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964782"/>
            <a:ext cx="750094" cy="964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7826C8E-EBFC-9036-8086-442AD17BE8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9769" y="1039950"/>
            <a:ext cx="3184461" cy="2573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883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56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56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2" grpId="0" animBg="1" autoUpdateAnimBg="0"/>
      <p:bldP spid="25603" grpId="0" animBg="1" autoUpdateAnimBg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모서리가 둥근 직사각형 5"/>
          <p:cNvSpPr>
            <a:spLocks noChangeArrowheads="1"/>
          </p:cNvSpPr>
          <p:nvPr/>
        </p:nvSpPr>
        <p:spPr bwMode="auto">
          <a:xfrm>
            <a:off x="1143000" y="0"/>
            <a:ext cx="6858000" cy="1113588"/>
          </a:xfrm>
          <a:prstGeom prst="roundRect">
            <a:avLst>
              <a:gd name="adj" fmla="val 16667"/>
            </a:avLst>
          </a:prstGeom>
          <a:solidFill>
            <a:schemeClr val="tx1">
              <a:alpha val="29803"/>
            </a:schemeClr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charset="0"/>
                <a:sym typeface="Arial"/>
              </a:rPr>
              <a:t>There ____ one computer room at my school.</a:t>
            </a:r>
            <a:endParaRPr kumimoji="0" lang="en-GB" sz="33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itchFamily="66" charset="0"/>
              <a:ea typeface="+mn-ea"/>
              <a:cs typeface="Arial" charset="0"/>
              <a:sym typeface="Arial"/>
            </a:endParaRPr>
          </a:p>
        </p:txBody>
      </p:sp>
      <p:sp>
        <p:nvSpPr>
          <p:cNvPr id="27651" name="모서리가 둥근 직사각형 6"/>
          <p:cNvSpPr>
            <a:spLocks noChangeArrowheads="1"/>
          </p:cNvSpPr>
          <p:nvPr/>
        </p:nvSpPr>
        <p:spPr bwMode="auto">
          <a:xfrm>
            <a:off x="1143000" y="3964782"/>
            <a:ext cx="6858000" cy="964406"/>
          </a:xfrm>
          <a:prstGeom prst="roundRect">
            <a:avLst>
              <a:gd name="adj" fmla="val 16667"/>
            </a:avLst>
          </a:prstGeom>
          <a:solidFill>
            <a:schemeClr val="tx1">
              <a:alpha val="29803"/>
            </a:schemeClr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3300" kern="1200" dirty="0">
                <a:solidFill>
                  <a:srgbClr val="FFFFFF"/>
                </a:solidFill>
                <a:latin typeface="Comic Sans MS" pitchFamily="66" charset="0"/>
                <a:ea typeface="+mn-ea"/>
                <a:cs typeface="Arial" charset="0"/>
              </a:rPr>
              <a:t>is</a:t>
            </a:r>
            <a:endParaRPr kumimoji="0" lang="en-GB" sz="33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itchFamily="66" charset="0"/>
              <a:ea typeface="+mn-ea"/>
              <a:cs typeface="Arial" charset="0"/>
              <a:sym typeface="Arial"/>
            </a:endParaRPr>
          </a:p>
        </p:txBody>
      </p:sp>
      <p:pic>
        <p:nvPicPr>
          <p:cNvPr id="27652" name="Picture 4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328" y="3964782"/>
            <a:ext cx="803672" cy="1016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그림 7" descr="melman wrong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964782"/>
            <a:ext cx="750094" cy="964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 descr="Computer Classroom clipart - Clipart World">
            <a:extLst>
              <a:ext uri="{FF2B5EF4-FFF2-40B4-BE49-F238E27FC236}">
                <a16:creationId xmlns:a16="http://schemas.microsoft.com/office/drawing/2014/main" id="{C7139492-C97F-482C-E4B1-E3E61F4642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4921" y="1179649"/>
            <a:ext cx="3623216" cy="2717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4670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0" grpId="0" animBg="1" autoUpdateAnimBg="0"/>
      <p:bldP spid="27651" grpId="0" animBg="1" autoUpdateAnimBg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모서리가 둥근 직사각형 5"/>
          <p:cNvSpPr>
            <a:spLocks noChangeArrowheads="1"/>
          </p:cNvSpPr>
          <p:nvPr/>
        </p:nvSpPr>
        <p:spPr bwMode="auto">
          <a:xfrm>
            <a:off x="1143000" y="161924"/>
            <a:ext cx="6858000" cy="964406"/>
          </a:xfrm>
          <a:prstGeom prst="roundRect">
            <a:avLst>
              <a:gd name="adj" fmla="val 16667"/>
            </a:avLst>
          </a:prstGeom>
          <a:solidFill>
            <a:schemeClr val="tx1">
              <a:alpha val="29803"/>
            </a:schemeClr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3300" kern="1200" dirty="0">
                <a:solidFill>
                  <a:srgbClr val="FFFFFF"/>
                </a:solidFill>
                <a:latin typeface="Comic Sans MS" pitchFamily="66" charset="0"/>
                <a:ea typeface="+mn-ea"/>
                <a:cs typeface="Arial" charset="0"/>
              </a:rPr>
              <a:t>There 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charset="0"/>
                <a:sym typeface="Arial"/>
              </a:rPr>
              <a:t>__ two buildings </a:t>
            </a:r>
          </a:p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charset="0"/>
                <a:sym typeface="Arial"/>
              </a:rPr>
              <a:t>at my school.</a:t>
            </a:r>
            <a:endParaRPr kumimoji="0" lang="en-GB" sz="33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itchFamily="66" charset="0"/>
              <a:ea typeface="+mn-ea"/>
              <a:cs typeface="Arial" charset="0"/>
              <a:sym typeface="Arial"/>
            </a:endParaRPr>
          </a:p>
        </p:txBody>
      </p:sp>
      <p:sp>
        <p:nvSpPr>
          <p:cNvPr id="29699" name="모서리가 둥근 직사각형 6"/>
          <p:cNvSpPr>
            <a:spLocks noChangeArrowheads="1"/>
          </p:cNvSpPr>
          <p:nvPr/>
        </p:nvSpPr>
        <p:spPr bwMode="auto">
          <a:xfrm>
            <a:off x="1143000" y="3964782"/>
            <a:ext cx="6858000" cy="964406"/>
          </a:xfrm>
          <a:prstGeom prst="roundRect">
            <a:avLst>
              <a:gd name="adj" fmla="val 16667"/>
            </a:avLst>
          </a:prstGeom>
          <a:solidFill>
            <a:schemeClr val="tx1">
              <a:alpha val="29803"/>
            </a:schemeClr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charset="0"/>
                <a:sym typeface="Arial"/>
              </a:rPr>
              <a:t>are</a:t>
            </a:r>
            <a:endParaRPr kumimoji="0" lang="en-GB" sz="33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itchFamily="66" charset="0"/>
              <a:ea typeface="+mn-ea"/>
              <a:cs typeface="Arial" charset="0"/>
              <a:sym typeface="Arial"/>
            </a:endParaRPr>
          </a:p>
        </p:txBody>
      </p:sp>
      <p:pic>
        <p:nvPicPr>
          <p:cNvPr id="29700" name="Picture 4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328" y="3964782"/>
            <a:ext cx="803672" cy="1016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그림 7" descr="melman wrong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964782"/>
            <a:ext cx="750094" cy="964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74D36DB-E42B-61DC-D132-D3591589D9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954" y="1306291"/>
            <a:ext cx="3067487" cy="2478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273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8" grpId="0" animBg="1" autoUpdateAnimBg="0"/>
      <p:bldP spid="29699" grpId="0" animBg="1" autoUpdateAnimBg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Pictur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utoShape 5"/>
          <p:cNvSpPr>
            <a:spLocks noChangeArrowheads="1"/>
          </p:cNvSpPr>
          <p:nvPr/>
        </p:nvSpPr>
        <p:spPr bwMode="auto">
          <a:xfrm>
            <a:off x="1428750" y="1714500"/>
            <a:ext cx="6286500" cy="1143000"/>
          </a:xfrm>
          <a:prstGeom prst="horizontalScroll">
            <a:avLst>
              <a:gd name="adj" fmla="val 12500"/>
            </a:avLst>
          </a:prstGeom>
          <a:gradFill rotWithShape="1">
            <a:gsLst>
              <a:gs pos="0">
                <a:srgbClr val="00FF00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3300" b="1" i="1" dirty="0">
                <a:solidFill>
                  <a:srgbClr val="3333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" pitchFamily="34" charset="0"/>
                <a:cs typeface="Arial" pitchFamily="34" charset="0"/>
              </a:rPr>
              <a:t>Goodbye teachers</a:t>
            </a:r>
          </a:p>
        </p:txBody>
      </p:sp>
      <p:pic>
        <p:nvPicPr>
          <p:cNvPr id="18436" name="Picture 17" descr="Bellcol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2291" y="64294"/>
            <a:ext cx="1428750" cy="178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18" descr="Bellcol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0" y="0"/>
            <a:ext cx="1428750" cy="178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19" descr="Bellcol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357562"/>
            <a:ext cx="1428750" cy="178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20" descr="Bellcol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0" y="3357562"/>
            <a:ext cx="1428750" cy="178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217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4B00E23-6CF3-6B34-D980-00F77976C5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107121"/>
            <a:ext cx="4896544" cy="4083918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2F7AEE66-0AFC-7C99-8727-FE9D2F8FFA90}"/>
              </a:ext>
            </a:extLst>
          </p:cNvPr>
          <p:cNvSpPr/>
          <p:nvPr/>
        </p:nvSpPr>
        <p:spPr>
          <a:xfrm>
            <a:off x="2301949" y="3219822"/>
            <a:ext cx="1656184" cy="971217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3394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>
            <a:extLst>
              <a:ext uri="{FF2B5EF4-FFF2-40B4-BE49-F238E27FC236}">
                <a16:creationId xmlns:a16="http://schemas.microsoft.com/office/drawing/2014/main" id="{2F7AEE66-0AFC-7C99-8727-FE9D2F8FFA90}"/>
              </a:ext>
            </a:extLst>
          </p:cNvPr>
          <p:cNvSpPr/>
          <p:nvPr/>
        </p:nvSpPr>
        <p:spPr>
          <a:xfrm>
            <a:off x="323528" y="3245160"/>
            <a:ext cx="1656184" cy="971217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</a:t>
            </a:r>
          </a:p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3DFC0A-FF68-0856-1CF6-3DD8FB8E34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0"/>
            <a:ext cx="6048672" cy="4227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08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>
            <a:extLst>
              <a:ext uri="{FF2B5EF4-FFF2-40B4-BE49-F238E27FC236}">
                <a16:creationId xmlns:a16="http://schemas.microsoft.com/office/drawing/2014/main" id="{2F7AEE66-0AFC-7C99-8727-FE9D2F8FFA90}"/>
              </a:ext>
            </a:extLst>
          </p:cNvPr>
          <p:cNvSpPr/>
          <p:nvPr/>
        </p:nvSpPr>
        <p:spPr>
          <a:xfrm>
            <a:off x="1187624" y="3867894"/>
            <a:ext cx="6408712" cy="971217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Raise your hand</a:t>
            </a:r>
          </a:p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B23CD1-9DF5-8DB4-41FF-84BEDAFA09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478"/>
            <a:ext cx="7956376" cy="3528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088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>
            <a:extLst>
              <a:ext uri="{FF2B5EF4-FFF2-40B4-BE49-F238E27FC236}">
                <a16:creationId xmlns:a16="http://schemas.microsoft.com/office/drawing/2014/main" id="{2F7AEE66-0AFC-7C99-8727-FE9D2F8FFA90}"/>
              </a:ext>
            </a:extLst>
          </p:cNvPr>
          <p:cNvSpPr/>
          <p:nvPr/>
        </p:nvSpPr>
        <p:spPr>
          <a:xfrm>
            <a:off x="611560" y="3867894"/>
            <a:ext cx="7992888" cy="971217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4. Listen to the teacher</a:t>
            </a:r>
          </a:p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74690FF-1070-54FD-86C9-F0C3B350E1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0"/>
            <a:ext cx="6120679" cy="3786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071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03" name="Google Shape;3703;p59"/>
          <p:cNvGrpSpPr/>
          <p:nvPr/>
        </p:nvGrpSpPr>
        <p:grpSpPr>
          <a:xfrm>
            <a:off x="1247857" y="1463820"/>
            <a:ext cx="3163409" cy="3092726"/>
            <a:chOff x="2649462" y="141085"/>
            <a:chExt cx="2650309" cy="2591091"/>
          </a:xfrm>
        </p:grpSpPr>
        <p:sp>
          <p:nvSpPr>
            <p:cNvPr id="3704" name="Google Shape;3704;p59"/>
            <p:cNvSpPr/>
            <p:nvPr/>
          </p:nvSpPr>
          <p:spPr>
            <a:xfrm>
              <a:off x="2745905" y="370357"/>
              <a:ext cx="2315562" cy="2277635"/>
            </a:xfrm>
            <a:custGeom>
              <a:avLst/>
              <a:gdLst/>
              <a:ahLst/>
              <a:cxnLst/>
              <a:rect l="l" t="t" r="r" b="b"/>
              <a:pathLst>
                <a:path w="27006" h="21098" extrusionOk="0">
                  <a:moveTo>
                    <a:pt x="13533" y="1"/>
                  </a:moveTo>
                  <a:lnTo>
                    <a:pt x="12868" y="21"/>
                  </a:lnTo>
                  <a:lnTo>
                    <a:pt x="12222" y="61"/>
                  </a:lnTo>
                  <a:lnTo>
                    <a:pt x="11617" y="101"/>
                  </a:lnTo>
                  <a:lnTo>
                    <a:pt x="11012" y="182"/>
                  </a:lnTo>
                  <a:lnTo>
                    <a:pt x="10427" y="263"/>
                  </a:lnTo>
                  <a:lnTo>
                    <a:pt x="9863" y="384"/>
                  </a:lnTo>
                  <a:lnTo>
                    <a:pt x="9318" y="505"/>
                  </a:lnTo>
                  <a:lnTo>
                    <a:pt x="8794" y="646"/>
                  </a:lnTo>
                  <a:lnTo>
                    <a:pt x="8289" y="807"/>
                  </a:lnTo>
                  <a:lnTo>
                    <a:pt x="7785" y="989"/>
                  </a:lnTo>
                  <a:lnTo>
                    <a:pt x="7301" y="1191"/>
                  </a:lnTo>
                  <a:lnTo>
                    <a:pt x="6837" y="1412"/>
                  </a:lnTo>
                  <a:lnTo>
                    <a:pt x="6373" y="1634"/>
                  </a:lnTo>
                  <a:lnTo>
                    <a:pt x="5930" y="1897"/>
                  </a:lnTo>
                  <a:lnTo>
                    <a:pt x="5506" y="2159"/>
                  </a:lnTo>
                  <a:lnTo>
                    <a:pt x="5062" y="2441"/>
                  </a:lnTo>
                  <a:lnTo>
                    <a:pt x="4659" y="2764"/>
                  </a:lnTo>
                  <a:lnTo>
                    <a:pt x="4256" y="3066"/>
                  </a:lnTo>
                  <a:lnTo>
                    <a:pt x="3852" y="3409"/>
                  </a:lnTo>
                  <a:lnTo>
                    <a:pt x="3449" y="3772"/>
                  </a:lnTo>
                  <a:lnTo>
                    <a:pt x="3066" y="4135"/>
                  </a:lnTo>
                  <a:lnTo>
                    <a:pt x="2683" y="4539"/>
                  </a:lnTo>
                  <a:lnTo>
                    <a:pt x="2299" y="4942"/>
                  </a:lnTo>
                  <a:lnTo>
                    <a:pt x="1936" y="5366"/>
                  </a:lnTo>
                  <a:lnTo>
                    <a:pt x="1573" y="5789"/>
                  </a:lnTo>
                  <a:lnTo>
                    <a:pt x="1271" y="6233"/>
                  </a:lnTo>
                  <a:lnTo>
                    <a:pt x="988" y="6676"/>
                  </a:lnTo>
                  <a:lnTo>
                    <a:pt x="746" y="7120"/>
                  </a:lnTo>
                  <a:lnTo>
                    <a:pt x="545" y="7564"/>
                  </a:lnTo>
                  <a:lnTo>
                    <a:pt x="383" y="8008"/>
                  </a:lnTo>
                  <a:lnTo>
                    <a:pt x="242" y="8451"/>
                  </a:lnTo>
                  <a:lnTo>
                    <a:pt x="141" y="8915"/>
                  </a:lnTo>
                  <a:lnTo>
                    <a:pt x="61" y="9359"/>
                  </a:lnTo>
                  <a:lnTo>
                    <a:pt x="20" y="9803"/>
                  </a:lnTo>
                  <a:lnTo>
                    <a:pt x="0" y="10266"/>
                  </a:lnTo>
                  <a:lnTo>
                    <a:pt x="20" y="10710"/>
                  </a:lnTo>
                  <a:lnTo>
                    <a:pt x="61" y="11154"/>
                  </a:lnTo>
                  <a:lnTo>
                    <a:pt x="121" y="11577"/>
                  </a:lnTo>
                  <a:lnTo>
                    <a:pt x="222" y="12021"/>
                  </a:lnTo>
                  <a:lnTo>
                    <a:pt x="323" y="12445"/>
                  </a:lnTo>
                  <a:lnTo>
                    <a:pt x="464" y="12868"/>
                  </a:lnTo>
                  <a:lnTo>
                    <a:pt x="625" y="13272"/>
                  </a:lnTo>
                  <a:lnTo>
                    <a:pt x="787" y="13675"/>
                  </a:lnTo>
                  <a:lnTo>
                    <a:pt x="988" y="14078"/>
                  </a:lnTo>
                  <a:lnTo>
                    <a:pt x="1210" y="14462"/>
                  </a:lnTo>
                  <a:lnTo>
                    <a:pt x="1432" y="14845"/>
                  </a:lnTo>
                  <a:lnTo>
                    <a:pt x="1674" y="15208"/>
                  </a:lnTo>
                  <a:lnTo>
                    <a:pt x="1916" y="15571"/>
                  </a:lnTo>
                  <a:lnTo>
                    <a:pt x="2198" y="15914"/>
                  </a:lnTo>
                  <a:lnTo>
                    <a:pt x="2481" y="16257"/>
                  </a:lnTo>
                  <a:lnTo>
                    <a:pt x="2763" y="16559"/>
                  </a:lnTo>
                  <a:lnTo>
                    <a:pt x="3066" y="16862"/>
                  </a:lnTo>
                  <a:lnTo>
                    <a:pt x="3368" y="17164"/>
                  </a:lnTo>
                  <a:lnTo>
                    <a:pt x="3691" y="17426"/>
                  </a:lnTo>
                  <a:lnTo>
                    <a:pt x="4014" y="17689"/>
                  </a:lnTo>
                  <a:lnTo>
                    <a:pt x="4336" y="17931"/>
                  </a:lnTo>
                  <a:lnTo>
                    <a:pt x="5002" y="18374"/>
                  </a:lnTo>
                  <a:lnTo>
                    <a:pt x="5688" y="18778"/>
                  </a:lnTo>
                  <a:lnTo>
                    <a:pt x="6394" y="19181"/>
                  </a:lnTo>
                  <a:lnTo>
                    <a:pt x="7120" y="19544"/>
                  </a:lnTo>
                  <a:lnTo>
                    <a:pt x="7886" y="19867"/>
                  </a:lnTo>
                  <a:lnTo>
                    <a:pt x="8673" y="20149"/>
                  </a:lnTo>
                  <a:lnTo>
                    <a:pt x="9459" y="20411"/>
                  </a:lnTo>
                  <a:lnTo>
                    <a:pt x="10286" y="20633"/>
                  </a:lnTo>
                  <a:lnTo>
                    <a:pt x="11133" y="20795"/>
                  </a:lnTo>
                  <a:lnTo>
                    <a:pt x="12000" y="20936"/>
                  </a:lnTo>
                  <a:lnTo>
                    <a:pt x="12888" y="21037"/>
                  </a:lnTo>
                  <a:lnTo>
                    <a:pt x="13816" y="21077"/>
                  </a:lnTo>
                  <a:lnTo>
                    <a:pt x="14743" y="21097"/>
                  </a:lnTo>
                  <a:lnTo>
                    <a:pt x="15712" y="21037"/>
                  </a:lnTo>
                  <a:lnTo>
                    <a:pt x="16700" y="20956"/>
                  </a:lnTo>
                  <a:lnTo>
                    <a:pt x="17708" y="20815"/>
                  </a:lnTo>
                  <a:lnTo>
                    <a:pt x="18212" y="20714"/>
                  </a:lnTo>
                  <a:lnTo>
                    <a:pt x="18696" y="20613"/>
                  </a:lnTo>
                  <a:lnTo>
                    <a:pt x="19181" y="20492"/>
                  </a:lnTo>
                  <a:lnTo>
                    <a:pt x="19644" y="20351"/>
                  </a:lnTo>
                  <a:lnTo>
                    <a:pt x="20088" y="20210"/>
                  </a:lnTo>
                  <a:lnTo>
                    <a:pt x="20532" y="20048"/>
                  </a:lnTo>
                  <a:lnTo>
                    <a:pt x="20955" y="19867"/>
                  </a:lnTo>
                  <a:lnTo>
                    <a:pt x="21359" y="19685"/>
                  </a:lnTo>
                  <a:lnTo>
                    <a:pt x="21762" y="19484"/>
                  </a:lnTo>
                  <a:lnTo>
                    <a:pt x="22145" y="19262"/>
                  </a:lnTo>
                  <a:lnTo>
                    <a:pt x="22529" y="19040"/>
                  </a:lnTo>
                  <a:lnTo>
                    <a:pt x="22871" y="18798"/>
                  </a:lnTo>
                  <a:lnTo>
                    <a:pt x="23214" y="18556"/>
                  </a:lnTo>
                  <a:lnTo>
                    <a:pt x="23557" y="18294"/>
                  </a:lnTo>
                  <a:lnTo>
                    <a:pt x="23860" y="18031"/>
                  </a:lnTo>
                  <a:lnTo>
                    <a:pt x="24162" y="17749"/>
                  </a:lnTo>
                  <a:lnTo>
                    <a:pt x="24465" y="17467"/>
                  </a:lnTo>
                  <a:lnTo>
                    <a:pt x="24727" y="17164"/>
                  </a:lnTo>
                  <a:lnTo>
                    <a:pt x="24989" y="16862"/>
                  </a:lnTo>
                  <a:lnTo>
                    <a:pt x="25231" y="16559"/>
                  </a:lnTo>
                  <a:lnTo>
                    <a:pt x="25453" y="16236"/>
                  </a:lnTo>
                  <a:lnTo>
                    <a:pt x="25655" y="15914"/>
                  </a:lnTo>
                  <a:lnTo>
                    <a:pt x="25856" y="15571"/>
                  </a:lnTo>
                  <a:lnTo>
                    <a:pt x="26038" y="15228"/>
                  </a:lnTo>
                  <a:lnTo>
                    <a:pt x="26199" y="14865"/>
                  </a:lnTo>
                  <a:lnTo>
                    <a:pt x="26361" y="14522"/>
                  </a:lnTo>
                  <a:lnTo>
                    <a:pt x="26482" y="14159"/>
                  </a:lnTo>
                  <a:lnTo>
                    <a:pt x="26603" y="13776"/>
                  </a:lnTo>
                  <a:lnTo>
                    <a:pt x="26703" y="13413"/>
                  </a:lnTo>
                  <a:lnTo>
                    <a:pt x="26804" y="13030"/>
                  </a:lnTo>
                  <a:lnTo>
                    <a:pt x="26865" y="12646"/>
                  </a:lnTo>
                  <a:lnTo>
                    <a:pt x="26925" y="12263"/>
                  </a:lnTo>
                  <a:lnTo>
                    <a:pt x="26966" y="11759"/>
                  </a:lnTo>
                  <a:lnTo>
                    <a:pt x="27006" y="11255"/>
                  </a:lnTo>
                  <a:lnTo>
                    <a:pt x="27006" y="10751"/>
                  </a:lnTo>
                  <a:lnTo>
                    <a:pt x="26986" y="10246"/>
                  </a:lnTo>
                  <a:lnTo>
                    <a:pt x="26966" y="9742"/>
                  </a:lnTo>
                  <a:lnTo>
                    <a:pt x="26905" y="9258"/>
                  </a:lnTo>
                  <a:lnTo>
                    <a:pt x="26845" y="8754"/>
                  </a:lnTo>
                  <a:lnTo>
                    <a:pt x="26744" y="8270"/>
                  </a:lnTo>
                  <a:lnTo>
                    <a:pt x="26643" y="7806"/>
                  </a:lnTo>
                  <a:lnTo>
                    <a:pt x="26522" y="7322"/>
                  </a:lnTo>
                  <a:lnTo>
                    <a:pt x="26361" y="6858"/>
                  </a:lnTo>
                  <a:lnTo>
                    <a:pt x="26199" y="6414"/>
                  </a:lnTo>
                  <a:lnTo>
                    <a:pt x="26018" y="5971"/>
                  </a:lnTo>
                  <a:lnTo>
                    <a:pt x="25836" y="5527"/>
                  </a:lnTo>
                  <a:lnTo>
                    <a:pt x="25614" y="5103"/>
                  </a:lnTo>
                  <a:lnTo>
                    <a:pt x="25392" y="4700"/>
                  </a:lnTo>
                  <a:lnTo>
                    <a:pt x="25130" y="4297"/>
                  </a:lnTo>
                  <a:lnTo>
                    <a:pt x="24868" y="3913"/>
                  </a:lnTo>
                  <a:lnTo>
                    <a:pt x="24586" y="3550"/>
                  </a:lnTo>
                  <a:lnTo>
                    <a:pt x="24303" y="3207"/>
                  </a:lnTo>
                  <a:lnTo>
                    <a:pt x="23981" y="2865"/>
                  </a:lnTo>
                  <a:lnTo>
                    <a:pt x="23658" y="2562"/>
                  </a:lnTo>
                  <a:lnTo>
                    <a:pt x="23335" y="2260"/>
                  </a:lnTo>
                  <a:lnTo>
                    <a:pt x="22972" y="1977"/>
                  </a:lnTo>
                  <a:lnTo>
                    <a:pt x="22609" y="1715"/>
                  </a:lnTo>
                  <a:lnTo>
                    <a:pt x="22226" y="1493"/>
                  </a:lnTo>
                  <a:lnTo>
                    <a:pt x="21823" y="1271"/>
                  </a:lnTo>
                  <a:lnTo>
                    <a:pt x="21419" y="1070"/>
                  </a:lnTo>
                  <a:lnTo>
                    <a:pt x="20996" y="908"/>
                  </a:lnTo>
                  <a:lnTo>
                    <a:pt x="20572" y="767"/>
                  </a:lnTo>
                  <a:lnTo>
                    <a:pt x="20128" y="646"/>
                  </a:lnTo>
                  <a:lnTo>
                    <a:pt x="19665" y="565"/>
                  </a:lnTo>
                  <a:lnTo>
                    <a:pt x="18797" y="424"/>
                  </a:lnTo>
                  <a:lnTo>
                    <a:pt x="17970" y="303"/>
                  </a:lnTo>
                  <a:lnTo>
                    <a:pt x="17164" y="202"/>
                  </a:lnTo>
                  <a:lnTo>
                    <a:pt x="16397" y="122"/>
                  </a:lnTo>
                  <a:lnTo>
                    <a:pt x="15631" y="61"/>
                  </a:lnTo>
                  <a:lnTo>
                    <a:pt x="14905" y="21"/>
                  </a:lnTo>
                  <a:lnTo>
                    <a:pt x="1419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705" name="Google Shape;3705;p59"/>
            <p:cNvGrpSpPr/>
            <p:nvPr/>
          </p:nvGrpSpPr>
          <p:grpSpPr>
            <a:xfrm rot="10800000">
              <a:off x="2649462" y="141085"/>
              <a:ext cx="2650309" cy="2591091"/>
              <a:chOff x="6012925" y="2964625"/>
              <a:chExt cx="1341725" cy="1009975"/>
            </a:xfrm>
          </p:grpSpPr>
          <p:sp>
            <p:nvSpPr>
              <p:cNvPr id="3706" name="Google Shape;3706;p59"/>
              <p:cNvSpPr/>
              <p:nvPr/>
            </p:nvSpPr>
            <p:spPr>
              <a:xfrm>
                <a:off x="7165050" y="2964625"/>
                <a:ext cx="189600" cy="218350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7" name="Google Shape;3707;p59"/>
              <p:cNvSpPr/>
              <p:nvPr/>
            </p:nvSpPr>
            <p:spPr>
              <a:xfrm>
                <a:off x="6116275" y="3023125"/>
                <a:ext cx="172475" cy="132125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5285" extrusionOk="0">
                    <a:moveTo>
                      <a:pt x="5386" y="0"/>
                    </a:moveTo>
                    <a:lnTo>
                      <a:pt x="5063" y="21"/>
                    </a:lnTo>
                    <a:lnTo>
                      <a:pt x="4720" y="81"/>
                    </a:lnTo>
                    <a:lnTo>
                      <a:pt x="4357" y="162"/>
                    </a:lnTo>
                    <a:lnTo>
                      <a:pt x="3974" y="283"/>
                    </a:lnTo>
                    <a:lnTo>
                      <a:pt x="3591" y="444"/>
                    </a:lnTo>
                    <a:lnTo>
                      <a:pt x="3207" y="626"/>
                    </a:lnTo>
                    <a:lnTo>
                      <a:pt x="2804" y="827"/>
                    </a:lnTo>
                    <a:lnTo>
                      <a:pt x="2401" y="1090"/>
                    </a:lnTo>
                    <a:lnTo>
                      <a:pt x="1997" y="1372"/>
                    </a:lnTo>
                    <a:lnTo>
                      <a:pt x="1796" y="1533"/>
                    </a:lnTo>
                    <a:lnTo>
                      <a:pt x="1614" y="1695"/>
                    </a:lnTo>
                    <a:lnTo>
                      <a:pt x="1271" y="2017"/>
                    </a:lnTo>
                    <a:lnTo>
                      <a:pt x="969" y="2380"/>
                    </a:lnTo>
                    <a:lnTo>
                      <a:pt x="707" y="2743"/>
                    </a:lnTo>
                    <a:lnTo>
                      <a:pt x="485" y="3106"/>
                    </a:lnTo>
                    <a:lnTo>
                      <a:pt x="323" y="3469"/>
                    </a:lnTo>
                    <a:lnTo>
                      <a:pt x="182" y="3812"/>
                    </a:lnTo>
                    <a:lnTo>
                      <a:pt x="81" y="4135"/>
                    </a:lnTo>
                    <a:lnTo>
                      <a:pt x="21" y="4438"/>
                    </a:lnTo>
                    <a:lnTo>
                      <a:pt x="1" y="4700"/>
                    </a:lnTo>
                    <a:lnTo>
                      <a:pt x="1" y="4922"/>
                    </a:lnTo>
                    <a:lnTo>
                      <a:pt x="61" y="5103"/>
                    </a:lnTo>
                    <a:lnTo>
                      <a:pt x="81" y="5164"/>
                    </a:lnTo>
                    <a:lnTo>
                      <a:pt x="122" y="5224"/>
                    </a:lnTo>
                    <a:lnTo>
                      <a:pt x="182" y="5264"/>
                    </a:lnTo>
                    <a:lnTo>
                      <a:pt x="243" y="5285"/>
                    </a:lnTo>
                    <a:lnTo>
                      <a:pt x="384" y="5285"/>
                    </a:lnTo>
                    <a:lnTo>
                      <a:pt x="485" y="5244"/>
                    </a:lnTo>
                    <a:lnTo>
                      <a:pt x="565" y="5184"/>
                    </a:lnTo>
                    <a:lnTo>
                      <a:pt x="767" y="5043"/>
                    </a:lnTo>
                    <a:lnTo>
                      <a:pt x="989" y="4861"/>
                    </a:lnTo>
                    <a:lnTo>
                      <a:pt x="1493" y="4377"/>
                    </a:lnTo>
                    <a:lnTo>
                      <a:pt x="2078" y="3792"/>
                    </a:lnTo>
                    <a:lnTo>
                      <a:pt x="2401" y="3469"/>
                    </a:lnTo>
                    <a:lnTo>
                      <a:pt x="2764" y="3127"/>
                    </a:lnTo>
                    <a:lnTo>
                      <a:pt x="3167" y="2804"/>
                    </a:lnTo>
                    <a:lnTo>
                      <a:pt x="3591" y="2461"/>
                    </a:lnTo>
                    <a:lnTo>
                      <a:pt x="4034" y="2118"/>
                    </a:lnTo>
                    <a:lnTo>
                      <a:pt x="4539" y="1795"/>
                    </a:lnTo>
                    <a:lnTo>
                      <a:pt x="5063" y="1493"/>
                    </a:lnTo>
                    <a:lnTo>
                      <a:pt x="5628" y="1190"/>
                    </a:lnTo>
                    <a:lnTo>
                      <a:pt x="6253" y="928"/>
                    </a:lnTo>
                    <a:lnTo>
                      <a:pt x="6898" y="686"/>
                    </a:lnTo>
                    <a:lnTo>
                      <a:pt x="6838" y="585"/>
                    </a:lnTo>
                    <a:lnTo>
                      <a:pt x="6777" y="505"/>
                    </a:lnTo>
                    <a:lnTo>
                      <a:pt x="6616" y="343"/>
                    </a:lnTo>
                    <a:lnTo>
                      <a:pt x="6434" y="202"/>
                    </a:lnTo>
                    <a:lnTo>
                      <a:pt x="6213" y="101"/>
                    </a:lnTo>
                    <a:lnTo>
                      <a:pt x="5971" y="41"/>
                    </a:lnTo>
                    <a:lnTo>
                      <a:pt x="56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8" name="Google Shape;3708;p59"/>
              <p:cNvSpPr/>
              <p:nvPr/>
            </p:nvSpPr>
            <p:spPr>
              <a:xfrm>
                <a:off x="6524700" y="3909025"/>
                <a:ext cx="511300" cy="65575"/>
              </a:xfrm>
              <a:custGeom>
                <a:avLst/>
                <a:gdLst/>
                <a:ahLst/>
                <a:cxnLst/>
                <a:rect l="l" t="t" r="r" b="b"/>
                <a:pathLst>
                  <a:path w="20452" h="2623" extrusionOk="0">
                    <a:moveTo>
                      <a:pt x="19806" y="1"/>
                    </a:moveTo>
                    <a:lnTo>
                      <a:pt x="19342" y="41"/>
                    </a:lnTo>
                    <a:lnTo>
                      <a:pt x="18757" y="142"/>
                    </a:lnTo>
                    <a:lnTo>
                      <a:pt x="18051" y="283"/>
                    </a:lnTo>
                    <a:lnTo>
                      <a:pt x="17325" y="384"/>
                    </a:lnTo>
                    <a:lnTo>
                      <a:pt x="16539" y="505"/>
                    </a:lnTo>
                    <a:lnTo>
                      <a:pt x="15712" y="586"/>
                    </a:lnTo>
                    <a:lnTo>
                      <a:pt x="14824" y="666"/>
                    </a:lnTo>
                    <a:lnTo>
                      <a:pt x="13896" y="727"/>
                    </a:lnTo>
                    <a:lnTo>
                      <a:pt x="12928" y="787"/>
                    </a:lnTo>
                    <a:lnTo>
                      <a:pt x="11920" y="807"/>
                    </a:lnTo>
                    <a:lnTo>
                      <a:pt x="10851" y="828"/>
                    </a:lnTo>
                    <a:lnTo>
                      <a:pt x="9742" y="828"/>
                    </a:lnTo>
                    <a:lnTo>
                      <a:pt x="8592" y="807"/>
                    </a:lnTo>
                    <a:lnTo>
                      <a:pt x="7382" y="767"/>
                    </a:lnTo>
                    <a:lnTo>
                      <a:pt x="6152" y="707"/>
                    </a:lnTo>
                    <a:lnTo>
                      <a:pt x="4861" y="606"/>
                    </a:lnTo>
                    <a:lnTo>
                      <a:pt x="3530" y="505"/>
                    </a:lnTo>
                    <a:lnTo>
                      <a:pt x="2158" y="384"/>
                    </a:lnTo>
                    <a:lnTo>
                      <a:pt x="1614" y="344"/>
                    </a:lnTo>
                    <a:lnTo>
                      <a:pt x="1150" y="344"/>
                    </a:lnTo>
                    <a:lnTo>
                      <a:pt x="767" y="384"/>
                    </a:lnTo>
                    <a:lnTo>
                      <a:pt x="444" y="444"/>
                    </a:lnTo>
                    <a:lnTo>
                      <a:pt x="323" y="505"/>
                    </a:lnTo>
                    <a:lnTo>
                      <a:pt x="222" y="545"/>
                    </a:lnTo>
                    <a:lnTo>
                      <a:pt x="141" y="606"/>
                    </a:lnTo>
                    <a:lnTo>
                      <a:pt x="61" y="666"/>
                    </a:lnTo>
                    <a:lnTo>
                      <a:pt x="20" y="747"/>
                    </a:lnTo>
                    <a:lnTo>
                      <a:pt x="0" y="807"/>
                    </a:lnTo>
                    <a:lnTo>
                      <a:pt x="0" y="888"/>
                    </a:lnTo>
                    <a:lnTo>
                      <a:pt x="20" y="969"/>
                    </a:lnTo>
                    <a:lnTo>
                      <a:pt x="41" y="1050"/>
                    </a:lnTo>
                    <a:lnTo>
                      <a:pt x="101" y="1130"/>
                    </a:lnTo>
                    <a:lnTo>
                      <a:pt x="182" y="1211"/>
                    </a:lnTo>
                    <a:lnTo>
                      <a:pt x="283" y="1292"/>
                    </a:lnTo>
                    <a:lnTo>
                      <a:pt x="404" y="1372"/>
                    </a:lnTo>
                    <a:lnTo>
                      <a:pt x="545" y="1453"/>
                    </a:lnTo>
                    <a:lnTo>
                      <a:pt x="888" y="1614"/>
                    </a:lnTo>
                    <a:lnTo>
                      <a:pt x="1331" y="1776"/>
                    </a:lnTo>
                    <a:lnTo>
                      <a:pt x="1856" y="1897"/>
                    </a:lnTo>
                    <a:lnTo>
                      <a:pt x="2461" y="2018"/>
                    </a:lnTo>
                    <a:lnTo>
                      <a:pt x="3167" y="2098"/>
                    </a:lnTo>
                    <a:lnTo>
                      <a:pt x="4659" y="2260"/>
                    </a:lnTo>
                    <a:lnTo>
                      <a:pt x="6172" y="2401"/>
                    </a:lnTo>
                    <a:lnTo>
                      <a:pt x="7685" y="2522"/>
                    </a:lnTo>
                    <a:lnTo>
                      <a:pt x="9197" y="2603"/>
                    </a:lnTo>
                    <a:lnTo>
                      <a:pt x="9964" y="2623"/>
                    </a:lnTo>
                    <a:lnTo>
                      <a:pt x="11517" y="2623"/>
                    </a:lnTo>
                    <a:lnTo>
                      <a:pt x="12303" y="2582"/>
                    </a:lnTo>
                    <a:lnTo>
                      <a:pt x="13090" y="2542"/>
                    </a:lnTo>
                    <a:lnTo>
                      <a:pt x="13876" y="2481"/>
                    </a:lnTo>
                    <a:lnTo>
                      <a:pt x="14683" y="2381"/>
                    </a:lnTo>
                    <a:lnTo>
                      <a:pt x="15490" y="2280"/>
                    </a:lnTo>
                    <a:lnTo>
                      <a:pt x="16276" y="2139"/>
                    </a:lnTo>
                    <a:lnTo>
                      <a:pt x="17023" y="1957"/>
                    </a:lnTo>
                    <a:lnTo>
                      <a:pt x="17708" y="1776"/>
                    </a:lnTo>
                    <a:lnTo>
                      <a:pt x="18334" y="1554"/>
                    </a:lnTo>
                    <a:lnTo>
                      <a:pt x="18898" y="1332"/>
                    </a:lnTo>
                    <a:lnTo>
                      <a:pt x="19362" y="1110"/>
                    </a:lnTo>
                    <a:lnTo>
                      <a:pt x="19766" y="888"/>
                    </a:lnTo>
                    <a:lnTo>
                      <a:pt x="20088" y="686"/>
                    </a:lnTo>
                    <a:lnTo>
                      <a:pt x="20310" y="485"/>
                    </a:lnTo>
                    <a:lnTo>
                      <a:pt x="20371" y="404"/>
                    </a:lnTo>
                    <a:lnTo>
                      <a:pt x="20431" y="323"/>
                    </a:lnTo>
                    <a:lnTo>
                      <a:pt x="20451" y="243"/>
                    </a:lnTo>
                    <a:lnTo>
                      <a:pt x="20451" y="182"/>
                    </a:lnTo>
                    <a:lnTo>
                      <a:pt x="20411" y="122"/>
                    </a:lnTo>
                    <a:lnTo>
                      <a:pt x="20350" y="81"/>
                    </a:lnTo>
                    <a:lnTo>
                      <a:pt x="20270" y="41"/>
                    </a:lnTo>
                    <a:lnTo>
                      <a:pt x="20149" y="21"/>
                    </a:lnTo>
                    <a:lnTo>
                      <a:pt x="1998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9" name="Google Shape;3709;p59"/>
              <p:cNvSpPr/>
              <p:nvPr/>
            </p:nvSpPr>
            <p:spPr>
              <a:xfrm>
                <a:off x="6012925" y="3613050"/>
                <a:ext cx="210775" cy="250125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10005" extrusionOk="0">
                    <a:moveTo>
                      <a:pt x="101" y="1"/>
                    </a:moveTo>
                    <a:lnTo>
                      <a:pt x="61" y="485"/>
                    </a:lnTo>
                    <a:lnTo>
                      <a:pt x="20" y="949"/>
                    </a:lnTo>
                    <a:lnTo>
                      <a:pt x="0" y="1413"/>
                    </a:lnTo>
                    <a:lnTo>
                      <a:pt x="20" y="1876"/>
                    </a:lnTo>
                    <a:lnTo>
                      <a:pt x="40" y="2320"/>
                    </a:lnTo>
                    <a:lnTo>
                      <a:pt x="81" y="2744"/>
                    </a:lnTo>
                    <a:lnTo>
                      <a:pt x="141" y="3167"/>
                    </a:lnTo>
                    <a:lnTo>
                      <a:pt x="202" y="3591"/>
                    </a:lnTo>
                    <a:lnTo>
                      <a:pt x="303" y="3994"/>
                    </a:lnTo>
                    <a:lnTo>
                      <a:pt x="424" y="4377"/>
                    </a:lnTo>
                    <a:lnTo>
                      <a:pt x="565" y="4761"/>
                    </a:lnTo>
                    <a:lnTo>
                      <a:pt x="706" y="5144"/>
                    </a:lnTo>
                    <a:lnTo>
                      <a:pt x="887" y="5507"/>
                    </a:lnTo>
                    <a:lnTo>
                      <a:pt x="1089" y="5850"/>
                    </a:lnTo>
                    <a:lnTo>
                      <a:pt x="1311" y="6193"/>
                    </a:lnTo>
                    <a:lnTo>
                      <a:pt x="1553" y="6515"/>
                    </a:lnTo>
                    <a:lnTo>
                      <a:pt x="1795" y="6818"/>
                    </a:lnTo>
                    <a:lnTo>
                      <a:pt x="2077" y="7120"/>
                    </a:lnTo>
                    <a:lnTo>
                      <a:pt x="2380" y="7423"/>
                    </a:lnTo>
                    <a:lnTo>
                      <a:pt x="2723" y="7705"/>
                    </a:lnTo>
                    <a:lnTo>
                      <a:pt x="3066" y="7967"/>
                    </a:lnTo>
                    <a:lnTo>
                      <a:pt x="3429" y="8209"/>
                    </a:lnTo>
                    <a:lnTo>
                      <a:pt x="3832" y="8451"/>
                    </a:lnTo>
                    <a:lnTo>
                      <a:pt x="4235" y="8673"/>
                    </a:lnTo>
                    <a:lnTo>
                      <a:pt x="4679" y="8895"/>
                    </a:lnTo>
                    <a:lnTo>
                      <a:pt x="5143" y="9097"/>
                    </a:lnTo>
                    <a:lnTo>
                      <a:pt x="5627" y="9278"/>
                    </a:lnTo>
                    <a:lnTo>
                      <a:pt x="6131" y="9440"/>
                    </a:lnTo>
                    <a:lnTo>
                      <a:pt x="6676" y="9601"/>
                    </a:lnTo>
                    <a:lnTo>
                      <a:pt x="7241" y="9742"/>
                    </a:lnTo>
                    <a:lnTo>
                      <a:pt x="7825" y="9883"/>
                    </a:lnTo>
                    <a:lnTo>
                      <a:pt x="8431" y="10004"/>
                    </a:lnTo>
                    <a:lnTo>
                      <a:pt x="7785" y="9641"/>
                    </a:lnTo>
                    <a:lnTo>
                      <a:pt x="7180" y="9278"/>
                    </a:lnTo>
                    <a:lnTo>
                      <a:pt x="6595" y="8895"/>
                    </a:lnTo>
                    <a:lnTo>
                      <a:pt x="6051" y="8512"/>
                    </a:lnTo>
                    <a:lnTo>
                      <a:pt x="5526" y="8109"/>
                    </a:lnTo>
                    <a:lnTo>
                      <a:pt x="5042" y="7705"/>
                    </a:lnTo>
                    <a:lnTo>
                      <a:pt x="4598" y="7282"/>
                    </a:lnTo>
                    <a:lnTo>
                      <a:pt x="4155" y="6878"/>
                    </a:lnTo>
                    <a:lnTo>
                      <a:pt x="3751" y="6455"/>
                    </a:lnTo>
                    <a:lnTo>
                      <a:pt x="3388" y="6031"/>
                    </a:lnTo>
                    <a:lnTo>
                      <a:pt x="3025" y="5608"/>
                    </a:lnTo>
                    <a:lnTo>
                      <a:pt x="2703" y="5204"/>
                    </a:lnTo>
                    <a:lnTo>
                      <a:pt x="2400" y="4801"/>
                    </a:lnTo>
                    <a:lnTo>
                      <a:pt x="2118" y="4398"/>
                    </a:lnTo>
                    <a:lnTo>
                      <a:pt x="1856" y="3994"/>
                    </a:lnTo>
                    <a:lnTo>
                      <a:pt x="1634" y="3611"/>
                    </a:lnTo>
                    <a:lnTo>
                      <a:pt x="1210" y="2865"/>
                    </a:lnTo>
                    <a:lnTo>
                      <a:pt x="887" y="2179"/>
                    </a:lnTo>
                    <a:lnTo>
                      <a:pt x="605" y="1574"/>
                    </a:lnTo>
                    <a:lnTo>
                      <a:pt x="403" y="1029"/>
                    </a:lnTo>
                    <a:lnTo>
                      <a:pt x="262" y="606"/>
                    </a:lnTo>
                    <a:lnTo>
                      <a:pt x="161" y="263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710" name="Google Shape;3710;p59"/>
          <p:cNvSpPr/>
          <p:nvPr/>
        </p:nvSpPr>
        <p:spPr>
          <a:xfrm>
            <a:off x="6201411" y="701332"/>
            <a:ext cx="1235592" cy="1215350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1" name="Google Shape;3711;p59"/>
          <p:cNvSpPr txBox="1">
            <a:spLocks noGrp="1"/>
          </p:cNvSpPr>
          <p:nvPr>
            <p:ph type="title"/>
          </p:nvPr>
        </p:nvSpPr>
        <p:spPr>
          <a:xfrm>
            <a:off x="4623539" y="1860147"/>
            <a:ext cx="4363216" cy="12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>
                <a:solidFill>
                  <a:schemeClr val="accent5">
                    <a:lumMod val="75000"/>
                  </a:schemeClr>
                </a:solidFill>
              </a:rPr>
              <a:t>Play Game</a:t>
            </a:r>
            <a:endParaRPr sz="6000" dirty="0">
              <a:solidFill>
                <a:schemeClr val="accent5">
                  <a:lumMod val="75000"/>
                </a:schemeClr>
              </a:solidFill>
            </a:endParaRPr>
          </a:p>
        </p:txBody>
      </p:sp>
      <p:grpSp>
        <p:nvGrpSpPr>
          <p:cNvPr id="3714" name="Google Shape;3714;p59"/>
          <p:cNvGrpSpPr/>
          <p:nvPr/>
        </p:nvGrpSpPr>
        <p:grpSpPr>
          <a:xfrm rot="3427686">
            <a:off x="3634458" y="795838"/>
            <a:ext cx="994737" cy="994876"/>
            <a:chOff x="1460350" y="2402425"/>
            <a:chExt cx="208950" cy="208950"/>
          </a:xfrm>
        </p:grpSpPr>
        <p:sp>
          <p:nvSpPr>
            <p:cNvPr id="3715" name="Google Shape;3715;p59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6" name="Google Shape;3716;p59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7" name="Google Shape;3717;p59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8" name="Google Shape;3718;p5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9" name="Google Shape;3719;p59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0" name="Google Shape;3720;p59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1" name="Google Shape;3721;p59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2" name="Google Shape;3722;p59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3" name="Google Shape;3723;p59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4" name="Google Shape;3724;p5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5" name="Google Shape;3725;p5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6" name="Google Shape;3726;p5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7" name="Google Shape;3727;p59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8" name="Google Shape;3728;p59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9" name="Google Shape;3729;p59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0" name="Google Shape;3730;p59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1" name="Google Shape;3731;p5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2" name="Google Shape;3732;p5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3" name="Google Shape;3733;p5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4" name="Google Shape;3734;p59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5" name="Google Shape;3735;p59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6" name="Google Shape;3736;p59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7" name="Google Shape;3737;p59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8" name="Google Shape;3738;p59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9" name="Google Shape;3739;p59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0" name="Google Shape;3740;p5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1" name="Google Shape;3741;p5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2" name="Google Shape;3742;p59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43" name="Google Shape;3743;p59"/>
          <p:cNvGrpSpPr/>
          <p:nvPr/>
        </p:nvGrpSpPr>
        <p:grpSpPr>
          <a:xfrm>
            <a:off x="794012" y="750502"/>
            <a:ext cx="2968855" cy="3642490"/>
            <a:chOff x="239325" y="2558525"/>
            <a:chExt cx="1132200" cy="1389150"/>
          </a:xfrm>
        </p:grpSpPr>
        <p:sp>
          <p:nvSpPr>
            <p:cNvPr id="3744" name="Google Shape;3744;p59"/>
            <p:cNvSpPr/>
            <p:nvPr/>
          </p:nvSpPr>
          <p:spPr>
            <a:xfrm>
              <a:off x="665525" y="3597075"/>
              <a:ext cx="527125" cy="217325"/>
            </a:xfrm>
            <a:custGeom>
              <a:avLst/>
              <a:gdLst/>
              <a:ahLst/>
              <a:cxnLst/>
              <a:rect l="l" t="t" r="r" b="b"/>
              <a:pathLst>
                <a:path w="21085" h="8693" extrusionOk="0">
                  <a:moveTo>
                    <a:pt x="21084" y="0"/>
                  </a:moveTo>
                  <a:lnTo>
                    <a:pt x="9990" y="1825"/>
                  </a:lnTo>
                  <a:lnTo>
                    <a:pt x="1" y="6916"/>
                  </a:lnTo>
                  <a:lnTo>
                    <a:pt x="145" y="7060"/>
                  </a:lnTo>
                  <a:lnTo>
                    <a:pt x="577" y="7396"/>
                  </a:lnTo>
                  <a:lnTo>
                    <a:pt x="913" y="7588"/>
                  </a:lnTo>
                  <a:lnTo>
                    <a:pt x="1298" y="7828"/>
                  </a:lnTo>
                  <a:lnTo>
                    <a:pt x="1778" y="8020"/>
                  </a:lnTo>
                  <a:lnTo>
                    <a:pt x="2354" y="8212"/>
                  </a:lnTo>
                  <a:lnTo>
                    <a:pt x="2979" y="8404"/>
                  </a:lnTo>
                  <a:lnTo>
                    <a:pt x="3747" y="8549"/>
                  </a:lnTo>
                  <a:lnTo>
                    <a:pt x="4563" y="8693"/>
                  </a:lnTo>
                  <a:lnTo>
                    <a:pt x="6484" y="8693"/>
                  </a:lnTo>
                  <a:lnTo>
                    <a:pt x="7637" y="8597"/>
                  </a:lnTo>
                  <a:lnTo>
                    <a:pt x="8838" y="8404"/>
                  </a:lnTo>
                  <a:lnTo>
                    <a:pt x="10182" y="8068"/>
                  </a:lnTo>
                  <a:lnTo>
                    <a:pt x="11479" y="7684"/>
                  </a:lnTo>
                  <a:lnTo>
                    <a:pt x="12728" y="7156"/>
                  </a:lnTo>
                  <a:lnTo>
                    <a:pt x="13880" y="6627"/>
                  </a:lnTo>
                  <a:lnTo>
                    <a:pt x="14985" y="6003"/>
                  </a:lnTo>
                  <a:lnTo>
                    <a:pt x="15945" y="5331"/>
                  </a:lnTo>
                  <a:lnTo>
                    <a:pt x="16858" y="4658"/>
                  </a:lnTo>
                  <a:lnTo>
                    <a:pt x="17674" y="3986"/>
                  </a:lnTo>
                  <a:lnTo>
                    <a:pt x="18395" y="3314"/>
                  </a:lnTo>
                  <a:lnTo>
                    <a:pt x="19019" y="2641"/>
                  </a:lnTo>
                  <a:lnTo>
                    <a:pt x="19547" y="2065"/>
                  </a:lnTo>
                  <a:lnTo>
                    <a:pt x="20412" y="1009"/>
                  </a:lnTo>
                  <a:lnTo>
                    <a:pt x="20892" y="288"/>
                  </a:lnTo>
                  <a:lnTo>
                    <a:pt x="21084" y="0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5" name="Google Shape;3745;p59"/>
            <p:cNvSpPr/>
            <p:nvPr/>
          </p:nvSpPr>
          <p:spPr>
            <a:xfrm>
              <a:off x="665525" y="3597075"/>
              <a:ext cx="527125" cy="217325"/>
            </a:xfrm>
            <a:custGeom>
              <a:avLst/>
              <a:gdLst/>
              <a:ahLst/>
              <a:cxnLst/>
              <a:rect l="l" t="t" r="r" b="b"/>
              <a:pathLst>
                <a:path w="21085" h="8693" fill="none" extrusionOk="0">
                  <a:moveTo>
                    <a:pt x="1" y="6916"/>
                  </a:moveTo>
                  <a:lnTo>
                    <a:pt x="1" y="6916"/>
                  </a:lnTo>
                  <a:lnTo>
                    <a:pt x="145" y="7060"/>
                  </a:lnTo>
                  <a:lnTo>
                    <a:pt x="577" y="7396"/>
                  </a:lnTo>
                  <a:lnTo>
                    <a:pt x="913" y="7588"/>
                  </a:lnTo>
                  <a:lnTo>
                    <a:pt x="1298" y="7828"/>
                  </a:lnTo>
                  <a:lnTo>
                    <a:pt x="1778" y="8020"/>
                  </a:lnTo>
                  <a:lnTo>
                    <a:pt x="2354" y="8212"/>
                  </a:lnTo>
                  <a:lnTo>
                    <a:pt x="2979" y="8404"/>
                  </a:lnTo>
                  <a:lnTo>
                    <a:pt x="3747" y="8549"/>
                  </a:lnTo>
                  <a:lnTo>
                    <a:pt x="4563" y="8693"/>
                  </a:lnTo>
                  <a:lnTo>
                    <a:pt x="5476" y="8693"/>
                  </a:lnTo>
                  <a:lnTo>
                    <a:pt x="6484" y="8693"/>
                  </a:lnTo>
                  <a:lnTo>
                    <a:pt x="7637" y="8597"/>
                  </a:lnTo>
                  <a:lnTo>
                    <a:pt x="8838" y="8404"/>
                  </a:lnTo>
                  <a:lnTo>
                    <a:pt x="10182" y="8068"/>
                  </a:lnTo>
                  <a:lnTo>
                    <a:pt x="10182" y="8068"/>
                  </a:lnTo>
                  <a:lnTo>
                    <a:pt x="11479" y="7684"/>
                  </a:lnTo>
                  <a:lnTo>
                    <a:pt x="12728" y="7156"/>
                  </a:lnTo>
                  <a:lnTo>
                    <a:pt x="13880" y="6627"/>
                  </a:lnTo>
                  <a:lnTo>
                    <a:pt x="14985" y="6003"/>
                  </a:lnTo>
                  <a:lnTo>
                    <a:pt x="15945" y="5331"/>
                  </a:lnTo>
                  <a:lnTo>
                    <a:pt x="16858" y="4658"/>
                  </a:lnTo>
                  <a:lnTo>
                    <a:pt x="17674" y="3986"/>
                  </a:lnTo>
                  <a:lnTo>
                    <a:pt x="18395" y="3314"/>
                  </a:lnTo>
                  <a:lnTo>
                    <a:pt x="19019" y="2641"/>
                  </a:lnTo>
                  <a:lnTo>
                    <a:pt x="19547" y="2065"/>
                  </a:lnTo>
                  <a:lnTo>
                    <a:pt x="20412" y="1009"/>
                  </a:lnTo>
                  <a:lnTo>
                    <a:pt x="20892" y="288"/>
                  </a:lnTo>
                  <a:lnTo>
                    <a:pt x="21084" y="0"/>
                  </a:lnTo>
                  <a:lnTo>
                    <a:pt x="9990" y="1825"/>
                  </a:lnTo>
                  <a:lnTo>
                    <a:pt x="1" y="691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6" name="Google Shape;3746;p59"/>
            <p:cNvSpPr/>
            <p:nvPr/>
          </p:nvSpPr>
          <p:spPr>
            <a:xfrm>
              <a:off x="1082150" y="3708725"/>
              <a:ext cx="1225" cy="4825"/>
            </a:xfrm>
            <a:custGeom>
              <a:avLst/>
              <a:gdLst/>
              <a:ahLst/>
              <a:cxnLst/>
              <a:rect l="l" t="t" r="r" b="b"/>
              <a:pathLst>
                <a:path w="49" h="193" extrusionOk="0">
                  <a:moveTo>
                    <a:pt x="49" y="0"/>
                  </a:moveTo>
                  <a:lnTo>
                    <a:pt x="49" y="0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7" name="Google Shape;3747;p59"/>
            <p:cNvSpPr/>
            <p:nvPr/>
          </p:nvSpPr>
          <p:spPr>
            <a:xfrm>
              <a:off x="1082150" y="3708725"/>
              <a:ext cx="1225" cy="4825"/>
            </a:xfrm>
            <a:custGeom>
              <a:avLst/>
              <a:gdLst/>
              <a:ahLst/>
              <a:cxnLst/>
              <a:rect l="l" t="t" r="r" b="b"/>
              <a:pathLst>
                <a:path w="49" h="193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8" name="Google Shape;3748;p59"/>
            <p:cNvSpPr/>
            <p:nvPr/>
          </p:nvSpPr>
          <p:spPr>
            <a:xfrm>
              <a:off x="701550" y="3795175"/>
              <a:ext cx="218550" cy="19225"/>
            </a:xfrm>
            <a:custGeom>
              <a:avLst/>
              <a:gdLst/>
              <a:ahLst/>
              <a:cxnLst/>
              <a:rect l="l" t="t" r="r" b="b"/>
              <a:pathLst>
                <a:path w="8742" h="769" extrusionOk="0">
                  <a:moveTo>
                    <a:pt x="1" y="0"/>
                  </a:moveTo>
                  <a:lnTo>
                    <a:pt x="337" y="144"/>
                  </a:lnTo>
                  <a:lnTo>
                    <a:pt x="385" y="144"/>
                  </a:lnTo>
                  <a:lnTo>
                    <a:pt x="241" y="48"/>
                  </a:lnTo>
                  <a:lnTo>
                    <a:pt x="1" y="0"/>
                  </a:lnTo>
                  <a:close/>
                  <a:moveTo>
                    <a:pt x="8741" y="144"/>
                  </a:moveTo>
                  <a:lnTo>
                    <a:pt x="7925" y="336"/>
                  </a:lnTo>
                  <a:lnTo>
                    <a:pt x="7272" y="500"/>
                  </a:lnTo>
                  <a:lnTo>
                    <a:pt x="7272" y="500"/>
                  </a:lnTo>
                  <a:lnTo>
                    <a:pt x="7925" y="384"/>
                  </a:lnTo>
                  <a:lnTo>
                    <a:pt x="8741" y="144"/>
                  </a:lnTo>
                  <a:close/>
                  <a:moveTo>
                    <a:pt x="7272" y="500"/>
                  </a:moveTo>
                  <a:lnTo>
                    <a:pt x="7108" y="528"/>
                  </a:lnTo>
                  <a:lnTo>
                    <a:pt x="7012" y="548"/>
                  </a:lnTo>
                  <a:lnTo>
                    <a:pt x="7012" y="548"/>
                  </a:lnTo>
                  <a:lnTo>
                    <a:pt x="7156" y="528"/>
                  </a:lnTo>
                  <a:lnTo>
                    <a:pt x="7272" y="500"/>
                  </a:lnTo>
                  <a:close/>
                  <a:moveTo>
                    <a:pt x="7012" y="548"/>
                  </a:moveTo>
                  <a:lnTo>
                    <a:pt x="6436" y="625"/>
                  </a:lnTo>
                  <a:lnTo>
                    <a:pt x="5716" y="721"/>
                  </a:lnTo>
                  <a:lnTo>
                    <a:pt x="5668" y="769"/>
                  </a:lnTo>
                  <a:lnTo>
                    <a:pt x="6388" y="673"/>
                  </a:lnTo>
                  <a:lnTo>
                    <a:pt x="7012" y="548"/>
                  </a:lnTo>
                  <a:close/>
                </a:path>
              </a:pathLst>
            </a:custGeom>
            <a:solidFill>
              <a:srgbClr val="F6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9" name="Google Shape;3749;p59"/>
            <p:cNvSpPr/>
            <p:nvPr/>
          </p:nvSpPr>
          <p:spPr>
            <a:xfrm>
              <a:off x="843225" y="3798775"/>
              <a:ext cx="76875" cy="15625"/>
            </a:xfrm>
            <a:custGeom>
              <a:avLst/>
              <a:gdLst/>
              <a:ahLst/>
              <a:cxnLst/>
              <a:rect l="l" t="t" r="r" b="b"/>
              <a:pathLst>
                <a:path w="3075" h="625" fill="none" extrusionOk="0">
                  <a:moveTo>
                    <a:pt x="3074" y="0"/>
                  </a:moveTo>
                  <a:lnTo>
                    <a:pt x="3074" y="0"/>
                  </a:lnTo>
                  <a:lnTo>
                    <a:pt x="2258" y="192"/>
                  </a:lnTo>
                  <a:lnTo>
                    <a:pt x="1489" y="384"/>
                  </a:lnTo>
                  <a:lnTo>
                    <a:pt x="769" y="481"/>
                  </a:lnTo>
                  <a:lnTo>
                    <a:pt x="49" y="577"/>
                  </a:lnTo>
                  <a:lnTo>
                    <a:pt x="49" y="577"/>
                  </a:lnTo>
                  <a:lnTo>
                    <a:pt x="1" y="625"/>
                  </a:lnTo>
                  <a:lnTo>
                    <a:pt x="1" y="625"/>
                  </a:lnTo>
                  <a:lnTo>
                    <a:pt x="721" y="529"/>
                  </a:lnTo>
                  <a:lnTo>
                    <a:pt x="1441" y="384"/>
                  </a:lnTo>
                  <a:lnTo>
                    <a:pt x="2258" y="240"/>
                  </a:lnTo>
                  <a:lnTo>
                    <a:pt x="307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0" name="Google Shape;3750;p59"/>
            <p:cNvSpPr/>
            <p:nvPr/>
          </p:nvSpPr>
          <p:spPr>
            <a:xfrm>
              <a:off x="701550" y="3795175"/>
              <a:ext cx="9625" cy="3625"/>
            </a:xfrm>
            <a:custGeom>
              <a:avLst/>
              <a:gdLst/>
              <a:ahLst/>
              <a:cxnLst/>
              <a:rect l="l" t="t" r="r" b="b"/>
              <a:pathLst>
                <a:path w="385" h="145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337" y="144"/>
                  </a:lnTo>
                  <a:lnTo>
                    <a:pt x="337" y="144"/>
                  </a:lnTo>
                  <a:lnTo>
                    <a:pt x="385" y="144"/>
                  </a:lnTo>
                  <a:lnTo>
                    <a:pt x="385" y="144"/>
                  </a:lnTo>
                  <a:lnTo>
                    <a:pt x="241" y="48"/>
                  </a:lnTo>
                  <a:lnTo>
                    <a:pt x="24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1" name="Google Shape;3751;p59"/>
            <p:cNvSpPr/>
            <p:nvPr/>
          </p:nvSpPr>
          <p:spPr>
            <a:xfrm>
              <a:off x="707550" y="3715925"/>
              <a:ext cx="285775" cy="97275"/>
            </a:xfrm>
            <a:custGeom>
              <a:avLst/>
              <a:gdLst/>
              <a:ahLst/>
              <a:cxnLst/>
              <a:rect l="l" t="t" r="r" b="b"/>
              <a:pathLst>
                <a:path w="11431" h="3891" extrusionOk="0">
                  <a:moveTo>
                    <a:pt x="1" y="3218"/>
                  </a:moveTo>
                  <a:lnTo>
                    <a:pt x="145" y="3314"/>
                  </a:lnTo>
                  <a:lnTo>
                    <a:pt x="193" y="3266"/>
                  </a:lnTo>
                  <a:lnTo>
                    <a:pt x="1" y="3218"/>
                  </a:lnTo>
                  <a:close/>
                  <a:moveTo>
                    <a:pt x="11431" y="1"/>
                  </a:moveTo>
                  <a:lnTo>
                    <a:pt x="10951" y="385"/>
                  </a:lnTo>
                  <a:lnTo>
                    <a:pt x="10422" y="721"/>
                  </a:lnTo>
                  <a:lnTo>
                    <a:pt x="9894" y="961"/>
                  </a:lnTo>
                  <a:lnTo>
                    <a:pt x="9366" y="1153"/>
                  </a:lnTo>
                  <a:lnTo>
                    <a:pt x="8982" y="1249"/>
                  </a:lnTo>
                  <a:lnTo>
                    <a:pt x="8597" y="1297"/>
                  </a:lnTo>
                  <a:lnTo>
                    <a:pt x="7829" y="1345"/>
                  </a:lnTo>
                  <a:lnTo>
                    <a:pt x="6965" y="1297"/>
                  </a:lnTo>
                  <a:lnTo>
                    <a:pt x="6676" y="2018"/>
                  </a:lnTo>
                  <a:lnTo>
                    <a:pt x="6340" y="2642"/>
                  </a:lnTo>
                  <a:lnTo>
                    <a:pt x="5956" y="3314"/>
                  </a:lnTo>
                  <a:lnTo>
                    <a:pt x="5476" y="3891"/>
                  </a:lnTo>
                  <a:lnTo>
                    <a:pt x="6196" y="3795"/>
                  </a:lnTo>
                  <a:lnTo>
                    <a:pt x="6916" y="3698"/>
                  </a:lnTo>
                  <a:lnTo>
                    <a:pt x="7685" y="3506"/>
                  </a:lnTo>
                  <a:lnTo>
                    <a:pt x="8501" y="3314"/>
                  </a:lnTo>
                  <a:lnTo>
                    <a:pt x="9174" y="3122"/>
                  </a:lnTo>
                  <a:lnTo>
                    <a:pt x="9846" y="2834"/>
                  </a:lnTo>
                  <a:lnTo>
                    <a:pt x="10182" y="2546"/>
                  </a:lnTo>
                  <a:lnTo>
                    <a:pt x="10470" y="2210"/>
                  </a:lnTo>
                  <a:lnTo>
                    <a:pt x="10807" y="1681"/>
                  </a:lnTo>
                  <a:lnTo>
                    <a:pt x="11095" y="1153"/>
                  </a:lnTo>
                  <a:lnTo>
                    <a:pt x="11287" y="625"/>
                  </a:lnTo>
                  <a:lnTo>
                    <a:pt x="11431" y="1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2" name="Google Shape;3752;p59"/>
            <p:cNvSpPr/>
            <p:nvPr/>
          </p:nvSpPr>
          <p:spPr>
            <a:xfrm>
              <a:off x="707550" y="3796375"/>
              <a:ext cx="4825" cy="2425"/>
            </a:xfrm>
            <a:custGeom>
              <a:avLst/>
              <a:gdLst/>
              <a:ahLst/>
              <a:cxnLst/>
              <a:rect l="l" t="t" r="r" b="b"/>
              <a:pathLst>
                <a:path w="193" h="9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5" y="96"/>
                  </a:lnTo>
                  <a:lnTo>
                    <a:pt x="145" y="96"/>
                  </a:lnTo>
                  <a:lnTo>
                    <a:pt x="193" y="48"/>
                  </a:lnTo>
                  <a:lnTo>
                    <a:pt x="193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3" name="Google Shape;3753;p59"/>
            <p:cNvSpPr/>
            <p:nvPr/>
          </p:nvSpPr>
          <p:spPr>
            <a:xfrm>
              <a:off x="844425" y="3715925"/>
              <a:ext cx="148900" cy="97275"/>
            </a:xfrm>
            <a:custGeom>
              <a:avLst/>
              <a:gdLst/>
              <a:ahLst/>
              <a:cxnLst/>
              <a:rect l="l" t="t" r="r" b="b"/>
              <a:pathLst>
                <a:path w="5956" h="3891" fill="none" extrusionOk="0">
                  <a:moveTo>
                    <a:pt x="5956" y="1"/>
                  </a:moveTo>
                  <a:lnTo>
                    <a:pt x="5956" y="1"/>
                  </a:lnTo>
                  <a:lnTo>
                    <a:pt x="5476" y="385"/>
                  </a:lnTo>
                  <a:lnTo>
                    <a:pt x="4947" y="721"/>
                  </a:lnTo>
                  <a:lnTo>
                    <a:pt x="4419" y="961"/>
                  </a:lnTo>
                  <a:lnTo>
                    <a:pt x="3891" y="1153"/>
                  </a:lnTo>
                  <a:lnTo>
                    <a:pt x="3891" y="1153"/>
                  </a:lnTo>
                  <a:lnTo>
                    <a:pt x="3507" y="1249"/>
                  </a:lnTo>
                  <a:lnTo>
                    <a:pt x="3122" y="1297"/>
                  </a:lnTo>
                  <a:lnTo>
                    <a:pt x="2354" y="1345"/>
                  </a:lnTo>
                  <a:lnTo>
                    <a:pt x="2354" y="1345"/>
                  </a:lnTo>
                  <a:lnTo>
                    <a:pt x="1490" y="1297"/>
                  </a:lnTo>
                  <a:lnTo>
                    <a:pt x="1490" y="1297"/>
                  </a:lnTo>
                  <a:lnTo>
                    <a:pt x="1201" y="2018"/>
                  </a:lnTo>
                  <a:lnTo>
                    <a:pt x="865" y="2642"/>
                  </a:lnTo>
                  <a:lnTo>
                    <a:pt x="481" y="3314"/>
                  </a:lnTo>
                  <a:lnTo>
                    <a:pt x="1" y="3891"/>
                  </a:lnTo>
                  <a:lnTo>
                    <a:pt x="1" y="3891"/>
                  </a:lnTo>
                  <a:lnTo>
                    <a:pt x="721" y="3795"/>
                  </a:lnTo>
                  <a:lnTo>
                    <a:pt x="1441" y="3698"/>
                  </a:lnTo>
                  <a:lnTo>
                    <a:pt x="2210" y="3506"/>
                  </a:lnTo>
                  <a:lnTo>
                    <a:pt x="3026" y="3314"/>
                  </a:lnTo>
                  <a:lnTo>
                    <a:pt x="3026" y="3314"/>
                  </a:lnTo>
                  <a:lnTo>
                    <a:pt x="3026" y="3314"/>
                  </a:lnTo>
                  <a:lnTo>
                    <a:pt x="3699" y="3122"/>
                  </a:lnTo>
                  <a:lnTo>
                    <a:pt x="4371" y="2834"/>
                  </a:lnTo>
                  <a:lnTo>
                    <a:pt x="4371" y="2834"/>
                  </a:lnTo>
                  <a:lnTo>
                    <a:pt x="4707" y="2546"/>
                  </a:lnTo>
                  <a:lnTo>
                    <a:pt x="4995" y="2210"/>
                  </a:lnTo>
                  <a:lnTo>
                    <a:pt x="4995" y="2210"/>
                  </a:lnTo>
                  <a:lnTo>
                    <a:pt x="4995" y="2210"/>
                  </a:lnTo>
                  <a:lnTo>
                    <a:pt x="4995" y="2210"/>
                  </a:lnTo>
                  <a:lnTo>
                    <a:pt x="5332" y="1681"/>
                  </a:lnTo>
                  <a:lnTo>
                    <a:pt x="5620" y="1153"/>
                  </a:lnTo>
                  <a:lnTo>
                    <a:pt x="5812" y="625"/>
                  </a:lnTo>
                  <a:lnTo>
                    <a:pt x="595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4" name="Google Shape;3754;p59"/>
            <p:cNvSpPr/>
            <p:nvPr/>
          </p:nvSpPr>
          <p:spPr>
            <a:xfrm>
              <a:off x="870850" y="3466200"/>
              <a:ext cx="216125" cy="452650"/>
            </a:xfrm>
            <a:custGeom>
              <a:avLst/>
              <a:gdLst/>
              <a:ahLst/>
              <a:cxnLst/>
              <a:rect l="l" t="t" r="r" b="b"/>
              <a:pathLst>
                <a:path w="8645" h="18106" extrusionOk="0">
                  <a:moveTo>
                    <a:pt x="3506" y="0"/>
                  </a:moveTo>
                  <a:lnTo>
                    <a:pt x="0" y="3170"/>
                  </a:lnTo>
                  <a:lnTo>
                    <a:pt x="961" y="3842"/>
                  </a:lnTo>
                  <a:lnTo>
                    <a:pt x="1777" y="4467"/>
                  </a:lnTo>
                  <a:lnTo>
                    <a:pt x="2498" y="5139"/>
                  </a:lnTo>
                  <a:lnTo>
                    <a:pt x="3122" y="5715"/>
                  </a:lnTo>
                  <a:lnTo>
                    <a:pt x="3650" y="6340"/>
                  </a:lnTo>
                  <a:lnTo>
                    <a:pt x="4082" y="6916"/>
                  </a:lnTo>
                  <a:lnTo>
                    <a:pt x="4371" y="7492"/>
                  </a:lnTo>
                  <a:lnTo>
                    <a:pt x="4659" y="8020"/>
                  </a:lnTo>
                  <a:lnTo>
                    <a:pt x="4803" y="8549"/>
                  </a:lnTo>
                  <a:lnTo>
                    <a:pt x="4899" y="9077"/>
                  </a:lnTo>
                  <a:lnTo>
                    <a:pt x="4947" y="9557"/>
                  </a:lnTo>
                  <a:lnTo>
                    <a:pt x="4899" y="9990"/>
                  </a:lnTo>
                  <a:lnTo>
                    <a:pt x="4803" y="10470"/>
                  </a:lnTo>
                  <a:lnTo>
                    <a:pt x="4659" y="10902"/>
                  </a:lnTo>
                  <a:lnTo>
                    <a:pt x="4515" y="11286"/>
                  </a:lnTo>
                  <a:lnTo>
                    <a:pt x="4275" y="11670"/>
                  </a:lnTo>
                  <a:lnTo>
                    <a:pt x="4034" y="12055"/>
                  </a:lnTo>
                  <a:lnTo>
                    <a:pt x="3746" y="12391"/>
                  </a:lnTo>
                  <a:lnTo>
                    <a:pt x="3170" y="13015"/>
                  </a:lnTo>
                  <a:lnTo>
                    <a:pt x="2498" y="13543"/>
                  </a:lnTo>
                  <a:lnTo>
                    <a:pt x="1873" y="14024"/>
                  </a:lnTo>
                  <a:lnTo>
                    <a:pt x="1297" y="14360"/>
                  </a:lnTo>
                  <a:lnTo>
                    <a:pt x="865" y="14600"/>
                  </a:lnTo>
                  <a:lnTo>
                    <a:pt x="433" y="14792"/>
                  </a:lnTo>
                  <a:lnTo>
                    <a:pt x="769" y="16377"/>
                  </a:lnTo>
                  <a:lnTo>
                    <a:pt x="1057" y="17481"/>
                  </a:lnTo>
                  <a:lnTo>
                    <a:pt x="1201" y="17914"/>
                  </a:lnTo>
                  <a:lnTo>
                    <a:pt x="1249" y="18010"/>
                  </a:lnTo>
                  <a:lnTo>
                    <a:pt x="1297" y="18106"/>
                  </a:lnTo>
                  <a:lnTo>
                    <a:pt x="1393" y="18106"/>
                  </a:lnTo>
                  <a:lnTo>
                    <a:pt x="1441" y="18058"/>
                  </a:lnTo>
                  <a:lnTo>
                    <a:pt x="1585" y="17866"/>
                  </a:lnTo>
                  <a:lnTo>
                    <a:pt x="1681" y="17529"/>
                  </a:lnTo>
                  <a:lnTo>
                    <a:pt x="1825" y="17193"/>
                  </a:lnTo>
                  <a:lnTo>
                    <a:pt x="1969" y="16473"/>
                  </a:lnTo>
                  <a:lnTo>
                    <a:pt x="2065" y="16137"/>
                  </a:lnTo>
                  <a:lnTo>
                    <a:pt x="3314" y="15464"/>
                  </a:lnTo>
                  <a:lnTo>
                    <a:pt x="4371" y="14792"/>
                  </a:lnTo>
                  <a:lnTo>
                    <a:pt x="5331" y="14120"/>
                  </a:lnTo>
                  <a:lnTo>
                    <a:pt x="6148" y="13447"/>
                  </a:lnTo>
                  <a:lnTo>
                    <a:pt x="6820" y="12727"/>
                  </a:lnTo>
                  <a:lnTo>
                    <a:pt x="7396" y="12055"/>
                  </a:lnTo>
                  <a:lnTo>
                    <a:pt x="7828" y="11334"/>
                  </a:lnTo>
                  <a:lnTo>
                    <a:pt x="8165" y="10662"/>
                  </a:lnTo>
                  <a:lnTo>
                    <a:pt x="8405" y="9990"/>
                  </a:lnTo>
                  <a:lnTo>
                    <a:pt x="8597" y="9317"/>
                  </a:lnTo>
                  <a:lnTo>
                    <a:pt x="8645" y="8645"/>
                  </a:lnTo>
                  <a:lnTo>
                    <a:pt x="8645" y="7972"/>
                  </a:lnTo>
                  <a:lnTo>
                    <a:pt x="8597" y="7300"/>
                  </a:lnTo>
                  <a:lnTo>
                    <a:pt x="8453" y="6676"/>
                  </a:lnTo>
                  <a:lnTo>
                    <a:pt x="8261" y="6051"/>
                  </a:lnTo>
                  <a:lnTo>
                    <a:pt x="8020" y="5475"/>
                  </a:lnTo>
                  <a:lnTo>
                    <a:pt x="7732" y="4851"/>
                  </a:lnTo>
                  <a:lnTo>
                    <a:pt x="7444" y="4323"/>
                  </a:lnTo>
                  <a:lnTo>
                    <a:pt x="7108" y="3794"/>
                  </a:lnTo>
                  <a:lnTo>
                    <a:pt x="6724" y="3266"/>
                  </a:lnTo>
                  <a:lnTo>
                    <a:pt x="6003" y="2354"/>
                  </a:lnTo>
                  <a:lnTo>
                    <a:pt x="5235" y="1537"/>
                  </a:lnTo>
                  <a:lnTo>
                    <a:pt x="4563" y="913"/>
                  </a:lnTo>
                  <a:lnTo>
                    <a:pt x="4034" y="433"/>
                  </a:lnTo>
                  <a:lnTo>
                    <a:pt x="3506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5" name="Google Shape;3755;p59"/>
            <p:cNvSpPr/>
            <p:nvPr/>
          </p:nvSpPr>
          <p:spPr>
            <a:xfrm>
              <a:off x="870850" y="3466200"/>
              <a:ext cx="216125" cy="452650"/>
            </a:xfrm>
            <a:custGeom>
              <a:avLst/>
              <a:gdLst/>
              <a:ahLst/>
              <a:cxnLst/>
              <a:rect l="l" t="t" r="r" b="b"/>
              <a:pathLst>
                <a:path w="8645" h="18106" fill="none" extrusionOk="0">
                  <a:moveTo>
                    <a:pt x="3506" y="0"/>
                  </a:moveTo>
                  <a:lnTo>
                    <a:pt x="3506" y="0"/>
                  </a:lnTo>
                  <a:lnTo>
                    <a:pt x="4034" y="433"/>
                  </a:lnTo>
                  <a:lnTo>
                    <a:pt x="4563" y="913"/>
                  </a:lnTo>
                  <a:lnTo>
                    <a:pt x="5235" y="1537"/>
                  </a:lnTo>
                  <a:lnTo>
                    <a:pt x="6003" y="2354"/>
                  </a:lnTo>
                  <a:lnTo>
                    <a:pt x="6724" y="3266"/>
                  </a:lnTo>
                  <a:lnTo>
                    <a:pt x="7108" y="3794"/>
                  </a:lnTo>
                  <a:lnTo>
                    <a:pt x="7444" y="4323"/>
                  </a:lnTo>
                  <a:lnTo>
                    <a:pt x="7732" y="4851"/>
                  </a:lnTo>
                  <a:lnTo>
                    <a:pt x="8020" y="5475"/>
                  </a:lnTo>
                  <a:lnTo>
                    <a:pt x="8261" y="6051"/>
                  </a:lnTo>
                  <a:lnTo>
                    <a:pt x="8453" y="6676"/>
                  </a:lnTo>
                  <a:lnTo>
                    <a:pt x="8597" y="7300"/>
                  </a:lnTo>
                  <a:lnTo>
                    <a:pt x="8645" y="7972"/>
                  </a:lnTo>
                  <a:lnTo>
                    <a:pt x="8645" y="8645"/>
                  </a:lnTo>
                  <a:lnTo>
                    <a:pt x="8597" y="9317"/>
                  </a:lnTo>
                  <a:lnTo>
                    <a:pt x="8405" y="9990"/>
                  </a:lnTo>
                  <a:lnTo>
                    <a:pt x="8165" y="10662"/>
                  </a:lnTo>
                  <a:lnTo>
                    <a:pt x="7828" y="11334"/>
                  </a:lnTo>
                  <a:lnTo>
                    <a:pt x="7396" y="12055"/>
                  </a:lnTo>
                  <a:lnTo>
                    <a:pt x="6820" y="12727"/>
                  </a:lnTo>
                  <a:lnTo>
                    <a:pt x="6148" y="13447"/>
                  </a:lnTo>
                  <a:lnTo>
                    <a:pt x="5331" y="14120"/>
                  </a:lnTo>
                  <a:lnTo>
                    <a:pt x="4371" y="14792"/>
                  </a:lnTo>
                  <a:lnTo>
                    <a:pt x="3314" y="15464"/>
                  </a:lnTo>
                  <a:lnTo>
                    <a:pt x="2065" y="16137"/>
                  </a:lnTo>
                  <a:lnTo>
                    <a:pt x="2065" y="16137"/>
                  </a:lnTo>
                  <a:lnTo>
                    <a:pt x="1969" y="16473"/>
                  </a:lnTo>
                  <a:lnTo>
                    <a:pt x="1825" y="17193"/>
                  </a:lnTo>
                  <a:lnTo>
                    <a:pt x="1681" y="17529"/>
                  </a:lnTo>
                  <a:lnTo>
                    <a:pt x="1585" y="17866"/>
                  </a:lnTo>
                  <a:lnTo>
                    <a:pt x="1441" y="18058"/>
                  </a:lnTo>
                  <a:lnTo>
                    <a:pt x="1393" y="18106"/>
                  </a:lnTo>
                  <a:lnTo>
                    <a:pt x="1297" y="18106"/>
                  </a:lnTo>
                  <a:lnTo>
                    <a:pt x="1297" y="18106"/>
                  </a:lnTo>
                  <a:lnTo>
                    <a:pt x="1249" y="18010"/>
                  </a:lnTo>
                  <a:lnTo>
                    <a:pt x="1201" y="17914"/>
                  </a:lnTo>
                  <a:lnTo>
                    <a:pt x="1057" y="17481"/>
                  </a:lnTo>
                  <a:lnTo>
                    <a:pt x="769" y="16377"/>
                  </a:lnTo>
                  <a:lnTo>
                    <a:pt x="433" y="14792"/>
                  </a:lnTo>
                  <a:lnTo>
                    <a:pt x="433" y="14792"/>
                  </a:lnTo>
                  <a:lnTo>
                    <a:pt x="865" y="14600"/>
                  </a:lnTo>
                  <a:lnTo>
                    <a:pt x="1297" y="14360"/>
                  </a:lnTo>
                  <a:lnTo>
                    <a:pt x="1873" y="14024"/>
                  </a:lnTo>
                  <a:lnTo>
                    <a:pt x="2498" y="13543"/>
                  </a:lnTo>
                  <a:lnTo>
                    <a:pt x="3170" y="13015"/>
                  </a:lnTo>
                  <a:lnTo>
                    <a:pt x="3746" y="12391"/>
                  </a:lnTo>
                  <a:lnTo>
                    <a:pt x="4034" y="12055"/>
                  </a:lnTo>
                  <a:lnTo>
                    <a:pt x="4275" y="11670"/>
                  </a:lnTo>
                  <a:lnTo>
                    <a:pt x="4515" y="11286"/>
                  </a:lnTo>
                  <a:lnTo>
                    <a:pt x="4659" y="10902"/>
                  </a:lnTo>
                  <a:lnTo>
                    <a:pt x="4803" y="10470"/>
                  </a:lnTo>
                  <a:lnTo>
                    <a:pt x="4899" y="9990"/>
                  </a:lnTo>
                  <a:lnTo>
                    <a:pt x="4947" y="9557"/>
                  </a:lnTo>
                  <a:lnTo>
                    <a:pt x="4899" y="9077"/>
                  </a:lnTo>
                  <a:lnTo>
                    <a:pt x="4803" y="8549"/>
                  </a:lnTo>
                  <a:lnTo>
                    <a:pt x="4659" y="8020"/>
                  </a:lnTo>
                  <a:lnTo>
                    <a:pt x="4371" y="7492"/>
                  </a:lnTo>
                  <a:lnTo>
                    <a:pt x="4082" y="6916"/>
                  </a:lnTo>
                  <a:lnTo>
                    <a:pt x="3650" y="6340"/>
                  </a:lnTo>
                  <a:lnTo>
                    <a:pt x="3122" y="5715"/>
                  </a:lnTo>
                  <a:lnTo>
                    <a:pt x="2498" y="5139"/>
                  </a:lnTo>
                  <a:lnTo>
                    <a:pt x="1777" y="4467"/>
                  </a:lnTo>
                  <a:lnTo>
                    <a:pt x="961" y="3842"/>
                  </a:lnTo>
                  <a:lnTo>
                    <a:pt x="0" y="3170"/>
                  </a:lnTo>
                  <a:lnTo>
                    <a:pt x="350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6" name="Google Shape;3756;p59"/>
            <p:cNvSpPr/>
            <p:nvPr/>
          </p:nvSpPr>
          <p:spPr>
            <a:xfrm>
              <a:off x="873250" y="3819175"/>
              <a:ext cx="76850" cy="128500"/>
            </a:xfrm>
            <a:custGeom>
              <a:avLst/>
              <a:gdLst/>
              <a:ahLst/>
              <a:cxnLst/>
              <a:rect l="l" t="t" r="r" b="b"/>
              <a:pathLst>
                <a:path w="3074" h="5140" extrusionOk="0">
                  <a:moveTo>
                    <a:pt x="1009" y="1"/>
                  </a:moveTo>
                  <a:lnTo>
                    <a:pt x="625" y="49"/>
                  </a:lnTo>
                  <a:lnTo>
                    <a:pt x="240" y="97"/>
                  </a:lnTo>
                  <a:lnTo>
                    <a:pt x="96" y="145"/>
                  </a:lnTo>
                  <a:lnTo>
                    <a:pt x="0" y="193"/>
                  </a:lnTo>
                  <a:lnTo>
                    <a:pt x="0" y="433"/>
                  </a:lnTo>
                  <a:lnTo>
                    <a:pt x="48" y="1009"/>
                  </a:lnTo>
                  <a:lnTo>
                    <a:pt x="144" y="1826"/>
                  </a:lnTo>
                  <a:lnTo>
                    <a:pt x="240" y="2690"/>
                  </a:lnTo>
                  <a:lnTo>
                    <a:pt x="385" y="3603"/>
                  </a:lnTo>
                  <a:lnTo>
                    <a:pt x="577" y="4371"/>
                  </a:lnTo>
                  <a:lnTo>
                    <a:pt x="721" y="4659"/>
                  </a:lnTo>
                  <a:lnTo>
                    <a:pt x="817" y="4899"/>
                  </a:lnTo>
                  <a:lnTo>
                    <a:pt x="913" y="5091"/>
                  </a:lnTo>
                  <a:lnTo>
                    <a:pt x="1057" y="5139"/>
                  </a:lnTo>
                  <a:lnTo>
                    <a:pt x="1201" y="5139"/>
                  </a:lnTo>
                  <a:lnTo>
                    <a:pt x="1297" y="5091"/>
                  </a:lnTo>
                  <a:lnTo>
                    <a:pt x="1537" y="4899"/>
                  </a:lnTo>
                  <a:lnTo>
                    <a:pt x="1729" y="4659"/>
                  </a:lnTo>
                  <a:lnTo>
                    <a:pt x="1921" y="4371"/>
                  </a:lnTo>
                  <a:lnTo>
                    <a:pt x="2209" y="3795"/>
                  </a:lnTo>
                  <a:lnTo>
                    <a:pt x="2306" y="3507"/>
                  </a:lnTo>
                  <a:lnTo>
                    <a:pt x="2450" y="3410"/>
                  </a:lnTo>
                  <a:lnTo>
                    <a:pt x="2786" y="3122"/>
                  </a:lnTo>
                  <a:lnTo>
                    <a:pt x="2930" y="2978"/>
                  </a:lnTo>
                  <a:lnTo>
                    <a:pt x="3026" y="2786"/>
                  </a:lnTo>
                  <a:lnTo>
                    <a:pt x="3074" y="2642"/>
                  </a:lnTo>
                  <a:lnTo>
                    <a:pt x="3026" y="2498"/>
                  </a:lnTo>
                  <a:lnTo>
                    <a:pt x="2834" y="2306"/>
                  </a:lnTo>
                  <a:lnTo>
                    <a:pt x="2594" y="2114"/>
                  </a:lnTo>
                  <a:lnTo>
                    <a:pt x="2450" y="2018"/>
                  </a:lnTo>
                  <a:lnTo>
                    <a:pt x="2306" y="1970"/>
                  </a:lnTo>
                  <a:lnTo>
                    <a:pt x="2161" y="1970"/>
                  </a:lnTo>
                  <a:lnTo>
                    <a:pt x="2017" y="2018"/>
                  </a:lnTo>
                  <a:lnTo>
                    <a:pt x="1921" y="2114"/>
                  </a:lnTo>
                  <a:lnTo>
                    <a:pt x="1825" y="2258"/>
                  </a:lnTo>
                  <a:lnTo>
                    <a:pt x="1681" y="2546"/>
                  </a:lnTo>
                  <a:lnTo>
                    <a:pt x="1585" y="2882"/>
                  </a:lnTo>
                  <a:lnTo>
                    <a:pt x="1489" y="1441"/>
                  </a:lnTo>
                  <a:lnTo>
                    <a:pt x="1393" y="481"/>
                  </a:lnTo>
                  <a:lnTo>
                    <a:pt x="1345" y="145"/>
                  </a:lnTo>
                  <a:lnTo>
                    <a:pt x="1297" y="49"/>
                  </a:lnTo>
                  <a:lnTo>
                    <a:pt x="1297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7" name="Google Shape;3757;p59"/>
            <p:cNvSpPr/>
            <p:nvPr/>
          </p:nvSpPr>
          <p:spPr>
            <a:xfrm>
              <a:off x="873250" y="3819175"/>
              <a:ext cx="76850" cy="128500"/>
            </a:xfrm>
            <a:custGeom>
              <a:avLst/>
              <a:gdLst/>
              <a:ahLst/>
              <a:cxnLst/>
              <a:rect l="l" t="t" r="r" b="b"/>
              <a:pathLst>
                <a:path w="3074" h="5140" fill="none" extrusionOk="0">
                  <a:moveTo>
                    <a:pt x="3026" y="2498"/>
                  </a:moveTo>
                  <a:lnTo>
                    <a:pt x="3026" y="2498"/>
                  </a:lnTo>
                  <a:lnTo>
                    <a:pt x="2834" y="2306"/>
                  </a:lnTo>
                  <a:lnTo>
                    <a:pt x="2594" y="2114"/>
                  </a:lnTo>
                  <a:lnTo>
                    <a:pt x="2450" y="2018"/>
                  </a:lnTo>
                  <a:lnTo>
                    <a:pt x="2306" y="1970"/>
                  </a:lnTo>
                  <a:lnTo>
                    <a:pt x="2161" y="1970"/>
                  </a:lnTo>
                  <a:lnTo>
                    <a:pt x="2017" y="2018"/>
                  </a:lnTo>
                  <a:lnTo>
                    <a:pt x="2017" y="2018"/>
                  </a:lnTo>
                  <a:lnTo>
                    <a:pt x="1921" y="2114"/>
                  </a:lnTo>
                  <a:lnTo>
                    <a:pt x="1825" y="2258"/>
                  </a:lnTo>
                  <a:lnTo>
                    <a:pt x="1681" y="2546"/>
                  </a:lnTo>
                  <a:lnTo>
                    <a:pt x="1585" y="2882"/>
                  </a:lnTo>
                  <a:lnTo>
                    <a:pt x="1585" y="2882"/>
                  </a:lnTo>
                  <a:lnTo>
                    <a:pt x="1489" y="1441"/>
                  </a:lnTo>
                  <a:lnTo>
                    <a:pt x="1393" y="481"/>
                  </a:lnTo>
                  <a:lnTo>
                    <a:pt x="1345" y="145"/>
                  </a:lnTo>
                  <a:lnTo>
                    <a:pt x="1297" y="49"/>
                  </a:lnTo>
                  <a:lnTo>
                    <a:pt x="1297" y="1"/>
                  </a:lnTo>
                  <a:lnTo>
                    <a:pt x="1297" y="1"/>
                  </a:lnTo>
                  <a:lnTo>
                    <a:pt x="1009" y="1"/>
                  </a:lnTo>
                  <a:lnTo>
                    <a:pt x="625" y="49"/>
                  </a:lnTo>
                  <a:lnTo>
                    <a:pt x="240" y="97"/>
                  </a:lnTo>
                  <a:lnTo>
                    <a:pt x="96" y="145"/>
                  </a:lnTo>
                  <a:lnTo>
                    <a:pt x="0" y="193"/>
                  </a:lnTo>
                  <a:lnTo>
                    <a:pt x="0" y="193"/>
                  </a:lnTo>
                  <a:lnTo>
                    <a:pt x="0" y="433"/>
                  </a:lnTo>
                  <a:lnTo>
                    <a:pt x="48" y="1009"/>
                  </a:lnTo>
                  <a:lnTo>
                    <a:pt x="144" y="1826"/>
                  </a:lnTo>
                  <a:lnTo>
                    <a:pt x="240" y="2690"/>
                  </a:lnTo>
                  <a:lnTo>
                    <a:pt x="385" y="3603"/>
                  </a:lnTo>
                  <a:lnTo>
                    <a:pt x="577" y="4371"/>
                  </a:lnTo>
                  <a:lnTo>
                    <a:pt x="721" y="4659"/>
                  </a:lnTo>
                  <a:lnTo>
                    <a:pt x="817" y="4899"/>
                  </a:lnTo>
                  <a:lnTo>
                    <a:pt x="913" y="5091"/>
                  </a:lnTo>
                  <a:lnTo>
                    <a:pt x="1057" y="5139"/>
                  </a:lnTo>
                  <a:lnTo>
                    <a:pt x="1057" y="5139"/>
                  </a:lnTo>
                  <a:lnTo>
                    <a:pt x="1201" y="5139"/>
                  </a:lnTo>
                  <a:lnTo>
                    <a:pt x="1297" y="5091"/>
                  </a:lnTo>
                  <a:lnTo>
                    <a:pt x="1537" y="4899"/>
                  </a:lnTo>
                  <a:lnTo>
                    <a:pt x="1729" y="4659"/>
                  </a:lnTo>
                  <a:lnTo>
                    <a:pt x="1921" y="4371"/>
                  </a:lnTo>
                  <a:lnTo>
                    <a:pt x="2209" y="3795"/>
                  </a:lnTo>
                  <a:lnTo>
                    <a:pt x="2306" y="3507"/>
                  </a:lnTo>
                  <a:lnTo>
                    <a:pt x="2306" y="3507"/>
                  </a:lnTo>
                  <a:lnTo>
                    <a:pt x="2450" y="3410"/>
                  </a:lnTo>
                  <a:lnTo>
                    <a:pt x="2786" y="3122"/>
                  </a:lnTo>
                  <a:lnTo>
                    <a:pt x="2930" y="2978"/>
                  </a:lnTo>
                  <a:lnTo>
                    <a:pt x="3026" y="2786"/>
                  </a:lnTo>
                  <a:lnTo>
                    <a:pt x="3074" y="2642"/>
                  </a:lnTo>
                  <a:lnTo>
                    <a:pt x="3026" y="249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8" name="Google Shape;3758;p59"/>
            <p:cNvSpPr/>
            <p:nvPr/>
          </p:nvSpPr>
          <p:spPr>
            <a:xfrm>
              <a:off x="873250" y="3819175"/>
              <a:ext cx="76850" cy="128500"/>
            </a:xfrm>
            <a:custGeom>
              <a:avLst/>
              <a:gdLst/>
              <a:ahLst/>
              <a:cxnLst/>
              <a:rect l="l" t="t" r="r" b="b"/>
              <a:pathLst>
                <a:path w="3074" h="5140" extrusionOk="0">
                  <a:moveTo>
                    <a:pt x="1057" y="1"/>
                  </a:moveTo>
                  <a:lnTo>
                    <a:pt x="433" y="49"/>
                  </a:lnTo>
                  <a:lnTo>
                    <a:pt x="144" y="97"/>
                  </a:lnTo>
                  <a:lnTo>
                    <a:pt x="48" y="145"/>
                  </a:lnTo>
                  <a:lnTo>
                    <a:pt x="0" y="193"/>
                  </a:lnTo>
                  <a:lnTo>
                    <a:pt x="0" y="337"/>
                  </a:lnTo>
                  <a:lnTo>
                    <a:pt x="96" y="1393"/>
                  </a:lnTo>
                  <a:lnTo>
                    <a:pt x="288" y="3026"/>
                  </a:lnTo>
                  <a:lnTo>
                    <a:pt x="433" y="3795"/>
                  </a:lnTo>
                  <a:lnTo>
                    <a:pt x="625" y="4467"/>
                  </a:lnTo>
                  <a:lnTo>
                    <a:pt x="721" y="4755"/>
                  </a:lnTo>
                  <a:lnTo>
                    <a:pt x="817" y="4947"/>
                  </a:lnTo>
                  <a:lnTo>
                    <a:pt x="961" y="5091"/>
                  </a:lnTo>
                  <a:lnTo>
                    <a:pt x="1057" y="5139"/>
                  </a:lnTo>
                  <a:lnTo>
                    <a:pt x="1201" y="5139"/>
                  </a:lnTo>
                  <a:lnTo>
                    <a:pt x="1345" y="5091"/>
                  </a:lnTo>
                  <a:lnTo>
                    <a:pt x="1537" y="4899"/>
                  </a:lnTo>
                  <a:lnTo>
                    <a:pt x="1777" y="4611"/>
                  </a:lnTo>
                  <a:lnTo>
                    <a:pt x="1921" y="4323"/>
                  </a:lnTo>
                  <a:lnTo>
                    <a:pt x="2209" y="3795"/>
                  </a:lnTo>
                  <a:lnTo>
                    <a:pt x="2306" y="3507"/>
                  </a:lnTo>
                  <a:lnTo>
                    <a:pt x="2690" y="3218"/>
                  </a:lnTo>
                  <a:lnTo>
                    <a:pt x="2978" y="2882"/>
                  </a:lnTo>
                  <a:lnTo>
                    <a:pt x="3074" y="2738"/>
                  </a:lnTo>
                  <a:lnTo>
                    <a:pt x="3074" y="2642"/>
                  </a:lnTo>
                  <a:lnTo>
                    <a:pt x="3026" y="2498"/>
                  </a:lnTo>
                  <a:lnTo>
                    <a:pt x="2882" y="2354"/>
                  </a:lnTo>
                  <a:lnTo>
                    <a:pt x="2690" y="2162"/>
                  </a:lnTo>
                  <a:lnTo>
                    <a:pt x="2450" y="2018"/>
                  </a:lnTo>
                  <a:lnTo>
                    <a:pt x="2258" y="1970"/>
                  </a:lnTo>
                  <a:lnTo>
                    <a:pt x="2017" y="2018"/>
                  </a:lnTo>
                  <a:lnTo>
                    <a:pt x="1921" y="2114"/>
                  </a:lnTo>
                  <a:lnTo>
                    <a:pt x="1777" y="2306"/>
                  </a:lnTo>
                  <a:lnTo>
                    <a:pt x="1681" y="2594"/>
                  </a:lnTo>
                  <a:lnTo>
                    <a:pt x="1585" y="2882"/>
                  </a:lnTo>
                  <a:lnTo>
                    <a:pt x="1537" y="1730"/>
                  </a:lnTo>
                  <a:lnTo>
                    <a:pt x="1441" y="817"/>
                  </a:lnTo>
                  <a:lnTo>
                    <a:pt x="1345" y="145"/>
                  </a:lnTo>
                  <a:lnTo>
                    <a:pt x="1297" y="49"/>
                  </a:lnTo>
                  <a:lnTo>
                    <a:pt x="1297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9" name="Google Shape;3759;p59"/>
            <p:cNvSpPr/>
            <p:nvPr/>
          </p:nvSpPr>
          <p:spPr>
            <a:xfrm>
              <a:off x="873250" y="3819175"/>
              <a:ext cx="76850" cy="128500"/>
            </a:xfrm>
            <a:custGeom>
              <a:avLst/>
              <a:gdLst/>
              <a:ahLst/>
              <a:cxnLst/>
              <a:rect l="l" t="t" r="r" b="b"/>
              <a:pathLst>
                <a:path w="3074" h="5140" fill="none" extrusionOk="0">
                  <a:moveTo>
                    <a:pt x="1057" y="1"/>
                  </a:moveTo>
                  <a:lnTo>
                    <a:pt x="1057" y="1"/>
                  </a:lnTo>
                  <a:lnTo>
                    <a:pt x="433" y="49"/>
                  </a:lnTo>
                  <a:lnTo>
                    <a:pt x="144" y="97"/>
                  </a:lnTo>
                  <a:lnTo>
                    <a:pt x="48" y="145"/>
                  </a:lnTo>
                  <a:lnTo>
                    <a:pt x="0" y="193"/>
                  </a:lnTo>
                  <a:lnTo>
                    <a:pt x="0" y="193"/>
                  </a:lnTo>
                  <a:lnTo>
                    <a:pt x="0" y="337"/>
                  </a:lnTo>
                  <a:lnTo>
                    <a:pt x="0" y="337"/>
                  </a:lnTo>
                  <a:lnTo>
                    <a:pt x="96" y="1393"/>
                  </a:lnTo>
                  <a:lnTo>
                    <a:pt x="288" y="3026"/>
                  </a:lnTo>
                  <a:lnTo>
                    <a:pt x="433" y="3795"/>
                  </a:lnTo>
                  <a:lnTo>
                    <a:pt x="625" y="4467"/>
                  </a:lnTo>
                  <a:lnTo>
                    <a:pt x="721" y="4755"/>
                  </a:lnTo>
                  <a:lnTo>
                    <a:pt x="817" y="4947"/>
                  </a:lnTo>
                  <a:lnTo>
                    <a:pt x="961" y="5091"/>
                  </a:lnTo>
                  <a:lnTo>
                    <a:pt x="1057" y="5139"/>
                  </a:lnTo>
                  <a:lnTo>
                    <a:pt x="1057" y="5139"/>
                  </a:lnTo>
                  <a:lnTo>
                    <a:pt x="1105" y="5139"/>
                  </a:lnTo>
                  <a:lnTo>
                    <a:pt x="1105" y="5139"/>
                  </a:lnTo>
                  <a:lnTo>
                    <a:pt x="1201" y="5139"/>
                  </a:lnTo>
                  <a:lnTo>
                    <a:pt x="1345" y="5091"/>
                  </a:lnTo>
                  <a:lnTo>
                    <a:pt x="1537" y="4899"/>
                  </a:lnTo>
                  <a:lnTo>
                    <a:pt x="1777" y="4611"/>
                  </a:lnTo>
                  <a:lnTo>
                    <a:pt x="1921" y="4323"/>
                  </a:lnTo>
                  <a:lnTo>
                    <a:pt x="2209" y="3795"/>
                  </a:lnTo>
                  <a:lnTo>
                    <a:pt x="2306" y="3507"/>
                  </a:lnTo>
                  <a:lnTo>
                    <a:pt x="2306" y="3507"/>
                  </a:lnTo>
                  <a:lnTo>
                    <a:pt x="2690" y="3218"/>
                  </a:lnTo>
                  <a:lnTo>
                    <a:pt x="2978" y="2882"/>
                  </a:lnTo>
                  <a:lnTo>
                    <a:pt x="3074" y="2738"/>
                  </a:lnTo>
                  <a:lnTo>
                    <a:pt x="3074" y="2642"/>
                  </a:lnTo>
                  <a:lnTo>
                    <a:pt x="3074" y="2642"/>
                  </a:lnTo>
                  <a:lnTo>
                    <a:pt x="3026" y="2498"/>
                  </a:lnTo>
                  <a:lnTo>
                    <a:pt x="3026" y="2498"/>
                  </a:lnTo>
                  <a:lnTo>
                    <a:pt x="2882" y="2354"/>
                  </a:lnTo>
                  <a:lnTo>
                    <a:pt x="2690" y="2162"/>
                  </a:lnTo>
                  <a:lnTo>
                    <a:pt x="2450" y="2018"/>
                  </a:lnTo>
                  <a:lnTo>
                    <a:pt x="2258" y="1970"/>
                  </a:lnTo>
                  <a:lnTo>
                    <a:pt x="2258" y="1970"/>
                  </a:lnTo>
                  <a:lnTo>
                    <a:pt x="2017" y="2018"/>
                  </a:lnTo>
                  <a:lnTo>
                    <a:pt x="2017" y="2018"/>
                  </a:lnTo>
                  <a:lnTo>
                    <a:pt x="1921" y="2114"/>
                  </a:lnTo>
                  <a:lnTo>
                    <a:pt x="1921" y="2114"/>
                  </a:lnTo>
                  <a:lnTo>
                    <a:pt x="1777" y="2306"/>
                  </a:lnTo>
                  <a:lnTo>
                    <a:pt x="1681" y="2594"/>
                  </a:lnTo>
                  <a:lnTo>
                    <a:pt x="1585" y="2882"/>
                  </a:lnTo>
                  <a:lnTo>
                    <a:pt x="1585" y="2882"/>
                  </a:lnTo>
                  <a:lnTo>
                    <a:pt x="1537" y="1730"/>
                  </a:lnTo>
                  <a:lnTo>
                    <a:pt x="1441" y="817"/>
                  </a:lnTo>
                  <a:lnTo>
                    <a:pt x="1345" y="145"/>
                  </a:lnTo>
                  <a:lnTo>
                    <a:pt x="1345" y="145"/>
                  </a:lnTo>
                  <a:lnTo>
                    <a:pt x="1297" y="49"/>
                  </a:lnTo>
                  <a:lnTo>
                    <a:pt x="1297" y="1"/>
                  </a:lnTo>
                  <a:lnTo>
                    <a:pt x="1297" y="1"/>
                  </a:lnTo>
                  <a:lnTo>
                    <a:pt x="105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0" name="Google Shape;3760;p59"/>
            <p:cNvSpPr/>
            <p:nvPr/>
          </p:nvSpPr>
          <p:spPr>
            <a:xfrm>
              <a:off x="882850" y="3819175"/>
              <a:ext cx="67250" cy="127300"/>
            </a:xfrm>
            <a:custGeom>
              <a:avLst/>
              <a:gdLst/>
              <a:ahLst/>
              <a:cxnLst/>
              <a:rect l="l" t="t" r="r" b="b"/>
              <a:pathLst>
                <a:path w="2690" h="5092" extrusionOk="0">
                  <a:moveTo>
                    <a:pt x="529" y="1"/>
                  </a:moveTo>
                  <a:lnTo>
                    <a:pt x="1" y="49"/>
                  </a:lnTo>
                  <a:lnTo>
                    <a:pt x="97" y="1057"/>
                  </a:lnTo>
                  <a:lnTo>
                    <a:pt x="289" y="2546"/>
                  </a:lnTo>
                  <a:lnTo>
                    <a:pt x="433" y="3266"/>
                  </a:lnTo>
                  <a:lnTo>
                    <a:pt x="577" y="3987"/>
                  </a:lnTo>
                  <a:lnTo>
                    <a:pt x="721" y="4611"/>
                  </a:lnTo>
                  <a:lnTo>
                    <a:pt x="961" y="5091"/>
                  </a:lnTo>
                  <a:lnTo>
                    <a:pt x="1153" y="4899"/>
                  </a:lnTo>
                  <a:lnTo>
                    <a:pt x="1297" y="4707"/>
                  </a:lnTo>
                  <a:lnTo>
                    <a:pt x="1633" y="4179"/>
                  </a:lnTo>
                  <a:lnTo>
                    <a:pt x="1874" y="3699"/>
                  </a:lnTo>
                  <a:lnTo>
                    <a:pt x="1922" y="3507"/>
                  </a:lnTo>
                  <a:lnTo>
                    <a:pt x="2066" y="3410"/>
                  </a:lnTo>
                  <a:lnTo>
                    <a:pt x="2402" y="3122"/>
                  </a:lnTo>
                  <a:lnTo>
                    <a:pt x="2546" y="2978"/>
                  </a:lnTo>
                  <a:lnTo>
                    <a:pt x="2642" y="2786"/>
                  </a:lnTo>
                  <a:lnTo>
                    <a:pt x="2690" y="2642"/>
                  </a:lnTo>
                  <a:lnTo>
                    <a:pt x="2642" y="2498"/>
                  </a:lnTo>
                  <a:lnTo>
                    <a:pt x="2450" y="2306"/>
                  </a:lnTo>
                  <a:lnTo>
                    <a:pt x="2210" y="2114"/>
                  </a:lnTo>
                  <a:lnTo>
                    <a:pt x="2066" y="2018"/>
                  </a:lnTo>
                  <a:lnTo>
                    <a:pt x="1922" y="1970"/>
                  </a:lnTo>
                  <a:lnTo>
                    <a:pt x="1777" y="1970"/>
                  </a:lnTo>
                  <a:lnTo>
                    <a:pt x="1633" y="2018"/>
                  </a:lnTo>
                  <a:lnTo>
                    <a:pt x="1537" y="2114"/>
                  </a:lnTo>
                  <a:lnTo>
                    <a:pt x="1441" y="2258"/>
                  </a:lnTo>
                  <a:lnTo>
                    <a:pt x="1297" y="2546"/>
                  </a:lnTo>
                  <a:lnTo>
                    <a:pt x="1201" y="2882"/>
                  </a:lnTo>
                  <a:lnTo>
                    <a:pt x="1105" y="1441"/>
                  </a:lnTo>
                  <a:lnTo>
                    <a:pt x="1009" y="481"/>
                  </a:lnTo>
                  <a:lnTo>
                    <a:pt x="961" y="145"/>
                  </a:lnTo>
                  <a:lnTo>
                    <a:pt x="913" y="49"/>
                  </a:lnTo>
                  <a:lnTo>
                    <a:pt x="913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1" name="Google Shape;3761;p59"/>
            <p:cNvSpPr/>
            <p:nvPr/>
          </p:nvSpPr>
          <p:spPr>
            <a:xfrm>
              <a:off x="894850" y="3910425"/>
              <a:ext cx="33650" cy="36050"/>
            </a:xfrm>
            <a:custGeom>
              <a:avLst/>
              <a:gdLst/>
              <a:ahLst/>
              <a:cxnLst/>
              <a:rect l="l" t="t" r="r" b="b"/>
              <a:pathLst>
                <a:path w="1346" h="1442" extrusionOk="0">
                  <a:moveTo>
                    <a:pt x="1" y="1"/>
                  </a:moveTo>
                  <a:lnTo>
                    <a:pt x="193" y="817"/>
                  </a:lnTo>
                  <a:lnTo>
                    <a:pt x="337" y="1153"/>
                  </a:lnTo>
                  <a:lnTo>
                    <a:pt x="481" y="1441"/>
                  </a:lnTo>
                  <a:lnTo>
                    <a:pt x="577" y="1297"/>
                  </a:lnTo>
                  <a:lnTo>
                    <a:pt x="721" y="1201"/>
                  </a:lnTo>
                  <a:lnTo>
                    <a:pt x="961" y="865"/>
                  </a:lnTo>
                  <a:lnTo>
                    <a:pt x="1201" y="481"/>
                  </a:lnTo>
                  <a:lnTo>
                    <a:pt x="1345" y="145"/>
                  </a:lnTo>
                  <a:lnTo>
                    <a:pt x="721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2" name="Google Shape;3762;p59"/>
            <p:cNvSpPr/>
            <p:nvPr/>
          </p:nvSpPr>
          <p:spPr>
            <a:xfrm>
              <a:off x="969300" y="3715925"/>
              <a:ext cx="24025" cy="55250"/>
            </a:xfrm>
            <a:custGeom>
              <a:avLst/>
              <a:gdLst/>
              <a:ahLst/>
              <a:cxnLst/>
              <a:rect l="l" t="t" r="r" b="b"/>
              <a:pathLst>
                <a:path w="961" h="2210" extrusionOk="0">
                  <a:moveTo>
                    <a:pt x="961" y="1"/>
                  </a:moveTo>
                  <a:lnTo>
                    <a:pt x="961" y="1"/>
                  </a:lnTo>
                  <a:lnTo>
                    <a:pt x="961" y="1"/>
                  </a:lnTo>
                  <a:lnTo>
                    <a:pt x="961" y="1"/>
                  </a:lnTo>
                  <a:lnTo>
                    <a:pt x="817" y="625"/>
                  </a:lnTo>
                  <a:lnTo>
                    <a:pt x="625" y="1153"/>
                  </a:lnTo>
                  <a:lnTo>
                    <a:pt x="337" y="1681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337" y="1681"/>
                  </a:lnTo>
                  <a:lnTo>
                    <a:pt x="625" y="1153"/>
                  </a:lnTo>
                  <a:lnTo>
                    <a:pt x="817" y="625"/>
                  </a:lnTo>
                  <a:lnTo>
                    <a:pt x="961" y="1"/>
                  </a:lnTo>
                  <a:close/>
                </a:path>
              </a:pathLst>
            </a:custGeom>
            <a:solidFill>
              <a:srgbClr val="D651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3" name="Google Shape;3763;p59"/>
            <p:cNvSpPr/>
            <p:nvPr/>
          </p:nvSpPr>
          <p:spPr>
            <a:xfrm>
              <a:off x="969300" y="3715925"/>
              <a:ext cx="24025" cy="55250"/>
            </a:xfrm>
            <a:custGeom>
              <a:avLst/>
              <a:gdLst/>
              <a:ahLst/>
              <a:cxnLst/>
              <a:rect l="l" t="t" r="r" b="b"/>
              <a:pathLst>
                <a:path w="961" h="2210" fill="none" extrusionOk="0">
                  <a:moveTo>
                    <a:pt x="961" y="1"/>
                  </a:moveTo>
                  <a:lnTo>
                    <a:pt x="961" y="1"/>
                  </a:lnTo>
                  <a:lnTo>
                    <a:pt x="961" y="1"/>
                  </a:lnTo>
                  <a:lnTo>
                    <a:pt x="961" y="1"/>
                  </a:lnTo>
                  <a:lnTo>
                    <a:pt x="817" y="625"/>
                  </a:lnTo>
                  <a:lnTo>
                    <a:pt x="625" y="1153"/>
                  </a:lnTo>
                  <a:lnTo>
                    <a:pt x="337" y="1681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337" y="1681"/>
                  </a:lnTo>
                  <a:lnTo>
                    <a:pt x="625" y="1153"/>
                  </a:lnTo>
                  <a:lnTo>
                    <a:pt x="817" y="625"/>
                  </a:lnTo>
                  <a:lnTo>
                    <a:pt x="96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4" name="Google Shape;3764;p59"/>
            <p:cNvSpPr/>
            <p:nvPr/>
          </p:nvSpPr>
          <p:spPr>
            <a:xfrm>
              <a:off x="969300" y="3642675"/>
              <a:ext cx="117675" cy="128500"/>
            </a:xfrm>
            <a:custGeom>
              <a:avLst/>
              <a:gdLst/>
              <a:ahLst/>
              <a:cxnLst/>
              <a:rect l="l" t="t" r="r" b="b"/>
              <a:pathLst>
                <a:path w="4707" h="5140" extrusionOk="0">
                  <a:moveTo>
                    <a:pt x="4323" y="1"/>
                  </a:moveTo>
                  <a:lnTo>
                    <a:pt x="4179" y="49"/>
                  </a:lnTo>
                  <a:lnTo>
                    <a:pt x="4082" y="97"/>
                  </a:lnTo>
                  <a:lnTo>
                    <a:pt x="3794" y="289"/>
                  </a:lnTo>
                  <a:lnTo>
                    <a:pt x="3410" y="625"/>
                  </a:lnTo>
                  <a:lnTo>
                    <a:pt x="3026" y="1010"/>
                  </a:lnTo>
                  <a:lnTo>
                    <a:pt x="2065" y="1970"/>
                  </a:lnTo>
                  <a:lnTo>
                    <a:pt x="1537" y="2450"/>
                  </a:lnTo>
                  <a:lnTo>
                    <a:pt x="961" y="2931"/>
                  </a:lnTo>
                  <a:lnTo>
                    <a:pt x="817" y="3555"/>
                  </a:lnTo>
                  <a:lnTo>
                    <a:pt x="625" y="4083"/>
                  </a:lnTo>
                  <a:lnTo>
                    <a:pt x="337" y="4611"/>
                  </a:lnTo>
                  <a:lnTo>
                    <a:pt x="0" y="5140"/>
                  </a:lnTo>
                  <a:lnTo>
                    <a:pt x="1153" y="4755"/>
                  </a:lnTo>
                  <a:lnTo>
                    <a:pt x="2306" y="4275"/>
                  </a:lnTo>
                  <a:lnTo>
                    <a:pt x="2882" y="4035"/>
                  </a:lnTo>
                  <a:lnTo>
                    <a:pt x="3410" y="3747"/>
                  </a:lnTo>
                  <a:lnTo>
                    <a:pt x="3938" y="3411"/>
                  </a:lnTo>
                  <a:lnTo>
                    <a:pt x="4419" y="3075"/>
                  </a:lnTo>
                  <a:lnTo>
                    <a:pt x="4563" y="2594"/>
                  </a:lnTo>
                  <a:lnTo>
                    <a:pt x="4611" y="2258"/>
                  </a:lnTo>
                  <a:lnTo>
                    <a:pt x="4707" y="1490"/>
                  </a:lnTo>
                  <a:lnTo>
                    <a:pt x="4707" y="1058"/>
                  </a:lnTo>
                  <a:lnTo>
                    <a:pt x="4659" y="721"/>
                  </a:lnTo>
                  <a:lnTo>
                    <a:pt x="4659" y="673"/>
                  </a:lnTo>
                  <a:lnTo>
                    <a:pt x="4659" y="625"/>
                  </a:lnTo>
                  <a:lnTo>
                    <a:pt x="4611" y="289"/>
                  </a:lnTo>
                  <a:lnTo>
                    <a:pt x="4467" y="97"/>
                  </a:lnTo>
                  <a:lnTo>
                    <a:pt x="4467" y="49"/>
                  </a:lnTo>
                  <a:lnTo>
                    <a:pt x="4371" y="49"/>
                  </a:lnTo>
                  <a:lnTo>
                    <a:pt x="4323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5" name="Google Shape;3765;p59"/>
            <p:cNvSpPr/>
            <p:nvPr/>
          </p:nvSpPr>
          <p:spPr>
            <a:xfrm>
              <a:off x="969300" y="3642675"/>
              <a:ext cx="117675" cy="128500"/>
            </a:xfrm>
            <a:custGeom>
              <a:avLst/>
              <a:gdLst/>
              <a:ahLst/>
              <a:cxnLst/>
              <a:rect l="l" t="t" r="r" b="b"/>
              <a:pathLst>
                <a:path w="4707" h="5140" fill="none" extrusionOk="0">
                  <a:moveTo>
                    <a:pt x="4323" y="1"/>
                  </a:moveTo>
                  <a:lnTo>
                    <a:pt x="4323" y="1"/>
                  </a:lnTo>
                  <a:lnTo>
                    <a:pt x="4179" y="49"/>
                  </a:lnTo>
                  <a:lnTo>
                    <a:pt x="4082" y="97"/>
                  </a:lnTo>
                  <a:lnTo>
                    <a:pt x="3794" y="289"/>
                  </a:lnTo>
                  <a:lnTo>
                    <a:pt x="3410" y="625"/>
                  </a:lnTo>
                  <a:lnTo>
                    <a:pt x="3026" y="1010"/>
                  </a:lnTo>
                  <a:lnTo>
                    <a:pt x="2065" y="1970"/>
                  </a:lnTo>
                  <a:lnTo>
                    <a:pt x="1537" y="2450"/>
                  </a:lnTo>
                  <a:lnTo>
                    <a:pt x="961" y="2931"/>
                  </a:lnTo>
                  <a:lnTo>
                    <a:pt x="961" y="2931"/>
                  </a:lnTo>
                  <a:lnTo>
                    <a:pt x="817" y="3555"/>
                  </a:lnTo>
                  <a:lnTo>
                    <a:pt x="625" y="4083"/>
                  </a:lnTo>
                  <a:lnTo>
                    <a:pt x="337" y="4611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1153" y="4755"/>
                  </a:lnTo>
                  <a:lnTo>
                    <a:pt x="2306" y="4275"/>
                  </a:lnTo>
                  <a:lnTo>
                    <a:pt x="2882" y="4035"/>
                  </a:lnTo>
                  <a:lnTo>
                    <a:pt x="3410" y="3747"/>
                  </a:lnTo>
                  <a:lnTo>
                    <a:pt x="3938" y="3411"/>
                  </a:lnTo>
                  <a:lnTo>
                    <a:pt x="4419" y="3075"/>
                  </a:lnTo>
                  <a:lnTo>
                    <a:pt x="4419" y="3075"/>
                  </a:lnTo>
                  <a:lnTo>
                    <a:pt x="4563" y="2594"/>
                  </a:lnTo>
                  <a:lnTo>
                    <a:pt x="4563" y="2594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707" y="1490"/>
                  </a:lnTo>
                  <a:lnTo>
                    <a:pt x="4707" y="1058"/>
                  </a:lnTo>
                  <a:lnTo>
                    <a:pt x="4659" y="721"/>
                  </a:lnTo>
                  <a:lnTo>
                    <a:pt x="4659" y="721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11" y="289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49"/>
                  </a:lnTo>
                  <a:lnTo>
                    <a:pt x="4467" y="49"/>
                  </a:lnTo>
                  <a:lnTo>
                    <a:pt x="4371" y="49"/>
                  </a:lnTo>
                  <a:lnTo>
                    <a:pt x="432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6" name="Google Shape;3766;p59"/>
            <p:cNvSpPr/>
            <p:nvPr/>
          </p:nvSpPr>
          <p:spPr>
            <a:xfrm>
              <a:off x="538275" y="3574250"/>
              <a:ext cx="359000" cy="290575"/>
            </a:xfrm>
            <a:custGeom>
              <a:avLst/>
              <a:gdLst/>
              <a:ahLst/>
              <a:cxnLst/>
              <a:rect l="l" t="t" r="r" b="b"/>
              <a:pathLst>
                <a:path w="14360" h="11623" extrusionOk="0">
                  <a:moveTo>
                    <a:pt x="9509" y="1"/>
                  </a:moveTo>
                  <a:lnTo>
                    <a:pt x="9701" y="1153"/>
                  </a:lnTo>
                  <a:lnTo>
                    <a:pt x="9845" y="2210"/>
                  </a:lnTo>
                  <a:lnTo>
                    <a:pt x="9942" y="3170"/>
                  </a:lnTo>
                  <a:lnTo>
                    <a:pt x="9942" y="4035"/>
                  </a:lnTo>
                  <a:lnTo>
                    <a:pt x="9893" y="4803"/>
                  </a:lnTo>
                  <a:lnTo>
                    <a:pt x="9797" y="5523"/>
                  </a:lnTo>
                  <a:lnTo>
                    <a:pt x="9653" y="6148"/>
                  </a:lnTo>
                  <a:lnTo>
                    <a:pt x="9461" y="6676"/>
                  </a:lnTo>
                  <a:lnTo>
                    <a:pt x="9221" y="7156"/>
                  </a:lnTo>
                  <a:lnTo>
                    <a:pt x="8981" y="7589"/>
                  </a:lnTo>
                  <a:lnTo>
                    <a:pt x="8645" y="7973"/>
                  </a:lnTo>
                  <a:lnTo>
                    <a:pt x="8309" y="8261"/>
                  </a:lnTo>
                  <a:lnTo>
                    <a:pt x="7972" y="8501"/>
                  </a:lnTo>
                  <a:lnTo>
                    <a:pt x="7588" y="8741"/>
                  </a:lnTo>
                  <a:lnTo>
                    <a:pt x="7204" y="8885"/>
                  </a:lnTo>
                  <a:lnTo>
                    <a:pt x="6772" y="8981"/>
                  </a:lnTo>
                  <a:lnTo>
                    <a:pt x="6340" y="9077"/>
                  </a:lnTo>
                  <a:lnTo>
                    <a:pt x="5907" y="9125"/>
                  </a:lnTo>
                  <a:lnTo>
                    <a:pt x="5091" y="9125"/>
                  </a:lnTo>
                  <a:lnTo>
                    <a:pt x="4275" y="9029"/>
                  </a:lnTo>
                  <a:lnTo>
                    <a:pt x="3554" y="8933"/>
                  </a:lnTo>
                  <a:lnTo>
                    <a:pt x="2930" y="8741"/>
                  </a:lnTo>
                  <a:lnTo>
                    <a:pt x="2450" y="8597"/>
                  </a:lnTo>
                  <a:lnTo>
                    <a:pt x="2017" y="8453"/>
                  </a:lnTo>
                  <a:lnTo>
                    <a:pt x="961" y="9894"/>
                  </a:lnTo>
                  <a:lnTo>
                    <a:pt x="288" y="10950"/>
                  </a:lnTo>
                  <a:lnTo>
                    <a:pt x="48" y="11334"/>
                  </a:lnTo>
                  <a:lnTo>
                    <a:pt x="0" y="11479"/>
                  </a:lnTo>
                  <a:lnTo>
                    <a:pt x="0" y="11575"/>
                  </a:lnTo>
                  <a:lnTo>
                    <a:pt x="48" y="11623"/>
                  </a:lnTo>
                  <a:lnTo>
                    <a:pt x="96" y="11623"/>
                  </a:lnTo>
                  <a:lnTo>
                    <a:pt x="336" y="11575"/>
                  </a:lnTo>
                  <a:lnTo>
                    <a:pt x="625" y="11431"/>
                  </a:lnTo>
                  <a:lnTo>
                    <a:pt x="961" y="11238"/>
                  </a:lnTo>
                  <a:lnTo>
                    <a:pt x="1633" y="10854"/>
                  </a:lnTo>
                  <a:lnTo>
                    <a:pt x="1921" y="10710"/>
                  </a:lnTo>
                  <a:lnTo>
                    <a:pt x="3266" y="11094"/>
                  </a:lnTo>
                  <a:lnTo>
                    <a:pt x="4467" y="11383"/>
                  </a:lnTo>
                  <a:lnTo>
                    <a:pt x="5619" y="11527"/>
                  </a:lnTo>
                  <a:lnTo>
                    <a:pt x="6676" y="11623"/>
                  </a:lnTo>
                  <a:lnTo>
                    <a:pt x="7684" y="11623"/>
                  </a:lnTo>
                  <a:lnTo>
                    <a:pt x="8549" y="11479"/>
                  </a:lnTo>
                  <a:lnTo>
                    <a:pt x="9365" y="11334"/>
                  </a:lnTo>
                  <a:lnTo>
                    <a:pt x="10086" y="11094"/>
                  </a:lnTo>
                  <a:lnTo>
                    <a:pt x="10758" y="10758"/>
                  </a:lnTo>
                  <a:lnTo>
                    <a:pt x="11334" y="10374"/>
                  </a:lnTo>
                  <a:lnTo>
                    <a:pt x="11863" y="9942"/>
                  </a:lnTo>
                  <a:lnTo>
                    <a:pt x="12343" y="9462"/>
                  </a:lnTo>
                  <a:lnTo>
                    <a:pt x="12727" y="8981"/>
                  </a:lnTo>
                  <a:lnTo>
                    <a:pt x="13063" y="8405"/>
                  </a:lnTo>
                  <a:lnTo>
                    <a:pt x="13351" y="7829"/>
                  </a:lnTo>
                  <a:lnTo>
                    <a:pt x="13639" y="7252"/>
                  </a:lnTo>
                  <a:lnTo>
                    <a:pt x="13832" y="6628"/>
                  </a:lnTo>
                  <a:lnTo>
                    <a:pt x="14024" y="6004"/>
                  </a:lnTo>
                  <a:lnTo>
                    <a:pt x="14120" y="5379"/>
                  </a:lnTo>
                  <a:lnTo>
                    <a:pt x="14216" y="4803"/>
                  </a:lnTo>
                  <a:lnTo>
                    <a:pt x="14360" y="3602"/>
                  </a:lnTo>
                  <a:lnTo>
                    <a:pt x="14360" y="2498"/>
                  </a:lnTo>
                  <a:lnTo>
                    <a:pt x="14360" y="1585"/>
                  </a:lnTo>
                  <a:lnTo>
                    <a:pt x="14312" y="865"/>
                  </a:lnTo>
                  <a:lnTo>
                    <a:pt x="14216" y="193"/>
                  </a:lnTo>
                  <a:lnTo>
                    <a:pt x="9509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7" name="Google Shape;3767;p59"/>
            <p:cNvSpPr/>
            <p:nvPr/>
          </p:nvSpPr>
          <p:spPr>
            <a:xfrm>
              <a:off x="538275" y="3574250"/>
              <a:ext cx="359000" cy="290575"/>
            </a:xfrm>
            <a:custGeom>
              <a:avLst/>
              <a:gdLst/>
              <a:ahLst/>
              <a:cxnLst/>
              <a:rect l="l" t="t" r="r" b="b"/>
              <a:pathLst>
                <a:path w="14360" h="11623" fill="none" extrusionOk="0">
                  <a:moveTo>
                    <a:pt x="14216" y="193"/>
                  </a:moveTo>
                  <a:lnTo>
                    <a:pt x="14216" y="193"/>
                  </a:lnTo>
                  <a:lnTo>
                    <a:pt x="14312" y="865"/>
                  </a:lnTo>
                  <a:lnTo>
                    <a:pt x="14360" y="1585"/>
                  </a:lnTo>
                  <a:lnTo>
                    <a:pt x="14360" y="2498"/>
                  </a:lnTo>
                  <a:lnTo>
                    <a:pt x="14360" y="3602"/>
                  </a:lnTo>
                  <a:lnTo>
                    <a:pt x="14216" y="4803"/>
                  </a:lnTo>
                  <a:lnTo>
                    <a:pt x="14120" y="5379"/>
                  </a:lnTo>
                  <a:lnTo>
                    <a:pt x="14024" y="6004"/>
                  </a:lnTo>
                  <a:lnTo>
                    <a:pt x="13832" y="6628"/>
                  </a:lnTo>
                  <a:lnTo>
                    <a:pt x="13639" y="7252"/>
                  </a:lnTo>
                  <a:lnTo>
                    <a:pt x="13351" y="7829"/>
                  </a:lnTo>
                  <a:lnTo>
                    <a:pt x="13063" y="8405"/>
                  </a:lnTo>
                  <a:lnTo>
                    <a:pt x="12727" y="8981"/>
                  </a:lnTo>
                  <a:lnTo>
                    <a:pt x="12343" y="9462"/>
                  </a:lnTo>
                  <a:lnTo>
                    <a:pt x="11863" y="9942"/>
                  </a:lnTo>
                  <a:lnTo>
                    <a:pt x="11334" y="10374"/>
                  </a:lnTo>
                  <a:lnTo>
                    <a:pt x="10758" y="10758"/>
                  </a:lnTo>
                  <a:lnTo>
                    <a:pt x="10086" y="11094"/>
                  </a:lnTo>
                  <a:lnTo>
                    <a:pt x="9365" y="11334"/>
                  </a:lnTo>
                  <a:lnTo>
                    <a:pt x="8549" y="11479"/>
                  </a:lnTo>
                  <a:lnTo>
                    <a:pt x="7684" y="11623"/>
                  </a:lnTo>
                  <a:lnTo>
                    <a:pt x="6676" y="11623"/>
                  </a:lnTo>
                  <a:lnTo>
                    <a:pt x="5619" y="11527"/>
                  </a:lnTo>
                  <a:lnTo>
                    <a:pt x="4467" y="11383"/>
                  </a:lnTo>
                  <a:lnTo>
                    <a:pt x="3266" y="11094"/>
                  </a:lnTo>
                  <a:lnTo>
                    <a:pt x="1921" y="10710"/>
                  </a:lnTo>
                  <a:lnTo>
                    <a:pt x="1921" y="10710"/>
                  </a:lnTo>
                  <a:lnTo>
                    <a:pt x="1633" y="10854"/>
                  </a:lnTo>
                  <a:lnTo>
                    <a:pt x="961" y="11238"/>
                  </a:lnTo>
                  <a:lnTo>
                    <a:pt x="625" y="11431"/>
                  </a:lnTo>
                  <a:lnTo>
                    <a:pt x="336" y="11575"/>
                  </a:lnTo>
                  <a:lnTo>
                    <a:pt x="96" y="11623"/>
                  </a:lnTo>
                  <a:lnTo>
                    <a:pt x="48" y="11623"/>
                  </a:lnTo>
                  <a:lnTo>
                    <a:pt x="0" y="11575"/>
                  </a:lnTo>
                  <a:lnTo>
                    <a:pt x="0" y="11575"/>
                  </a:lnTo>
                  <a:lnTo>
                    <a:pt x="0" y="11479"/>
                  </a:lnTo>
                  <a:lnTo>
                    <a:pt x="48" y="11334"/>
                  </a:lnTo>
                  <a:lnTo>
                    <a:pt x="288" y="10950"/>
                  </a:lnTo>
                  <a:lnTo>
                    <a:pt x="961" y="9894"/>
                  </a:lnTo>
                  <a:lnTo>
                    <a:pt x="2017" y="8453"/>
                  </a:lnTo>
                  <a:lnTo>
                    <a:pt x="2017" y="8453"/>
                  </a:lnTo>
                  <a:lnTo>
                    <a:pt x="2450" y="8597"/>
                  </a:lnTo>
                  <a:lnTo>
                    <a:pt x="2930" y="8741"/>
                  </a:lnTo>
                  <a:lnTo>
                    <a:pt x="3554" y="8933"/>
                  </a:lnTo>
                  <a:lnTo>
                    <a:pt x="4275" y="9029"/>
                  </a:lnTo>
                  <a:lnTo>
                    <a:pt x="5091" y="9125"/>
                  </a:lnTo>
                  <a:lnTo>
                    <a:pt x="5907" y="9125"/>
                  </a:lnTo>
                  <a:lnTo>
                    <a:pt x="6340" y="9077"/>
                  </a:lnTo>
                  <a:lnTo>
                    <a:pt x="6772" y="8981"/>
                  </a:lnTo>
                  <a:lnTo>
                    <a:pt x="7204" y="8885"/>
                  </a:lnTo>
                  <a:lnTo>
                    <a:pt x="7588" y="8741"/>
                  </a:lnTo>
                  <a:lnTo>
                    <a:pt x="7972" y="8501"/>
                  </a:lnTo>
                  <a:lnTo>
                    <a:pt x="8309" y="8261"/>
                  </a:lnTo>
                  <a:lnTo>
                    <a:pt x="8645" y="7973"/>
                  </a:lnTo>
                  <a:lnTo>
                    <a:pt x="8981" y="7589"/>
                  </a:lnTo>
                  <a:lnTo>
                    <a:pt x="9221" y="7156"/>
                  </a:lnTo>
                  <a:lnTo>
                    <a:pt x="9461" y="6676"/>
                  </a:lnTo>
                  <a:lnTo>
                    <a:pt x="9653" y="6148"/>
                  </a:lnTo>
                  <a:lnTo>
                    <a:pt x="9797" y="5523"/>
                  </a:lnTo>
                  <a:lnTo>
                    <a:pt x="9893" y="4803"/>
                  </a:lnTo>
                  <a:lnTo>
                    <a:pt x="9942" y="4035"/>
                  </a:lnTo>
                  <a:lnTo>
                    <a:pt x="9942" y="3170"/>
                  </a:lnTo>
                  <a:lnTo>
                    <a:pt x="9845" y="2210"/>
                  </a:lnTo>
                  <a:lnTo>
                    <a:pt x="9701" y="1153"/>
                  </a:lnTo>
                  <a:lnTo>
                    <a:pt x="9509" y="1"/>
                  </a:lnTo>
                  <a:lnTo>
                    <a:pt x="14216" y="1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8" name="Google Shape;3768;p59"/>
            <p:cNvSpPr/>
            <p:nvPr/>
          </p:nvSpPr>
          <p:spPr>
            <a:xfrm>
              <a:off x="751975" y="3729125"/>
              <a:ext cx="27650" cy="46850"/>
            </a:xfrm>
            <a:custGeom>
              <a:avLst/>
              <a:gdLst/>
              <a:ahLst/>
              <a:cxnLst/>
              <a:rect l="l" t="t" r="r" b="b"/>
              <a:pathLst>
                <a:path w="1106" h="1874" extrusionOk="0">
                  <a:moveTo>
                    <a:pt x="1057" y="1"/>
                  </a:moveTo>
                  <a:lnTo>
                    <a:pt x="987" y="315"/>
                  </a:lnTo>
                  <a:lnTo>
                    <a:pt x="987" y="315"/>
                  </a:lnTo>
                  <a:lnTo>
                    <a:pt x="1105" y="1"/>
                  </a:lnTo>
                  <a:close/>
                  <a:moveTo>
                    <a:pt x="987" y="315"/>
                  </a:moveTo>
                  <a:lnTo>
                    <a:pt x="961" y="385"/>
                  </a:lnTo>
                  <a:lnTo>
                    <a:pt x="879" y="577"/>
                  </a:lnTo>
                  <a:lnTo>
                    <a:pt x="879" y="577"/>
                  </a:lnTo>
                  <a:lnTo>
                    <a:pt x="961" y="433"/>
                  </a:lnTo>
                  <a:lnTo>
                    <a:pt x="987" y="315"/>
                  </a:lnTo>
                  <a:close/>
                  <a:moveTo>
                    <a:pt x="879" y="577"/>
                  </a:moveTo>
                  <a:lnTo>
                    <a:pt x="769" y="769"/>
                  </a:lnTo>
                  <a:lnTo>
                    <a:pt x="707" y="913"/>
                  </a:lnTo>
                  <a:lnTo>
                    <a:pt x="817" y="721"/>
                  </a:lnTo>
                  <a:lnTo>
                    <a:pt x="879" y="577"/>
                  </a:lnTo>
                  <a:close/>
                  <a:moveTo>
                    <a:pt x="707" y="913"/>
                  </a:moveTo>
                  <a:lnTo>
                    <a:pt x="625" y="1057"/>
                  </a:lnTo>
                  <a:lnTo>
                    <a:pt x="433" y="1345"/>
                  </a:lnTo>
                  <a:lnTo>
                    <a:pt x="337" y="1490"/>
                  </a:lnTo>
                  <a:lnTo>
                    <a:pt x="337" y="1490"/>
                  </a:lnTo>
                  <a:lnTo>
                    <a:pt x="433" y="1394"/>
                  </a:lnTo>
                  <a:lnTo>
                    <a:pt x="625" y="1105"/>
                  </a:lnTo>
                  <a:lnTo>
                    <a:pt x="707" y="913"/>
                  </a:lnTo>
                  <a:close/>
                  <a:moveTo>
                    <a:pt x="337" y="1490"/>
                  </a:moveTo>
                  <a:lnTo>
                    <a:pt x="193" y="1634"/>
                  </a:lnTo>
                  <a:lnTo>
                    <a:pt x="1" y="1874"/>
                  </a:lnTo>
                  <a:lnTo>
                    <a:pt x="1" y="1874"/>
                  </a:lnTo>
                  <a:lnTo>
                    <a:pt x="241" y="1634"/>
                  </a:lnTo>
                  <a:lnTo>
                    <a:pt x="337" y="1490"/>
                  </a:lnTo>
                  <a:close/>
                </a:path>
              </a:pathLst>
            </a:custGeom>
            <a:solidFill>
              <a:srgbClr val="D651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9" name="Google Shape;3769;p59"/>
            <p:cNvSpPr/>
            <p:nvPr/>
          </p:nvSpPr>
          <p:spPr>
            <a:xfrm>
              <a:off x="739975" y="3729125"/>
              <a:ext cx="39650" cy="56450"/>
            </a:xfrm>
            <a:custGeom>
              <a:avLst/>
              <a:gdLst/>
              <a:ahLst/>
              <a:cxnLst/>
              <a:rect l="l" t="t" r="r" b="b"/>
              <a:pathLst>
                <a:path w="1586" h="2258" fill="none" extrusionOk="0">
                  <a:moveTo>
                    <a:pt x="1585" y="1"/>
                  </a:moveTo>
                  <a:lnTo>
                    <a:pt x="1585" y="1"/>
                  </a:lnTo>
                  <a:lnTo>
                    <a:pt x="1585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441" y="433"/>
                  </a:lnTo>
                  <a:lnTo>
                    <a:pt x="1249" y="769"/>
                  </a:lnTo>
                  <a:lnTo>
                    <a:pt x="1105" y="1105"/>
                  </a:lnTo>
                  <a:lnTo>
                    <a:pt x="913" y="1394"/>
                  </a:lnTo>
                  <a:lnTo>
                    <a:pt x="673" y="1634"/>
                  </a:lnTo>
                  <a:lnTo>
                    <a:pt x="481" y="1874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481" y="1874"/>
                  </a:lnTo>
                  <a:lnTo>
                    <a:pt x="721" y="1634"/>
                  </a:lnTo>
                  <a:lnTo>
                    <a:pt x="913" y="1345"/>
                  </a:lnTo>
                  <a:lnTo>
                    <a:pt x="1105" y="1057"/>
                  </a:lnTo>
                  <a:lnTo>
                    <a:pt x="1297" y="721"/>
                  </a:lnTo>
                  <a:lnTo>
                    <a:pt x="1441" y="385"/>
                  </a:lnTo>
                  <a:lnTo>
                    <a:pt x="1585" y="1"/>
                  </a:lnTo>
                  <a:lnTo>
                    <a:pt x="1585" y="1"/>
                  </a:lnTo>
                  <a:lnTo>
                    <a:pt x="1585" y="1"/>
                  </a:lnTo>
                  <a:lnTo>
                    <a:pt x="1585" y="1"/>
                  </a:lnTo>
                  <a:lnTo>
                    <a:pt x="158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0" name="Google Shape;3770;p59"/>
            <p:cNvSpPr/>
            <p:nvPr/>
          </p:nvSpPr>
          <p:spPr>
            <a:xfrm>
              <a:off x="739975" y="3729125"/>
              <a:ext cx="141700" cy="60075"/>
            </a:xfrm>
            <a:custGeom>
              <a:avLst/>
              <a:gdLst/>
              <a:ahLst/>
              <a:cxnLst/>
              <a:rect l="l" t="t" r="r" b="b"/>
              <a:pathLst>
                <a:path w="5668" h="2403" extrusionOk="0">
                  <a:moveTo>
                    <a:pt x="1585" y="1"/>
                  </a:moveTo>
                  <a:lnTo>
                    <a:pt x="1441" y="385"/>
                  </a:lnTo>
                  <a:lnTo>
                    <a:pt x="1297" y="721"/>
                  </a:lnTo>
                  <a:lnTo>
                    <a:pt x="1105" y="1057"/>
                  </a:lnTo>
                  <a:lnTo>
                    <a:pt x="913" y="1345"/>
                  </a:lnTo>
                  <a:lnTo>
                    <a:pt x="721" y="1634"/>
                  </a:lnTo>
                  <a:lnTo>
                    <a:pt x="481" y="1874"/>
                  </a:lnTo>
                  <a:lnTo>
                    <a:pt x="1" y="2258"/>
                  </a:lnTo>
                  <a:lnTo>
                    <a:pt x="1393" y="2354"/>
                  </a:lnTo>
                  <a:lnTo>
                    <a:pt x="3074" y="2402"/>
                  </a:lnTo>
                  <a:lnTo>
                    <a:pt x="3987" y="2402"/>
                  </a:lnTo>
                  <a:lnTo>
                    <a:pt x="4947" y="2354"/>
                  </a:lnTo>
                  <a:lnTo>
                    <a:pt x="5331" y="1586"/>
                  </a:lnTo>
                  <a:lnTo>
                    <a:pt x="5668" y="769"/>
                  </a:lnTo>
                  <a:lnTo>
                    <a:pt x="4851" y="673"/>
                  </a:lnTo>
                  <a:lnTo>
                    <a:pt x="4035" y="529"/>
                  </a:lnTo>
                  <a:lnTo>
                    <a:pt x="2546" y="193"/>
                  </a:lnTo>
                  <a:lnTo>
                    <a:pt x="2498" y="193"/>
                  </a:lnTo>
                  <a:lnTo>
                    <a:pt x="2402" y="145"/>
                  </a:lnTo>
                  <a:lnTo>
                    <a:pt x="1633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1" name="Google Shape;3771;p59"/>
            <p:cNvSpPr/>
            <p:nvPr/>
          </p:nvSpPr>
          <p:spPr>
            <a:xfrm>
              <a:off x="739975" y="3729125"/>
              <a:ext cx="141700" cy="60075"/>
            </a:xfrm>
            <a:custGeom>
              <a:avLst/>
              <a:gdLst/>
              <a:ahLst/>
              <a:cxnLst/>
              <a:rect l="l" t="t" r="r" b="b"/>
              <a:pathLst>
                <a:path w="5668" h="2403" fill="none" extrusionOk="0">
                  <a:moveTo>
                    <a:pt x="1585" y="1"/>
                  </a:moveTo>
                  <a:lnTo>
                    <a:pt x="1585" y="1"/>
                  </a:lnTo>
                  <a:lnTo>
                    <a:pt x="1441" y="385"/>
                  </a:lnTo>
                  <a:lnTo>
                    <a:pt x="1297" y="721"/>
                  </a:lnTo>
                  <a:lnTo>
                    <a:pt x="1105" y="1057"/>
                  </a:lnTo>
                  <a:lnTo>
                    <a:pt x="913" y="1345"/>
                  </a:lnTo>
                  <a:lnTo>
                    <a:pt x="721" y="1634"/>
                  </a:lnTo>
                  <a:lnTo>
                    <a:pt x="481" y="1874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393" y="2354"/>
                  </a:lnTo>
                  <a:lnTo>
                    <a:pt x="3074" y="2402"/>
                  </a:lnTo>
                  <a:lnTo>
                    <a:pt x="3074" y="2402"/>
                  </a:lnTo>
                  <a:lnTo>
                    <a:pt x="3987" y="2402"/>
                  </a:lnTo>
                  <a:lnTo>
                    <a:pt x="4947" y="2354"/>
                  </a:lnTo>
                  <a:lnTo>
                    <a:pt x="4947" y="2354"/>
                  </a:lnTo>
                  <a:lnTo>
                    <a:pt x="5331" y="1586"/>
                  </a:lnTo>
                  <a:lnTo>
                    <a:pt x="5668" y="769"/>
                  </a:lnTo>
                  <a:lnTo>
                    <a:pt x="5668" y="769"/>
                  </a:lnTo>
                  <a:lnTo>
                    <a:pt x="4851" y="673"/>
                  </a:lnTo>
                  <a:lnTo>
                    <a:pt x="4035" y="529"/>
                  </a:lnTo>
                  <a:lnTo>
                    <a:pt x="2546" y="193"/>
                  </a:lnTo>
                  <a:lnTo>
                    <a:pt x="2546" y="193"/>
                  </a:lnTo>
                  <a:lnTo>
                    <a:pt x="2546" y="193"/>
                  </a:lnTo>
                  <a:lnTo>
                    <a:pt x="2546" y="193"/>
                  </a:lnTo>
                  <a:lnTo>
                    <a:pt x="2546" y="193"/>
                  </a:lnTo>
                  <a:lnTo>
                    <a:pt x="2498" y="193"/>
                  </a:lnTo>
                  <a:lnTo>
                    <a:pt x="2498" y="193"/>
                  </a:lnTo>
                  <a:lnTo>
                    <a:pt x="2402" y="145"/>
                  </a:lnTo>
                  <a:lnTo>
                    <a:pt x="2402" y="145"/>
                  </a:lnTo>
                  <a:lnTo>
                    <a:pt x="2402" y="145"/>
                  </a:lnTo>
                  <a:lnTo>
                    <a:pt x="2402" y="145"/>
                  </a:lnTo>
                  <a:lnTo>
                    <a:pt x="1633" y="1"/>
                  </a:lnTo>
                  <a:lnTo>
                    <a:pt x="1633" y="1"/>
                  </a:lnTo>
                  <a:lnTo>
                    <a:pt x="1681" y="1"/>
                  </a:lnTo>
                  <a:lnTo>
                    <a:pt x="1681" y="1"/>
                  </a:lnTo>
                  <a:lnTo>
                    <a:pt x="158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2" name="Google Shape;3772;p59"/>
            <p:cNvSpPr/>
            <p:nvPr/>
          </p:nvSpPr>
          <p:spPr>
            <a:xfrm>
              <a:off x="514250" y="3771150"/>
              <a:ext cx="90075" cy="129700"/>
            </a:xfrm>
            <a:custGeom>
              <a:avLst/>
              <a:gdLst/>
              <a:ahLst/>
              <a:cxnLst/>
              <a:rect l="l" t="t" r="r" b="b"/>
              <a:pathLst>
                <a:path w="3603" h="5188" extrusionOk="0">
                  <a:moveTo>
                    <a:pt x="2450" y="1"/>
                  </a:moveTo>
                  <a:lnTo>
                    <a:pt x="2258" y="241"/>
                  </a:lnTo>
                  <a:lnTo>
                    <a:pt x="1922" y="769"/>
                  </a:lnTo>
                  <a:lnTo>
                    <a:pt x="1490" y="1537"/>
                  </a:lnTo>
                  <a:lnTo>
                    <a:pt x="961" y="2450"/>
                  </a:lnTo>
                  <a:lnTo>
                    <a:pt x="529" y="3314"/>
                  </a:lnTo>
                  <a:lnTo>
                    <a:pt x="193" y="4131"/>
                  </a:lnTo>
                  <a:lnTo>
                    <a:pt x="49" y="4467"/>
                  </a:lnTo>
                  <a:lnTo>
                    <a:pt x="1" y="4755"/>
                  </a:lnTo>
                  <a:lnTo>
                    <a:pt x="1" y="4995"/>
                  </a:lnTo>
                  <a:lnTo>
                    <a:pt x="49" y="5139"/>
                  </a:lnTo>
                  <a:lnTo>
                    <a:pt x="145" y="5187"/>
                  </a:lnTo>
                  <a:lnTo>
                    <a:pt x="577" y="5187"/>
                  </a:lnTo>
                  <a:lnTo>
                    <a:pt x="913" y="5043"/>
                  </a:lnTo>
                  <a:lnTo>
                    <a:pt x="1249" y="4899"/>
                  </a:lnTo>
                  <a:lnTo>
                    <a:pt x="1874" y="4563"/>
                  </a:lnTo>
                  <a:lnTo>
                    <a:pt x="2114" y="4371"/>
                  </a:lnTo>
                  <a:lnTo>
                    <a:pt x="2306" y="4371"/>
                  </a:lnTo>
                  <a:lnTo>
                    <a:pt x="2738" y="4275"/>
                  </a:lnTo>
                  <a:lnTo>
                    <a:pt x="2978" y="4227"/>
                  </a:lnTo>
                  <a:lnTo>
                    <a:pt x="3170" y="4131"/>
                  </a:lnTo>
                  <a:lnTo>
                    <a:pt x="3315" y="4035"/>
                  </a:lnTo>
                  <a:lnTo>
                    <a:pt x="3411" y="3891"/>
                  </a:lnTo>
                  <a:lnTo>
                    <a:pt x="3363" y="3555"/>
                  </a:lnTo>
                  <a:lnTo>
                    <a:pt x="3315" y="3218"/>
                  </a:lnTo>
                  <a:lnTo>
                    <a:pt x="3218" y="3074"/>
                  </a:lnTo>
                  <a:lnTo>
                    <a:pt x="3122" y="2978"/>
                  </a:lnTo>
                  <a:lnTo>
                    <a:pt x="3026" y="2882"/>
                  </a:lnTo>
                  <a:lnTo>
                    <a:pt x="2882" y="2834"/>
                  </a:lnTo>
                  <a:lnTo>
                    <a:pt x="2738" y="2882"/>
                  </a:lnTo>
                  <a:lnTo>
                    <a:pt x="2546" y="2930"/>
                  </a:lnTo>
                  <a:lnTo>
                    <a:pt x="2258" y="3074"/>
                  </a:lnTo>
                  <a:lnTo>
                    <a:pt x="1970" y="3362"/>
                  </a:lnTo>
                  <a:lnTo>
                    <a:pt x="2834" y="2018"/>
                  </a:lnTo>
                  <a:lnTo>
                    <a:pt x="3411" y="1057"/>
                  </a:lnTo>
                  <a:lnTo>
                    <a:pt x="3555" y="721"/>
                  </a:lnTo>
                  <a:lnTo>
                    <a:pt x="3603" y="625"/>
                  </a:lnTo>
                  <a:lnTo>
                    <a:pt x="3603" y="577"/>
                  </a:lnTo>
                  <a:lnTo>
                    <a:pt x="3363" y="433"/>
                  </a:lnTo>
                  <a:lnTo>
                    <a:pt x="3026" y="193"/>
                  </a:lnTo>
                  <a:lnTo>
                    <a:pt x="2690" y="49"/>
                  </a:lnTo>
                  <a:lnTo>
                    <a:pt x="2546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3" name="Google Shape;3773;p59"/>
            <p:cNvSpPr/>
            <p:nvPr/>
          </p:nvSpPr>
          <p:spPr>
            <a:xfrm>
              <a:off x="514250" y="3771150"/>
              <a:ext cx="90075" cy="129700"/>
            </a:xfrm>
            <a:custGeom>
              <a:avLst/>
              <a:gdLst/>
              <a:ahLst/>
              <a:cxnLst/>
              <a:rect l="l" t="t" r="r" b="b"/>
              <a:pathLst>
                <a:path w="3603" h="5188" fill="none" extrusionOk="0">
                  <a:moveTo>
                    <a:pt x="3411" y="3891"/>
                  </a:moveTo>
                  <a:lnTo>
                    <a:pt x="3411" y="3891"/>
                  </a:lnTo>
                  <a:lnTo>
                    <a:pt x="3363" y="3555"/>
                  </a:lnTo>
                  <a:lnTo>
                    <a:pt x="3315" y="3218"/>
                  </a:lnTo>
                  <a:lnTo>
                    <a:pt x="3218" y="3074"/>
                  </a:lnTo>
                  <a:lnTo>
                    <a:pt x="3122" y="2978"/>
                  </a:lnTo>
                  <a:lnTo>
                    <a:pt x="3026" y="2882"/>
                  </a:lnTo>
                  <a:lnTo>
                    <a:pt x="2882" y="2834"/>
                  </a:lnTo>
                  <a:lnTo>
                    <a:pt x="2882" y="2834"/>
                  </a:lnTo>
                  <a:lnTo>
                    <a:pt x="2738" y="2882"/>
                  </a:lnTo>
                  <a:lnTo>
                    <a:pt x="2546" y="2930"/>
                  </a:lnTo>
                  <a:lnTo>
                    <a:pt x="2258" y="3074"/>
                  </a:lnTo>
                  <a:lnTo>
                    <a:pt x="1970" y="3362"/>
                  </a:lnTo>
                  <a:lnTo>
                    <a:pt x="1970" y="3362"/>
                  </a:lnTo>
                  <a:lnTo>
                    <a:pt x="2834" y="2018"/>
                  </a:lnTo>
                  <a:lnTo>
                    <a:pt x="3411" y="1057"/>
                  </a:lnTo>
                  <a:lnTo>
                    <a:pt x="3555" y="721"/>
                  </a:lnTo>
                  <a:lnTo>
                    <a:pt x="3603" y="625"/>
                  </a:lnTo>
                  <a:lnTo>
                    <a:pt x="3603" y="577"/>
                  </a:lnTo>
                  <a:lnTo>
                    <a:pt x="3603" y="577"/>
                  </a:lnTo>
                  <a:lnTo>
                    <a:pt x="3363" y="433"/>
                  </a:lnTo>
                  <a:lnTo>
                    <a:pt x="3026" y="193"/>
                  </a:lnTo>
                  <a:lnTo>
                    <a:pt x="2690" y="49"/>
                  </a:lnTo>
                  <a:lnTo>
                    <a:pt x="2546" y="1"/>
                  </a:lnTo>
                  <a:lnTo>
                    <a:pt x="2450" y="1"/>
                  </a:lnTo>
                  <a:lnTo>
                    <a:pt x="2450" y="1"/>
                  </a:lnTo>
                  <a:lnTo>
                    <a:pt x="2258" y="241"/>
                  </a:lnTo>
                  <a:lnTo>
                    <a:pt x="1922" y="769"/>
                  </a:lnTo>
                  <a:lnTo>
                    <a:pt x="1490" y="1537"/>
                  </a:lnTo>
                  <a:lnTo>
                    <a:pt x="961" y="2450"/>
                  </a:lnTo>
                  <a:lnTo>
                    <a:pt x="529" y="3314"/>
                  </a:lnTo>
                  <a:lnTo>
                    <a:pt x="193" y="4131"/>
                  </a:lnTo>
                  <a:lnTo>
                    <a:pt x="49" y="4467"/>
                  </a:lnTo>
                  <a:lnTo>
                    <a:pt x="1" y="4755"/>
                  </a:lnTo>
                  <a:lnTo>
                    <a:pt x="1" y="4995"/>
                  </a:lnTo>
                  <a:lnTo>
                    <a:pt x="49" y="5139"/>
                  </a:lnTo>
                  <a:lnTo>
                    <a:pt x="49" y="5139"/>
                  </a:lnTo>
                  <a:lnTo>
                    <a:pt x="145" y="5187"/>
                  </a:lnTo>
                  <a:lnTo>
                    <a:pt x="289" y="5187"/>
                  </a:lnTo>
                  <a:lnTo>
                    <a:pt x="577" y="5187"/>
                  </a:lnTo>
                  <a:lnTo>
                    <a:pt x="913" y="5043"/>
                  </a:lnTo>
                  <a:lnTo>
                    <a:pt x="1249" y="4899"/>
                  </a:lnTo>
                  <a:lnTo>
                    <a:pt x="1874" y="4563"/>
                  </a:lnTo>
                  <a:lnTo>
                    <a:pt x="2114" y="4371"/>
                  </a:lnTo>
                  <a:lnTo>
                    <a:pt x="2114" y="4371"/>
                  </a:lnTo>
                  <a:lnTo>
                    <a:pt x="2306" y="4371"/>
                  </a:lnTo>
                  <a:lnTo>
                    <a:pt x="2738" y="4275"/>
                  </a:lnTo>
                  <a:lnTo>
                    <a:pt x="2978" y="4227"/>
                  </a:lnTo>
                  <a:lnTo>
                    <a:pt x="3170" y="4131"/>
                  </a:lnTo>
                  <a:lnTo>
                    <a:pt x="3315" y="4035"/>
                  </a:lnTo>
                  <a:lnTo>
                    <a:pt x="3411" y="38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4" name="Google Shape;3774;p59"/>
            <p:cNvSpPr/>
            <p:nvPr/>
          </p:nvSpPr>
          <p:spPr>
            <a:xfrm>
              <a:off x="514250" y="3771150"/>
              <a:ext cx="90075" cy="129700"/>
            </a:xfrm>
            <a:custGeom>
              <a:avLst/>
              <a:gdLst/>
              <a:ahLst/>
              <a:cxnLst/>
              <a:rect l="l" t="t" r="r" b="b"/>
              <a:pathLst>
                <a:path w="3603" h="5188" extrusionOk="0">
                  <a:moveTo>
                    <a:pt x="2450" y="1"/>
                  </a:moveTo>
                  <a:lnTo>
                    <a:pt x="2306" y="193"/>
                  </a:lnTo>
                  <a:lnTo>
                    <a:pt x="1970" y="673"/>
                  </a:lnTo>
                  <a:lnTo>
                    <a:pt x="1153" y="2114"/>
                  </a:lnTo>
                  <a:lnTo>
                    <a:pt x="721" y="2930"/>
                  </a:lnTo>
                  <a:lnTo>
                    <a:pt x="337" y="3747"/>
                  </a:lnTo>
                  <a:lnTo>
                    <a:pt x="97" y="4419"/>
                  </a:lnTo>
                  <a:lnTo>
                    <a:pt x="1" y="4707"/>
                  </a:lnTo>
                  <a:lnTo>
                    <a:pt x="1" y="4899"/>
                  </a:lnTo>
                  <a:lnTo>
                    <a:pt x="1" y="5043"/>
                  </a:lnTo>
                  <a:lnTo>
                    <a:pt x="49" y="5139"/>
                  </a:lnTo>
                  <a:lnTo>
                    <a:pt x="193" y="5187"/>
                  </a:lnTo>
                  <a:lnTo>
                    <a:pt x="577" y="5187"/>
                  </a:lnTo>
                  <a:lnTo>
                    <a:pt x="865" y="5091"/>
                  </a:lnTo>
                  <a:lnTo>
                    <a:pt x="1490" y="4803"/>
                  </a:lnTo>
                  <a:lnTo>
                    <a:pt x="1922" y="4515"/>
                  </a:lnTo>
                  <a:lnTo>
                    <a:pt x="2114" y="4371"/>
                  </a:lnTo>
                  <a:lnTo>
                    <a:pt x="2306" y="4371"/>
                  </a:lnTo>
                  <a:lnTo>
                    <a:pt x="2738" y="4275"/>
                  </a:lnTo>
                  <a:lnTo>
                    <a:pt x="2978" y="4227"/>
                  </a:lnTo>
                  <a:lnTo>
                    <a:pt x="3170" y="4131"/>
                  </a:lnTo>
                  <a:lnTo>
                    <a:pt x="3315" y="4035"/>
                  </a:lnTo>
                  <a:lnTo>
                    <a:pt x="3411" y="3891"/>
                  </a:lnTo>
                  <a:lnTo>
                    <a:pt x="3363" y="3555"/>
                  </a:lnTo>
                  <a:lnTo>
                    <a:pt x="3315" y="3218"/>
                  </a:lnTo>
                  <a:lnTo>
                    <a:pt x="3218" y="3074"/>
                  </a:lnTo>
                  <a:lnTo>
                    <a:pt x="3122" y="2978"/>
                  </a:lnTo>
                  <a:lnTo>
                    <a:pt x="3026" y="2882"/>
                  </a:lnTo>
                  <a:lnTo>
                    <a:pt x="2882" y="2834"/>
                  </a:lnTo>
                  <a:lnTo>
                    <a:pt x="2834" y="2834"/>
                  </a:lnTo>
                  <a:lnTo>
                    <a:pt x="2690" y="2882"/>
                  </a:lnTo>
                  <a:lnTo>
                    <a:pt x="2546" y="2930"/>
                  </a:lnTo>
                  <a:lnTo>
                    <a:pt x="2258" y="3122"/>
                  </a:lnTo>
                  <a:lnTo>
                    <a:pt x="1970" y="3362"/>
                  </a:lnTo>
                  <a:lnTo>
                    <a:pt x="2786" y="2114"/>
                  </a:lnTo>
                  <a:lnTo>
                    <a:pt x="3315" y="1153"/>
                  </a:lnTo>
                  <a:lnTo>
                    <a:pt x="3507" y="817"/>
                  </a:lnTo>
                  <a:lnTo>
                    <a:pt x="3603" y="625"/>
                  </a:lnTo>
                  <a:lnTo>
                    <a:pt x="3603" y="577"/>
                  </a:lnTo>
                  <a:lnTo>
                    <a:pt x="3411" y="433"/>
                  </a:lnTo>
                  <a:lnTo>
                    <a:pt x="3074" y="241"/>
                  </a:lnTo>
                  <a:lnTo>
                    <a:pt x="2786" y="49"/>
                  </a:lnTo>
                  <a:lnTo>
                    <a:pt x="2498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5" name="Google Shape;3775;p59"/>
            <p:cNvSpPr/>
            <p:nvPr/>
          </p:nvSpPr>
          <p:spPr>
            <a:xfrm>
              <a:off x="514250" y="3771150"/>
              <a:ext cx="90075" cy="129700"/>
            </a:xfrm>
            <a:custGeom>
              <a:avLst/>
              <a:gdLst/>
              <a:ahLst/>
              <a:cxnLst/>
              <a:rect l="l" t="t" r="r" b="b"/>
              <a:pathLst>
                <a:path w="3603" h="5188" fill="none" extrusionOk="0">
                  <a:moveTo>
                    <a:pt x="2498" y="1"/>
                  </a:moveTo>
                  <a:lnTo>
                    <a:pt x="2498" y="1"/>
                  </a:lnTo>
                  <a:lnTo>
                    <a:pt x="2450" y="1"/>
                  </a:lnTo>
                  <a:lnTo>
                    <a:pt x="2450" y="1"/>
                  </a:lnTo>
                  <a:lnTo>
                    <a:pt x="2306" y="193"/>
                  </a:lnTo>
                  <a:lnTo>
                    <a:pt x="1970" y="673"/>
                  </a:lnTo>
                  <a:lnTo>
                    <a:pt x="1153" y="2114"/>
                  </a:lnTo>
                  <a:lnTo>
                    <a:pt x="721" y="2930"/>
                  </a:lnTo>
                  <a:lnTo>
                    <a:pt x="337" y="3747"/>
                  </a:lnTo>
                  <a:lnTo>
                    <a:pt x="97" y="4419"/>
                  </a:lnTo>
                  <a:lnTo>
                    <a:pt x="1" y="4707"/>
                  </a:lnTo>
                  <a:lnTo>
                    <a:pt x="1" y="4899"/>
                  </a:lnTo>
                  <a:lnTo>
                    <a:pt x="1" y="4899"/>
                  </a:lnTo>
                  <a:lnTo>
                    <a:pt x="1" y="5043"/>
                  </a:lnTo>
                  <a:lnTo>
                    <a:pt x="49" y="5139"/>
                  </a:lnTo>
                  <a:lnTo>
                    <a:pt x="49" y="5139"/>
                  </a:lnTo>
                  <a:lnTo>
                    <a:pt x="193" y="5187"/>
                  </a:lnTo>
                  <a:lnTo>
                    <a:pt x="337" y="5187"/>
                  </a:lnTo>
                  <a:lnTo>
                    <a:pt x="337" y="5187"/>
                  </a:lnTo>
                  <a:lnTo>
                    <a:pt x="577" y="5187"/>
                  </a:lnTo>
                  <a:lnTo>
                    <a:pt x="865" y="5091"/>
                  </a:lnTo>
                  <a:lnTo>
                    <a:pt x="1490" y="4803"/>
                  </a:lnTo>
                  <a:lnTo>
                    <a:pt x="1922" y="4515"/>
                  </a:lnTo>
                  <a:lnTo>
                    <a:pt x="2114" y="4371"/>
                  </a:lnTo>
                  <a:lnTo>
                    <a:pt x="2114" y="4371"/>
                  </a:lnTo>
                  <a:lnTo>
                    <a:pt x="2306" y="4371"/>
                  </a:lnTo>
                  <a:lnTo>
                    <a:pt x="2738" y="4275"/>
                  </a:lnTo>
                  <a:lnTo>
                    <a:pt x="2978" y="4227"/>
                  </a:lnTo>
                  <a:lnTo>
                    <a:pt x="3170" y="4131"/>
                  </a:lnTo>
                  <a:lnTo>
                    <a:pt x="3315" y="4035"/>
                  </a:lnTo>
                  <a:lnTo>
                    <a:pt x="3411" y="3891"/>
                  </a:lnTo>
                  <a:lnTo>
                    <a:pt x="3411" y="3891"/>
                  </a:lnTo>
                  <a:lnTo>
                    <a:pt x="3363" y="3555"/>
                  </a:lnTo>
                  <a:lnTo>
                    <a:pt x="3315" y="3218"/>
                  </a:lnTo>
                  <a:lnTo>
                    <a:pt x="3218" y="3074"/>
                  </a:lnTo>
                  <a:lnTo>
                    <a:pt x="3122" y="2978"/>
                  </a:lnTo>
                  <a:lnTo>
                    <a:pt x="3026" y="2882"/>
                  </a:lnTo>
                  <a:lnTo>
                    <a:pt x="2882" y="2834"/>
                  </a:lnTo>
                  <a:lnTo>
                    <a:pt x="2882" y="2834"/>
                  </a:lnTo>
                  <a:lnTo>
                    <a:pt x="2834" y="2834"/>
                  </a:lnTo>
                  <a:lnTo>
                    <a:pt x="2834" y="2834"/>
                  </a:lnTo>
                  <a:lnTo>
                    <a:pt x="2690" y="2882"/>
                  </a:lnTo>
                  <a:lnTo>
                    <a:pt x="2546" y="2930"/>
                  </a:lnTo>
                  <a:lnTo>
                    <a:pt x="2258" y="3122"/>
                  </a:lnTo>
                  <a:lnTo>
                    <a:pt x="1970" y="3362"/>
                  </a:lnTo>
                  <a:lnTo>
                    <a:pt x="1970" y="3362"/>
                  </a:lnTo>
                  <a:lnTo>
                    <a:pt x="1970" y="3362"/>
                  </a:lnTo>
                  <a:lnTo>
                    <a:pt x="1970" y="3362"/>
                  </a:lnTo>
                  <a:lnTo>
                    <a:pt x="2786" y="2114"/>
                  </a:lnTo>
                  <a:lnTo>
                    <a:pt x="3315" y="1153"/>
                  </a:lnTo>
                  <a:lnTo>
                    <a:pt x="3507" y="817"/>
                  </a:lnTo>
                  <a:lnTo>
                    <a:pt x="3603" y="625"/>
                  </a:lnTo>
                  <a:lnTo>
                    <a:pt x="3603" y="625"/>
                  </a:lnTo>
                  <a:lnTo>
                    <a:pt x="3603" y="577"/>
                  </a:lnTo>
                  <a:lnTo>
                    <a:pt x="3603" y="577"/>
                  </a:lnTo>
                  <a:lnTo>
                    <a:pt x="3411" y="433"/>
                  </a:lnTo>
                  <a:lnTo>
                    <a:pt x="3074" y="241"/>
                  </a:lnTo>
                  <a:lnTo>
                    <a:pt x="2786" y="49"/>
                  </a:lnTo>
                  <a:lnTo>
                    <a:pt x="249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6" name="Google Shape;3776;p59"/>
            <p:cNvSpPr/>
            <p:nvPr/>
          </p:nvSpPr>
          <p:spPr>
            <a:xfrm>
              <a:off x="522650" y="3773550"/>
              <a:ext cx="81675" cy="127300"/>
            </a:xfrm>
            <a:custGeom>
              <a:avLst/>
              <a:gdLst/>
              <a:ahLst/>
              <a:cxnLst/>
              <a:rect l="l" t="t" r="r" b="b"/>
              <a:pathLst>
                <a:path w="3267" h="5092" extrusionOk="0">
                  <a:moveTo>
                    <a:pt x="2498" y="1"/>
                  </a:moveTo>
                  <a:lnTo>
                    <a:pt x="1922" y="961"/>
                  </a:lnTo>
                  <a:lnTo>
                    <a:pt x="1106" y="2402"/>
                  </a:lnTo>
                  <a:lnTo>
                    <a:pt x="721" y="3170"/>
                  </a:lnTo>
                  <a:lnTo>
                    <a:pt x="385" y="3939"/>
                  </a:lnTo>
                  <a:lnTo>
                    <a:pt x="97" y="4563"/>
                  </a:lnTo>
                  <a:lnTo>
                    <a:pt x="1" y="5091"/>
                  </a:lnTo>
                  <a:lnTo>
                    <a:pt x="241" y="5091"/>
                  </a:lnTo>
                  <a:lnTo>
                    <a:pt x="529" y="4995"/>
                  </a:lnTo>
                  <a:lnTo>
                    <a:pt x="1106" y="4707"/>
                  </a:lnTo>
                  <a:lnTo>
                    <a:pt x="1586" y="4419"/>
                  </a:lnTo>
                  <a:lnTo>
                    <a:pt x="1778" y="4275"/>
                  </a:lnTo>
                  <a:lnTo>
                    <a:pt x="1970" y="4275"/>
                  </a:lnTo>
                  <a:lnTo>
                    <a:pt x="2402" y="4179"/>
                  </a:lnTo>
                  <a:lnTo>
                    <a:pt x="2642" y="4131"/>
                  </a:lnTo>
                  <a:lnTo>
                    <a:pt x="2834" y="4035"/>
                  </a:lnTo>
                  <a:lnTo>
                    <a:pt x="2979" y="3939"/>
                  </a:lnTo>
                  <a:lnTo>
                    <a:pt x="3075" y="3795"/>
                  </a:lnTo>
                  <a:lnTo>
                    <a:pt x="3027" y="3459"/>
                  </a:lnTo>
                  <a:lnTo>
                    <a:pt x="2979" y="3122"/>
                  </a:lnTo>
                  <a:lnTo>
                    <a:pt x="2882" y="2978"/>
                  </a:lnTo>
                  <a:lnTo>
                    <a:pt x="2786" y="2882"/>
                  </a:lnTo>
                  <a:lnTo>
                    <a:pt x="2690" y="2786"/>
                  </a:lnTo>
                  <a:lnTo>
                    <a:pt x="2546" y="2738"/>
                  </a:lnTo>
                  <a:lnTo>
                    <a:pt x="2402" y="2786"/>
                  </a:lnTo>
                  <a:lnTo>
                    <a:pt x="2210" y="2834"/>
                  </a:lnTo>
                  <a:lnTo>
                    <a:pt x="1922" y="2978"/>
                  </a:lnTo>
                  <a:lnTo>
                    <a:pt x="1634" y="3266"/>
                  </a:lnTo>
                  <a:lnTo>
                    <a:pt x="2498" y="1922"/>
                  </a:lnTo>
                  <a:lnTo>
                    <a:pt x="3075" y="961"/>
                  </a:lnTo>
                  <a:lnTo>
                    <a:pt x="3219" y="625"/>
                  </a:lnTo>
                  <a:lnTo>
                    <a:pt x="3267" y="529"/>
                  </a:lnTo>
                  <a:lnTo>
                    <a:pt x="3267" y="481"/>
                  </a:lnTo>
                  <a:lnTo>
                    <a:pt x="2931" y="241"/>
                  </a:lnTo>
                  <a:lnTo>
                    <a:pt x="2498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7" name="Google Shape;3777;p59"/>
            <p:cNvSpPr/>
            <p:nvPr/>
          </p:nvSpPr>
          <p:spPr>
            <a:xfrm>
              <a:off x="522650" y="3862400"/>
              <a:ext cx="38450" cy="38450"/>
            </a:xfrm>
            <a:custGeom>
              <a:avLst/>
              <a:gdLst/>
              <a:ahLst/>
              <a:cxnLst/>
              <a:rect l="l" t="t" r="r" b="b"/>
              <a:pathLst>
                <a:path w="1538" h="1538" extrusionOk="0">
                  <a:moveTo>
                    <a:pt x="529" y="1"/>
                  </a:moveTo>
                  <a:lnTo>
                    <a:pt x="145" y="865"/>
                  </a:lnTo>
                  <a:lnTo>
                    <a:pt x="49" y="1249"/>
                  </a:lnTo>
                  <a:lnTo>
                    <a:pt x="1" y="1537"/>
                  </a:lnTo>
                  <a:lnTo>
                    <a:pt x="145" y="1537"/>
                  </a:lnTo>
                  <a:lnTo>
                    <a:pt x="337" y="1489"/>
                  </a:lnTo>
                  <a:lnTo>
                    <a:pt x="769" y="1345"/>
                  </a:lnTo>
                  <a:lnTo>
                    <a:pt x="1202" y="1105"/>
                  </a:lnTo>
                  <a:lnTo>
                    <a:pt x="1538" y="913"/>
                  </a:lnTo>
                  <a:lnTo>
                    <a:pt x="1346" y="673"/>
                  </a:lnTo>
                  <a:lnTo>
                    <a:pt x="1106" y="433"/>
                  </a:lnTo>
                  <a:lnTo>
                    <a:pt x="817" y="193"/>
                  </a:lnTo>
                  <a:lnTo>
                    <a:pt x="529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8" name="Google Shape;3778;p59"/>
            <p:cNvSpPr/>
            <p:nvPr/>
          </p:nvSpPr>
          <p:spPr>
            <a:xfrm>
              <a:off x="654725" y="3533425"/>
              <a:ext cx="555925" cy="265375"/>
            </a:xfrm>
            <a:custGeom>
              <a:avLst/>
              <a:gdLst/>
              <a:ahLst/>
              <a:cxnLst/>
              <a:rect l="l" t="t" r="r" b="b"/>
              <a:pathLst>
                <a:path w="22237" h="10615" extrusionOk="0">
                  <a:moveTo>
                    <a:pt x="15657" y="1"/>
                  </a:moveTo>
                  <a:lnTo>
                    <a:pt x="4755" y="4371"/>
                  </a:lnTo>
                  <a:lnTo>
                    <a:pt x="3411" y="5908"/>
                  </a:lnTo>
                  <a:lnTo>
                    <a:pt x="2834" y="6100"/>
                  </a:lnTo>
                  <a:lnTo>
                    <a:pt x="2306" y="6292"/>
                  </a:lnTo>
                  <a:lnTo>
                    <a:pt x="1682" y="6628"/>
                  </a:lnTo>
                  <a:lnTo>
                    <a:pt x="1057" y="7012"/>
                  </a:lnTo>
                  <a:lnTo>
                    <a:pt x="769" y="7204"/>
                  </a:lnTo>
                  <a:lnTo>
                    <a:pt x="481" y="7445"/>
                  </a:lnTo>
                  <a:lnTo>
                    <a:pt x="289" y="7685"/>
                  </a:lnTo>
                  <a:lnTo>
                    <a:pt x="145" y="7973"/>
                  </a:lnTo>
                  <a:lnTo>
                    <a:pt x="1" y="8261"/>
                  </a:lnTo>
                  <a:lnTo>
                    <a:pt x="1" y="8549"/>
                  </a:lnTo>
                  <a:lnTo>
                    <a:pt x="49" y="8837"/>
                  </a:lnTo>
                  <a:lnTo>
                    <a:pt x="97" y="9077"/>
                  </a:lnTo>
                  <a:lnTo>
                    <a:pt x="241" y="9318"/>
                  </a:lnTo>
                  <a:lnTo>
                    <a:pt x="385" y="9510"/>
                  </a:lnTo>
                  <a:lnTo>
                    <a:pt x="577" y="9702"/>
                  </a:lnTo>
                  <a:lnTo>
                    <a:pt x="769" y="9894"/>
                  </a:lnTo>
                  <a:lnTo>
                    <a:pt x="1201" y="10182"/>
                  </a:lnTo>
                  <a:lnTo>
                    <a:pt x="1634" y="10374"/>
                  </a:lnTo>
                  <a:lnTo>
                    <a:pt x="2018" y="10518"/>
                  </a:lnTo>
                  <a:lnTo>
                    <a:pt x="2354" y="10614"/>
                  </a:lnTo>
                  <a:lnTo>
                    <a:pt x="2690" y="10470"/>
                  </a:lnTo>
                  <a:lnTo>
                    <a:pt x="3026" y="10326"/>
                  </a:lnTo>
                  <a:lnTo>
                    <a:pt x="3459" y="10038"/>
                  </a:lnTo>
                  <a:lnTo>
                    <a:pt x="3891" y="9654"/>
                  </a:lnTo>
                  <a:lnTo>
                    <a:pt x="4323" y="9173"/>
                  </a:lnTo>
                  <a:lnTo>
                    <a:pt x="4515" y="8885"/>
                  </a:lnTo>
                  <a:lnTo>
                    <a:pt x="4707" y="8549"/>
                  </a:lnTo>
                  <a:lnTo>
                    <a:pt x="4851" y="8213"/>
                  </a:lnTo>
                  <a:lnTo>
                    <a:pt x="4995" y="7829"/>
                  </a:lnTo>
                  <a:lnTo>
                    <a:pt x="6388" y="8117"/>
                  </a:lnTo>
                  <a:lnTo>
                    <a:pt x="7205" y="8309"/>
                  </a:lnTo>
                  <a:lnTo>
                    <a:pt x="8069" y="8453"/>
                  </a:lnTo>
                  <a:lnTo>
                    <a:pt x="8933" y="8597"/>
                  </a:lnTo>
                  <a:lnTo>
                    <a:pt x="9798" y="8645"/>
                  </a:lnTo>
                  <a:lnTo>
                    <a:pt x="10662" y="8597"/>
                  </a:lnTo>
                  <a:lnTo>
                    <a:pt x="11095" y="8549"/>
                  </a:lnTo>
                  <a:lnTo>
                    <a:pt x="11479" y="8453"/>
                  </a:lnTo>
                  <a:lnTo>
                    <a:pt x="11959" y="8309"/>
                  </a:lnTo>
                  <a:lnTo>
                    <a:pt x="12439" y="8069"/>
                  </a:lnTo>
                  <a:lnTo>
                    <a:pt x="12872" y="7781"/>
                  </a:lnTo>
                  <a:lnTo>
                    <a:pt x="13352" y="7445"/>
                  </a:lnTo>
                  <a:lnTo>
                    <a:pt x="14216" y="6724"/>
                  </a:lnTo>
                  <a:lnTo>
                    <a:pt x="14985" y="5956"/>
                  </a:lnTo>
                  <a:lnTo>
                    <a:pt x="15705" y="5283"/>
                  </a:lnTo>
                  <a:lnTo>
                    <a:pt x="16281" y="4755"/>
                  </a:lnTo>
                  <a:lnTo>
                    <a:pt x="16521" y="4563"/>
                  </a:lnTo>
                  <a:lnTo>
                    <a:pt x="16714" y="4419"/>
                  </a:lnTo>
                  <a:lnTo>
                    <a:pt x="16906" y="4371"/>
                  </a:lnTo>
                  <a:lnTo>
                    <a:pt x="17050" y="4419"/>
                  </a:lnTo>
                  <a:lnTo>
                    <a:pt x="17098" y="4563"/>
                  </a:lnTo>
                  <a:lnTo>
                    <a:pt x="17194" y="4707"/>
                  </a:lnTo>
                  <a:lnTo>
                    <a:pt x="17242" y="5091"/>
                  </a:lnTo>
                  <a:lnTo>
                    <a:pt x="17290" y="5572"/>
                  </a:lnTo>
                  <a:lnTo>
                    <a:pt x="17242" y="6100"/>
                  </a:lnTo>
                  <a:lnTo>
                    <a:pt x="17146" y="6964"/>
                  </a:lnTo>
                  <a:lnTo>
                    <a:pt x="17098" y="7349"/>
                  </a:lnTo>
                  <a:lnTo>
                    <a:pt x="17962" y="6580"/>
                  </a:lnTo>
                  <a:lnTo>
                    <a:pt x="18827" y="5764"/>
                  </a:lnTo>
                  <a:lnTo>
                    <a:pt x="19787" y="4803"/>
                  </a:lnTo>
                  <a:lnTo>
                    <a:pt x="20748" y="3747"/>
                  </a:lnTo>
                  <a:lnTo>
                    <a:pt x="21180" y="3266"/>
                  </a:lnTo>
                  <a:lnTo>
                    <a:pt x="21564" y="2786"/>
                  </a:lnTo>
                  <a:lnTo>
                    <a:pt x="21900" y="2306"/>
                  </a:lnTo>
                  <a:lnTo>
                    <a:pt x="22092" y="1922"/>
                  </a:lnTo>
                  <a:lnTo>
                    <a:pt x="22188" y="1586"/>
                  </a:lnTo>
                  <a:lnTo>
                    <a:pt x="22236" y="1393"/>
                  </a:lnTo>
                  <a:lnTo>
                    <a:pt x="22188" y="1297"/>
                  </a:lnTo>
                  <a:lnTo>
                    <a:pt x="22140" y="1153"/>
                  </a:lnTo>
                  <a:lnTo>
                    <a:pt x="22044" y="1057"/>
                  </a:lnTo>
                  <a:lnTo>
                    <a:pt x="21756" y="865"/>
                  </a:lnTo>
                  <a:lnTo>
                    <a:pt x="21420" y="673"/>
                  </a:lnTo>
                  <a:lnTo>
                    <a:pt x="20988" y="529"/>
                  </a:lnTo>
                  <a:lnTo>
                    <a:pt x="20459" y="433"/>
                  </a:lnTo>
                  <a:lnTo>
                    <a:pt x="19931" y="337"/>
                  </a:lnTo>
                  <a:lnTo>
                    <a:pt x="18731" y="145"/>
                  </a:lnTo>
                  <a:lnTo>
                    <a:pt x="17578" y="49"/>
                  </a:lnTo>
                  <a:lnTo>
                    <a:pt x="16617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9" name="Google Shape;3779;p59"/>
            <p:cNvSpPr/>
            <p:nvPr/>
          </p:nvSpPr>
          <p:spPr>
            <a:xfrm>
              <a:off x="654725" y="3533425"/>
              <a:ext cx="555925" cy="265375"/>
            </a:xfrm>
            <a:custGeom>
              <a:avLst/>
              <a:gdLst/>
              <a:ahLst/>
              <a:cxnLst/>
              <a:rect l="l" t="t" r="r" b="b"/>
              <a:pathLst>
                <a:path w="22237" h="10615" fill="none" extrusionOk="0">
                  <a:moveTo>
                    <a:pt x="22188" y="1297"/>
                  </a:moveTo>
                  <a:lnTo>
                    <a:pt x="22188" y="1297"/>
                  </a:lnTo>
                  <a:lnTo>
                    <a:pt x="22140" y="1153"/>
                  </a:lnTo>
                  <a:lnTo>
                    <a:pt x="22044" y="1057"/>
                  </a:lnTo>
                  <a:lnTo>
                    <a:pt x="21756" y="865"/>
                  </a:lnTo>
                  <a:lnTo>
                    <a:pt x="21420" y="673"/>
                  </a:lnTo>
                  <a:lnTo>
                    <a:pt x="20988" y="529"/>
                  </a:lnTo>
                  <a:lnTo>
                    <a:pt x="20459" y="433"/>
                  </a:lnTo>
                  <a:lnTo>
                    <a:pt x="19931" y="337"/>
                  </a:lnTo>
                  <a:lnTo>
                    <a:pt x="18731" y="145"/>
                  </a:lnTo>
                  <a:lnTo>
                    <a:pt x="17578" y="49"/>
                  </a:lnTo>
                  <a:lnTo>
                    <a:pt x="16617" y="1"/>
                  </a:lnTo>
                  <a:lnTo>
                    <a:pt x="15657" y="1"/>
                  </a:lnTo>
                  <a:lnTo>
                    <a:pt x="4755" y="4371"/>
                  </a:lnTo>
                  <a:lnTo>
                    <a:pt x="3411" y="5908"/>
                  </a:lnTo>
                  <a:lnTo>
                    <a:pt x="3411" y="5908"/>
                  </a:lnTo>
                  <a:lnTo>
                    <a:pt x="2834" y="6100"/>
                  </a:lnTo>
                  <a:lnTo>
                    <a:pt x="2306" y="6292"/>
                  </a:lnTo>
                  <a:lnTo>
                    <a:pt x="1682" y="6628"/>
                  </a:lnTo>
                  <a:lnTo>
                    <a:pt x="1057" y="7012"/>
                  </a:lnTo>
                  <a:lnTo>
                    <a:pt x="769" y="7204"/>
                  </a:lnTo>
                  <a:lnTo>
                    <a:pt x="481" y="7445"/>
                  </a:lnTo>
                  <a:lnTo>
                    <a:pt x="289" y="7685"/>
                  </a:lnTo>
                  <a:lnTo>
                    <a:pt x="145" y="7973"/>
                  </a:lnTo>
                  <a:lnTo>
                    <a:pt x="1" y="8261"/>
                  </a:lnTo>
                  <a:lnTo>
                    <a:pt x="1" y="8549"/>
                  </a:lnTo>
                  <a:lnTo>
                    <a:pt x="1" y="8549"/>
                  </a:lnTo>
                  <a:lnTo>
                    <a:pt x="49" y="8837"/>
                  </a:lnTo>
                  <a:lnTo>
                    <a:pt x="97" y="9077"/>
                  </a:lnTo>
                  <a:lnTo>
                    <a:pt x="241" y="9318"/>
                  </a:lnTo>
                  <a:lnTo>
                    <a:pt x="385" y="9510"/>
                  </a:lnTo>
                  <a:lnTo>
                    <a:pt x="577" y="9702"/>
                  </a:lnTo>
                  <a:lnTo>
                    <a:pt x="769" y="9894"/>
                  </a:lnTo>
                  <a:lnTo>
                    <a:pt x="1201" y="10182"/>
                  </a:lnTo>
                  <a:lnTo>
                    <a:pt x="1634" y="10374"/>
                  </a:lnTo>
                  <a:lnTo>
                    <a:pt x="2018" y="10518"/>
                  </a:lnTo>
                  <a:lnTo>
                    <a:pt x="2354" y="10614"/>
                  </a:lnTo>
                  <a:lnTo>
                    <a:pt x="2354" y="10614"/>
                  </a:lnTo>
                  <a:lnTo>
                    <a:pt x="2690" y="10470"/>
                  </a:lnTo>
                  <a:lnTo>
                    <a:pt x="3026" y="10326"/>
                  </a:lnTo>
                  <a:lnTo>
                    <a:pt x="3459" y="10038"/>
                  </a:lnTo>
                  <a:lnTo>
                    <a:pt x="3891" y="9654"/>
                  </a:lnTo>
                  <a:lnTo>
                    <a:pt x="4323" y="9173"/>
                  </a:lnTo>
                  <a:lnTo>
                    <a:pt x="4515" y="8885"/>
                  </a:lnTo>
                  <a:lnTo>
                    <a:pt x="4707" y="8549"/>
                  </a:lnTo>
                  <a:lnTo>
                    <a:pt x="4851" y="8213"/>
                  </a:lnTo>
                  <a:lnTo>
                    <a:pt x="4995" y="7829"/>
                  </a:lnTo>
                  <a:lnTo>
                    <a:pt x="4995" y="7829"/>
                  </a:lnTo>
                  <a:lnTo>
                    <a:pt x="6388" y="8117"/>
                  </a:lnTo>
                  <a:lnTo>
                    <a:pt x="7205" y="8309"/>
                  </a:lnTo>
                  <a:lnTo>
                    <a:pt x="8069" y="8453"/>
                  </a:lnTo>
                  <a:lnTo>
                    <a:pt x="8933" y="8597"/>
                  </a:lnTo>
                  <a:lnTo>
                    <a:pt x="9798" y="8645"/>
                  </a:lnTo>
                  <a:lnTo>
                    <a:pt x="10662" y="8597"/>
                  </a:lnTo>
                  <a:lnTo>
                    <a:pt x="11095" y="8549"/>
                  </a:lnTo>
                  <a:lnTo>
                    <a:pt x="11479" y="8453"/>
                  </a:lnTo>
                  <a:lnTo>
                    <a:pt x="11479" y="8453"/>
                  </a:lnTo>
                  <a:lnTo>
                    <a:pt x="11959" y="8309"/>
                  </a:lnTo>
                  <a:lnTo>
                    <a:pt x="12439" y="8069"/>
                  </a:lnTo>
                  <a:lnTo>
                    <a:pt x="12872" y="7781"/>
                  </a:lnTo>
                  <a:lnTo>
                    <a:pt x="13352" y="7445"/>
                  </a:lnTo>
                  <a:lnTo>
                    <a:pt x="14216" y="6724"/>
                  </a:lnTo>
                  <a:lnTo>
                    <a:pt x="14985" y="5956"/>
                  </a:lnTo>
                  <a:lnTo>
                    <a:pt x="15705" y="5283"/>
                  </a:lnTo>
                  <a:lnTo>
                    <a:pt x="16281" y="4755"/>
                  </a:lnTo>
                  <a:lnTo>
                    <a:pt x="16521" y="4563"/>
                  </a:lnTo>
                  <a:lnTo>
                    <a:pt x="16714" y="4419"/>
                  </a:lnTo>
                  <a:lnTo>
                    <a:pt x="16906" y="4371"/>
                  </a:lnTo>
                  <a:lnTo>
                    <a:pt x="17050" y="4419"/>
                  </a:lnTo>
                  <a:lnTo>
                    <a:pt x="17050" y="4419"/>
                  </a:lnTo>
                  <a:lnTo>
                    <a:pt x="17098" y="4563"/>
                  </a:lnTo>
                  <a:lnTo>
                    <a:pt x="17194" y="4707"/>
                  </a:lnTo>
                  <a:lnTo>
                    <a:pt x="17242" y="5091"/>
                  </a:lnTo>
                  <a:lnTo>
                    <a:pt x="17290" y="5572"/>
                  </a:lnTo>
                  <a:lnTo>
                    <a:pt x="17242" y="6100"/>
                  </a:lnTo>
                  <a:lnTo>
                    <a:pt x="17146" y="6964"/>
                  </a:lnTo>
                  <a:lnTo>
                    <a:pt x="17098" y="7349"/>
                  </a:lnTo>
                  <a:lnTo>
                    <a:pt x="17098" y="7349"/>
                  </a:lnTo>
                  <a:lnTo>
                    <a:pt x="17962" y="6580"/>
                  </a:lnTo>
                  <a:lnTo>
                    <a:pt x="18827" y="5764"/>
                  </a:lnTo>
                  <a:lnTo>
                    <a:pt x="19787" y="4803"/>
                  </a:lnTo>
                  <a:lnTo>
                    <a:pt x="20748" y="3747"/>
                  </a:lnTo>
                  <a:lnTo>
                    <a:pt x="21180" y="3266"/>
                  </a:lnTo>
                  <a:lnTo>
                    <a:pt x="21564" y="2786"/>
                  </a:lnTo>
                  <a:lnTo>
                    <a:pt x="21900" y="2306"/>
                  </a:lnTo>
                  <a:lnTo>
                    <a:pt x="22092" y="1922"/>
                  </a:lnTo>
                  <a:lnTo>
                    <a:pt x="22188" y="1586"/>
                  </a:lnTo>
                  <a:lnTo>
                    <a:pt x="22236" y="1393"/>
                  </a:lnTo>
                  <a:lnTo>
                    <a:pt x="22188" y="129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0" name="Google Shape;3780;p59"/>
            <p:cNvSpPr/>
            <p:nvPr/>
          </p:nvSpPr>
          <p:spPr>
            <a:xfrm>
              <a:off x="800000" y="3732725"/>
              <a:ext cx="3625" cy="1225"/>
            </a:xfrm>
            <a:custGeom>
              <a:avLst/>
              <a:gdLst/>
              <a:ahLst/>
              <a:cxnLst/>
              <a:rect l="l" t="t" r="r" b="b"/>
              <a:pathLst>
                <a:path w="145" h="49" extrusionOk="0">
                  <a:moveTo>
                    <a:pt x="145" y="49"/>
                  </a:move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84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1" name="Google Shape;3781;p59"/>
            <p:cNvSpPr/>
            <p:nvPr/>
          </p:nvSpPr>
          <p:spPr>
            <a:xfrm>
              <a:off x="803600" y="37339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2" name="Google Shape;3782;p59"/>
            <p:cNvSpPr/>
            <p:nvPr/>
          </p:nvSpPr>
          <p:spPr>
            <a:xfrm>
              <a:off x="800000" y="3732725"/>
              <a:ext cx="2425" cy="1225"/>
            </a:xfrm>
            <a:custGeom>
              <a:avLst/>
              <a:gdLst/>
              <a:ahLst/>
              <a:cxnLst/>
              <a:rect l="l" t="t" r="r" b="b"/>
              <a:pathLst>
                <a:path w="97" h="4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3" name="Google Shape;3783;p59"/>
            <p:cNvSpPr/>
            <p:nvPr/>
          </p:nvSpPr>
          <p:spPr>
            <a:xfrm>
              <a:off x="800000" y="3732725"/>
              <a:ext cx="3625" cy="1225"/>
            </a:xfrm>
            <a:custGeom>
              <a:avLst/>
              <a:gdLst/>
              <a:ahLst/>
              <a:cxnLst/>
              <a:rect l="l" t="t" r="r" b="b"/>
              <a:pathLst>
                <a:path w="145" h="49" extrusionOk="0">
                  <a:moveTo>
                    <a:pt x="1" y="1"/>
                  </a:moveTo>
                  <a:lnTo>
                    <a:pt x="97" y="49"/>
                  </a:lnTo>
                  <a:lnTo>
                    <a:pt x="145" y="4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4" name="Google Shape;3784;p59"/>
            <p:cNvSpPr/>
            <p:nvPr/>
          </p:nvSpPr>
          <p:spPr>
            <a:xfrm>
              <a:off x="800000" y="3732725"/>
              <a:ext cx="3625" cy="1225"/>
            </a:xfrm>
            <a:custGeom>
              <a:avLst/>
              <a:gdLst/>
              <a:ahLst/>
              <a:cxnLst/>
              <a:rect l="l" t="t" r="r" b="b"/>
              <a:pathLst>
                <a:path w="145" h="4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5" name="Google Shape;3785;p59"/>
            <p:cNvSpPr/>
            <p:nvPr/>
          </p:nvSpPr>
          <p:spPr>
            <a:xfrm>
              <a:off x="778400" y="372912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48" y="1"/>
                  </a:move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close/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rgbClr val="CE4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6" name="Google Shape;3786;p59"/>
            <p:cNvSpPr/>
            <p:nvPr/>
          </p:nvSpPr>
          <p:spPr>
            <a:xfrm>
              <a:off x="779600" y="372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7" name="Google Shape;3787;p59"/>
            <p:cNvSpPr/>
            <p:nvPr/>
          </p:nvSpPr>
          <p:spPr>
            <a:xfrm>
              <a:off x="778400" y="372912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8" name="Google Shape;3788;p59"/>
            <p:cNvSpPr/>
            <p:nvPr/>
          </p:nvSpPr>
          <p:spPr>
            <a:xfrm>
              <a:off x="779600" y="3729125"/>
              <a:ext cx="2425" cy="25"/>
            </a:xfrm>
            <a:custGeom>
              <a:avLst/>
              <a:gdLst/>
              <a:ahLst/>
              <a:cxnLst/>
              <a:rect l="l" t="t" r="r" b="b"/>
              <a:pathLst>
                <a:path w="97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96" y="1"/>
                  </a:lnTo>
                  <a:lnTo>
                    <a:pt x="96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B84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9" name="Google Shape;3789;p59"/>
            <p:cNvSpPr/>
            <p:nvPr/>
          </p:nvSpPr>
          <p:spPr>
            <a:xfrm>
              <a:off x="779600" y="3729125"/>
              <a:ext cx="2425" cy="25"/>
            </a:xfrm>
            <a:custGeom>
              <a:avLst/>
              <a:gdLst/>
              <a:ahLst/>
              <a:cxnLst/>
              <a:rect l="l" t="t" r="r" b="b"/>
              <a:pathLst>
                <a:path w="97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96" y="1"/>
                  </a:lnTo>
                  <a:lnTo>
                    <a:pt x="96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0" name="Google Shape;3790;p59"/>
            <p:cNvSpPr/>
            <p:nvPr/>
          </p:nvSpPr>
          <p:spPr>
            <a:xfrm>
              <a:off x="778400" y="372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E4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1" name="Google Shape;3791;p59"/>
            <p:cNvSpPr/>
            <p:nvPr/>
          </p:nvSpPr>
          <p:spPr>
            <a:xfrm>
              <a:off x="778400" y="372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2" name="Google Shape;3792;p59"/>
            <p:cNvSpPr/>
            <p:nvPr/>
          </p:nvSpPr>
          <p:spPr>
            <a:xfrm>
              <a:off x="778400" y="372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3" name="Google Shape;3793;p59"/>
            <p:cNvSpPr/>
            <p:nvPr/>
          </p:nvSpPr>
          <p:spPr>
            <a:xfrm>
              <a:off x="736375" y="3785550"/>
              <a:ext cx="3625" cy="2450"/>
            </a:xfrm>
            <a:custGeom>
              <a:avLst/>
              <a:gdLst/>
              <a:ahLst/>
              <a:cxnLst/>
              <a:rect l="l" t="t" r="r" b="b"/>
              <a:pathLst>
                <a:path w="145" h="98" extrusionOk="0">
                  <a:moveTo>
                    <a:pt x="145" y="1"/>
                  </a:moveTo>
                  <a:lnTo>
                    <a:pt x="145" y="1"/>
                  </a:lnTo>
                  <a:lnTo>
                    <a:pt x="0" y="97"/>
                  </a:lnTo>
                  <a:lnTo>
                    <a:pt x="0" y="97"/>
                  </a:lnTo>
                  <a:lnTo>
                    <a:pt x="145" y="1"/>
                  </a:lnTo>
                  <a:lnTo>
                    <a:pt x="145" y="1"/>
                  </a:lnTo>
                  <a:lnTo>
                    <a:pt x="145" y="1"/>
                  </a:lnTo>
                  <a:close/>
                </a:path>
              </a:pathLst>
            </a:custGeom>
            <a:solidFill>
              <a:srgbClr val="CB60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4" name="Google Shape;3794;p59"/>
            <p:cNvSpPr/>
            <p:nvPr/>
          </p:nvSpPr>
          <p:spPr>
            <a:xfrm>
              <a:off x="736375" y="3785550"/>
              <a:ext cx="3625" cy="2450"/>
            </a:xfrm>
            <a:custGeom>
              <a:avLst/>
              <a:gdLst/>
              <a:ahLst/>
              <a:cxnLst/>
              <a:rect l="l" t="t" r="r" b="b"/>
              <a:pathLst>
                <a:path w="145" h="98" fill="none" extrusionOk="0">
                  <a:moveTo>
                    <a:pt x="145" y="1"/>
                  </a:moveTo>
                  <a:lnTo>
                    <a:pt x="145" y="1"/>
                  </a:lnTo>
                  <a:lnTo>
                    <a:pt x="0" y="97"/>
                  </a:lnTo>
                  <a:lnTo>
                    <a:pt x="0" y="97"/>
                  </a:lnTo>
                  <a:lnTo>
                    <a:pt x="145" y="1"/>
                  </a:lnTo>
                  <a:lnTo>
                    <a:pt x="145" y="1"/>
                  </a:lnTo>
                  <a:lnTo>
                    <a:pt x="14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5" name="Google Shape;3795;p59"/>
            <p:cNvSpPr/>
            <p:nvPr/>
          </p:nvSpPr>
          <p:spPr>
            <a:xfrm>
              <a:off x="739975" y="3769950"/>
              <a:ext cx="16825" cy="15625"/>
            </a:xfrm>
            <a:custGeom>
              <a:avLst/>
              <a:gdLst/>
              <a:ahLst/>
              <a:cxnLst/>
              <a:rect l="l" t="t" r="r" b="b"/>
              <a:pathLst>
                <a:path w="673" h="625" extrusionOk="0">
                  <a:moveTo>
                    <a:pt x="673" y="1"/>
                  </a:moveTo>
                  <a:lnTo>
                    <a:pt x="433" y="241"/>
                  </a:lnTo>
                  <a:lnTo>
                    <a:pt x="1" y="625"/>
                  </a:lnTo>
                  <a:lnTo>
                    <a:pt x="481" y="241"/>
                  </a:lnTo>
                  <a:lnTo>
                    <a:pt x="673" y="1"/>
                  </a:lnTo>
                  <a:close/>
                </a:path>
              </a:pathLst>
            </a:custGeom>
            <a:solidFill>
              <a:srgbClr val="CE4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6" name="Google Shape;3796;p59"/>
            <p:cNvSpPr/>
            <p:nvPr/>
          </p:nvSpPr>
          <p:spPr>
            <a:xfrm>
              <a:off x="739975" y="3729125"/>
              <a:ext cx="38450" cy="56450"/>
            </a:xfrm>
            <a:custGeom>
              <a:avLst/>
              <a:gdLst/>
              <a:ahLst/>
              <a:cxnLst/>
              <a:rect l="l" t="t" r="r" b="b"/>
              <a:pathLst>
                <a:path w="1538" h="2258" fill="none" extrusionOk="0">
                  <a:moveTo>
                    <a:pt x="1537" y="1"/>
                  </a:moveTo>
                  <a:lnTo>
                    <a:pt x="1537" y="1"/>
                  </a:lnTo>
                  <a:lnTo>
                    <a:pt x="1441" y="433"/>
                  </a:lnTo>
                  <a:lnTo>
                    <a:pt x="1249" y="769"/>
                  </a:lnTo>
                  <a:lnTo>
                    <a:pt x="1105" y="1105"/>
                  </a:lnTo>
                  <a:lnTo>
                    <a:pt x="913" y="1394"/>
                  </a:lnTo>
                  <a:lnTo>
                    <a:pt x="673" y="1634"/>
                  </a:lnTo>
                  <a:lnTo>
                    <a:pt x="433" y="1874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481" y="1874"/>
                  </a:lnTo>
                  <a:lnTo>
                    <a:pt x="673" y="1634"/>
                  </a:lnTo>
                  <a:lnTo>
                    <a:pt x="913" y="1394"/>
                  </a:lnTo>
                  <a:lnTo>
                    <a:pt x="1105" y="1105"/>
                  </a:lnTo>
                  <a:lnTo>
                    <a:pt x="1249" y="769"/>
                  </a:lnTo>
                  <a:lnTo>
                    <a:pt x="1441" y="433"/>
                  </a:lnTo>
                  <a:lnTo>
                    <a:pt x="153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7" name="Google Shape;3797;p59"/>
            <p:cNvSpPr/>
            <p:nvPr/>
          </p:nvSpPr>
          <p:spPr>
            <a:xfrm>
              <a:off x="739975" y="378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84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8" name="Google Shape;3798;p59"/>
            <p:cNvSpPr/>
            <p:nvPr/>
          </p:nvSpPr>
          <p:spPr>
            <a:xfrm>
              <a:off x="739975" y="378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9" name="Google Shape;3799;p59"/>
            <p:cNvSpPr/>
            <p:nvPr/>
          </p:nvSpPr>
          <p:spPr>
            <a:xfrm>
              <a:off x="658325" y="3708725"/>
              <a:ext cx="122500" cy="87675"/>
            </a:xfrm>
            <a:custGeom>
              <a:avLst/>
              <a:gdLst/>
              <a:ahLst/>
              <a:cxnLst/>
              <a:rect l="l" t="t" r="r" b="b"/>
              <a:pathLst>
                <a:path w="4900" h="3507" extrusionOk="0">
                  <a:moveTo>
                    <a:pt x="1586" y="0"/>
                  </a:moveTo>
                  <a:lnTo>
                    <a:pt x="1105" y="192"/>
                  </a:lnTo>
                  <a:lnTo>
                    <a:pt x="625" y="481"/>
                  </a:lnTo>
                  <a:lnTo>
                    <a:pt x="433" y="673"/>
                  </a:lnTo>
                  <a:lnTo>
                    <a:pt x="241" y="865"/>
                  </a:lnTo>
                  <a:lnTo>
                    <a:pt x="97" y="1057"/>
                  </a:lnTo>
                  <a:lnTo>
                    <a:pt x="1" y="1297"/>
                  </a:lnTo>
                  <a:lnTo>
                    <a:pt x="1" y="1537"/>
                  </a:lnTo>
                  <a:lnTo>
                    <a:pt x="49" y="1777"/>
                  </a:lnTo>
                  <a:lnTo>
                    <a:pt x="193" y="2065"/>
                  </a:lnTo>
                  <a:lnTo>
                    <a:pt x="385" y="2354"/>
                  </a:lnTo>
                  <a:lnTo>
                    <a:pt x="721" y="2642"/>
                  </a:lnTo>
                  <a:lnTo>
                    <a:pt x="1153" y="2930"/>
                  </a:lnTo>
                  <a:lnTo>
                    <a:pt x="1730" y="3218"/>
                  </a:lnTo>
                  <a:lnTo>
                    <a:pt x="2450" y="3506"/>
                  </a:lnTo>
                  <a:lnTo>
                    <a:pt x="2738" y="3362"/>
                  </a:lnTo>
                  <a:lnTo>
                    <a:pt x="3122" y="3170"/>
                  </a:lnTo>
                  <a:lnTo>
                    <a:pt x="3267" y="3074"/>
                  </a:lnTo>
                  <a:lnTo>
                    <a:pt x="3699" y="2690"/>
                  </a:lnTo>
                  <a:lnTo>
                    <a:pt x="3939" y="2450"/>
                  </a:lnTo>
                  <a:lnTo>
                    <a:pt x="4179" y="2210"/>
                  </a:lnTo>
                  <a:lnTo>
                    <a:pt x="4371" y="1921"/>
                  </a:lnTo>
                  <a:lnTo>
                    <a:pt x="4515" y="1585"/>
                  </a:lnTo>
                  <a:lnTo>
                    <a:pt x="4707" y="1249"/>
                  </a:lnTo>
                  <a:lnTo>
                    <a:pt x="4803" y="817"/>
                  </a:lnTo>
                  <a:lnTo>
                    <a:pt x="4899" y="817"/>
                  </a:lnTo>
                  <a:lnTo>
                    <a:pt x="4467" y="673"/>
                  </a:lnTo>
                  <a:lnTo>
                    <a:pt x="3170" y="240"/>
                  </a:lnTo>
                  <a:lnTo>
                    <a:pt x="2498" y="48"/>
                  </a:lnTo>
                  <a:lnTo>
                    <a:pt x="2210" y="0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0" name="Google Shape;3800;p59"/>
            <p:cNvSpPr/>
            <p:nvPr/>
          </p:nvSpPr>
          <p:spPr>
            <a:xfrm>
              <a:off x="658325" y="3708725"/>
              <a:ext cx="122500" cy="87675"/>
            </a:xfrm>
            <a:custGeom>
              <a:avLst/>
              <a:gdLst/>
              <a:ahLst/>
              <a:cxnLst/>
              <a:rect l="l" t="t" r="r" b="b"/>
              <a:pathLst>
                <a:path w="4900" h="3507" fill="none" extrusionOk="0">
                  <a:moveTo>
                    <a:pt x="1922" y="0"/>
                  </a:moveTo>
                  <a:lnTo>
                    <a:pt x="1922" y="0"/>
                  </a:lnTo>
                  <a:lnTo>
                    <a:pt x="1586" y="0"/>
                  </a:lnTo>
                  <a:lnTo>
                    <a:pt x="1586" y="0"/>
                  </a:lnTo>
                  <a:lnTo>
                    <a:pt x="1105" y="192"/>
                  </a:lnTo>
                  <a:lnTo>
                    <a:pt x="625" y="481"/>
                  </a:lnTo>
                  <a:lnTo>
                    <a:pt x="433" y="673"/>
                  </a:lnTo>
                  <a:lnTo>
                    <a:pt x="241" y="865"/>
                  </a:lnTo>
                  <a:lnTo>
                    <a:pt x="97" y="1057"/>
                  </a:lnTo>
                  <a:lnTo>
                    <a:pt x="1" y="1297"/>
                  </a:lnTo>
                  <a:lnTo>
                    <a:pt x="1" y="1537"/>
                  </a:lnTo>
                  <a:lnTo>
                    <a:pt x="49" y="1777"/>
                  </a:lnTo>
                  <a:lnTo>
                    <a:pt x="193" y="2065"/>
                  </a:lnTo>
                  <a:lnTo>
                    <a:pt x="385" y="2354"/>
                  </a:lnTo>
                  <a:lnTo>
                    <a:pt x="721" y="2642"/>
                  </a:lnTo>
                  <a:lnTo>
                    <a:pt x="1153" y="2930"/>
                  </a:lnTo>
                  <a:lnTo>
                    <a:pt x="1730" y="3218"/>
                  </a:lnTo>
                  <a:lnTo>
                    <a:pt x="2450" y="3506"/>
                  </a:lnTo>
                  <a:lnTo>
                    <a:pt x="2450" y="3506"/>
                  </a:lnTo>
                  <a:lnTo>
                    <a:pt x="2738" y="3362"/>
                  </a:lnTo>
                  <a:lnTo>
                    <a:pt x="3122" y="3170"/>
                  </a:lnTo>
                  <a:lnTo>
                    <a:pt x="3122" y="3170"/>
                  </a:lnTo>
                  <a:lnTo>
                    <a:pt x="3267" y="3074"/>
                  </a:lnTo>
                  <a:lnTo>
                    <a:pt x="3267" y="3074"/>
                  </a:lnTo>
                  <a:lnTo>
                    <a:pt x="3267" y="3074"/>
                  </a:lnTo>
                  <a:lnTo>
                    <a:pt x="3267" y="3074"/>
                  </a:lnTo>
                  <a:lnTo>
                    <a:pt x="3699" y="2690"/>
                  </a:lnTo>
                  <a:lnTo>
                    <a:pt x="3939" y="2450"/>
                  </a:lnTo>
                  <a:lnTo>
                    <a:pt x="4179" y="2210"/>
                  </a:lnTo>
                  <a:lnTo>
                    <a:pt x="4371" y="1921"/>
                  </a:lnTo>
                  <a:lnTo>
                    <a:pt x="4515" y="1585"/>
                  </a:lnTo>
                  <a:lnTo>
                    <a:pt x="4707" y="1249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99" y="817"/>
                  </a:lnTo>
                  <a:lnTo>
                    <a:pt x="4899" y="817"/>
                  </a:lnTo>
                  <a:lnTo>
                    <a:pt x="4467" y="673"/>
                  </a:lnTo>
                  <a:lnTo>
                    <a:pt x="4467" y="673"/>
                  </a:lnTo>
                  <a:lnTo>
                    <a:pt x="3170" y="240"/>
                  </a:lnTo>
                  <a:lnTo>
                    <a:pt x="2498" y="48"/>
                  </a:lnTo>
                  <a:lnTo>
                    <a:pt x="2210" y="0"/>
                  </a:lnTo>
                  <a:lnTo>
                    <a:pt x="192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1" name="Google Shape;3801;p59"/>
            <p:cNvSpPr/>
            <p:nvPr/>
          </p:nvSpPr>
          <p:spPr>
            <a:xfrm>
              <a:off x="1082150" y="3713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2" name="Google Shape;3802;p59"/>
            <p:cNvSpPr/>
            <p:nvPr/>
          </p:nvSpPr>
          <p:spPr>
            <a:xfrm>
              <a:off x="1082150" y="3713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3" name="Google Shape;3803;p59"/>
            <p:cNvSpPr/>
            <p:nvPr/>
          </p:nvSpPr>
          <p:spPr>
            <a:xfrm>
              <a:off x="1082150" y="3708725"/>
              <a:ext cx="1225" cy="4825"/>
            </a:xfrm>
            <a:custGeom>
              <a:avLst/>
              <a:gdLst/>
              <a:ahLst/>
              <a:cxnLst/>
              <a:rect l="l" t="t" r="r" b="b"/>
              <a:pathLst>
                <a:path w="49" h="193" extrusionOk="0"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ED62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4" name="Google Shape;3804;p59"/>
            <p:cNvSpPr/>
            <p:nvPr/>
          </p:nvSpPr>
          <p:spPr>
            <a:xfrm>
              <a:off x="1082150" y="3708725"/>
              <a:ext cx="1225" cy="4825"/>
            </a:xfrm>
            <a:custGeom>
              <a:avLst/>
              <a:gdLst/>
              <a:ahLst/>
              <a:cxnLst/>
              <a:rect l="l" t="t" r="r" b="b"/>
              <a:pathLst>
                <a:path w="49" h="193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5" name="Google Shape;3805;p59"/>
            <p:cNvSpPr/>
            <p:nvPr/>
          </p:nvSpPr>
          <p:spPr>
            <a:xfrm>
              <a:off x="1083350" y="370752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60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6" name="Google Shape;3806;p59"/>
            <p:cNvSpPr/>
            <p:nvPr/>
          </p:nvSpPr>
          <p:spPr>
            <a:xfrm>
              <a:off x="1083350" y="370752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7" name="Google Shape;3807;p59"/>
            <p:cNvSpPr/>
            <p:nvPr/>
          </p:nvSpPr>
          <p:spPr>
            <a:xfrm>
              <a:off x="1080950" y="3645100"/>
              <a:ext cx="4825" cy="62450"/>
            </a:xfrm>
            <a:custGeom>
              <a:avLst/>
              <a:gdLst/>
              <a:ahLst/>
              <a:cxnLst/>
              <a:rect l="l" t="t" r="r" b="b"/>
              <a:pathLst>
                <a:path w="193" h="2498" extrusionOk="0">
                  <a:moveTo>
                    <a:pt x="145" y="2161"/>
                  </a:moveTo>
                  <a:lnTo>
                    <a:pt x="145" y="2161"/>
                  </a:lnTo>
                  <a:lnTo>
                    <a:pt x="97" y="2497"/>
                  </a:lnTo>
                  <a:lnTo>
                    <a:pt x="97" y="2497"/>
                  </a:lnTo>
                  <a:lnTo>
                    <a:pt x="97" y="2497"/>
                  </a:lnTo>
                  <a:lnTo>
                    <a:pt x="97" y="2497"/>
                  </a:lnTo>
                  <a:lnTo>
                    <a:pt x="145" y="2161"/>
                  </a:lnTo>
                  <a:close/>
                  <a:moveTo>
                    <a:pt x="145" y="2161"/>
                  </a:moveTo>
                  <a:lnTo>
                    <a:pt x="145" y="2161"/>
                  </a:lnTo>
                  <a:lnTo>
                    <a:pt x="145" y="2161"/>
                  </a:lnTo>
                  <a:lnTo>
                    <a:pt x="145" y="2161"/>
                  </a:lnTo>
                  <a:lnTo>
                    <a:pt x="145" y="2161"/>
                  </a:lnTo>
                  <a:close/>
                  <a:moveTo>
                    <a:pt x="145" y="2161"/>
                  </a:moveTo>
                  <a:lnTo>
                    <a:pt x="145" y="2161"/>
                  </a:lnTo>
                  <a:lnTo>
                    <a:pt x="145" y="2161"/>
                  </a:lnTo>
                  <a:lnTo>
                    <a:pt x="145" y="2161"/>
                  </a:lnTo>
                  <a:lnTo>
                    <a:pt x="145" y="2161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624"/>
                  </a:lnTo>
                  <a:lnTo>
                    <a:pt x="193" y="624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28"/>
                  </a:moveTo>
                  <a:lnTo>
                    <a:pt x="193" y="528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28"/>
                  </a:lnTo>
                  <a:close/>
                  <a:moveTo>
                    <a:pt x="193" y="528"/>
                  </a:move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close/>
                  <a:moveTo>
                    <a:pt x="193" y="528"/>
                  </a:move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close/>
                  <a:moveTo>
                    <a:pt x="193" y="528"/>
                  </a:move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45" y="192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45" y="192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84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8" name="Google Shape;3808;p59"/>
            <p:cNvSpPr/>
            <p:nvPr/>
          </p:nvSpPr>
          <p:spPr>
            <a:xfrm>
              <a:off x="1083350" y="3699125"/>
              <a:ext cx="1225" cy="8425"/>
            </a:xfrm>
            <a:custGeom>
              <a:avLst/>
              <a:gdLst/>
              <a:ahLst/>
              <a:cxnLst/>
              <a:rect l="l" t="t" r="r" b="b"/>
              <a:pathLst>
                <a:path w="49" h="337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1" y="336"/>
                  </a:lnTo>
                  <a:lnTo>
                    <a:pt x="1" y="336"/>
                  </a:lnTo>
                  <a:lnTo>
                    <a:pt x="1" y="336"/>
                  </a:lnTo>
                  <a:lnTo>
                    <a:pt x="1" y="336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9" name="Google Shape;3809;p59"/>
            <p:cNvSpPr/>
            <p:nvPr/>
          </p:nvSpPr>
          <p:spPr>
            <a:xfrm>
              <a:off x="1084550" y="369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0" name="Google Shape;3810;p59"/>
            <p:cNvSpPr/>
            <p:nvPr/>
          </p:nvSpPr>
          <p:spPr>
            <a:xfrm>
              <a:off x="1084550" y="369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1" name="Google Shape;3811;p59"/>
            <p:cNvSpPr/>
            <p:nvPr/>
          </p:nvSpPr>
          <p:spPr>
            <a:xfrm>
              <a:off x="1085750" y="365950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2" name="Google Shape;3812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3" name="Google Shape;3813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4" name="Google Shape;3814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5" name="Google Shape;3815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6" name="Google Shape;3816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7" name="Google Shape;3817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8" name="Google Shape;3818;p59"/>
            <p:cNvSpPr/>
            <p:nvPr/>
          </p:nvSpPr>
          <p:spPr>
            <a:xfrm>
              <a:off x="1085750" y="365830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9" name="Google Shape;3819;p59"/>
            <p:cNvSpPr/>
            <p:nvPr/>
          </p:nvSpPr>
          <p:spPr>
            <a:xfrm>
              <a:off x="1085750" y="3658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0" name="Google Shape;3820;p59"/>
            <p:cNvSpPr/>
            <p:nvPr/>
          </p:nvSpPr>
          <p:spPr>
            <a:xfrm>
              <a:off x="1085750" y="3658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1" name="Google Shape;3821;p59"/>
            <p:cNvSpPr/>
            <p:nvPr/>
          </p:nvSpPr>
          <p:spPr>
            <a:xfrm>
              <a:off x="1085750" y="3658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2" name="Google Shape;3822;p59"/>
            <p:cNvSpPr/>
            <p:nvPr/>
          </p:nvSpPr>
          <p:spPr>
            <a:xfrm>
              <a:off x="1080950" y="3645100"/>
              <a:ext cx="4825" cy="13225"/>
            </a:xfrm>
            <a:custGeom>
              <a:avLst/>
              <a:gdLst/>
              <a:ahLst/>
              <a:cxnLst/>
              <a:rect l="l" t="t" r="r" b="b"/>
              <a:pathLst>
                <a:path w="193" h="52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5" y="192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45" y="192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3" name="Google Shape;3823;p59"/>
            <p:cNvSpPr/>
            <p:nvPr/>
          </p:nvSpPr>
          <p:spPr>
            <a:xfrm>
              <a:off x="1080950" y="3645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4" name="Google Shape;3824;p59"/>
            <p:cNvSpPr/>
            <p:nvPr/>
          </p:nvSpPr>
          <p:spPr>
            <a:xfrm>
              <a:off x="1080950" y="3645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5" name="Google Shape;3825;p59"/>
            <p:cNvSpPr/>
            <p:nvPr/>
          </p:nvSpPr>
          <p:spPr>
            <a:xfrm>
              <a:off x="1080950" y="3645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6" name="Google Shape;3826;p59"/>
            <p:cNvSpPr/>
            <p:nvPr/>
          </p:nvSpPr>
          <p:spPr>
            <a:xfrm>
              <a:off x="1080950" y="3645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7" name="Google Shape;3827;p59"/>
            <p:cNvSpPr/>
            <p:nvPr/>
          </p:nvSpPr>
          <p:spPr>
            <a:xfrm>
              <a:off x="1080950" y="3570650"/>
              <a:ext cx="117700" cy="142900"/>
            </a:xfrm>
            <a:custGeom>
              <a:avLst/>
              <a:gdLst/>
              <a:ahLst/>
              <a:cxnLst/>
              <a:rect l="l" t="t" r="r" b="b"/>
              <a:pathLst>
                <a:path w="4708" h="5716" extrusionOk="0">
                  <a:moveTo>
                    <a:pt x="4563" y="0"/>
                  </a:moveTo>
                  <a:lnTo>
                    <a:pt x="4419" y="48"/>
                  </a:lnTo>
                  <a:lnTo>
                    <a:pt x="4131" y="145"/>
                  </a:lnTo>
                  <a:lnTo>
                    <a:pt x="3507" y="433"/>
                  </a:lnTo>
                  <a:lnTo>
                    <a:pt x="2738" y="913"/>
                  </a:lnTo>
                  <a:lnTo>
                    <a:pt x="1922" y="1441"/>
                  </a:lnTo>
                  <a:lnTo>
                    <a:pt x="1153" y="1970"/>
                  </a:lnTo>
                  <a:lnTo>
                    <a:pt x="529" y="2450"/>
                  </a:lnTo>
                  <a:lnTo>
                    <a:pt x="97" y="2786"/>
                  </a:lnTo>
                  <a:lnTo>
                    <a:pt x="1" y="2882"/>
                  </a:lnTo>
                  <a:lnTo>
                    <a:pt x="1" y="2930"/>
                  </a:lnTo>
                  <a:lnTo>
                    <a:pt x="1" y="2978"/>
                  </a:lnTo>
                  <a:lnTo>
                    <a:pt x="145" y="3170"/>
                  </a:lnTo>
                  <a:lnTo>
                    <a:pt x="193" y="3506"/>
                  </a:lnTo>
                  <a:lnTo>
                    <a:pt x="193" y="3554"/>
                  </a:lnTo>
                  <a:lnTo>
                    <a:pt x="193" y="3602"/>
                  </a:lnTo>
                  <a:lnTo>
                    <a:pt x="241" y="3939"/>
                  </a:lnTo>
                  <a:lnTo>
                    <a:pt x="241" y="4371"/>
                  </a:lnTo>
                  <a:lnTo>
                    <a:pt x="145" y="5139"/>
                  </a:lnTo>
                  <a:lnTo>
                    <a:pt x="97" y="5475"/>
                  </a:lnTo>
                  <a:lnTo>
                    <a:pt x="97" y="5523"/>
                  </a:lnTo>
                  <a:lnTo>
                    <a:pt x="49" y="5715"/>
                  </a:lnTo>
                  <a:lnTo>
                    <a:pt x="673" y="5139"/>
                  </a:lnTo>
                  <a:lnTo>
                    <a:pt x="1393" y="4371"/>
                  </a:lnTo>
                  <a:lnTo>
                    <a:pt x="2978" y="2546"/>
                  </a:lnTo>
                  <a:lnTo>
                    <a:pt x="3699" y="1681"/>
                  </a:lnTo>
                  <a:lnTo>
                    <a:pt x="4275" y="913"/>
                  </a:lnTo>
                  <a:lnTo>
                    <a:pt x="4611" y="337"/>
                  </a:lnTo>
                  <a:lnTo>
                    <a:pt x="4707" y="145"/>
                  </a:lnTo>
                  <a:lnTo>
                    <a:pt x="4707" y="48"/>
                  </a:lnTo>
                  <a:lnTo>
                    <a:pt x="4659" y="0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8" name="Google Shape;3828;p59"/>
            <p:cNvSpPr/>
            <p:nvPr/>
          </p:nvSpPr>
          <p:spPr>
            <a:xfrm>
              <a:off x="1080950" y="3570650"/>
              <a:ext cx="117700" cy="142900"/>
            </a:xfrm>
            <a:custGeom>
              <a:avLst/>
              <a:gdLst/>
              <a:ahLst/>
              <a:cxnLst/>
              <a:rect l="l" t="t" r="r" b="b"/>
              <a:pathLst>
                <a:path w="4708" h="5716" fill="none" extrusionOk="0">
                  <a:moveTo>
                    <a:pt x="4563" y="0"/>
                  </a:moveTo>
                  <a:lnTo>
                    <a:pt x="4563" y="0"/>
                  </a:lnTo>
                  <a:lnTo>
                    <a:pt x="4419" y="48"/>
                  </a:lnTo>
                  <a:lnTo>
                    <a:pt x="4131" y="145"/>
                  </a:lnTo>
                  <a:lnTo>
                    <a:pt x="3507" y="433"/>
                  </a:lnTo>
                  <a:lnTo>
                    <a:pt x="2738" y="913"/>
                  </a:lnTo>
                  <a:lnTo>
                    <a:pt x="1922" y="1441"/>
                  </a:lnTo>
                  <a:lnTo>
                    <a:pt x="1153" y="1970"/>
                  </a:lnTo>
                  <a:lnTo>
                    <a:pt x="529" y="2450"/>
                  </a:lnTo>
                  <a:lnTo>
                    <a:pt x="97" y="2786"/>
                  </a:lnTo>
                  <a:lnTo>
                    <a:pt x="1" y="2882"/>
                  </a:lnTo>
                  <a:lnTo>
                    <a:pt x="1" y="2930"/>
                  </a:lnTo>
                  <a:lnTo>
                    <a:pt x="1" y="2930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45" y="3170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602"/>
                  </a:lnTo>
                  <a:lnTo>
                    <a:pt x="193" y="3602"/>
                  </a:lnTo>
                  <a:lnTo>
                    <a:pt x="241" y="3939"/>
                  </a:lnTo>
                  <a:lnTo>
                    <a:pt x="241" y="4371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97" y="5475"/>
                  </a:lnTo>
                  <a:lnTo>
                    <a:pt x="97" y="5475"/>
                  </a:lnTo>
                  <a:lnTo>
                    <a:pt x="97" y="5523"/>
                  </a:lnTo>
                  <a:lnTo>
                    <a:pt x="97" y="5523"/>
                  </a:lnTo>
                  <a:lnTo>
                    <a:pt x="49" y="5715"/>
                  </a:lnTo>
                  <a:lnTo>
                    <a:pt x="49" y="5715"/>
                  </a:lnTo>
                  <a:lnTo>
                    <a:pt x="49" y="5715"/>
                  </a:lnTo>
                  <a:lnTo>
                    <a:pt x="49" y="5715"/>
                  </a:lnTo>
                  <a:lnTo>
                    <a:pt x="673" y="5139"/>
                  </a:lnTo>
                  <a:lnTo>
                    <a:pt x="1393" y="4371"/>
                  </a:lnTo>
                  <a:lnTo>
                    <a:pt x="2978" y="2546"/>
                  </a:lnTo>
                  <a:lnTo>
                    <a:pt x="3699" y="1681"/>
                  </a:lnTo>
                  <a:lnTo>
                    <a:pt x="4275" y="913"/>
                  </a:lnTo>
                  <a:lnTo>
                    <a:pt x="4611" y="337"/>
                  </a:lnTo>
                  <a:lnTo>
                    <a:pt x="4707" y="145"/>
                  </a:lnTo>
                  <a:lnTo>
                    <a:pt x="4707" y="48"/>
                  </a:lnTo>
                  <a:lnTo>
                    <a:pt x="4707" y="48"/>
                  </a:lnTo>
                  <a:lnTo>
                    <a:pt x="4659" y="0"/>
                  </a:lnTo>
                  <a:lnTo>
                    <a:pt x="456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9" name="Google Shape;3829;p59"/>
            <p:cNvSpPr/>
            <p:nvPr/>
          </p:nvSpPr>
          <p:spPr>
            <a:xfrm>
              <a:off x="897250" y="3269300"/>
              <a:ext cx="241350" cy="146500"/>
            </a:xfrm>
            <a:custGeom>
              <a:avLst/>
              <a:gdLst/>
              <a:ahLst/>
              <a:cxnLst/>
              <a:rect l="l" t="t" r="r" b="b"/>
              <a:pathLst>
                <a:path w="9654" h="5860" extrusionOk="0">
                  <a:moveTo>
                    <a:pt x="1105" y="0"/>
                  </a:moveTo>
                  <a:lnTo>
                    <a:pt x="721" y="48"/>
                  </a:lnTo>
                  <a:lnTo>
                    <a:pt x="577" y="96"/>
                  </a:lnTo>
                  <a:lnTo>
                    <a:pt x="481" y="192"/>
                  </a:lnTo>
                  <a:lnTo>
                    <a:pt x="385" y="384"/>
                  </a:lnTo>
                  <a:lnTo>
                    <a:pt x="241" y="672"/>
                  </a:lnTo>
                  <a:lnTo>
                    <a:pt x="145" y="1009"/>
                  </a:lnTo>
                  <a:lnTo>
                    <a:pt x="97" y="1345"/>
                  </a:lnTo>
                  <a:lnTo>
                    <a:pt x="1" y="2209"/>
                  </a:lnTo>
                  <a:lnTo>
                    <a:pt x="1" y="3074"/>
                  </a:lnTo>
                  <a:lnTo>
                    <a:pt x="1" y="3890"/>
                  </a:lnTo>
                  <a:lnTo>
                    <a:pt x="49" y="4563"/>
                  </a:lnTo>
                  <a:lnTo>
                    <a:pt x="97" y="5235"/>
                  </a:lnTo>
                  <a:lnTo>
                    <a:pt x="1586" y="5379"/>
                  </a:lnTo>
                  <a:lnTo>
                    <a:pt x="4803" y="5715"/>
                  </a:lnTo>
                  <a:lnTo>
                    <a:pt x="6580" y="5811"/>
                  </a:lnTo>
                  <a:lnTo>
                    <a:pt x="8069" y="5859"/>
                  </a:lnTo>
                  <a:lnTo>
                    <a:pt x="8693" y="5859"/>
                  </a:lnTo>
                  <a:lnTo>
                    <a:pt x="9174" y="5811"/>
                  </a:lnTo>
                  <a:lnTo>
                    <a:pt x="9510" y="5715"/>
                  </a:lnTo>
                  <a:lnTo>
                    <a:pt x="9606" y="5667"/>
                  </a:lnTo>
                  <a:lnTo>
                    <a:pt x="9654" y="5619"/>
                  </a:lnTo>
                  <a:lnTo>
                    <a:pt x="9654" y="5283"/>
                  </a:lnTo>
                  <a:lnTo>
                    <a:pt x="9558" y="4803"/>
                  </a:lnTo>
                  <a:lnTo>
                    <a:pt x="9318" y="3602"/>
                  </a:lnTo>
                  <a:lnTo>
                    <a:pt x="9030" y="2594"/>
                  </a:lnTo>
                  <a:lnTo>
                    <a:pt x="8934" y="2113"/>
                  </a:lnTo>
                  <a:lnTo>
                    <a:pt x="7733" y="1681"/>
                  </a:lnTo>
                  <a:lnTo>
                    <a:pt x="6484" y="1249"/>
                  </a:lnTo>
                  <a:lnTo>
                    <a:pt x="4995" y="817"/>
                  </a:lnTo>
                  <a:lnTo>
                    <a:pt x="3507" y="384"/>
                  </a:lnTo>
                  <a:lnTo>
                    <a:pt x="2834" y="192"/>
                  </a:lnTo>
                  <a:lnTo>
                    <a:pt x="2162" y="96"/>
                  </a:lnTo>
                  <a:lnTo>
                    <a:pt x="1586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0" name="Google Shape;3830;p59"/>
            <p:cNvSpPr/>
            <p:nvPr/>
          </p:nvSpPr>
          <p:spPr>
            <a:xfrm>
              <a:off x="897250" y="3269300"/>
              <a:ext cx="241350" cy="146500"/>
            </a:xfrm>
            <a:custGeom>
              <a:avLst/>
              <a:gdLst/>
              <a:ahLst/>
              <a:cxnLst/>
              <a:rect l="l" t="t" r="r" b="b"/>
              <a:pathLst>
                <a:path w="9654" h="5860" fill="none" extrusionOk="0">
                  <a:moveTo>
                    <a:pt x="8934" y="2113"/>
                  </a:moveTo>
                  <a:lnTo>
                    <a:pt x="8934" y="2113"/>
                  </a:lnTo>
                  <a:lnTo>
                    <a:pt x="7733" y="1681"/>
                  </a:lnTo>
                  <a:lnTo>
                    <a:pt x="6484" y="1249"/>
                  </a:lnTo>
                  <a:lnTo>
                    <a:pt x="4995" y="817"/>
                  </a:lnTo>
                  <a:lnTo>
                    <a:pt x="3507" y="384"/>
                  </a:lnTo>
                  <a:lnTo>
                    <a:pt x="2834" y="192"/>
                  </a:lnTo>
                  <a:lnTo>
                    <a:pt x="2162" y="96"/>
                  </a:lnTo>
                  <a:lnTo>
                    <a:pt x="1586" y="0"/>
                  </a:lnTo>
                  <a:lnTo>
                    <a:pt x="1105" y="0"/>
                  </a:lnTo>
                  <a:lnTo>
                    <a:pt x="721" y="48"/>
                  </a:lnTo>
                  <a:lnTo>
                    <a:pt x="577" y="96"/>
                  </a:lnTo>
                  <a:lnTo>
                    <a:pt x="481" y="192"/>
                  </a:lnTo>
                  <a:lnTo>
                    <a:pt x="481" y="192"/>
                  </a:lnTo>
                  <a:lnTo>
                    <a:pt x="385" y="384"/>
                  </a:lnTo>
                  <a:lnTo>
                    <a:pt x="241" y="672"/>
                  </a:lnTo>
                  <a:lnTo>
                    <a:pt x="145" y="1009"/>
                  </a:lnTo>
                  <a:lnTo>
                    <a:pt x="97" y="1345"/>
                  </a:lnTo>
                  <a:lnTo>
                    <a:pt x="1" y="2209"/>
                  </a:lnTo>
                  <a:lnTo>
                    <a:pt x="1" y="3074"/>
                  </a:lnTo>
                  <a:lnTo>
                    <a:pt x="1" y="3890"/>
                  </a:lnTo>
                  <a:lnTo>
                    <a:pt x="49" y="4563"/>
                  </a:lnTo>
                  <a:lnTo>
                    <a:pt x="97" y="5235"/>
                  </a:lnTo>
                  <a:lnTo>
                    <a:pt x="97" y="5235"/>
                  </a:lnTo>
                  <a:lnTo>
                    <a:pt x="1586" y="5379"/>
                  </a:lnTo>
                  <a:lnTo>
                    <a:pt x="4803" y="5715"/>
                  </a:lnTo>
                  <a:lnTo>
                    <a:pt x="6580" y="5811"/>
                  </a:lnTo>
                  <a:lnTo>
                    <a:pt x="8069" y="5859"/>
                  </a:lnTo>
                  <a:lnTo>
                    <a:pt x="8693" y="5859"/>
                  </a:lnTo>
                  <a:lnTo>
                    <a:pt x="9174" y="5811"/>
                  </a:lnTo>
                  <a:lnTo>
                    <a:pt x="9510" y="5715"/>
                  </a:lnTo>
                  <a:lnTo>
                    <a:pt x="9606" y="5667"/>
                  </a:lnTo>
                  <a:lnTo>
                    <a:pt x="9654" y="5619"/>
                  </a:lnTo>
                  <a:lnTo>
                    <a:pt x="9654" y="5619"/>
                  </a:lnTo>
                  <a:lnTo>
                    <a:pt x="9654" y="5283"/>
                  </a:lnTo>
                  <a:lnTo>
                    <a:pt x="9558" y="4803"/>
                  </a:lnTo>
                  <a:lnTo>
                    <a:pt x="9318" y="3602"/>
                  </a:lnTo>
                  <a:lnTo>
                    <a:pt x="9030" y="2594"/>
                  </a:lnTo>
                  <a:lnTo>
                    <a:pt x="8934" y="211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1" name="Google Shape;3831;p59"/>
            <p:cNvSpPr/>
            <p:nvPr/>
          </p:nvSpPr>
          <p:spPr>
            <a:xfrm>
              <a:off x="1035325" y="3301700"/>
              <a:ext cx="40850" cy="112900"/>
            </a:xfrm>
            <a:custGeom>
              <a:avLst/>
              <a:gdLst/>
              <a:ahLst/>
              <a:cxnLst/>
              <a:rect l="l" t="t" r="r" b="b"/>
              <a:pathLst>
                <a:path w="1634" h="4516" extrusionOk="0">
                  <a:moveTo>
                    <a:pt x="1105" y="1"/>
                  </a:moveTo>
                  <a:lnTo>
                    <a:pt x="865" y="1105"/>
                  </a:lnTo>
                  <a:lnTo>
                    <a:pt x="577" y="2306"/>
                  </a:lnTo>
                  <a:lnTo>
                    <a:pt x="1" y="4467"/>
                  </a:lnTo>
                  <a:lnTo>
                    <a:pt x="961" y="4515"/>
                  </a:lnTo>
                  <a:lnTo>
                    <a:pt x="1153" y="3411"/>
                  </a:lnTo>
                  <a:lnTo>
                    <a:pt x="1345" y="2306"/>
                  </a:lnTo>
                  <a:lnTo>
                    <a:pt x="1490" y="1201"/>
                  </a:lnTo>
                  <a:lnTo>
                    <a:pt x="1634" y="193"/>
                  </a:lnTo>
                  <a:lnTo>
                    <a:pt x="1105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2" name="Google Shape;3832;p59"/>
            <p:cNvSpPr/>
            <p:nvPr/>
          </p:nvSpPr>
          <p:spPr>
            <a:xfrm>
              <a:off x="1035325" y="3301700"/>
              <a:ext cx="40850" cy="112900"/>
            </a:xfrm>
            <a:custGeom>
              <a:avLst/>
              <a:gdLst/>
              <a:ahLst/>
              <a:cxnLst/>
              <a:rect l="l" t="t" r="r" b="b"/>
              <a:pathLst>
                <a:path w="1634" h="4516" fill="none" extrusionOk="0">
                  <a:moveTo>
                    <a:pt x="1105" y="1"/>
                  </a:moveTo>
                  <a:lnTo>
                    <a:pt x="1105" y="1"/>
                  </a:lnTo>
                  <a:lnTo>
                    <a:pt x="865" y="1105"/>
                  </a:lnTo>
                  <a:lnTo>
                    <a:pt x="577" y="2306"/>
                  </a:lnTo>
                  <a:lnTo>
                    <a:pt x="1" y="4467"/>
                  </a:lnTo>
                  <a:lnTo>
                    <a:pt x="1" y="4467"/>
                  </a:lnTo>
                  <a:lnTo>
                    <a:pt x="961" y="4515"/>
                  </a:lnTo>
                  <a:lnTo>
                    <a:pt x="961" y="4515"/>
                  </a:lnTo>
                  <a:lnTo>
                    <a:pt x="1153" y="3411"/>
                  </a:lnTo>
                  <a:lnTo>
                    <a:pt x="1345" y="2306"/>
                  </a:lnTo>
                  <a:lnTo>
                    <a:pt x="1490" y="1201"/>
                  </a:lnTo>
                  <a:lnTo>
                    <a:pt x="1634" y="193"/>
                  </a:lnTo>
                  <a:lnTo>
                    <a:pt x="1634" y="193"/>
                  </a:lnTo>
                  <a:lnTo>
                    <a:pt x="110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3" name="Google Shape;3833;p59"/>
            <p:cNvSpPr/>
            <p:nvPr/>
          </p:nvSpPr>
          <p:spPr>
            <a:xfrm>
              <a:off x="918875" y="3259675"/>
              <a:ext cx="145300" cy="170525"/>
            </a:xfrm>
            <a:custGeom>
              <a:avLst/>
              <a:gdLst/>
              <a:ahLst/>
              <a:cxnLst/>
              <a:rect l="l" t="t" r="r" b="b"/>
              <a:pathLst>
                <a:path w="5812" h="6821" extrusionOk="0">
                  <a:moveTo>
                    <a:pt x="0" y="1"/>
                  </a:moveTo>
                  <a:lnTo>
                    <a:pt x="48" y="289"/>
                  </a:lnTo>
                  <a:lnTo>
                    <a:pt x="192" y="673"/>
                  </a:lnTo>
                  <a:lnTo>
                    <a:pt x="384" y="1154"/>
                  </a:lnTo>
                  <a:lnTo>
                    <a:pt x="673" y="1634"/>
                  </a:lnTo>
                  <a:lnTo>
                    <a:pt x="1393" y="2738"/>
                  </a:lnTo>
                  <a:lnTo>
                    <a:pt x="2209" y="3891"/>
                  </a:lnTo>
                  <a:lnTo>
                    <a:pt x="3794" y="5956"/>
                  </a:lnTo>
                  <a:lnTo>
                    <a:pt x="4467" y="6821"/>
                  </a:lnTo>
                  <a:lnTo>
                    <a:pt x="4707" y="5956"/>
                  </a:lnTo>
                  <a:lnTo>
                    <a:pt x="5235" y="4035"/>
                  </a:lnTo>
                  <a:lnTo>
                    <a:pt x="5523" y="2930"/>
                  </a:lnTo>
                  <a:lnTo>
                    <a:pt x="5715" y="1922"/>
                  </a:lnTo>
                  <a:lnTo>
                    <a:pt x="5811" y="1106"/>
                  </a:lnTo>
                  <a:lnTo>
                    <a:pt x="5811" y="817"/>
                  </a:lnTo>
                  <a:lnTo>
                    <a:pt x="5811" y="625"/>
                  </a:lnTo>
                  <a:lnTo>
                    <a:pt x="5715" y="481"/>
                  </a:lnTo>
                  <a:lnTo>
                    <a:pt x="5619" y="385"/>
                  </a:lnTo>
                  <a:lnTo>
                    <a:pt x="5475" y="289"/>
                  </a:lnTo>
                  <a:lnTo>
                    <a:pt x="5331" y="241"/>
                  </a:lnTo>
                  <a:lnTo>
                    <a:pt x="4995" y="193"/>
                  </a:lnTo>
                  <a:lnTo>
                    <a:pt x="4611" y="193"/>
                  </a:lnTo>
                  <a:lnTo>
                    <a:pt x="3986" y="289"/>
                  </a:lnTo>
                  <a:lnTo>
                    <a:pt x="3650" y="385"/>
                  </a:lnTo>
                  <a:lnTo>
                    <a:pt x="2594" y="241"/>
                  </a:lnTo>
                  <a:lnTo>
                    <a:pt x="1345" y="9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4" name="Google Shape;3834;p59"/>
            <p:cNvSpPr/>
            <p:nvPr/>
          </p:nvSpPr>
          <p:spPr>
            <a:xfrm>
              <a:off x="918875" y="3259675"/>
              <a:ext cx="145300" cy="170525"/>
            </a:xfrm>
            <a:custGeom>
              <a:avLst/>
              <a:gdLst/>
              <a:ahLst/>
              <a:cxnLst/>
              <a:rect l="l" t="t" r="r" b="b"/>
              <a:pathLst>
                <a:path w="5812" h="682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345" y="97"/>
                  </a:lnTo>
                  <a:lnTo>
                    <a:pt x="2594" y="241"/>
                  </a:lnTo>
                  <a:lnTo>
                    <a:pt x="3650" y="385"/>
                  </a:lnTo>
                  <a:lnTo>
                    <a:pt x="3650" y="385"/>
                  </a:lnTo>
                  <a:lnTo>
                    <a:pt x="3986" y="289"/>
                  </a:lnTo>
                  <a:lnTo>
                    <a:pt x="4611" y="193"/>
                  </a:lnTo>
                  <a:lnTo>
                    <a:pt x="4995" y="193"/>
                  </a:lnTo>
                  <a:lnTo>
                    <a:pt x="5331" y="241"/>
                  </a:lnTo>
                  <a:lnTo>
                    <a:pt x="5475" y="289"/>
                  </a:lnTo>
                  <a:lnTo>
                    <a:pt x="5619" y="385"/>
                  </a:lnTo>
                  <a:lnTo>
                    <a:pt x="5715" y="481"/>
                  </a:lnTo>
                  <a:lnTo>
                    <a:pt x="5811" y="625"/>
                  </a:lnTo>
                  <a:lnTo>
                    <a:pt x="5811" y="625"/>
                  </a:lnTo>
                  <a:lnTo>
                    <a:pt x="5811" y="817"/>
                  </a:lnTo>
                  <a:lnTo>
                    <a:pt x="5811" y="1106"/>
                  </a:lnTo>
                  <a:lnTo>
                    <a:pt x="5715" y="1922"/>
                  </a:lnTo>
                  <a:lnTo>
                    <a:pt x="5523" y="2930"/>
                  </a:lnTo>
                  <a:lnTo>
                    <a:pt x="5235" y="4035"/>
                  </a:lnTo>
                  <a:lnTo>
                    <a:pt x="4707" y="5956"/>
                  </a:lnTo>
                  <a:lnTo>
                    <a:pt x="4467" y="6821"/>
                  </a:lnTo>
                  <a:lnTo>
                    <a:pt x="4467" y="6821"/>
                  </a:lnTo>
                  <a:lnTo>
                    <a:pt x="3794" y="5956"/>
                  </a:lnTo>
                  <a:lnTo>
                    <a:pt x="2209" y="3891"/>
                  </a:lnTo>
                  <a:lnTo>
                    <a:pt x="1393" y="2738"/>
                  </a:lnTo>
                  <a:lnTo>
                    <a:pt x="673" y="1634"/>
                  </a:lnTo>
                  <a:lnTo>
                    <a:pt x="384" y="1154"/>
                  </a:lnTo>
                  <a:lnTo>
                    <a:pt x="192" y="673"/>
                  </a:lnTo>
                  <a:lnTo>
                    <a:pt x="48" y="289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5" name="Google Shape;3835;p59"/>
            <p:cNvSpPr/>
            <p:nvPr/>
          </p:nvSpPr>
          <p:spPr>
            <a:xfrm>
              <a:off x="932075" y="3260875"/>
              <a:ext cx="132100" cy="160925"/>
            </a:xfrm>
            <a:custGeom>
              <a:avLst/>
              <a:gdLst/>
              <a:ahLst/>
              <a:cxnLst/>
              <a:rect l="l" t="t" r="r" b="b"/>
              <a:pathLst>
                <a:path w="5284" h="6437" extrusionOk="0">
                  <a:moveTo>
                    <a:pt x="1" y="1"/>
                  </a:moveTo>
                  <a:lnTo>
                    <a:pt x="1165" y="110"/>
                  </a:lnTo>
                  <a:lnTo>
                    <a:pt x="1165" y="110"/>
                  </a:lnTo>
                  <a:lnTo>
                    <a:pt x="1153" y="97"/>
                  </a:lnTo>
                  <a:lnTo>
                    <a:pt x="1" y="1"/>
                  </a:lnTo>
                  <a:close/>
                  <a:moveTo>
                    <a:pt x="1165" y="110"/>
                  </a:moveTo>
                  <a:lnTo>
                    <a:pt x="1585" y="577"/>
                  </a:lnTo>
                  <a:lnTo>
                    <a:pt x="2018" y="1106"/>
                  </a:lnTo>
                  <a:lnTo>
                    <a:pt x="2450" y="1730"/>
                  </a:lnTo>
                  <a:lnTo>
                    <a:pt x="2834" y="2402"/>
                  </a:lnTo>
                  <a:lnTo>
                    <a:pt x="3266" y="3123"/>
                  </a:lnTo>
                  <a:lnTo>
                    <a:pt x="3650" y="3843"/>
                  </a:lnTo>
                  <a:lnTo>
                    <a:pt x="4346" y="5326"/>
                  </a:lnTo>
                  <a:lnTo>
                    <a:pt x="4346" y="5326"/>
                  </a:lnTo>
                  <a:lnTo>
                    <a:pt x="4371" y="5236"/>
                  </a:lnTo>
                  <a:lnTo>
                    <a:pt x="4803" y="3651"/>
                  </a:lnTo>
                  <a:lnTo>
                    <a:pt x="5139" y="2066"/>
                  </a:lnTo>
                  <a:lnTo>
                    <a:pt x="5283" y="1346"/>
                  </a:lnTo>
                  <a:lnTo>
                    <a:pt x="5283" y="865"/>
                  </a:lnTo>
                  <a:lnTo>
                    <a:pt x="5283" y="577"/>
                  </a:lnTo>
                  <a:lnTo>
                    <a:pt x="5235" y="433"/>
                  </a:lnTo>
                  <a:lnTo>
                    <a:pt x="5139" y="337"/>
                  </a:lnTo>
                  <a:lnTo>
                    <a:pt x="4947" y="241"/>
                  </a:lnTo>
                  <a:lnTo>
                    <a:pt x="4659" y="145"/>
                  </a:lnTo>
                  <a:lnTo>
                    <a:pt x="3939" y="145"/>
                  </a:lnTo>
                  <a:lnTo>
                    <a:pt x="3554" y="241"/>
                  </a:lnTo>
                  <a:lnTo>
                    <a:pt x="3122" y="337"/>
                  </a:lnTo>
                  <a:lnTo>
                    <a:pt x="2402" y="241"/>
                  </a:lnTo>
                  <a:lnTo>
                    <a:pt x="1537" y="145"/>
                  </a:lnTo>
                  <a:lnTo>
                    <a:pt x="1165" y="110"/>
                  </a:lnTo>
                  <a:close/>
                  <a:moveTo>
                    <a:pt x="4346" y="5326"/>
                  </a:moveTo>
                  <a:lnTo>
                    <a:pt x="4035" y="6436"/>
                  </a:lnTo>
                  <a:lnTo>
                    <a:pt x="4371" y="5380"/>
                  </a:lnTo>
                  <a:lnTo>
                    <a:pt x="4346" y="5326"/>
                  </a:lnTo>
                  <a:close/>
                </a:path>
              </a:pathLst>
            </a:custGeom>
            <a:solidFill>
              <a:srgbClr val="76A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6" name="Google Shape;3836;p59"/>
            <p:cNvSpPr/>
            <p:nvPr/>
          </p:nvSpPr>
          <p:spPr>
            <a:xfrm>
              <a:off x="932075" y="3260875"/>
              <a:ext cx="132100" cy="160925"/>
            </a:xfrm>
            <a:custGeom>
              <a:avLst/>
              <a:gdLst/>
              <a:ahLst/>
              <a:cxnLst/>
              <a:rect l="l" t="t" r="r" b="b"/>
              <a:pathLst>
                <a:path w="5284" h="6437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153" y="97"/>
                  </a:lnTo>
                  <a:lnTo>
                    <a:pt x="1153" y="97"/>
                  </a:lnTo>
                  <a:lnTo>
                    <a:pt x="1585" y="577"/>
                  </a:lnTo>
                  <a:lnTo>
                    <a:pt x="2018" y="1106"/>
                  </a:lnTo>
                  <a:lnTo>
                    <a:pt x="2450" y="1730"/>
                  </a:lnTo>
                  <a:lnTo>
                    <a:pt x="2834" y="2402"/>
                  </a:lnTo>
                  <a:lnTo>
                    <a:pt x="3266" y="3123"/>
                  </a:lnTo>
                  <a:lnTo>
                    <a:pt x="3650" y="3843"/>
                  </a:lnTo>
                  <a:lnTo>
                    <a:pt x="4371" y="5380"/>
                  </a:lnTo>
                  <a:lnTo>
                    <a:pt x="4371" y="5380"/>
                  </a:lnTo>
                  <a:lnTo>
                    <a:pt x="4035" y="6436"/>
                  </a:lnTo>
                  <a:lnTo>
                    <a:pt x="4035" y="6436"/>
                  </a:lnTo>
                  <a:lnTo>
                    <a:pt x="4035" y="6436"/>
                  </a:lnTo>
                  <a:lnTo>
                    <a:pt x="4371" y="5236"/>
                  </a:lnTo>
                  <a:lnTo>
                    <a:pt x="4803" y="3651"/>
                  </a:lnTo>
                  <a:lnTo>
                    <a:pt x="5139" y="2066"/>
                  </a:lnTo>
                  <a:lnTo>
                    <a:pt x="5283" y="1346"/>
                  </a:lnTo>
                  <a:lnTo>
                    <a:pt x="5283" y="865"/>
                  </a:lnTo>
                  <a:lnTo>
                    <a:pt x="5283" y="865"/>
                  </a:lnTo>
                  <a:lnTo>
                    <a:pt x="5283" y="577"/>
                  </a:lnTo>
                  <a:lnTo>
                    <a:pt x="5283" y="577"/>
                  </a:lnTo>
                  <a:lnTo>
                    <a:pt x="5235" y="433"/>
                  </a:lnTo>
                  <a:lnTo>
                    <a:pt x="5139" y="337"/>
                  </a:lnTo>
                  <a:lnTo>
                    <a:pt x="4947" y="241"/>
                  </a:lnTo>
                  <a:lnTo>
                    <a:pt x="4659" y="145"/>
                  </a:lnTo>
                  <a:lnTo>
                    <a:pt x="4371" y="145"/>
                  </a:lnTo>
                  <a:lnTo>
                    <a:pt x="4371" y="145"/>
                  </a:lnTo>
                  <a:lnTo>
                    <a:pt x="3939" y="145"/>
                  </a:lnTo>
                  <a:lnTo>
                    <a:pt x="3554" y="241"/>
                  </a:lnTo>
                  <a:lnTo>
                    <a:pt x="3122" y="337"/>
                  </a:lnTo>
                  <a:lnTo>
                    <a:pt x="3122" y="337"/>
                  </a:lnTo>
                  <a:lnTo>
                    <a:pt x="2402" y="241"/>
                  </a:lnTo>
                  <a:lnTo>
                    <a:pt x="1537" y="145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7" name="Google Shape;3837;p59"/>
            <p:cNvSpPr/>
            <p:nvPr/>
          </p:nvSpPr>
          <p:spPr>
            <a:xfrm>
              <a:off x="932075" y="3260875"/>
              <a:ext cx="109275" cy="160925"/>
            </a:xfrm>
            <a:custGeom>
              <a:avLst/>
              <a:gdLst/>
              <a:ahLst/>
              <a:cxnLst/>
              <a:rect l="l" t="t" r="r" b="b"/>
              <a:pathLst>
                <a:path w="4371" h="6437" extrusionOk="0">
                  <a:moveTo>
                    <a:pt x="1" y="1"/>
                  </a:moveTo>
                  <a:lnTo>
                    <a:pt x="385" y="385"/>
                  </a:lnTo>
                  <a:lnTo>
                    <a:pt x="577" y="673"/>
                  </a:lnTo>
                  <a:lnTo>
                    <a:pt x="1105" y="1154"/>
                  </a:lnTo>
                  <a:lnTo>
                    <a:pt x="1585" y="1730"/>
                  </a:lnTo>
                  <a:lnTo>
                    <a:pt x="2018" y="2402"/>
                  </a:lnTo>
                  <a:lnTo>
                    <a:pt x="2498" y="3171"/>
                  </a:lnTo>
                  <a:lnTo>
                    <a:pt x="2930" y="3939"/>
                  </a:lnTo>
                  <a:lnTo>
                    <a:pt x="3314" y="4755"/>
                  </a:lnTo>
                  <a:lnTo>
                    <a:pt x="3699" y="5572"/>
                  </a:lnTo>
                  <a:lnTo>
                    <a:pt x="4035" y="6436"/>
                  </a:lnTo>
                  <a:lnTo>
                    <a:pt x="4371" y="5380"/>
                  </a:lnTo>
                  <a:lnTo>
                    <a:pt x="3650" y="3843"/>
                  </a:lnTo>
                  <a:lnTo>
                    <a:pt x="3266" y="3123"/>
                  </a:lnTo>
                  <a:lnTo>
                    <a:pt x="2834" y="2402"/>
                  </a:lnTo>
                  <a:lnTo>
                    <a:pt x="2450" y="1730"/>
                  </a:lnTo>
                  <a:lnTo>
                    <a:pt x="2018" y="1106"/>
                  </a:lnTo>
                  <a:lnTo>
                    <a:pt x="1585" y="577"/>
                  </a:lnTo>
                  <a:lnTo>
                    <a:pt x="1153" y="9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D9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8" name="Google Shape;3838;p59"/>
            <p:cNvSpPr/>
            <p:nvPr/>
          </p:nvSpPr>
          <p:spPr>
            <a:xfrm>
              <a:off x="932075" y="3260875"/>
              <a:ext cx="109275" cy="160925"/>
            </a:xfrm>
            <a:custGeom>
              <a:avLst/>
              <a:gdLst/>
              <a:ahLst/>
              <a:cxnLst/>
              <a:rect l="l" t="t" r="r" b="b"/>
              <a:pathLst>
                <a:path w="4371" h="6437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385" y="385"/>
                  </a:lnTo>
                  <a:lnTo>
                    <a:pt x="577" y="673"/>
                  </a:lnTo>
                  <a:lnTo>
                    <a:pt x="577" y="673"/>
                  </a:lnTo>
                  <a:lnTo>
                    <a:pt x="1105" y="1154"/>
                  </a:lnTo>
                  <a:lnTo>
                    <a:pt x="1585" y="1730"/>
                  </a:lnTo>
                  <a:lnTo>
                    <a:pt x="2018" y="2402"/>
                  </a:lnTo>
                  <a:lnTo>
                    <a:pt x="2498" y="3171"/>
                  </a:lnTo>
                  <a:lnTo>
                    <a:pt x="2930" y="3939"/>
                  </a:lnTo>
                  <a:lnTo>
                    <a:pt x="3314" y="4755"/>
                  </a:lnTo>
                  <a:lnTo>
                    <a:pt x="3699" y="5572"/>
                  </a:lnTo>
                  <a:lnTo>
                    <a:pt x="4035" y="6436"/>
                  </a:lnTo>
                  <a:lnTo>
                    <a:pt x="4035" y="6436"/>
                  </a:lnTo>
                  <a:lnTo>
                    <a:pt x="4371" y="5380"/>
                  </a:lnTo>
                  <a:lnTo>
                    <a:pt x="4371" y="5380"/>
                  </a:lnTo>
                  <a:lnTo>
                    <a:pt x="3650" y="3843"/>
                  </a:lnTo>
                  <a:lnTo>
                    <a:pt x="3266" y="3123"/>
                  </a:lnTo>
                  <a:lnTo>
                    <a:pt x="2834" y="2402"/>
                  </a:lnTo>
                  <a:lnTo>
                    <a:pt x="2450" y="1730"/>
                  </a:lnTo>
                  <a:lnTo>
                    <a:pt x="2018" y="1106"/>
                  </a:lnTo>
                  <a:lnTo>
                    <a:pt x="1585" y="577"/>
                  </a:lnTo>
                  <a:lnTo>
                    <a:pt x="1153" y="97"/>
                  </a:lnTo>
                  <a:lnTo>
                    <a:pt x="1153" y="97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9" name="Google Shape;3839;p59"/>
            <p:cNvSpPr/>
            <p:nvPr/>
          </p:nvSpPr>
          <p:spPr>
            <a:xfrm>
              <a:off x="1106175" y="3172050"/>
              <a:ext cx="186125" cy="242550"/>
            </a:xfrm>
            <a:custGeom>
              <a:avLst/>
              <a:gdLst/>
              <a:ahLst/>
              <a:cxnLst/>
              <a:rect l="l" t="t" r="r" b="b"/>
              <a:pathLst>
                <a:path w="7445" h="9702" extrusionOk="0">
                  <a:moveTo>
                    <a:pt x="5475" y="0"/>
                  </a:moveTo>
                  <a:lnTo>
                    <a:pt x="4130" y="1633"/>
                  </a:lnTo>
                  <a:lnTo>
                    <a:pt x="2594" y="3362"/>
                  </a:lnTo>
                  <a:lnTo>
                    <a:pt x="1153" y="4947"/>
                  </a:lnTo>
                  <a:lnTo>
                    <a:pt x="0" y="6147"/>
                  </a:lnTo>
                  <a:lnTo>
                    <a:pt x="480" y="9461"/>
                  </a:lnTo>
                  <a:lnTo>
                    <a:pt x="577" y="9605"/>
                  </a:lnTo>
                  <a:lnTo>
                    <a:pt x="673" y="9653"/>
                  </a:lnTo>
                  <a:lnTo>
                    <a:pt x="769" y="9701"/>
                  </a:lnTo>
                  <a:lnTo>
                    <a:pt x="913" y="9701"/>
                  </a:lnTo>
                  <a:lnTo>
                    <a:pt x="1153" y="9653"/>
                  </a:lnTo>
                  <a:lnTo>
                    <a:pt x="1393" y="9509"/>
                  </a:lnTo>
                  <a:lnTo>
                    <a:pt x="2065" y="8981"/>
                  </a:lnTo>
                  <a:lnTo>
                    <a:pt x="2690" y="8405"/>
                  </a:lnTo>
                  <a:lnTo>
                    <a:pt x="3266" y="7780"/>
                  </a:lnTo>
                  <a:lnTo>
                    <a:pt x="3842" y="7156"/>
                  </a:lnTo>
                  <a:lnTo>
                    <a:pt x="4371" y="6484"/>
                  </a:lnTo>
                  <a:lnTo>
                    <a:pt x="4899" y="5811"/>
                  </a:lnTo>
                  <a:lnTo>
                    <a:pt x="5763" y="4514"/>
                  </a:lnTo>
                  <a:lnTo>
                    <a:pt x="6484" y="3314"/>
                  </a:lnTo>
                  <a:lnTo>
                    <a:pt x="6964" y="2305"/>
                  </a:lnTo>
                  <a:lnTo>
                    <a:pt x="7444" y="1441"/>
                  </a:lnTo>
                  <a:lnTo>
                    <a:pt x="5475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0" name="Google Shape;3840;p59"/>
            <p:cNvSpPr/>
            <p:nvPr/>
          </p:nvSpPr>
          <p:spPr>
            <a:xfrm>
              <a:off x="1231025" y="3072400"/>
              <a:ext cx="140500" cy="151300"/>
            </a:xfrm>
            <a:custGeom>
              <a:avLst/>
              <a:gdLst/>
              <a:ahLst/>
              <a:cxnLst/>
              <a:rect l="l" t="t" r="r" b="b"/>
              <a:pathLst>
                <a:path w="5620" h="6052" extrusionOk="0">
                  <a:moveTo>
                    <a:pt x="3171" y="0"/>
                  </a:moveTo>
                  <a:lnTo>
                    <a:pt x="2978" y="96"/>
                  </a:lnTo>
                  <a:lnTo>
                    <a:pt x="2786" y="336"/>
                  </a:lnTo>
                  <a:lnTo>
                    <a:pt x="2498" y="672"/>
                  </a:lnTo>
                  <a:lnTo>
                    <a:pt x="2018" y="1441"/>
                  </a:lnTo>
                  <a:lnTo>
                    <a:pt x="1634" y="2065"/>
                  </a:lnTo>
                  <a:lnTo>
                    <a:pt x="1442" y="2065"/>
                  </a:lnTo>
                  <a:lnTo>
                    <a:pt x="1298" y="2113"/>
                  </a:lnTo>
                  <a:lnTo>
                    <a:pt x="1298" y="1729"/>
                  </a:lnTo>
                  <a:lnTo>
                    <a:pt x="1250" y="1393"/>
                  </a:lnTo>
                  <a:lnTo>
                    <a:pt x="1201" y="1297"/>
                  </a:lnTo>
                  <a:lnTo>
                    <a:pt x="1105" y="1153"/>
                  </a:lnTo>
                  <a:lnTo>
                    <a:pt x="1009" y="1057"/>
                  </a:lnTo>
                  <a:lnTo>
                    <a:pt x="865" y="1009"/>
                  </a:lnTo>
                  <a:lnTo>
                    <a:pt x="817" y="1009"/>
                  </a:lnTo>
                  <a:lnTo>
                    <a:pt x="721" y="1057"/>
                  </a:lnTo>
                  <a:lnTo>
                    <a:pt x="577" y="1249"/>
                  </a:lnTo>
                  <a:lnTo>
                    <a:pt x="433" y="1489"/>
                  </a:lnTo>
                  <a:lnTo>
                    <a:pt x="337" y="1777"/>
                  </a:lnTo>
                  <a:lnTo>
                    <a:pt x="193" y="2497"/>
                  </a:lnTo>
                  <a:lnTo>
                    <a:pt x="193" y="3026"/>
                  </a:lnTo>
                  <a:lnTo>
                    <a:pt x="49" y="3314"/>
                  </a:lnTo>
                  <a:lnTo>
                    <a:pt x="1" y="3602"/>
                  </a:lnTo>
                  <a:lnTo>
                    <a:pt x="1" y="3890"/>
                  </a:lnTo>
                  <a:lnTo>
                    <a:pt x="49" y="4178"/>
                  </a:lnTo>
                  <a:lnTo>
                    <a:pt x="145" y="4466"/>
                  </a:lnTo>
                  <a:lnTo>
                    <a:pt x="241" y="4706"/>
                  </a:lnTo>
                  <a:lnTo>
                    <a:pt x="433" y="4947"/>
                  </a:lnTo>
                  <a:lnTo>
                    <a:pt x="673" y="5187"/>
                  </a:lnTo>
                  <a:lnTo>
                    <a:pt x="1346" y="5667"/>
                  </a:lnTo>
                  <a:lnTo>
                    <a:pt x="1634" y="5859"/>
                  </a:lnTo>
                  <a:lnTo>
                    <a:pt x="1970" y="6003"/>
                  </a:lnTo>
                  <a:lnTo>
                    <a:pt x="2306" y="6051"/>
                  </a:lnTo>
                  <a:lnTo>
                    <a:pt x="2642" y="6051"/>
                  </a:lnTo>
                  <a:lnTo>
                    <a:pt x="2978" y="5955"/>
                  </a:lnTo>
                  <a:lnTo>
                    <a:pt x="3267" y="5811"/>
                  </a:lnTo>
                  <a:lnTo>
                    <a:pt x="3555" y="5619"/>
                  </a:lnTo>
                  <a:lnTo>
                    <a:pt x="3795" y="5379"/>
                  </a:lnTo>
                  <a:lnTo>
                    <a:pt x="3939" y="5139"/>
                  </a:lnTo>
                  <a:lnTo>
                    <a:pt x="4035" y="4899"/>
                  </a:lnTo>
                  <a:lnTo>
                    <a:pt x="4131" y="4658"/>
                  </a:lnTo>
                  <a:lnTo>
                    <a:pt x="4131" y="4370"/>
                  </a:lnTo>
                  <a:lnTo>
                    <a:pt x="4659" y="4082"/>
                  </a:lnTo>
                  <a:lnTo>
                    <a:pt x="5140" y="3794"/>
                  </a:lnTo>
                  <a:lnTo>
                    <a:pt x="5524" y="3506"/>
                  </a:lnTo>
                  <a:lnTo>
                    <a:pt x="5620" y="3362"/>
                  </a:lnTo>
                  <a:lnTo>
                    <a:pt x="5620" y="3266"/>
                  </a:lnTo>
                  <a:lnTo>
                    <a:pt x="5572" y="3218"/>
                  </a:lnTo>
                  <a:lnTo>
                    <a:pt x="5524" y="3170"/>
                  </a:lnTo>
                  <a:lnTo>
                    <a:pt x="5092" y="3170"/>
                  </a:lnTo>
                  <a:lnTo>
                    <a:pt x="4803" y="3218"/>
                  </a:lnTo>
                  <a:lnTo>
                    <a:pt x="4275" y="3362"/>
                  </a:lnTo>
                  <a:lnTo>
                    <a:pt x="3939" y="3506"/>
                  </a:lnTo>
                  <a:lnTo>
                    <a:pt x="4275" y="3218"/>
                  </a:lnTo>
                  <a:lnTo>
                    <a:pt x="4755" y="2785"/>
                  </a:lnTo>
                  <a:lnTo>
                    <a:pt x="4995" y="2545"/>
                  </a:lnTo>
                  <a:lnTo>
                    <a:pt x="5236" y="2257"/>
                  </a:lnTo>
                  <a:lnTo>
                    <a:pt x="5332" y="2065"/>
                  </a:lnTo>
                  <a:lnTo>
                    <a:pt x="5380" y="1969"/>
                  </a:lnTo>
                  <a:lnTo>
                    <a:pt x="5380" y="1873"/>
                  </a:lnTo>
                  <a:lnTo>
                    <a:pt x="5332" y="1825"/>
                  </a:lnTo>
                  <a:lnTo>
                    <a:pt x="5236" y="1777"/>
                  </a:lnTo>
                  <a:lnTo>
                    <a:pt x="4995" y="1873"/>
                  </a:lnTo>
                  <a:lnTo>
                    <a:pt x="4707" y="2017"/>
                  </a:lnTo>
                  <a:lnTo>
                    <a:pt x="4371" y="2257"/>
                  </a:lnTo>
                  <a:lnTo>
                    <a:pt x="3747" y="2689"/>
                  </a:lnTo>
                  <a:lnTo>
                    <a:pt x="3459" y="2930"/>
                  </a:lnTo>
                  <a:lnTo>
                    <a:pt x="3459" y="2930"/>
                  </a:lnTo>
                  <a:lnTo>
                    <a:pt x="3699" y="2641"/>
                  </a:lnTo>
                  <a:lnTo>
                    <a:pt x="4131" y="1969"/>
                  </a:lnTo>
                  <a:lnTo>
                    <a:pt x="4371" y="1633"/>
                  </a:lnTo>
                  <a:lnTo>
                    <a:pt x="4563" y="1249"/>
                  </a:lnTo>
                  <a:lnTo>
                    <a:pt x="4659" y="912"/>
                  </a:lnTo>
                  <a:lnTo>
                    <a:pt x="4659" y="768"/>
                  </a:lnTo>
                  <a:lnTo>
                    <a:pt x="4611" y="672"/>
                  </a:lnTo>
                  <a:lnTo>
                    <a:pt x="4563" y="624"/>
                  </a:lnTo>
                  <a:lnTo>
                    <a:pt x="4467" y="624"/>
                  </a:lnTo>
                  <a:lnTo>
                    <a:pt x="4227" y="672"/>
                  </a:lnTo>
                  <a:lnTo>
                    <a:pt x="3939" y="912"/>
                  </a:lnTo>
                  <a:lnTo>
                    <a:pt x="3603" y="1201"/>
                  </a:lnTo>
                  <a:lnTo>
                    <a:pt x="2930" y="1825"/>
                  </a:lnTo>
                  <a:lnTo>
                    <a:pt x="2498" y="2257"/>
                  </a:lnTo>
                  <a:lnTo>
                    <a:pt x="2498" y="2209"/>
                  </a:lnTo>
                  <a:lnTo>
                    <a:pt x="2738" y="1825"/>
                  </a:lnTo>
                  <a:lnTo>
                    <a:pt x="3026" y="1153"/>
                  </a:lnTo>
                  <a:lnTo>
                    <a:pt x="3171" y="816"/>
                  </a:lnTo>
                  <a:lnTo>
                    <a:pt x="3267" y="480"/>
                  </a:lnTo>
                  <a:lnTo>
                    <a:pt x="3315" y="240"/>
                  </a:lnTo>
                  <a:lnTo>
                    <a:pt x="3267" y="48"/>
                  </a:lnTo>
                  <a:lnTo>
                    <a:pt x="3219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1" name="Google Shape;3841;p59"/>
            <p:cNvSpPr/>
            <p:nvPr/>
          </p:nvSpPr>
          <p:spPr>
            <a:xfrm>
              <a:off x="1231025" y="3072400"/>
              <a:ext cx="140500" cy="151300"/>
            </a:xfrm>
            <a:custGeom>
              <a:avLst/>
              <a:gdLst/>
              <a:ahLst/>
              <a:cxnLst/>
              <a:rect l="l" t="t" r="r" b="b"/>
              <a:pathLst>
                <a:path w="5620" h="6052" fill="none" extrusionOk="0">
                  <a:moveTo>
                    <a:pt x="5620" y="3266"/>
                  </a:moveTo>
                  <a:lnTo>
                    <a:pt x="5620" y="3266"/>
                  </a:lnTo>
                  <a:lnTo>
                    <a:pt x="5572" y="3218"/>
                  </a:lnTo>
                  <a:lnTo>
                    <a:pt x="5524" y="3170"/>
                  </a:lnTo>
                  <a:lnTo>
                    <a:pt x="5332" y="3170"/>
                  </a:lnTo>
                  <a:lnTo>
                    <a:pt x="5092" y="3170"/>
                  </a:lnTo>
                  <a:lnTo>
                    <a:pt x="4803" y="3218"/>
                  </a:lnTo>
                  <a:lnTo>
                    <a:pt x="4275" y="3362"/>
                  </a:lnTo>
                  <a:lnTo>
                    <a:pt x="3939" y="3506"/>
                  </a:lnTo>
                  <a:lnTo>
                    <a:pt x="3939" y="3506"/>
                  </a:lnTo>
                  <a:lnTo>
                    <a:pt x="3939" y="3506"/>
                  </a:lnTo>
                  <a:lnTo>
                    <a:pt x="4275" y="3218"/>
                  </a:lnTo>
                  <a:lnTo>
                    <a:pt x="4755" y="2785"/>
                  </a:lnTo>
                  <a:lnTo>
                    <a:pt x="4995" y="2545"/>
                  </a:lnTo>
                  <a:lnTo>
                    <a:pt x="5236" y="2257"/>
                  </a:lnTo>
                  <a:lnTo>
                    <a:pt x="5332" y="2065"/>
                  </a:lnTo>
                  <a:lnTo>
                    <a:pt x="5380" y="1969"/>
                  </a:lnTo>
                  <a:lnTo>
                    <a:pt x="5380" y="1873"/>
                  </a:lnTo>
                  <a:lnTo>
                    <a:pt x="5380" y="1873"/>
                  </a:lnTo>
                  <a:lnTo>
                    <a:pt x="5332" y="1825"/>
                  </a:lnTo>
                  <a:lnTo>
                    <a:pt x="5236" y="1777"/>
                  </a:lnTo>
                  <a:lnTo>
                    <a:pt x="4995" y="1873"/>
                  </a:lnTo>
                  <a:lnTo>
                    <a:pt x="4707" y="2017"/>
                  </a:lnTo>
                  <a:lnTo>
                    <a:pt x="4371" y="2257"/>
                  </a:lnTo>
                  <a:lnTo>
                    <a:pt x="3747" y="2689"/>
                  </a:lnTo>
                  <a:lnTo>
                    <a:pt x="3459" y="2930"/>
                  </a:lnTo>
                  <a:lnTo>
                    <a:pt x="3459" y="2930"/>
                  </a:lnTo>
                  <a:lnTo>
                    <a:pt x="3699" y="2641"/>
                  </a:lnTo>
                  <a:lnTo>
                    <a:pt x="4131" y="1969"/>
                  </a:lnTo>
                  <a:lnTo>
                    <a:pt x="4371" y="1633"/>
                  </a:lnTo>
                  <a:lnTo>
                    <a:pt x="4563" y="1249"/>
                  </a:lnTo>
                  <a:lnTo>
                    <a:pt x="4659" y="912"/>
                  </a:lnTo>
                  <a:lnTo>
                    <a:pt x="4659" y="768"/>
                  </a:lnTo>
                  <a:lnTo>
                    <a:pt x="4611" y="672"/>
                  </a:lnTo>
                  <a:lnTo>
                    <a:pt x="4611" y="672"/>
                  </a:lnTo>
                  <a:lnTo>
                    <a:pt x="4563" y="624"/>
                  </a:lnTo>
                  <a:lnTo>
                    <a:pt x="4467" y="624"/>
                  </a:lnTo>
                  <a:lnTo>
                    <a:pt x="4227" y="672"/>
                  </a:lnTo>
                  <a:lnTo>
                    <a:pt x="3939" y="912"/>
                  </a:lnTo>
                  <a:lnTo>
                    <a:pt x="3603" y="1201"/>
                  </a:lnTo>
                  <a:lnTo>
                    <a:pt x="2930" y="1825"/>
                  </a:lnTo>
                  <a:lnTo>
                    <a:pt x="2498" y="2257"/>
                  </a:lnTo>
                  <a:lnTo>
                    <a:pt x="2498" y="2209"/>
                  </a:lnTo>
                  <a:lnTo>
                    <a:pt x="2498" y="2209"/>
                  </a:lnTo>
                  <a:lnTo>
                    <a:pt x="2738" y="1825"/>
                  </a:lnTo>
                  <a:lnTo>
                    <a:pt x="3026" y="1153"/>
                  </a:lnTo>
                  <a:lnTo>
                    <a:pt x="3171" y="816"/>
                  </a:lnTo>
                  <a:lnTo>
                    <a:pt x="3267" y="480"/>
                  </a:lnTo>
                  <a:lnTo>
                    <a:pt x="3315" y="240"/>
                  </a:lnTo>
                  <a:lnTo>
                    <a:pt x="3267" y="48"/>
                  </a:lnTo>
                  <a:lnTo>
                    <a:pt x="3267" y="48"/>
                  </a:lnTo>
                  <a:lnTo>
                    <a:pt x="3219" y="0"/>
                  </a:lnTo>
                  <a:lnTo>
                    <a:pt x="3171" y="0"/>
                  </a:lnTo>
                  <a:lnTo>
                    <a:pt x="2978" y="96"/>
                  </a:lnTo>
                  <a:lnTo>
                    <a:pt x="2786" y="336"/>
                  </a:lnTo>
                  <a:lnTo>
                    <a:pt x="2498" y="672"/>
                  </a:lnTo>
                  <a:lnTo>
                    <a:pt x="2018" y="1441"/>
                  </a:lnTo>
                  <a:lnTo>
                    <a:pt x="1634" y="2065"/>
                  </a:lnTo>
                  <a:lnTo>
                    <a:pt x="1634" y="2065"/>
                  </a:lnTo>
                  <a:lnTo>
                    <a:pt x="1442" y="2065"/>
                  </a:lnTo>
                  <a:lnTo>
                    <a:pt x="1298" y="2113"/>
                  </a:lnTo>
                  <a:lnTo>
                    <a:pt x="1298" y="2113"/>
                  </a:lnTo>
                  <a:lnTo>
                    <a:pt x="1298" y="1729"/>
                  </a:lnTo>
                  <a:lnTo>
                    <a:pt x="1250" y="1393"/>
                  </a:lnTo>
                  <a:lnTo>
                    <a:pt x="1201" y="1297"/>
                  </a:lnTo>
                  <a:lnTo>
                    <a:pt x="1105" y="1153"/>
                  </a:lnTo>
                  <a:lnTo>
                    <a:pt x="1009" y="1057"/>
                  </a:lnTo>
                  <a:lnTo>
                    <a:pt x="865" y="1009"/>
                  </a:lnTo>
                  <a:lnTo>
                    <a:pt x="865" y="1009"/>
                  </a:lnTo>
                  <a:lnTo>
                    <a:pt x="817" y="1009"/>
                  </a:lnTo>
                  <a:lnTo>
                    <a:pt x="721" y="1057"/>
                  </a:lnTo>
                  <a:lnTo>
                    <a:pt x="577" y="1249"/>
                  </a:lnTo>
                  <a:lnTo>
                    <a:pt x="433" y="1489"/>
                  </a:lnTo>
                  <a:lnTo>
                    <a:pt x="337" y="1777"/>
                  </a:lnTo>
                  <a:lnTo>
                    <a:pt x="193" y="2497"/>
                  </a:lnTo>
                  <a:lnTo>
                    <a:pt x="193" y="3026"/>
                  </a:lnTo>
                  <a:lnTo>
                    <a:pt x="193" y="3026"/>
                  </a:lnTo>
                  <a:lnTo>
                    <a:pt x="49" y="3314"/>
                  </a:lnTo>
                  <a:lnTo>
                    <a:pt x="1" y="3602"/>
                  </a:lnTo>
                  <a:lnTo>
                    <a:pt x="1" y="3890"/>
                  </a:lnTo>
                  <a:lnTo>
                    <a:pt x="49" y="4178"/>
                  </a:lnTo>
                  <a:lnTo>
                    <a:pt x="145" y="4466"/>
                  </a:lnTo>
                  <a:lnTo>
                    <a:pt x="241" y="4706"/>
                  </a:lnTo>
                  <a:lnTo>
                    <a:pt x="433" y="4947"/>
                  </a:lnTo>
                  <a:lnTo>
                    <a:pt x="673" y="5187"/>
                  </a:lnTo>
                  <a:lnTo>
                    <a:pt x="1346" y="5667"/>
                  </a:lnTo>
                  <a:lnTo>
                    <a:pt x="1346" y="5667"/>
                  </a:lnTo>
                  <a:lnTo>
                    <a:pt x="1634" y="5859"/>
                  </a:lnTo>
                  <a:lnTo>
                    <a:pt x="1970" y="6003"/>
                  </a:lnTo>
                  <a:lnTo>
                    <a:pt x="2306" y="6051"/>
                  </a:lnTo>
                  <a:lnTo>
                    <a:pt x="2642" y="6051"/>
                  </a:lnTo>
                  <a:lnTo>
                    <a:pt x="2978" y="5955"/>
                  </a:lnTo>
                  <a:lnTo>
                    <a:pt x="3267" y="5811"/>
                  </a:lnTo>
                  <a:lnTo>
                    <a:pt x="3555" y="5619"/>
                  </a:lnTo>
                  <a:lnTo>
                    <a:pt x="3795" y="5379"/>
                  </a:lnTo>
                  <a:lnTo>
                    <a:pt x="3795" y="5379"/>
                  </a:lnTo>
                  <a:lnTo>
                    <a:pt x="3939" y="5139"/>
                  </a:lnTo>
                  <a:lnTo>
                    <a:pt x="4035" y="4899"/>
                  </a:lnTo>
                  <a:lnTo>
                    <a:pt x="4131" y="4658"/>
                  </a:lnTo>
                  <a:lnTo>
                    <a:pt x="4131" y="4370"/>
                  </a:lnTo>
                  <a:lnTo>
                    <a:pt x="4131" y="4370"/>
                  </a:lnTo>
                  <a:lnTo>
                    <a:pt x="4659" y="4082"/>
                  </a:lnTo>
                  <a:lnTo>
                    <a:pt x="5140" y="3794"/>
                  </a:lnTo>
                  <a:lnTo>
                    <a:pt x="5524" y="3506"/>
                  </a:lnTo>
                  <a:lnTo>
                    <a:pt x="5620" y="3362"/>
                  </a:lnTo>
                  <a:lnTo>
                    <a:pt x="5620" y="32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2" name="Google Shape;3842;p59"/>
            <p:cNvSpPr/>
            <p:nvPr/>
          </p:nvSpPr>
          <p:spPr>
            <a:xfrm>
              <a:off x="1271850" y="3124025"/>
              <a:ext cx="62475" cy="57650"/>
            </a:xfrm>
            <a:custGeom>
              <a:avLst/>
              <a:gdLst/>
              <a:ahLst/>
              <a:cxnLst/>
              <a:rect l="l" t="t" r="r" b="b"/>
              <a:pathLst>
                <a:path w="2499" h="2306" extrusionOk="0">
                  <a:moveTo>
                    <a:pt x="1" y="0"/>
                  </a:moveTo>
                  <a:lnTo>
                    <a:pt x="241" y="144"/>
                  </a:lnTo>
                  <a:lnTo>
                    <a:pt x="913" y="624"/>
                  </a:lnTo>
                  <a:lnTo>
                    <a:pt x="1345" y="961"/>
                  </a:lnTo>
                  <a:lnTo>
                    <a:pt x="1730" y="1393"/>
                  </a:lnTo>
                  <a:lnTo>
                    <a:pt x="2162" y="1825"/>
                  </a:lnTo>
                  <a:lnTo>
                    <a:pt x="2498" y="2305"/>
                  </a:lnTo>
                  <a:lnTo>
                    <a:pt x="2402" y="1969"/>
                  </a:lnTo>
                  <a:lnTo>
                    <a:pt x="2210" y="1585"/>
                  </a:lnTo>
                  <a:lnTo>
                    <a:pt x="1970" y="1153"/>
                  </a:lnTo>
                  <a:lnTo>
                    <a:pt x="1634" y="720"/>
                  </a:lnTo>
                  <a:lnTo>
                    <a:pt x="1393" y="528"/>
                  </a:lnTo>
                  <a:lnTo>
                    <a:pt x="1201" y="384"/>
                  </a:lnTo>
                  <a:lnTo>
                    <a:pt x="913" y="240"/>
                  </a:lnTo>
                  <a:lnTo>
                    <a:pt x="625" y="96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3" name="Google Shape;3843;p59"/>
            <p:cNvSpPr/>
            <p:nvPr/>
          </p:nvSpPr>
          <p:spPr>
            <a:xfrm>
              <a:off x="1271850" y="3124025"/>
              <a:ext cx="62475" cy="57650"/>
            </a:xfrm>
            <a:custGeom>
              <a:avLst/>
              <a:gdLst/>
              <a:ahLst/>
              <a:cxnLst/>
              <a:rect l="l" t="t" r="r" b="b"/>
              <a:pathLst>
                <a:path w="2499" h="230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241" y="144"/>
                  </a:lnTo>
                  <a:lnTo>
                    <a:pt x="913" y="624"/>
                  </a:lnTo>
                  <a:lnTo>
                    <a:pt x="1345" y="961"/>
                  </a:lnTo>
                  <a:lnTo>
                    <a:pt x="1730" y="1393"/>
                  </a:lnTo>
                  <a:lnTo>
                    <a:pt x="2162" y="1825"/>
                  </a:lnTo>
                  <a:lnTo>
                    <a:pt x="2498" y="2305"/>
                  </a:lnTo>
                  <a:lnTo>
                    <a:pt x="2498" y="2305"/>
                  </a:lnTo>
                  <a:lnTo>
                    <a:pt x="2402" y="1969"/>
                  </a:lnTo>
                  <a:lnTo>
                    <a:pt x="2210" y="1585"/>
                  </a:lnTo>
                  <a:lnTo>
                    <a:pt x="1970" y="1153"/>
                  </a:lnTo>
                  <a:lnTo>
                    <a:pt x="1634" y="720"/>
                  </a:lnTo>
                  <a:lnTo>
                    <a:pt x="1393" y="528"/>
                  </a:lnTo>
                  <a:lnTo>
                    <a:pt x="1201" y="384"/>
                  </a:lnTo>
                  <a:lnTo>
                    <a:pt x="913" y="240"/>
                  </a:lnTo>
                  <a:lnTo>
                    <a:pt x="625" y="96"/>
                  </a:lnTo>
                  <a:lnTo>
                    <a:pt x="337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4" name="Google Shape;3844;p59"/>
            <p:cNvSpPr/>
            <p:nvPr/>
          </p:nvSpPr>
          <p:spPr>
            <a:xfrm>
              <a:off x="1263450" y="3125225"/>
              <a:ext cx="20425" cy="54050"/>
            </a:xfrm>
            <a:custGeom>
              <a:avLst/>
              <a:gdLst/>
              <a:ahLst/>
              <a:cxnLst/>
              <a:rect l="l" t="t" r="r" b="b"/>
              <a:pathLst>
                <a:path w="817" h="2162" extrusionOk="0">
                  <a:moveTo>
                    <a:pt x="1" y="0"/>
                  </a:moveTo>
                  <a:lnTo>
                    <a:pt x="193" y="288"/>
                  </a:lnTo>
                  <a:lnTo>
                    <a:pt x="385" y="624"/>
                  </a:lnTo>
                  <a:lnTo>
                    <a:pt x="481" y="1009"/>
                  </a:lnTo>
                  <a:lnTo>
                    <a:pt x="577" y="1345"/>
                  </a:lnTo>
                  <a:lnTo>
                    <a:pt x="625" y="1921"/>
                  </a:lnTo>
                  <a:lnTo>
                    <a:pt x="673" y="2161"/>
                  </a:lnTo>
                  <a:lnTo>
                    <a:pt x="769" y="1873"/>
                  </a:lnTo>
                  <a:lnTo>
                    <a:pt x="817" y="1633"/>
                  </a:lnTo>
                  <a:lnTo>
                    <a:pt x="817" y="1441"/>
                  </a:lnTo>
                  <a:lnTo>
                    <a:pt x="817" y="1201"/>
                  </a:lnTo>
                  <a:lnTo>
                    <a:pt x="721" y="865"/>
                  </a:lnTo>
                  <a:lnTo>
                    <a:pt x="577" y="528"/>
                  </a:lnTo>
                  <a:lnTo>
                    <a:pt x="385" y="336"/>
                  </a:lnTo>
                  <a:lnTo>
                    <a:pt x="193" y="14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5" name="Google Shape;3845;p59"/>
            <p:cNvSpPr/>
            <p:nvPr/>
          </p:nvSpPr>
          <p:spPr>
            <a:xfrm>
              <a:off x="1263450" y="3125225"/>
              <a:ext cx="20425" cy="54050"/>
            </a:xfrm>
            <a:custGeom>
              <a:avLst/>
              <a:gdLst/>
              <a:ahLst/>
              <a:cxnLst/>
              <a:rect l="l" t="t" r="r" b="b"/>
              <a:pathLst>
                <a:path w="817" h="216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93" y="288"/>
                  </a:lnTo>
                  <a:lnTo>
                    <a:pt x="385" y="624"/>
                  </a:lnTo>
                  <a:lnTo>
                    <a:pt x="481" y="1009"/>
                  </a:lnTo>
                  <a:lnTo>
                    <a:pt x="577" y="1345"/>
                  </a:lnTo>
                  <a:lnTo>
                    <a:pt x="625" y="1921"/>
                  </a:lnTo>
                  <a:lnTo>
                    <a:pt x="673" y="2161"/>
                  </a:lnTo>
                  <a:lnTo>
                    <a:pt x="673" y="2161"/>
                  </a:lnTo>
                  <a:lnTo>
                    <a:pt x="769" y="1873"/>
                  </a:lnTo>
                  <a:lnTo>
                    <a:pt x="817" y="1633"/>
                  </a:lnTo>
                  <a:lnTo>
                    <a:pt x="817" y="1441"/>
                  </a:lnTo>
                  <a:lnTo>
                    <a:pt x="817" y="1201"/>
                  </a:lnTo>
                  <a:lnTo>
                    <a:pt x="721" y="865"/>
                  </a:lnTo>
                  <a:lnTo>
                    <a:pt x="577" y="528"/>
                  </a:lnTo>
                  <a:lnTo>
                    <a:pt x="385" y="336"/>
                  </a:lnTo>
                  <a:lnTo>
                    <a:pt x="193" y="144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6" name="Google Shape;3846;p59"/>
            <p:cNvSpPr/>
            <p:nvPr/>
          </p:nvSpPr>
          <p:spPr>
            <a:xfrm>
              <a:off x="393000" y="3136025"/>
              <a:ext cx="445450" cy="284575"/>
            </a:xfrm>
            <a:custGeom>
              <a:avLst/>
              <a:gdLst/>
              <a:ahLst/>
              <a:cxnLst/>
              <a:rect l="l" t="t" r="r" b="b"/>
              <a:pathLst>
                <a:path w="17818" h="11383" extrusionOk="0">
                  <a:moveTo>
                    <a:pt x="1729" y="0"/>
                  </a:moveTo>
                  <a:lnTo>
                    <a:pt x="0" y="1633"/>
                  </a:lnTo>
                  <a:lnTo>
                    <a:pt x="336" y="2113"/>
                  </a:lnTo>
                  <a:lnTo>
                    <a:pt x="1249" y="3314"/>
                  </a:lnTo>
                  <a:lnTo>
                    <a:pt x="1921" y="4131"/>
                  </a:lnTo>
                  <a:lnTo>
                    <a:pt x="2738" y="4995"/>
                  </a:lnTo>
                  <a:lnTo>
                    <a:pt x="3698" y="5955"/>
                  </a:lnTo>
                  <a:lnTo>
                    <a:pt x="4755" y="6916"/>
                  </a:lnTo>
                  <a:lnTo>
                    <a:pt x="5907" y="7876"/>
                  </a:lnTo>
                  <a:lnTo>
                    <a:pt x="6532" y="8309"/>
                  </a:lnTo>
                  <a:lnTo>
                    <a:pt x="7204" y="8741"/>
                  </a:lnTo>
                  <a:lnTo>
                    <a:pt x="7876" y="9173"/>
                  </a:lnTo>
                  <a:lnTo>
                    <a:pt x="8549" y="9557"/>
                  </a:lnTo>
                  <a:lnTo>
                    <a:pt x="9269" y="9942"/>
                  </a:lnTo>
                  <a:lnTo>
                    <a:pt x="10038" y="10278"/>
                  </a:lnTo>
                  <a:lnTo>
                    <a:pt x="10806" y="10566"/>
                  </a:lnTo>
                  <a:lnTo>
                    <a:pt x="11574" y="10854"/>
                  </a:lnTo>
                  <a:lnTo>
                    <a:pt x="12391" y="11046"/>
                  </a:lnTo>
                  <a:lnTo>
                    <a:pt x="13255" y="11238"/>
                  </a:lnTo>
                  <a:lnTo>
                    <a:pt x="14072" y="11334"/>
                  </a:lnTo>
                  <a:lnTo>
                    <a:pt x="14936" y="11382"/>
                  </a:lnTo>
                  <a:lnTo>
                    <a:pt x="15849" y="11382"/>
                  </a:lnTo>
                  <a:lnTo>
                    <a:pt x="16761" y="11334"/>
                  </a:lnTo>
                  <a:lnTo>
                    <a:pt x="17001" y="11238"/>
                  </a:lnTo>
                  <a:lnTo>
                    <a:pt x="17241" y="11142"/>
                  </a:lnTo>
                  <a:lnTo>
                    <a:pt x="17433" y="10950"/>
                  </a:lnTo>
                  <a:lnTo>
                    <a:pt x="17626" y="10758"/>
                  </a:lnTo>
                  <a:lnTo>
                    <a:pt x="17722" y="10566"/>
                  </a:lnTo>
                  <a:lnTo>
                    <a:pt x="17818" y="10278"/>
                  </a:lnTo>
                  <a:lnTo>
                    <a:pt x="17818" y="10038"/>
                  </a:lnTo>
                  <a:lnTo>
                    <a:pt x="17770" y="9749"/>
                  </a:lnTo>
                  <a:lnTo>
                    <a:pt x="17337" y="8453"/>
                  </a:lnTo>
                  <a:lnTo>
                    <a:pt x="17193" y="8069"/>
                  </a:lnTo>
                  <a:lnTo>
                    <a:pt x="17001" y="7684"/>
                  </a:lnTo>
                  <a:lnTo>
                    <a:pt x="16761" y="7396"/>
                  </a:lnTo>
                  <a:lnTo>
                    <a:pt x="16473" y="7108"/>
                  </a:lnTo>
                  <a:lnTo>
                    <a:pt x="16137" y="6868"/>
                  </a:lnTo>
                  <a:lnTo>
                    <a:pt x="15753" y="6724"/>
                  </a:lnTo>
                  <a:lnTo>
                    <a:pt x="15368" y="6580"/>
                  </a:lnTo>
                  <a:lnTo>
                    <a:pt x="14936" y="6532"/>
                  </a:lnTo>
                  <a:lnTo>
                    <a:pt x="13928" y="6484"/>
                  </a:lnTo>
                  <a:lnTo>
                    <a:pt x="12727" y="6340"/>
                  </a:lnTo>
                  <a:lnTo>
                    <a:pt x="12103" y="6244"/>
                  </a:lnTo>
                  <a:lnTo>
                    <a:pt x="11430" y="6100"/>
                  </a:lnTo>
                  <a:lnTo>
                    <a:pt x="10710" y="5907"/>
                  </a:lnTo>
                  <a:lnTo>
                    <a:pt x="9941" y="5667"/>
                  </a:lnTo>
                  <a:lnTo>
                    <a:pt x="9125" y="5331"/>
                  </a:lnTo>
                  <a:lnTo>
                    <a:pt x="8261" y="4899"/>
                  </a:lnTo>
                  <a:lnTo>
                    <a:pt x="7348" y="4371"/>
                  </a:lnTo>
                  <a:lnTo>
                    <a:pt x="6340" y="3746"/>
                  </a:lnTo>
                  <a:lnTo>
                    <a:pt x="5283" y="3026"/>
                  </a:lnTo>
                  <a:lnTo>
                    <a:pt x="4178" y="2161"/>
                  </a:lnTo>
                  <a:lnTo>
                    <a:pt x="2978" y="1153"/>
                  </a:lnTo>
                  <a:lnTo>
                    <a:pt x="1729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7" name="Google Shape;3847;p59"/>
            <p:cNvSpPr/>
            <p:nvPr/>
          </p:nvSpPr>
          <p:spPr>
            <a:xfrm>
              <a:off x="393000" y="3136025"/>
              <a:ext cx="445450" cy="284575"/>
            </a:xfrm>
            <a:custGeom>
              <a:avLst/>
              <a:gdLst/>
              <a:ahLst/>
              <a:cxnLst/>
              <a:rect l="l" t="t" r="r" b="b"/>
              <a:pathLst>
                <a:path w="17818" h="11383" fill="none" extrusionOk="0">
                  <a:moveTo>
                    <a:pt x="14936" y="6532"/>
                  </a:moveTo>
                  <a:lnTo>
                    <a:pt x="14936" y="6532"/>
                  </a:lnTo>
                  <a:lnTo>
                    <a:pt x="13928" y="6484"/>
                  </a:lnTo>
                  <a:lnTo>
                    <a:pt x="12727" y="6340"/>
                  </a:lnTo>
                  <a:lnTo>
                    <a:pt x="12103" y="6244"/>
                  </a:lnTo>
                  <a:lnTo>
                    <a:pt x="11430" y="6100"/>
                  </a:lnTo>
                  <a:lnTo>
                    <a:pt x="10710" y="5907"/>
                  </a:lnTo>
                  <a:lnTo>
                    <a:pt x="9941" y="5667"/>
                  </a:lnTo>
                  <a:lnTo>
                    <a:pt x="9125" y="5331"/>
                  </a:lnTo>
                  <a:lnTo>
                    <a:pt x="8261" y="4899"/>
                  </a:lnTo>
                  <a:lnTo>
                    <a:pt x="7348" y="4371"/>
                  </a:lnTo>
                  <a:lnTo>
                    <a:pt x="6340" y="3746"/>
                  </a:lnTo>
                  <a:lnTo>
                    <a:pt x="5283" y="3026"/>
                  </a:lnTo>
                  <a:lnTo>
                    <a:pt x="4178" y="2161"/>
                  </a:lnTo>
                  <a:lnTo>
                    <a:pt x="2978" y="1153"/>
                  </a:lnTo>
                  <a:lnTo>
                    <a:pt x="1729" y="0"/>
                  </a:lnTo>
                  <a:lnTo>
                    <a:pt x="0" y="1633"/>
                  </a:lnTo>
                  <a:lnTo>
                    <a:pt x="0" y="1633"/>
                  </a:lnTo>
                  <a:lnTo>
                    <a:pt x="336" y="2113"/>
                  </a:lnTo>
                  <a:lnTo>
                    <a:pt x="1249" y="3314"/>
                  </a:lnTo>
                  <a:lnTo>
                    <a:pt x="1921" y="4131"/>
                  </a:lnTo>
                  <a:lnTo>
                    <a:pt x="2738" y="4995"/>
                  </a:lnTo>
                  <a:lnTo>
                    <a:pt x="3698" y="5955"/>
                  </a:lnTo>
                  <a:lnTo>
                    <a:pt x="4755" y="6916"/>
                  </a:lnTo>
                  <a:lnTo>
                    <a:pt x="5907" y="7876"/>
                  </a:lnTo>
                  <a:lnTo>
                    <a:pt x="6532" y="8309"/>
                  </a:lnTo>
                  <a:lnTo>
                    <a:pt x="7204" y="8741"/>
                  </a:lnTo>
                  <a:lnTo>
                    <a:pt x="7876" y="9173"/>
                  </a:lnTo>
                  <a:lnTo>
                    <a:pt x="8549" y="9557"/>
                  </a:lnTo>
                  <a:lnTo>
                    <a:pt x="9269" y="9942"/>
                  </a:lnTo>
                  <a:lnTo>
                    <a:pt x="10038" y="10278"/>
                  </a:lnTo>
                  <a:lnTo>
                    <a:pt x="10806" y="10566"/>
                  </a:lnTo>
                  <a:lnTo>
                    <a:pt x="11574" y="10854"/>
                  </a:lnTo>
                  <a:lnTo>
                    <a:pt x="12391" y="11046"/>
                  </a:lnTo>
                  <a:lnTo>
                    <a:pt x="13255" y="11238"/>
                  </a:lnTo>
                  <a:lnTo>
                    <a:pt x="14072" y="11334"/>
                  </a:lnTo>
                  <a:lnTo>
                    <a:pt x="14936" y="11382"/>
                  </a:lnTo>
                  <a:lnTo>
                    <a:pt x="15849" y="11382"/>
                  </a:lnTo>
                  <a:lnTo>
                    <a:pt x="16761" y="11334"/>
                  </a:lnTo>
                  <a:lnTo>
                    <a:pt x="16761" y="11334"/>
                  </a:lnTo>
                  <a:lnTo>
                    <a:pt x="17001" y="11238"/>
                  </a:lnTo>
                  <a:lnTo>
                    <a:pt x="17241" y="11142"/>
                  </a:lnTo>
                  <a:lnTo>
                    <a:pt x="17433" y="10950"/>
                  </a:lnTo>
                  <a:lnTo>
                    <a:pt x="17626" y="10758"/>
                  </a:lnTo>
                  <a:lnTo>
                    <a:pt x="17722" y="10566"/>
                  </a:lnTo>
                  <a:lnTo>
                    <a:pt x="17818" y="10278"/>
                  </a:lnTo>
                  <a:lnTo>
                    <a:pt x="17818" y="10038"/>
                  </a:lnTo>
                  <a:lnTo>
                    <a:pt x="17770" y="9749"/>
                  </a:lnTo>
                  <a:lnTo>
                    <a:pt x="17337" y="8453"/>
                  </a:lnTo>
                  <a:lnTo>
                    <a:pt x="17337" y="8453"/>
                  </a:lnTo>
                  <a:lnTo>
                    <a:pt x="17193" y="8069"/>
                  </a:lnTo>
                  <a:lnTo>
                    <a:pt x="17001" y="7684"/>
                  </a:lnTo>
                  <a:lnTo>
                    <a:pt x="16761" y="7396"/>
                  </a:lnTo>
                  <a:lnTo>
                    <a:pt x="16473" y="7108"/>
                  </a:lnTo>
                  <a:lnTo>
                    <a:pt x="16137" y="6868"/>
                  </a:lnTo>
                  <a:lnTo>
                    <a:pt x="15753" y="6724"/>
                  </a:lnTo>
                  <a:lnTo>
                    <a:pt x="15368" y="6580"/>
                  </a:lnTo>
                  <a:lnTo>
                    <a:pt x="14936" y="653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8" name="Google Shape;3848;p59"/>
            <p:cNvSpPr/>
            <p:nvPr/>
          </p:nvSpPr>
          <p:spPr>
            <a:xfrm>
              <a:off x="634325" y="3274100"/>
              <a:ext cx="19225" cy="7225"/>
            </a:xfrm>
            <a:custGeom>
              <a:avLst/>
              <a:gdLst/>
              <a:ahLst/>
              <a:cxnLst/>
              <a:rect l="l" t="t" r="r" b="b"/>
              <a:pathLst>
                <a:path w="769" h="289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BB5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9" name="Google Shape;3849;p59"/>
            <p:cNvSpPr/>
            <p:nvPr/>
          </p:nvSpPr>
          <p:spPr>
            <a:xfrm>
              <a:off x="634325" y="3274100"/>
              <a:ext cx="19225" cy="7225"/>
            </a:xfrm>
            <a:custGeom>
              <a:avLst/>
              <a:gdLst/>
              <a:ahLst/>
              <a:cxnLst/>
              <a:rect l="l" t="t" r="r" b="b"/>
              <a:pathLst>
                <a:path w="769" h="28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0" name="Google Shape;3850;p59"/>
            <p:cNvSpPr/>
            <p:nvPr/>
          </p:nvSpPr>
          <p:spPr>
            <a:xfrm>
              <a:off x="624725" y="3274100"/>
              <a:ext cx="28825" cy="116475"/>
            </a:xfrm>
            <a:custGeom>
              <a:avLst/>
              <a:gdLst/>
              <a:ahLst/>
              <a:cxnLst/>
              <a:rect l="l" t="t" r="r" b="b"/>
              <a:pathLst>
                <a:path w="1153" h="4659" extrusionOk="0">
                  <a:moveTo>
                    <a:pt x="384" y="0"/>
                  </a:moveTo>
                  <a:lnTo>
                    <a:pt x="0" y="4419"/>
                  </a:lnTo>
                  <a:lnTo>
                    <a:pt x="576" y="4659"/>
                  </a:lnTo>
                  <a:lnTo>
                    <a:pt x="865" y="2450"/>
                  </a:lnTo>
                  <a:lnTo>
                    <a:pt x="1009" y="1249"/>
                  </a:lnTo>
                  <a:lnTo>
                    <a:pt x="1153" y="288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1" name="Google Shape;3851;p59"/>
            <p:cNvSpPr/>
            <p:nvPr/>
          </p:nvSpPr>
          <p:spPr>
            <a:xfrm>
              <a:off x="624725" y="3274100"/>
              <a:ext cx="28825" cy="116475"/>
            </a:xfrm>
            <a:custGeom>
              <a:avLst/>
              <a:gdLst/>
              <a:ahLst/>
              <a:cxnLst/>
              <a:rect l="l" t="t" r="r" b="b"/>
              <a:pathLst>
                <a:path w="1153" h="4659" fill="none" extrusionOk="0">
                  <a:moveTo>
                    <a:pt x="384" y="0"/>
                  </a:moveTo>
                  <a:lnTo>
                    <a:pt x="0" y="4419"/>
                  </a:lnTo>
                  <a:lnTo>
                    <a:pt x="0" y="4419"/>
                  </a:lnTo>
                  <a:lnTo>
                    <a:pt x="576" y="4659"/>
                  </a:lnTo>
                  <a:lnTo>
                    <a:pt x="576" y="4659"/>
                  </a:lnTo>
                  <a:lnTo>
                    <a:pt x="865" y="2450"/>
                  </a:lnTo>
                  <a:lnTo>
                    <a:pt x="1009" y="1249"/>
                  </a:lnTo>
                  <a:lnTo>
                    <a:pt x="1153" y="288"/>
                  </a:lnTo>
                  <a:lnTo>
                    <a:pt x="1153" y="288"/>
                  </a:lnTo>
                  <a:lnTo>
                    <a:pt x="38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2" name="Google Shape;3852;p59"/>
            <p:cNvSpPr/>
            <p:nvPr/>
          </p:nvSpPr>
          <p:spPr>
            <a:xfrm>
              <a:off x="636725" y="3264500"/>
              <a:ext cx="136900" cy="183700"/>
            </a:xfrm>
            <a:custGeom>
              <a:avLst/>
              <a:gdLst/>
              <a:ahLst/>
              <a:cxnLst/>
              <a:rect l="l" t="t" r="r" b="b"/>
              <a:pathLst>
                <a:path w="5476" h="7348" extrusionOk="0">
                  <a:moveTo>
                    <a:pt x="1009" y="0"/>
                  </a:moveTo>
                  <a:lnTo>
                    <a:pt x="865" y="48"/>
                  </a:lnTo>
                  <a:lnTo>
                    <a:pt x="817" y="144"/>
                  </a:lnTo>
                  <a:lnTo>
                    <a:pt x="769" y="384"/>
                  </a:lnTo>
                  <a:lnTo>
                    <a:pt x="625" y="1105"/>
                  </a:lnTo>
                  <a:lnTo>
                    <a:pt x="337" y="3122"/>
                  </a:lnTo>
                  <a:lnTo>
                    <a:pt x="0" y="6051"/>
                  </a:lnTo>
                  <a:lnTo>
                    <a:pt x="5187" y="7348"/>
                  </a:lnTo>
                  <a:lnTo>
                    <a:pt x="5475" y="720"/>
                  </a:lnTo>
                  <a:lnTo>
                    <a:pt x="3890" y="768"/>
                  </a:lnTo>
                  <a:lnTo>
                    <a:pt x="2786" y="768"/>
                  </a:lnTo>
                  <a:lnTo>
                    <a:pt x="2210" y="720"/>
                  </a:lnTo>
                  <a:lnTo>
                    <a:pt x="2017" y="576"/>
                  </a:lnTo>
                  <a:lnTo>
                    <a:pt x="1633" y="288"/>
                  </a:lnTo>
                  <a:lnTo>
                    <a:pt x="1393" y="144"/>
                  </a:lnTo>
                  <a:lnTo>
                    <a:pt x="1201" y="48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3" name="Google Shape;3853;p59"/>
            <p:cNvSpPr/>
            <p:nvPr/>
          </p:nvSpPr>
          <p:spPr>
            <a:xfrm>
              <a:off x="636725" y="3264500"/>
              <a:ext cx="136900" cy="183700"/>
            </a:xfrm>
            <a:custGeom>
              <a:avLst/>
              <a:gdLst/>
              <a:ahLst/>
              <a:cxnLst/>
              <a:rect l="l" t="t" r="r" b="b"/>
              <a:pathLst>
                <a:path w="5476" h="7348" fill="none" extrusionOk="0">
                  <a:moveTo>
                    <a:pt x="5475" y="720"/>
                  </a:moveTo>
                  <a:lnTo>
                    <a:pt x="5475" y="720"/>
                  </a:lnTo>
                  <a:lnTo>
                    <a:pt x="3890" y="768"/>
                  </a:lnTo>
                  <a:lnTo>
                    <a:pt x="2786" y="768"/>
                  </a:lnTo>
                  <a:lnTo>
                    <a:pt x="2210" y="720"/>
                  </a:lnTo>
                  <a:lnTo>
                    <a:pt x="2210" y="720"/>
                  </a:lnTo>
                  <a:lnTo>
                    <a:pt x="2017" y="576"/>
                  </a:lnTo>
                  <a:lnTo>
                    <a:pt x="1633" y="288"/>
                  </a:lnTo>
                  <a:lnTo>
                    <a:pt x="1393" y="144"/>
                  </a:lnTo>
                  <a:lnTo>
                    <a:pt x="1201" y="48"/>
                  </a:lnTo>
                  <a:lnTo>
                    <a:pt x="1009" y="0"/>
                  </a:lnTo>
                  <a:lnTo>
                    <a:pt x="865" y="48"/>
                  </a:lnTo>
                  <a:lnTo>
                    <a:pt x="865" y="48"/>
                  </a:lnTo>
                  <a:lnTo>
                    <a:pt x="817" y="144"/>
                  </a:lnTo>
                  <a:lnTo>
                    <a:pt x="769" y="384"/>
                  </a:lnTo>
                  <a:lnTo>
                    <a:pt x="625" y="1105"/>
                  </a:lnTo>
                  <a:lnTo>
                    <a:pt x="337" y="3122"/>
                  </a:lnTo>
                  <a:lnTo>
                    <a:pt x="0" y="6051"/>
                  </a:lnTo>
                  <a:lnTo>
                    <a:pt x="5187" y="7348"/>
                  </a:lnTo>
                  <a:lnTo>
                    <a:pt x="5475" y="7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4" name="Google Shape;3854;p59"/>
            <p:cNvSpPr/>
            <p:nvPr/>
          </p:nvSpPr>
          <p:spPr>
            <a:xfrm>
              <a:off x="636725" y="3264500"/>
              <a:ext cx="104475" cy="174100"/>
            </a:xfrm>
            <a:custGeom>
              <a:avLst/>
              <a:gdLst/>
              <a:ahLst/>
              <a:cxnLst/>
              <a:rect l="l" t="t" r="r" b="b"/>
              <a:pathLst>
                <a:path w="4179" h="6964" extrusionOk="0">
                  <a:moveTo>
                    <a:pt x="1009" y="0"/>
                  </a:moveTo>
                  <a:lnTo>
                    <a:pt x="865" y="48"/>
                  </a:lnTo>
                  <a:lnTo>
                    <a:pt x="769" y="240"/>
                  </a:lnTo>
                  <a:lnTo>
                    <a:pt x="673" y="672"/>
                  </a:lnTo>
                  <a:lnTo>
                    <a:pt x="529" y="1633"/>
                  </a:lnTo>
                  <a:lnTo>
                    <a:pt x="385" y="2834"/>
                  </a:lnTo>
                  <a:lnTo>
                    <a:pt x="96" y="5043"/>
                  </a:lnTo>
                  <a:lnTo>
                    <a:pt x="0" y="6051"/>
                  </a:lnTo>
                  <a:lnTo>
                    <a:pt x="3650" y="6964"/>
                  </a:lnTo>
                  <a:lnTo>
                    <a:pt x="3698" y="4995"/>
                  </a:lnTo>
                  <a:lnTo>
                    <a:pt x="3794" y="3266"/>
                  </a:lnTo>
                  <a:lnTo>
                    <a:pt x="3986" y="1777"/>
                  </a:lnTo>
                  <a:lnTo>
                    <a:pt x="4083" y="1201"/>
                  </a:lnTo>
                  <a:lnTo>
                    <a:pt x="4179" y="768"/>
                  </a:lnTo>
                  <a:lnTo>
                    <a:pt x="3122" y="768"/>
                  </a:lnTo>
                  <a:lnTo>
                    <a:pt x="2210" y="720"/>
                  </a:lnTo>
                  <a:lnTo>
                    <a:pt x="2017" y="576"/>
                  </a:lnTo>
                  <a:lnTo>
                    <a:pt x="1729" y="336"/>
                  </a:lnTo>
                  <a:lnTo>
                    <a:pt x="1345" y="96"/>
                  </a:lnTo>
                  <a:lnTo>
                    <a:pt x="1201" y="48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rgbClr val="76A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5" name="Google Shape;3855;p59"/>
            <p:cNvSpPr/>
            <p:nvPr/>
          </p:nvSpPr>
          <p:spPr>
            <a:xfrm>
              <a:off x="7519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6" name="Google Shape;3856;p59"/>
            <p:cNvSpPr/>
            <p:nvPr/>
          </p:nvSpPr>
          <p:spPr>
            <a:xfrm>
              <a:off x="7531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7" name="Google Shape;3857;p59"/>
            <p:cNvSpPr/>
            <p:nvPr/>
          </p:nvSpPr>
          <p:spPr>
            <a:xfrm>
              <a:off x="7531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8" name="Google Shape;3858;p59"/>
            <p:cNvSpPr/>
            <p:nvPr/>
          </p:nvSpPr>
          <p:spPr>
            <a:xfrm>
              <a:off x="753175" y="3282500"/>
              <a:ext cx="12050" cy="25"/>
            </a:xfrm>
            <a:custGeom>
              <a:avLst/>
              <a:gdLst/>
              <a:ahLst/>
              <a:cxnLst/>
              <a:rect l="l" t="t" r="r" b="b"/>
              <a:pathLst>
                <a:path w="482" h="1" fill="none" extrusionOk="0">
                  <a:moveTo>
                    <a:pt x="481" y="0"/>
                  </a:moveTo>
                  <a:lnTo>
                    <a:pt x="48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481" y="0"/>
                  </a:lnTo>
                  <a:lnTo>
                    <a:pt x="4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9" name="Google Shape;3859;p59"/>
            <p:cNvSpPr/>
            <p:nvPr/>
          </p:nvSpPr>
          <p:spPr>
            <a:xfrm>
              <a:off x="636725" y="3264500"/>
              <a:ext cx="104475" cy="174100"/>
            </a:xfrm>
            <a:custGeom>
              <a:avLst/>
              <a:gdLst/>
              <a:ahLst/>
              <a:cxnLst/>
              <a:rect l="l" t="t" r="r" b="b"/>
              <a:pathLst>
                <a:path w="4179" h="6964" fill="none" extrusionOk="0">
                  <a:moveTo>
                    <a:pt x="1009" y="0"/>
                  </a:moveTo>
                  <a:lnTo>
                    <a:pt x="1009" y="0"/>
                  </a:lnTo>
                  <a:lnTo>
                    <a:pt x="865" y="48"/>
                  </a:lnTo>
                  <a:lnTo>
                    <a:pt x="865" y="48"/>
                  </a:lnTo>
                  <a:lnTo>
                    <a:pt x="769" y="240"/>
                  </a:lnTo>
                  <a:lnTo>
                    <a:pt x="673" y="672"/>
                  </a:lnTo>
                  <a:lnTo>
                    <a:pt x="673" y="672"/>
                  </a:lnTo>
                  <a:lnTo>
                    <a:pt x="529" y="1633"/>
                  </a:lnTo>
                  <a:lnTo>
                    <a:pt x="385" y="2834"/>
                  </a:lnTo>
                  <a:lnTo>
                    <a:pt x="96" y="5043"/>
                  </a:lnTo>
                  <a:lnTo>
                    <a:pt x="96" y="5043"/>
                  </a:lnTo>
                  <a:lnTo>
                    <a:pt x="0" y="6051"/>
                  </a:lnTo>
                  <a:lnTo>
                    <a:pt x="3650" y="6964"/>
                  </a:lnTo>
                  <a:lnTo>
                    <a:pt x="3650" y="6964"/>
                  </a:lnTo>
                  <a:lnTo>
                    <a:pt x="3698" y="4995"/>
                  </a:lnTo>
                  <a:lnTo>
                    <a:pt x="3794" y="3266"/>
                  </a:lnTo>
                  <a:lnTo>
                    <a:pt x="3986" y="1777"/>
                  </a:lnTo>
                  <a:lnTo>
                    <a:pt x="4083" y="1201"/>
                  </a:lnTo>
                  <a:lnTo>
                    <a:pt x="4179" y="768"/>
                  </a:lnTo>
                  <a:lnTo>
                    <a:pt x="4179" y="768"/>
                  </a:lnTo>
                  <a:lnTo>
                    <a:pt x="3122" y="768"/>
                  </a:lnTo>
                  <a:lnTo>
                    <a:pt x="3122" y="768"/>
                  </a:lnTo>
                  <a:lnTo>
                    <a:pt x="2210" y="720"/>
                  </a:lnTo>
                  <a:lnTo>
                    <a:pt x="2210" y="720"/>
                  </a:lnTo>
                  <a:lnTo>
                    <a:pt x="2017" y="576"/>
                  </a:lnTo>
                  <a:lnTo>
                    <a:pt x="1729" y="336"/>
                  </a:lnTo>
                  <a:lnTo>
                    <a:pt x="1345" y="96"/>
                  </a:lnTo>
                  <a:lnTo>
                    <a:pt x="1201" y="48"/>
                  </a:lnTo>
                  <a:lnTo>
                    <a:pt x="100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0" name="Google Shape;3860;p59"/>
            <p:cNvSpPr/>
            <p:nvPr/>
          </p:nvSpPr>
          <p:spPr>
            <a:xfrm>
              <a:off x="727975" y="3282500"/>
              <a:ext cx="25225" cy="159700"/>
            </a:xfrm>
            <a:custGeom>
              <a:avLst/>
              <a:gdLst/>
              <a:ahLst/>
              <a:cxnLst/>
              <a:rect l="l" t="t" r="r" b="b"/>
              <a:pathLst>
                <a:path w="1009" h="6388" extrusionOk="0">
                  <a:moveTo>
                    <a:pt x="0" y="6244"/>
                  </a:moveTo>
                  <a:lnTo>
                    <a:pt x="0" y="6244"/>
                  </a:lnTo>
                  <a:lnTo>
                    <a:pt x="673" y="6388"/>
                  </a:lnTo>
                  <a:lnTo>
                    <a:pt x="673" y="6388"/>
                  </a:lnTo>
                  <a:lnTo>
                    <a:pt x="0" y="6244"/>
                  </a:lnTo>
                  <a:close/>
                  <a:moveTo>
                    <a:pt x="961" y="0"/>
                  </a:moveTo>
                  <a:lnTo>
                    <a:pt x="961" y="0"/>
                  </a:lnTo>
                  <a:lnTo>
                    <a:pt x="529" y="48"/>
                  </a:lnTo>
                  <a:lnTo>
                    <a:pt x="529" y="48"/>
                  </a:lnTo>
                  <a:lnTo>
                    <a:pt x="529" y="48"/>
                  </a:lnTo>
                  <a:lnTo>
                    <a:pt x="961" y="0"/>
                  </a:lnTo>
                  <a:close/>
                  <a:moveTo>
                    <a:pt x="1009" y="0"/>
                  </a:moveTo>
                  <a:lnTo>
                    <a:pt x="1009" y="0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009" y="0"/>
                  </a:lnTo>
                  <a:close/>
                  <a:moveTo>
                    <a:pt x="1009" y="0"/>
                  </a:move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close/>
                  <a:moveTo>
                    <a:pt x="1009" y="0"/>
                  </a:move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rgbClr val="D8DF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1" name="Google Shape;3861;p59"/>
            <p:cNvSpPr/>
            <p:nvPr/>
          </p:nvSpPr>
          <p:spPr>
            <a:xfrm>
              <a:off x="727975" y="3438575"/>
              <a:ext cx="16825" cy="3625"/>
            </a:xfrm>
            <a:custGeom>
              <a:avLst/>
              <a:gdLst/>
              <a:ahLst/>
              <a:cxnLst/>
              <a:rect l="l" t="t" r="r" b="b"/>
              <a:pathLst>
                <a:path w="673" h="14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673" y="145"/>
                  </a:lnTo>
                  <a:lnTo>
                    <a:pt x="673" y="14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2" name="Google Shape;3862;p59"/>
            <p:cNvSpPr/>
            <p:nvPr/>
          </p:nvSpPr>
          <p:spPr>
            <a:xfrm>
              <a:off x="741175" y="3282500"/>
              <a:ext cx="10825" cy="1225"/>
            </a:xfrm>
            <a:custGeom>
              <a:avLst/>
              <a:gdLst/>
              <a:ahLst/>
              <a:cxnLst/>
              <a:rect l="l" t="t" r="r" b="b"/>
              <a:pathLst>
                <a:path w="433" h="49" fill="none" extrusionOk="0">
                  <a:moveTo>
                    <a:pt x="433" y="0"/>
                  </a:moveTo>
                  <a:lnTo>
                    <a:pt x="433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4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3" name="Google Shape;3863;p59"/>
            <p:cNvSpPr/>
            <p:nvPr/>
          </p:nvSpPr>
          <p:spPr>
            <a:xfrm>
              <a:off x="751975" y="328250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4" name="Google Shape;3864;p59"/>
            <p:cNvSpPr/>
            <p:nvPr/>
          </p:nvSpPr>
          <p:spPr>
            <a:xfrm>
              <a:off x="7531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5" name="Google Shape;3865;p59"/>
            <p:cNvSpPr/>
            <p:nvPr/>
          </p:nvSpPr>
          <p:spPr>
            <a:xfrm>
              <a:off x="7531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6" name="Google Shape;3866;p59"/>
            <p:cNvSpPr/>
            <p:nvPr/>
          </p:nvSpPr>
          <p:spPr>
            <a:xfrm>
              <a:off x="727975" y="3282500"/>
              <a:ext cx="37250" cy="159700"/>
            </a:xfrm>
            <a:custGeom>
              <a:avLst/>
              <a:gdLst/>
              <a:ahLst/>
              <a:cxnLst/>
              <a:rect l="l" t="t" r="r" b="b"/>
              <a:pathLst>
                <a:path w="1490" h="6388" extrusionOk="0">
                  <a:moveTo>
                    <a:pt x="961" y="0"/>
                  </a:moveTo>
                  <a:lnTo>
                    <a:pt x="529" y="48"/>
                  </a:lnTo>
                  <a:lnTo>
                    <a:pt x="433" y="481"/>
                  </a:lnTo>
                  <a:lnTo>
                    <a:pt x="336" y="1057"/>
                  </a:lnTo>
                  <a:lnTo>
                    <a:pt x="144" y="2546"/>
                  </a:lnTo>
                  <a:lnTo>
                    <a:pt x="48" y="4275"/>
                  </a:lnTo>
                  <a:lnTo>
                    <a:pt x="0" y="6244"/>
                  </a:lnTo>
                  <a:lnTo>
                    <a:pt x="673" y="6388"/>
                  </a:lnTo>
                  <a:lnTo>
                    <a:pt x="817" y="4131"/>
                  </a:lnTo>
                  <a:lnTo>
                    <a:pt x="913" y="3170"/>
                  </a:lnTo>
                  <a:lnTo>
                    <a:pt x="1009" y="2306"/>
                  </a:lnTo>
                  <a:lnTo>
                    <a:pt x="961" y="2306"/>
                  </a:lnTo>
                  <a:lnTo>
                    <a:pt x="913" y="2017"/>
                  </a:lnTo>
                  <a:lnTo>
                    <a:pt x="913" y="1729"/>
                  </a:lnTo>
                  <a:lnTo>
                    <a:pt x="913" y="1441"/>
                  </a:lnTo>
                  <a:lnTo>
                    <a:pt x="1009" y="1105"/>
                  </a:lnTo>
                  <a:lnTo>
                    <a:pt x="1249" y="529"/>
                  </a:lnTo>
                  <a:lnTo>
                    <a:pt x="1489" y="0"/>
                  </a:lnTo>
                  <a:close/>
                </a:path>
              </a:pathLst>
            </a:custGeom>
            <a:solidFill>
              <a:srgbClr val="6D9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7" name="Google Shape;3867;p59"/>
            <p:cNvSpPr/>
            <p:nvPr/>
          </p:nvSpPr>
          <p:spPr>
            <a:xfrm>
              <a:off x="727975" y="3282500"/>
              <a:ext cx="37250" cy="159700"/>
            </a:xfrm>
            <a:custGeom>
              <a:avLst/>
              <a:gdLst/>
              <a:ahLst/>
              <a:cxnLst/>
              <a:rect l="l" t="t" r="r" b="b"/>
              <a:pathLst>
                <a:path w="1490" h="6388" fill="none" extrusionOk="0">
                  <a:moveTo>
                    <a:pt x="1489" y="0"/>
                  </a:moveTo>
                  <a:lnTo>
                    <a:pt x="148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529" y="48"/>
                  </a:lnTo>
                  <a:lnTo>
                    <a:pt x="529" y="48"/>
                  </a:lnTo>
                  <a:lnTo>
                    <a:pt x="433" y="481"/>
                  </a:lnTo>
                  <a:lnTo>
                    <a:pt x="336" y="1057"/>
                  </a:lnTo>
                  <a:lnTo>
                    <a:pt x="144" y="2546"/>
                  </a:lnTo>
                  <a:lnTo>
                    <a:pt x="48" y="4275"/>
                  </a:lnTo>
                  <a:lnTo>
                    <a:pt x="0" y="6244"/>
                  </a:lnTo>
                  <a:lnTo>
                    <a:pt x="673" y="6388"/>
                  </a:lnTo>
                  <a:lnTo>
                    <a:pt x="673" y="6388"/>
                  </a:lnTo>
                  <a:lnTo>
                    <a:pt x="817" y="4131"/>
                  </a:lnTo>
                  <a:lnTo>
                    <a:pt x="913" y="3170"/>
                  </a:lnTo>
                  <a:lnTo>
                    <a:pt x="1009" y="2306"/>
                  </a:lnTo>
                  <a:lnTo>
                    <a:pt x="1009" y="2306"/>
                  </a:lnTo>
                  <a:lnTo>
                    <a:pt x="961" y="2306"/>
                  </a:lnTo>
                  <a:lnTo>
                    <a:pt x="961" y="2306"/>
                  </a:lnTo>
                  <a:lnTo>
                    <a:pt x="913" y="2017"/>
                  </a:lnTo>
                  <a:lnTo>
                    <a:pt x="913" y="1729"/>
                  </a:lnTo>
                  <a:lnTo>
                    <a:pt x="913" y="1441"/>
                  </a:lnTo>
                  <a:lnTo>
                    <a:pt x="1009" y="1105"/>
                  </a:lnTo>
                  <a:lnTo>
                    <a:pt x="1249" y="529"/>
                  </a:lnTo>
                  <a:lnTo>
                    <a:pt x="148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8" name="Google Shape;3868;p59"/>
            <p:cNvSpPr/>
            <p:nvPr/>
          </p:nvSpPr>
          <p:spPr>
            <a:xfrm>
              <a:off x="307750" y="3044775"/>
              <a:ext cx="140500" cy="148900"/>
            </a:xfrm>
            <a:custGeom>
              <a:avLst/>
              <a:gdLst/>
              <a:ahLst/>
              <a:cxnLst/>
              <a:rect l="l" t="t" r="r" b="b"/>
              <a:pathLst>
                <a:path w="5620" h="5956" extrusionOk="0">
                  <a:moveTo>
                    <a:pt x="1921" y="0"/>
                  </a:moveTo>
                  <a:lnTo>
                    <a:pt x="1873" y="48"/>
                  </a:lnTo>
                  <a:lnTo>
                    <a:pt x="1873" y="241"/>
                  </a:lnTo>
                  <a:lnTo>
                    <a:pt x="1969" y="529"/>
                  </a:lnTo>
                  <a:lnTo>
                    <a:pt x="2114" y="817"/>
                  </a:lnTo>
                  <a:lnTo>
                    <a:pt x="2306" y="1153"/>
                  </a:lnTo>
                  <a:lnTo>
                    <a:pt x="2690" y="1777"/>
                  </a:lnTo>
                  <a:lnTo>
                    <a:pt x="2930" y="2162"/>
                  </a:lnTo>
                  <a:lnTo>
                    <a:pt x="2930" y="2162"/>
                  </a:lnTo>
                  <a:lnTo>
                    <a:pt x="2450" y="1777"/>
                  </a:lnTo>
                  <a:lnTo>
                    <a:pt x="1729" y="1249"/>
                  </a:lnTo>
                  <a:lnTo>
                    <a:pt x="1345" y="1009"/>
                  </a:lnTo>
                  <a:lnTo>
                    <a:pt x="1009" y="865"/>
                  </a:lnTo>
                  <a:lnTo>
                    <a:pt x="769" y="769"/>
                  </a:lnTo>
                  <a:lnTo>
                    <a:pt x="673" y="817"/>
                  </a:lnTo>
                  <a:lnTo>
                    <a:pt x="625" y="865"/>
                  </a:lnTo>
                  <a:lnTo>
                    <a:pt x="625" y="1009"/>
                  </a:lnTo>
                  <a:lnTo>
                    <a:pt x="625" y="1105"/>
                  </a:lnTo>
                  <a:lnTo>
                    <a:pt x="769" y="1441"/>
                  </a:lnTo>
                  <a:lnTo>
                    <a:pt x="1009" y="1777"/>
                  </a:lnTo>
                  <a:lnTo>
                    <a:pt x="1297" y="2114"/>
                  </a:lnTo>
                  <a:lnTo>
                    <a:pt x="1825" y="2690"/>
                  </a:lnTo>
                  <a:lnTo>
                    <a:pt x="2066" y="2978"/>
                  </a:lnTo>
                  <a:lnTo>
                    <a:pt x="1777" y="2786"/>
                  </a:lnTo>
                  <a:lnTo>
                    <a:pt x="1105" y="2402"/>
                  </a:lnTo>
                  <a:lnTo>
                    <a:pt x="721" y="2210"/>
                  </a:lnTo>
                  <a:lnTo>
                    <a:pt x="385" y="2114"/>
                  </a:lnTo>
                  <a:lnTo>
                    <a:pt x="145" y="2066"/>
                  </a:lnTo>
                  <a:lnTo>
                    <a:pt x="97" y="2114"/>
                  </a:lnTo>
                  <a:lnTo>
                    <a:pt x="48" y="2162"/>
                  </a:lnTo>
                  <a:lnTo>
                    <a:pt x="48" y="2258"/>
                  </a:lnTo>
                  <a:lnTo>
                    <a:pt x="97" y="2354"/>
                  </a:lnTo>
                  <a:lnTo>
                    <a:pt x="241" y="2546"/>
                  </a:lnTo>
                  <a:lnTo>
                    <a:pt x="481" y="2738"/>
                  </a:lnTo>
                  <a:lnTo>
                    <a:pt x="769" y="2978"/>
                  </a:lnTo>
                  <a:lnTo>
                    <a:pt x="1345" y="3362"/>
                  </a:lnTo>
                  <a:lnTo>
                    <a:pt x="1681" y="3602"/>
                  </a:lnTo>
                  <a:lnTo>
                    <a:pt x="1681" y="3602"/>
                  </a:lnTo>
                  <a:lnTo>
                    <a:pt x="1297" y="3506"/>
                  </a:lnTo>
                  <a:lnTo>
                    <a:pt x="769" y="3410"/>
                  </a:lnTo>
                  <a:lnTo>
                    <a:pt x="241" y="3410"/>
                  </a:lnTo>
                  <a:lnTo>
                    <a:pt x="48" y="3458"/>
                  </a:lnTo>
                  <a:lnTo>
                    <a:pt x="0" y="3506"/>
                  </a:lnTo>
                  <a:lnTo>
                    <a:pt x="0" y="3554"/>
                  </a:lnTo>
                  <a:lnTo>
                    <a:pt x="0" y="3698"/>
                  </a:lnTo>
                  <a:lnTo>
                    <a:pt x="145" y="3794"/>
                  </a:lnTo>
                  <a:lnTo>
                    <a:pt x="529" y="4035"/>
                  </a:lnTo>
                  <a:lnTo>
                    <a:pt x="1057" y="4275"/>
                  </a:lnTo>
                  <a:lnTo>
                    <a:pt x="1585" y="4515"/>
                  </a:lnTo>
                  <a:lnTo>
                    <a:pt x="1633" y="4755"/>
                  </a:lnTo>
                  <a:lnTo>
                    <a:pt x="1729" y="4995"/>
                  </a:lnTo>
                  <a:lnTo>
                    <a:pt x="1873" y="5187"/>
                  </a:lnTo>
                  <a:lnTo>
                    <a:pt x="2066" y="5427"/>
                  </a:lnTo>
                  <a:lnTo>
                    <a:pt x="2354" y="5619"/>
                  </a:lnTo>
                  <a:lnTo>
                    <a:pt x="2642" y="5811"/>
                  </a:lnTo>
                  <a:lnTo>
                    <a:pt x="2930" y="5908"/>
                  </a:lnTo>
                  <a:lnTo>
                    <a:pt x="3266" y="5956"/>
                  </a:lnTo>
                  <a:lnTo>
                    <a:pt x="3602" y="5908"/>
                  </a:lnTo>
                  <a:lnTo>
                    <a:pt x="3939" y="5811"/>
                  </a:lnTo>
                  <a:lnTo>
                    <a:pt x="4227" y="5667"/>
                  </a:lnTo>
                  <a:lnTo>
                    <a:pt x="4515" y="5427"/>
                  </a:lnTo>
                  <a:lnTo>
                    <a:pt x="5139" y="4851"/>
                  </a:lnTo>
                  <a:lnTo>
                    <a:pt x="5331" y="4611"/>
                  </a:lnTo>
                  <a:lnTo>
                    <a:pt x="5475" y="4323"/>
                  </a:lnTo>
                  <a:lnTo>
                    <a:pt x="5571" y="4035"/>
                  </a:lnTo>
                  <a:lnTo>
                    <a:pt x="5619" y="3746"/>
                  </a:lnTo>
                  <a:lnTo>
                    <a:pt x="5619" y="3458"/>
                  </a:lnTo>
                  <a:lnTo>
                    <a:pt x="5571" y="3170"/>
                  </a:lnTo>
                  <a:lnTo>
                    <a:pt x="5475" y="2882"/>
                  </a:lnTo>
                  <a:lnTo>
                    <a:pt x="5331" y="2642"/>
                  </a:lnTo>
                  <a:lnTo>
                    <a:pt x="5283" y="2017"/>
                  </a:lnTo>
                  <a:lnTo>
                    <a:pt x="5139" y="1201"/>
                  </a:lnTo>
                  <a:lnTo>
                    <a:pt x="5091" y="817"/>
                  </a:lnTo>
                  <a:lnTo>
                    <a:pt x="4947" y="481"/>
                  </a:lnTo>
                  <a:lnTo>
                    <a:pt x="4803" y="289"/>
                  </a:lnTo>
                  <a:lnTo>
                    <a:pt x="4755" y="241"/>
                  </a:lnTo>
                  <a:lnTo>
                    <a:pt x="4659" y="289"/>
                  </a:lnTo>
                  <a:lnTo>
                    <a:pt x="4515" y="337"/>
                  </a:lnTo>
                  <a:lnTo>
                    <a:pt x="4419" y="529"/>
                  </a:lnTo>
                  <a:lnTo>
                    <a:pt x="4323" y="721"/>
                  </a:lnTo>
                  <a:lnTo>
                    <a:pt x="4275" y="961"/>
                  </a:lnTo>
                  <a:lnTo>
                    <a:pt x="4227" y="1441"/>
                  </a:lnTo>
                  <a:lnTo>
                    <a:pt x="4275" y="1873"/>
                  </a:lnTo>
                  <a:lnTo>
                    <a:pt x="3794" y="1873"/>
                  </a:lnTo>
                  <a:lnTo>
                    <a:pt x="3314" y="1297"/>
                  </a:lnTo>
                  <a:lnTo>
                    <a:pt x="2738" y="625"/>
                  </a:lnTo>
                  <a:lnTo>
                    <a:pt x="2450" y="289"/>
                  </a:lnTo>
                  <a:lnTo>
                    <a:pt x="2162" y="96"/>
                  </a:lnTo>
                  <a:lnTo>
                    <a:pt x="1969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9" name="Google Shape;3869;p59"/>
            <p:cNvSpPr/>
            <p:nvPr/>
          </p:nvSpPr>
          <p:spPr>
            <a:xfrm>
              <a:off x="307750" y="3044775"/>
              <a:ext cx="140500" cy="148900"/>
            </a:xfrm>
            <a:custGeom>
              <a:avLst/>
              <a:gdLst/>
              <a:ahLst/>
              <a:cxnLst/>
              <a:rect l="l" t="t" r="r" b="b"/>
              <a:pathLst>
                <a:path w="5620" h="5956" fill="none" extrusionOk="0">
                  <a:moveTo>
                    <a:pt x="0" y="3554"/>
                  </a:moveTo>
                  <a:lnTo>
                    <a:pt x="0" y="3554"/>
                  </a:lnTo>
                  <a:lnTo>
                    <a:pt x="0" y="3506"/>
                  </a:lnTo>
                  <a:lnTo>
                    <a:pt x="48" y="3458"/>
                  </a:lnTo>
                  <a:lnTo>
                    <a:pt x="241" y="3410"/>
                  </a:lnTo>
                  <a:lnTo>
                    <a:pt x="481" y="3410"/>
                  </a:lnTo>
                  <a:lnTo>
                    <a:pt x="769" y="3410"/>
                  </a:lnTo>
                  <a:lnTo>
                    <a:pt x="1297" y="3506"/>
                  </a:lnTo>
                  <a:lnTo>
                    <a:pt x="1681" y="3602"/>
                  </a:lnTo>
                  <a:lnTo>
                    <a:pt x="1681" y="3602"/>
                  </a:lnTo>
                  <a:lnTo>
                    <a:pt x="1681" y="3602"/>
                  </a:lnTo>
                  <a:lnTo>
                    <a:pt x="1345" y="3362"/>
                  </a:lnTo>
                  <a:lnTo>
                    <a:pt x="769" y="2978"/>
                  </a:lnTo>
                  <a:lnTo>
                    <a:pt x="481" y="2738"/>
                  </a:lnTo>
                  <a:lnTo>
                    <a:pt x="241" y="2546"/>
                  </a:lnTo>
                  <a:lnTo>
                    <a:pt x="97" y="2354"/>
                  </a:lnTo>
                  <a:lnTo>
                    <a:pt x="48" y="2258"/>
                  </a:lnTo>
                  <a:lnTo>
                    <a:pt x="48" y="2162"/>
                  </a:lnTo>
                  <a:lnTo>
                    <a:pt x="48" y="2162"/>
                  </a:lnTo>
                  <a:lnTo>
                    <a:pt x="97" y="2114"/>
                  </a:lnTo>
                  <a:lnTo>
                    <a:pt x="145" y="2066"/>
                  </a:lnTo>
                  <a:lnTo>
                    <a:pt x="385" y="2114"/>
                  </a:lnTo>
                  <a:lnTo>
                    <a:pt x="721" y="2210"/>
                  </a:lnTo>
                  <a:lnTo>
                    <a:pt x="1105" y="2402"/>
                  </a:lnTo>
                  <a:lnTo>
                    <a:pt x="1777" y="2786"/>
                  </a:lnTo>
                  <a:lnTo>
                    <a:pt x="2066" y="2978"/>
                  </a:lnTo>
                  <a:lnTo>
                    <a:pt x="2066" y="2978"/>
                  </a:lnTo>
                  <a:lnTo>
                    <a:pt x="1825" y="2690"/>
                  </a:lnTo>
                  <a:lnTo>
                    <a:pt x="1297" y="2114"/>
                  </a:lnTo>
                  <a:lnTo>
                    <a:pt x="1009" y="1777"/>
                  </a:lnTo>
                  <a:lnTo>
                    <a:pt x="769" y="1441"/>
                  </a:lnTo>
                  <a:lnTo>
                    <a:pt x="625" y="1105"/>
                  </a:lnTo>
                  <a:lnTo>
                    <a:pt x="625" y="1009"/>
                  </a:lnTo>
                  <a:lnTo>
                    <a:pt x="625" y="865"/>
                  </a:lnTo>
                  <a:lnTo>
                    <a:pt x="625" y="865"/>
                  </a:lnTo>
                  <a:lnTo>
                    <a:pt x="673" y="817"/>
                  </a:lnTo>
                  <a:lnTo>
                    <a:pt x="769" y="769"/>
                  </a:lnTo>
                  <a:lnTo>
                    <a:pt x="1009" y="865"/>
                  </a:lnTo>
                  <a:lnTo>
                    <a:pt x="1345" y="1009"/>
                  </a:lnTo>
                  <a:lnTo>
                    <a:pt x="1729" y="1249"/>
                  </a:lnTo>
                  <a:lnTo>
                    <a:pt x="2450" y="1777"/>
                  </a:lnTo>
                  <a:lnTo>
                    <a:pt x="2930" y="2162"/>
                  </a:lnTo>
                  <a:lnTo>
                    <a:pt x="2930" y="2162"/>
                  </a:lnTo>
                  <a:lnTo>
                    <a:pt x="2930" y="2162"/>
                  </a:lnTo>
                  <a:lnTo>
                    <a:pt x="2690" y="1777"/>
                  </a:lnTo>
                  <a:lnTo>
                    <a:pt x="2306" y="1153"/>
                  </a:lnTo>
                  <a:lnTo>
                    <a:pt x="2114" y="817"/>
                  </a:lnTo>
                  <a:lnTo>
                    <a:pt x="1969" y="529"/>
                  </a:lnTo>
                  <a:lnTo>
                    <a:pt x="1873" y="241"/>
                  </a:lnTo>
                  <a:lnTo>
                    <a:pt x="1873" y="48"/>
                  </a:lnTo>
                  <a:lnTo>
                    <a:pt x="1873" y="48"/>
                  </a:lnTo>
                  <a:lnTo>
                    <a:pt x="1921" y="0"/>
                  </a:lnTo>
                  <a:lnTo>
                    <a:pt x="1969" y="0"/>
                  </a:lnTo>
                  <a:lnTo>
                    <a:pt x="2162" y="96"/>
                  </a:lnTo>
                  <a:lnTo>
                    <a:pt x="2450" y="289"/>
                  </a:lnTo>
                  <a:lnTo>
                    <a:pt x="2738" y="625"/>
                  </a:lnTo>
                  <a:lnTo>
                    <a:pt x="3314" y="1297"/>
                  </a:lnTo>
                  <a:lnTo>
                    <a:pt x="3794" y="1873"/>
                  </a:lnTo>
                  <a:lnTo>
                    <a:pt x="3794" y="1873"/>
                  </a:lnTo>
                  <a:lnTo>
                    <a:pt x="4035" y="1873"/>
                  </a:lnTo>
                  <a:lnTo>
                    <a:pt x="4275" y="1873"/>
                  </a:lnTo>
                  <a:lnTo>
                    <a:pt x="4275" y="1873"/>
                  </a:lnTo>
                  <a:lnTo>
                    <a:pt x="4227" y="1441"/>
                  </a:lnTo>
                  <a:lnTo>
                    <a:pt x="4275" y="961"/>
                  </a:lnTo>
                  <a:lnTo>
                    <a:pt x="4323" y="721"/>
                  </a:lnTo>
                  <a:lnTo>
                    <a:pt x="4419" y="529"/>
                  </a:lnTo>
                  <a:lnTo>
                    <a:pt x="4515" y="337"/>
                  </a:lnTo>
                  <a:lnTo>
                    <a:pt x="4659" y="289"/>
                  </a:lnTo>
                  <a:lnTo>
                    <a:pt x="4659" y="289"/>
                  </a:lnTo>
                  <a:lnTo>
                    <a:pt x="4755" y="241"/>
                  </a:lnTo>
                  <a:lnTo>
                    <a:pt x="4803" y="289"/>
                  </a:lnTo>
                  <a:lnTo>
                    <a:pt x="4947" y="481"/>
                  </a:lnTo>
                  <a:lnTo>
                    <a:pt x="5091" y="817"/>
                  </a:lnTo>
                  <a:lnTo>
                    <a:pt x="5139" y="1201"/>
                  </a:lnTo>
                  <a:lnTo>
                    <a:pt x="5283" y="2017"/>
                  </a:lnTo>
                  <a:lnTo>
                    <a:pt x="5331" y="2642"/>
                  </a:lnTo>
                  <a:lnTo>
                    <a:pt x="5331" y="2642"/>
                  </a:lnTo>
                  <a:lnTo>
                    <a:pt x="5475" y="2882"/>
                  </a:lnTo>
                  <a:lnTo>
                    <a:pt x="5571" y="3170"/>
                  </a:lnTo>
                  <a:lnTo>
                    <a:pt x="5619" y="3458"/>
                  </a:lnTo>
                  <a:lnTo>
                    <a:pt x="5619" y="3746"/>
                  </a:lnTo>
                  <a:lnTo>
                    <a:pt x="5571" y="4035"/>
                  </a:lnTo>
                  <a:lnTo>
                    <a:pt x="5475" y="4323"/>
                  </a:lnTo>
                  <a:lnTo>
                    <a:pt x="5331" y="4611"/>
                  </a:lnTo>
                  <a:lnTo>
                    <a:pt x="5139" y="4851"/>
                  </a:lnTo>
                  <a:lnTo>
                    <a:pt x="4515" y="5427"/>
                  </a:lnTo>
                  <a:lnTo>
                    <a:pt x="4515" y="5427"/>
                  </a:lnTo>
                  <a:lnTo>
                    <a:pt x="4227" y="5667"/>
                  </a:lnTo>
                  <a:lnTo>
                    <a:pt x="3939" y="5811"/>
                  </a:lnTo>
                  <a:lnTo>
                    <a:pt x="3602" y="5908"/>
                  </a:lnTo>
                  <a:lnTo>
                    <a:pt x="3266" y="5956"/>
                  </a:lnTo>
                  <a:lnTo>
                    <a:pt x="2930" y="5908"/>
                  </a:lnTo>
                  <a:lnTo>
                    <a:pt x="2642" y="5811"/>
                  </a:lnTo>
                  <a:lnTo>
                    <a:pt x="2354" y="5619"/>
                  </a:lnTo>
                  <a:lnTo>
                    <a:pt x="2066" y="5427"/>
                  </a:lnTo>
                  <a:lnTo>
                    <a:pt x="2066" y="5427"/>
                  </a:lnTo>
                  <a:lnTo>
                    <a:pt x="1873" y="5187"/>
                  </a:lnTo>
                  <a:lnTo>
                    <a:pt x="1729" y="4995"/>
                  </a:lnTo>
                  <a:lnTo>
                    <a:pt x="1633" y="4755"/>
                  </a:lnTo>
                  <a:lnTo>
                    <a:pt x="1585" y="4515"/>
                  </a:lnTo>
                  <a:lnTo>
                    <a:pt x="1585" y="4515"/>
                  </a:lnTo>
                  <a:lnTo>
                    <a:pt x="1057" y="4275"/>
                  </a:lnTo>
                  <a:lnTo>
                    <a:pt x="529" y="4035"/>
                  </a:lnTo>
                  <a:lnTo>
                    <a:pt x="145" y="3794"/>
                  </a:lnTo>
                  <a:lnTo>
                    <a:pt x="0" y="3698"/>
                  </a:lnTo>
                  <a:lnTo>
                    <a:pt x="0" y="355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0" name="Google Shape;3870;p59"/>
            <p:cNvSpPr/>
            <p:nvPr/>
          </p:nvSpPr>
          <p:spPr>
            <a:xfrm>
              <a:off x="353375" y="3092800"/>
              <a:ext cx="40850" cy="70850"/>
            </a:xfrm>
            <a:custGeom>
              <a:avLst/>
              <a:gdLst/>
              <a:ahLst/>
              <a:cxnLst/>
              <a:rect l="l" t="t" r="r" b="b"/>
              <a:pathLst>
                <a:path w="1634" h="2834" extrusionOk="0">
                  <a:moveTo>
                    <a:pt x="1633" y="0"/>
                  </a:moveTo>
                  <a:lnTo>
                    <a:pt x="1345" y="193"/>
                  </a:lnTo>
                  <a:lnTo>
                    <a:pt x="1009" y="385"/>
                  </a:lnTo>
                  <a:lnTo>
                    <a:pt x="673" y="721"/>
                  </a:lnTo>
                  <a:lnTo>
                    <a:pt x="385" y="1105"/>
                  </a:lnTo>
                  <a:lnTo>
                    <a:pt x="241" y="1345"/>
                  </a:lnTo>
                  <a:lnTo>
                    <a:pt x="144" y="1633"/>
                  </a:lnTo>
                  <a:lnTo>
                    <a:pt x="48" y="1873"/>
                  </a:lnTo>
                  <a:lnTo>
                    <a:pt x="0" y="2210"/>
                  </a:lnTo>
                  <a:lnTo>
                    <a:pt x="0" y="2498"/>
                  </a:lnTo>
                  <a:lnTo>
                    <a:pt x="48" y="2834"/>
                  </a:lnTo>
                  <a:lnTo>
                    <a:pt x="96" y="2594"/>
                  </a:lnTo>
                  <a:lnTo>
                    <a:pt x="193" y="2306"/>
                  </a:lnTo>
                  <a:lnTo>
                    <a:pt x="337" y="1921"/>
                  </a:lnTo>
                  <a:lnTo>
                    <a:pt x="529" y="1489"/>
                  </a:lnTo>
                  <a:lnTo>
                    <a:pt x="817" y="1009"/>
                  </a:lnTo>
                  <a:lnTo>
                    <a:pt x="1153" y="481"/>
                  </a:lnTo>
                  <a:lnTo>
                    <a:pt x="1633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1" name="Google Shape;3871;p59"/>
            <p:cNvSpPr/>
            <p:nvPr/>
          </p:nvSpPr>
          <p:spPr>
            <a:xfrm>
              <a:off x="353375" y="3092800"/>
              <a:ext cx="40850" cy="70850"/>
            </a:xfrm>
            <a:custGeom>
              <a:avLst/>
              <a:gdLst/>
              <a:ahLst/>
              <a:cxnLst/>
              <a:rect l="l" t="t" r="r" b="b"/>
              <a:pathLst>
                <a:path w="1634" h="2834" fill="none" extrusionOk="0">
                  <a:moveTo>
                    <a:pt x="1633" y="0"/>
                  </a:moveTo>
                  <a:lnTo>
                    <a:pt x="1633" y="0"/>
                  </a:lnTo>
                  <a:lnTo>
                    <a:pt x="1345" y="193"/>
                  </a:lnTo>
                  <a:lnTo>
                    <a:pt x="1009" y="385"/>
                  </a:lnTo>
                  <a:lnTo>
                    <a:pt x="673" y="721"/>
                  </a:lnTo>
                  <a:lnTo>
                    <a:pt x="385" y="1105"/>
                  </a:lnTo>
                  <a:lnTo>
                    <a:pt x="241" y="1345"/>
                  </a:lnTo>
                  <a:lnTo>
                    <a:pt x="144" y="1633"/>
                  </a:lnTo>
                  <a:lnTo>
                    <a:pt x="48" y="1873"/>
                  </a:lnTo>
                  <a:lnTo>
                    <a:pt x="0" y="2210"/>
                  </a:lnTo>
                  <a:lnTo>
                    <a:pt x="0" y="2498"/>
                  </a:lnTo>
                  <a:lnTo>
                    <a:pt x="48" y="2834"/>
                  </a:lnTo>
                  <a:lnTo>
                    <a:pt x="48" y="2834"/>
                  </a:lnTo>
                  <a:lnTo>
                    <a:pt x="96" y="2594"/>
                  </a:lnTo>
                  <a:lnTo>
                    <a:pt x="193" y="2306"/>
                  </a:lnTo>
                  <a:lnTo>
                    <a:pt x="337" y="1921"/>
                  </a:lnTo>
                  <a:lnTo>
                    <a:pt x="529" y="1489"/>
                  </a:lnTo>
                  <a:lnTo>
                    <a:pt x="817" y="1009"/>
                  </a:lnTo>
                  <a:lnTo>
                    <a:pt x="1153" y="481"/>
                  </a:lnTo>
                  <a:lnTo>
                    <a:pt x="16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2" name="Google Shape;3872;p59"/>
            <p:cNvSpPr/>
            <p:nvPr/>
          </p:nvSpPr>
          <p:spPr>
            <a:xfrm>
              <a:off x="400200" y="3091600"/>
              <a:ext cx="14425" cy="51650"/>
            </a:xfrm>
            <a:custGeom>
              <a:avLst/>
              <a:gdLst/>
              <a:ahLst/>
              <a:cxnLst/>
              <a:rect l="l" t="t" r="r" b="b"/>
              <a:pathLst>
                <a:path w="577" h="2066" extrusionOk="0">
                  <a:moveTo>
                    <a:pt x="577" y="0"/>
                  </a:moveTo>
                  <a:lnTo>
                    <a:pt x="385" y="193"/>
                  </a:lnTo>
                  <a:lnTo>
                    <a:pt x="289" y="433"/>
                  </a:lnTo>
                  <a:lnTo>
                    <a:pt x="144" y="721"/>
                  </a:lnTo>
                  <a:lnTo>
                    <a:pt x="48" y="1057"/>
                  </a:lnTo>
                  <a:lnTo>
                    <a:pt x="0" y="1393"/>
                  </a:lnTo>
                  <a:lnTo>
                    <a:pt x="0" y="1585"/>
                  </a:lnTo>
                  <a:lnTo>
                    <a:pt x="48" y="1729"/>
                  </a:lnTo>
                  <a:lnTo>
                    <a:pt x="144" y="1921"/>
                  </a:lnTo>
                  <a:lnTo>
                    <a:pt x="241" y="2065"/>
                  </a:lnTo>
                  <a:lnTo>
                    <a:pt x="241" y="1873"/>
                  </a:lnTo>
                  <a:lnTo>
                    <a:pt x="241" y="1393"/>
                  </a:lnTo>
                  <a:lnTo>
                    <a:pt x="337" y="721"/>
                  </a:lnTo>
                  <a:lnTo>
                    <a:pt x="433" y="337"/>
                  </a:lnTo>
                  <a:lnTo>
                    <a:pt x="577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3" name="Google Shape;3873;p59"/>
            <p:cNvSpPr/>
            <p:nvPr/>
          </p:nvSpPr>
          <p:spPr>
            <a:xfrm>
              <a:off x="400200" y="3091600"/>
              <a:ext cx="14425" cy="51650"/>
            </a:xfrm>
            <a:custGeom>
              <a:avLst/>
              <a:gdLst/>
              <a:ahLst/>
              <a:cxnLst/>
              <a:rect l="l" t="t" r="r" b="b"/>
              <a:pathLst>
                <a:path w="577" h="2066" fill="none" extrusionOk="0">
                  <a:moveTo>
                    <a:pt x="577" y="0"/>
                  </a:moveTo>
                  <a:lnTo>
                    <a:pt x="577" y="0"/>
                  </a:lnTo>
                  <a:lnTo>
                    <a:pt x="385" y="193"/>
                  </a:lnTo>
                  <a:lnTo>
                    <a:pt x="289" y="433"/>
                  </a:lnTo>
                  <a:lnTo>
                    <a:pt x="144" y="721"/>
                  </a:lnTo>
                  <a:lnTo>
                    <a:pt x="48" y="1057"/>
                  </a:lnTo>
                  <a:lnTo>
                    <a:pt x="0" y="1393"/>
                  </a:lnTo>
                  <a:lnTo>
                    <a:pt x="0" y="1585"/>
                  </a:lnTo>
                  <a:lnTo>
                    <a:pt x="48" y="1729"/>
                  </a:lnTo>
                  <a:lnTo>
                    <a:pt x="144" y="1921"/>
                  </a:lnTo>
                  <a:lnTo>
                    <a:pt x="241" y="2065"/>
                  </a:lnTo>
                  <a:lnTo>
                    <a:pt x="241" y="2065"/>
                  </a:lnTo>
                  <a:lnTo>
                    <a:pt x="241" y="1873"/>
                  </a:lnTo>
                  <a:lnTo>
                    <a:pt x="241" y="1393"/>
                  </a:lnTo>
                  <a:lnTo>
                    <a:pt x="337" y="721"/>
                  </a:lnTo>
                  <a:lnTo>
                    <a:pt x="433" y="337"/>
                  </a:lnTo>
                  <a:lnTo>
                    <a:pt x="57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4" name="Google Shape;3874;p59"/>
            <p:cNvSpPr/>
            <p:nvPr/>
          </p:nvSpPr>
          <p:spPr>
            <a:xfrm>
              <a:off x="414600" y="30916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5" name="Google Shape;3875;p59"/>
            <p:cNvSpPr/>
            <p:nvPr/>
          </p:nvSpPr>
          <p:spPr>
            <a:xfrm>
              <a:off x="744775" y="3257275"/>
              <a:ext cx="320600" cy="385425"/>
            </a:xfrm>
            <a:custGeom>
              <a:avLst/>
              <a:gdLst/>
              <a:ahLst/>
              <a:cxnLst/>
              <a:rect l="l" t="t" r="r" b="b"/>
              <a:pathLst>
                <a:path w="12824" h="15417" extrusionOk="0">
                  <a:moveTo>
                    <a:pt x="5235" y="1"/>
                  </a:moveTo>
                  <a:lnTo>
                    <a:pt x="4275" y="145"/>
                  </a:lnTo>
                  <a:lnTo>
                    <a:pt x="3314" y="433"/>
                  </a:lnTo>
                  <a:lnTo>
                    <a:pt x="2402" y="769"/>
                  </a:lnTo>
                  <a:lnTo>
                    <a:pt x="1633" y="1153"/>
                  </a:lnTo>
                  <a:lnTo>
                    <a:pt x="1297" y="1346"/>
                  </a:lnTo>
                  <a:lnTo>
                    <a:pt x="1009" y="1586"/>
                  </a:lnTo>
                  <a:lnTo>
                    <a:pt x="817" y="1778"/>
                  </a:lnTo>
                  <a:lnTo>
                    <a:pt x="673" y="2018"/>
                  </a:lnTo>
                  <a:lnTo>
                    <a:pt x="529" y="2402"/>
                  </a:lnTo>
                  <a:lnTo>
                    <a:pt x="385" y="3026"/>
                  </a:lnTo>
                  <a:lnTo>
                    <a:pt x="241" y="3843"/>
                  </a:lnTo>
                  <a:lnTo>
                    <a:pt x="145" y="4803"/>
                  </a:lnTo>
                  <a:lnTo>
                    <a:pt x="49" y="7013"/>
                  </a:lnTo>
                  <a:lnTo>
                    <a:pt x="1" y="9414"/>
                  </a:lnTo>
                  <a:lnTo>
                    <a:pt x="49" y="10614"/>
                  </a:lnTo>
                  <a:lnTo>
                    <a:pt x="97" y="11767"/>
                  </a:lnTo>
                  <a:lnTo>
                    <a:pt x="145" y="12776"/>
                  </a:lnTo>
                  <a:lnTo>
                    <a:pt x="289" y="13688"/>
                  </a:lnTo>
                  <a:lnTo>
                    <a:pt x="433" y="14456"/>
                  </a:lnTo>
                  <a:lnTo>
                    <a:pt x="625" y="15033"/>
                  </a:lnTo>
                  <a:lnTo>
                    <a:pt x="721" y="15225"/>
                  </a:lnTo>
                  <a:lnTo>
                    <a:pt x="865" y="15369"/>
                  </a:lnTo>
                  <a:lnTo>
                    <a:pt x="1009" y="15417"/>
                  </a:lnTo>
                  <a:lnTo>
                    <a:pt x="1153" y="15417"/>
                  </a:lnTo>
                  <a:lnTo>
                    <a:pt x="12823" y="11239"/>
                  </a:lnTo>
                  <a:lnTo>
                    <a:pt x="12823" y="10855"/>
                  </a:lnTo>
                  <a:lnTo>
                    <a:pt x="12727" y="10278"/>
                  </a:lnTo>
                  <a:lnTo>
                    <a:pt x="12583" y="9606"/>
                  </a:lnTo>
                  <a:lnTo>
                    <a:pt x="12343" y="8886"/>
                  </a:lnTo>
                  <a:lnTo>
                    <a:pt x="12103" y="8021"/>
                  </a:lnTo>
                  <a:lnTo>
                    <a:pt x="11767" y="7157"/>
                  </a:lnTo>
                  <a:lnTo>
                    <a:pt x="11431" y="6244"/>
                  </a:lnTo>
                  <a:lnTo>
                    <a:pt x="10998" y="5332"/>
                  </a:lnTo>
                  <a:lnTo>
                    <a:pt x="10566" y="4419"/>
                  </a:lnTo>
                  <a:lnTo>
                    <a:pt x="10086" y="3507"/>
                  </a:lnTo>
                  <a:lnTo>
                    <a:pt x="9606" y="2690"/>
                  </a:lnTo>
                  <a:lnTo>
                    <a:pt x="9077" y="1970"/>
                  </a:lnTo>
                  <a:lnTo>
                    <a:pt x="8549" y="1298"/>
                  </a:lnTo>
                  <a:lnTo>
                    <a:pt x="8021" y="769"/>
                  </a:lnTo>
                  <a:lnTo>
                    <a:pt x="7781" y="529"/>
                  </a:lnTo>
                  <a:lnTo>
                    <a:pt x="7493" y="337"/>
                  </a:lnTo>
                  <a:lnTo>
                    <a:pt x="7204" y="193"/>
                  </a:lnTo>
                  <a:lnTo>
                    <a:pt x="6964" y="97"/>
                  </a:lnTo>
                  <a:lnTo>
                    <a:pt x="6580" y="49"/>
                  </a:lnTo>
                  <a:lnTo>
                    <a:pt x="6148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6" name="Google Shape;3876;p59"/>
            <p:cNvSpPr/>
            <p:nvPr/>
          </p:nvSpPr>
          <p:spPr>
            <a:xfrm>
              <a:off x="744775" y="3257275"/>
              <a:ext cx="320600" cy="385425"/>
            </a:xfrm>
            <a:custGeom>
              <a:avLst/>
              <a:gdLst/>
              <a:ahLst/>
              <a:cxnLst/>
              <a:rect l="l" t="t" r="r" b="b"/>
              <a:pathLst>
                <a:path w="12824" h="15417" fill="none" extrusionOk="0">
                  <a:moveTo>
                    <a:pt x="1153" y="15417"/>
                  </a:moveTo>
                  <a:lnTo>
                    <a:pt x="1153" y="15417"/>
                  </a:lnTo>
                  <a:lnTo>
                    <a:pt x="1009" y="15417"/>
                  </a:lnTo>
                  <a:lnTo>
                    <a:pt x="865" y="15369"/>
                  </a:lnTo>
                  <a:lnTo>
                    <a:pt x="721" y="15225"/>
                  </a:lnTo>
                  <a:lnTo>
                    <a:pt x="625" y="15033"/>
                  </a:lnTo>
                  <a:lnTo>
                    <a:pt x="433" y="14456"/>
                  </a:lnTo>
                  <a:lnTo>
                    <a:pt x="289" y="13688"/>
                  </a:lnTo>
                  <a:lnTo>
                    <a:pt x="145" y="12776"/>
                  </a:lnTo>
                  <a:lnTo>
                    <a:pt x="97" y="11767"/>
                  </a:lnTo>
                  <a:lnTo>
                    <a:pt x="49" y="10614"/>
                  </a:lnTo>
                  <a:lnTo>
                    <a:pt x="1" y="9414"/>
                  </a:lnTo>
                  <a:lnTo>
                    <a:pt x="49" y="7013"/>
                  </a:lnTo>
                  <a:lnTo>
                    <a:pt x="145" y="4803"/>
                  </a:lnTo>
                  <a:lnTo>
                    <a:pt x="241" y="3843"/>
                  </a:lnTo>
                  <a:lnTo>
                    <a:pt x="385" y="3026"/>
                  </a:lnTo>
                  <a:lnTo>
                    <a:pt x="529" y="2402"/>
                  </a:lnTo>
                  <a:lnTo>
                    <a:pt x="673" y="2018"/>
                  </a:lnTo>
                  <a:lnTo>
                    <a:pt x="673" y="2018"/>
                  </a:lnTo>
                  <a:lnTo>
                    <a:pt x="817" y="1778"/>
                  </a:lnTo>
                  <a:lnTo>
                    <a:pt x="1009" y="1586"/>
                  </a:lnTo>
                  <a:lnTo>
                    <a:pt x="1297" y="1346"/>
                  </a:lnTo>
                  <a:lnTo>
                    <a:pt x="1633" y="1153"/>
                  </a:lnTo>
                  <a:lnTo>
                    <a:pt x="2402" y="769"/>
                  </a:lnTo>
                  <a:lnTo>
                    <a:pt x="3314" y="433"/>
                  </a:lnTo>
                  <a:lnTo>
                    <a:pt x="4275" y="145"/>
                  </a:lnTo>
                  <a:lnTo>
                    <a:pt x="5235" y="1"/>
                  </a:lnTo>
                  <a:lnTo>
                    <a:pt x="5716" y="1"/>
                  </a:lnTo>
                  <a:lnTo>
                    <a:pt x="6148" y="1"/>
                  </a:lnTo>
                  <a:lnTo>
                    <a:pt x="6580" y="49"/>
                  </a:lnTo>
                  <a:lnTo>
                    <a:pt x="6964" y="97"/>
                  </a:lnTo>
                  <a:lnTo>
                    <a:pt x="6964" y="97"/>
                  </a:lnTo>
                  <a:lnTo>
                    <a:pt x="7204" y="193"/>
                  </a:lnTo>
                  <a:lnTo>
                    <a:pt x="7493" y="337"/>
                  </a:lnTo>
                  <a:lnTo>
                    <a:pt x="7781" y="529"/>
                  </a:lnTo>
                  <a:lnTo>
                    <a:pt x="8021" y="769"/>
                  </a:lnTo>
                  <a:lnTo>
                    <a:pt x="8549" y="1298"/>
                  </a:lnTo>
                  <a:lnTo>
                    <a:pt x="9077" y="1970"/>
                  </a:lnTo>
                  <a:lnTo>
                    <a:pt x="9606" y="2690"/>
                  </a:lnTo>
                  <a:lnTo>
                    <a:pt x="10086" y="3507"/>
                  </a:lnTo>
                  <a:lnTo>
                    <a:pt x="10566" y="4419"/>
                  </a:lnTo>
                  <a:lnTo>
                    <a:pt x="10998" y="5332"/>
                  </a:lnTo>
                  <a:lnTo>
                    <a:pt x="11431" y="6244"/>
                  </a:lnTo>
                  <a:lnTo>
                    <a:pt x="11767" y="7157"/>
                  </a:lnTo>
                  <a:lnTo>
                    <a:pt x="12103" y="8021"/>
                  </a:lnTo>
                  <a:lnTo>
                    <a:pt x="12343" y="8886"/>
                  </a:lnTo>
                  <a:lnTo>
                    <a:pt x="12583" y="9606"/>
                  </a:lnTo>
                  <a:lnTo>
                    <a:pt x="12727" y="10278"/>
                  </a:lnTo>
                  <a:lnTo>
                    <a:pt x="12823" y="10855"/>
                  </a:lnTo>
                  <a:lnTo>
                    <a:pt x="12823" y="11239"/>
                  </a:lnTo>
                  <a:lnTo>
                    <a:pt x="1153" y="1541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7" name="Google Shape;3877;p59"/>
            <p:cNvSpPr/>
            <p:nvPr/>
          </p:nvSpPr>
          <p:spPr>
            <a:xfrm>
              <a:off x="749575" y="3226075"/>
              <a:ext cx="199325" cy="133300"/>
            </a:xfrm>
            <a:custGeom>
              <a:avLst/>
              <a:gdLst/>
              <a:ahLst/>
              <a:cxnLst/>
              <a:rect l="l" t="t" r="r" b="b"/>
              <a:pathLst>
                <a:path w="7973" h="5332" extrusionOk="0">
                  <a:moveTo>
                    <a:pt x="5668" y="0"/>
                  </a:moveTo>
                  <a:lnTo>
                    <a:pt x="913" y="1729"/>
                  </a:lnTo>
                  <a:lnTo>
                    <a:pt x="721" y="2017"/>
                  </a:lnTo>
                  <a:lnTo>
                    <a:pt x="385" y="2738"/>
                  </a:lnTo>
                  <a:lnTo>
                    <a:pt x="193" y="3170"/>
                  </a:lnTo>
                  <a:lnTo>
                    <a:pt x="97" y="3650"/>
                  </a:lnTo>
                  <a:lnTo>
                    <a:pt x="1" y="4130"/>
                  </a:lnTo>
                  <a:lnTo>
                    <a:pt x="49" y="4323"/>
                  </a:lnTo>
                  <a:lnTo>
                    <a:pt x="97" y="4563"/>
                  </a:lnTo>
                  <a:lnTo>
                    <a:pt x="673" y="4707"/>
                  </a:lnTo>
                  <a:lnTo>
                    <a:pt x="1970" y="5043"/>
                  </a:lnTo>
                  <a:lnTo>
                    <a:pt x="2690" y="5235"/>
                  </a:lnTo>
                  <a:lnTo>
                    <a:pt x="3314" y="5331"/>
                  </a:lnTo>
                  <a:lnTo>
                    <a:pt x="3795" y="5331"/>
                  </a:lnTo>
                  <a:lnTo>
                    <a:pt x="3939" y="5283"/>
                  </a:lnTo>
                  <a:lnTo>
                    <a:pt x="3987" y="5235"/>
                  </a:lnTo>
                  <a:lnTo>
                    <a:pt x="4083" y="4947"/>
                  </a:lnTo>
                  <a:lnTo>
                    <a:pt x="4083" y="4563"/>
                  </a:lnTo>
                  <a:lnTo>
                    <a:pt x="4083" y="3650"/>
                  </a:lnTo>
                  <a:lnTo>
                    <a:pt x="3939" y="2498"/>
                  </a:lnTo>
                  <a:lnTo>
                    <a:pt x="4179" y="2834"/>
                  </a:lnTo>
                  <a:lnTo>
                    <a:pt x="4707" y="3554"/>
                  </a:lnTo>
                  <a:lnTo>
                    <a:pt x="4995" y="3938"/>
                  </a:lnTo>
                  <a:lnTo>
                    <a:pt x="5332" y="4226"/>
                  </a:lnTo>
                  <a:lnTo>
                    <a:pt x="5620" y="4419"/>
                  </a:lnTo>
                  <a:lnTo>
                    <a:pt x="5716" y="4467"/>
                  </a:lnTo>
                  <a:lnTo>
                    <a:pt x="5812" y="4467"/>
                  </a:lnTo>
                  <a:lnTo>
                    <a:pt x="6052" y="4323"/>
                  </a:lnTo>
                  <a:lnTo>
                    <a:pt x="6388" y="4082"/>
                  </a:lnTo>
                  <a:lnTo>
                    <a:pt x="6772" y="3794"/>
                  </a:lnTo>
                  <a:lnTo>
                    <a:pt x="7156" y="3458"/>
                  </a:lnTo>
                  <a:lnTo>
                    <a:pt x="7541" y="3074"/>
                  </a:lnTo>
                  <a:lnTo>
                    <a:pt x="7781" y="2690"/>
                  </a:lnTo>
                  <a:lnTo>
                    <a:pt x="7877" y="2546"/>
                  </a:lnTo>
                  <a:lnTo>
                    <a:pt x="7925" y="2401"/>
                  </a:lnTo>
                  <a:lnTo>
                    <a:pt x="7973" y="2257"/>
                  </a:lnTo>
                  <a:lnTo>
                    <a:pt x="7925" y="2113"/>
                  </a:lnTo>
                  <a:lnTo>
                    <a:pt x="7733" y="1873"/>
                  </a:lnTo>
                  <a:lnTo>
                    <a:pt x="7445" y="1537"/>
                  </a:lnTo>
                  <a:lnTo>
                    <a:pt x="6676" y="817"/>
                  </a:lnTo>
                  <a:lnTo>
                    <a:pt x="5668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8" name="Google Shape;3878;p59"/>
            <p:cNvSpPr/>
            <p:nvPr/>
          </p:nvSpPr>
          <p:spPr>
            <a:xfrm>
              <a:off x="749575" y="3226075"/>
              <a:ext cx="199325" cy="133300"/>
            </a:xfrm>
            <a:custGeom>
              <a:avLst/>
              <a:gdLst/>
              <a:ahLst/>
              <a:cxnLst/>
              <a:rect l="l" t="t" r="r" b="b"/>
              <a:pathLst>
                <a:path w="7973" h="5332" fill="none" extrusionOk="0">
                  <a:moveTo>
                    <a:pt x="913" y="1729"/>
                  </a:moveTo>
                  <a:lnTo>
                    <a:pt x="913" y="1729"/>
                  </a:lnTo>
                  <a:lnTo>
                    <a:pt x="721" y="2017"/>
                  </a:lnTo>
                  <a:lnTo>
                    <a:pt x="385" y="2738"/>
                  </a:lnTo>
                  <a:lnTo>
                    <a:pt x="193" y="3170"/>
                  </a:lnTo>
                  <a:lnTo>
                    <a:pt x="97" y="3650"/>
                  </a:lnTo>
                  <a:lnTo>
                    <a:pt x="1" y="4130"/>
                  </a:lnTo>
                  <a:lnTo>
                    <a:pt x="49" y="4323"/>
                  </a:lnTo>
                  <a:lnTo>
                    <a:pt x="97" y="4563"/>
                  </a:lnTo>
                  <a:lnTo>
                    <a:pt x="97" y="4563"/>
                  </a:lnTo>
                  <a:lnTo>
                    <a:pt x="673" y="4707"/>
                  </a:lnTo>
                  <a:lnTo>
                    <a:pt x="1970" y="5043"/>
                  </a:lnTo>
                  <a:lnTo>
                    <a:pt x="2690" y="5235"/>
                  </a:lnTo>
                  <a:lnTo>
                    <a:pt x="3314" y="5331"/>
                  </a:lnTo>
                  <a:lnTo>
                    <a:pt x="3795" y="5331"/>
                  </a:lnTo>
                  <a:lnTo>
                    <a:pt x="3939" y="5283"/>
                  </a:lnTo>
                  <a:lnTo>
                    <a:pt x="3987" y="5235"/>
                  </a:lnTo>
                  <a:lnTo>
                    <a:pt x="3987" y="5235"/>
                  </a:lnTo>
                  <a:lnTo>
                    <a:pt x="4083" y="4947"/>
                  </a:lnTo>
                  <a:lnTo>
                    <a:pt x="4083" y="4563"/>
                  </a:lnTo>
                  <a:lnTo>
                    <a:pt x="4083" y="3650"/>
                  </a:lnTo>
                  <a:lnTo>
                    <a:pt x="3939" y="2498"/>
                  </a:lnTo>
                  <a:lnTo>
                    <a:pt x="3939" y="2498"/>
                  </a:lnTo>
                  <a:lnTo>
                    <a:pt x="4179" y="2834"/>
                  </a:lnTo>
                  <a:lnTo>
                    <a:pt x="4707" y="3554"/>
                  </a:lnTo>
                  <a:lnTo>
                    <a:pt x="4995" y="3938"/>
                  </a:lnTo>
                  <a:lnTo>
                    <a:pt x="5332" y="4226"/>
                  </a:lnTo>
                  <a:lnTo>
                    <a:pt x="5620" y="4419"/>
                  </a:lnTo>
                  <a:lnTo>
                    <a:pt x="5716" y="4467"/>
                  </a:lnTo>
                  <a:lnTo>
                    <a:pt x="5812" y="4467"/>
                  </a:lnTo>
                  <a:lnTo>
                    <a:pt x="5812" y="4467"/>
                  </a:lnTo>
                  <a:lnTo>
                    <a:pt x="6052" y="4323"/>
                  </a:lnTo>
                  <a:lnTo>
                    <a:pt x="6388" y="4082"/>
                  </a:lnTo>
                  <a:lnTo>
                    <a:pt x="6772" y="3794"/>
                  </a:lnTo>
                  <a:lnTo>
                    <a:pt x="7156" y="3458"/>
                  </a:lnTo>
                  <a:lnTo>
                    <a:pt x="7541" y="3074"/>
                  </a:lnTo>
                  <a:lnTo>
                    <a:pt x="7781" y="2690"/>
                  </a:lnTo>
                  <a:lnTo>
                    <a:pt x="7877" y="2546"/>
                  </a:lnTo>
                  <a:lnTo>
                    <a:pt x="7925" y="2401"/>
                  </a:lnTo>
                  <a:lnTo>
                    <a:pt x="7973" y="2257"/>
                  </a:lnTo>
                  <a:lnTo>
                    <a:pt x="7925" y="2113"/>
                  </a:lnTo>
                  <a:lnTo>
                    <a:pt x="7925" y="2113"/>
                  </a:lnTo>
                  <a:lnTo>
                    <a:pt x="7733" y="1873"/>
                  </a:lnTo>
                  <a:lnTo>
                    <a:pt x="7445" y="1537"/>
                  </a:lnTo>
                  <a:lnTo>
                    <a:pt x="6676" y="817"/>
                  </a:lnTo>
                  <a:lnTo>
                    <a:pt x="5668" y="0"/>
                  </a:lnTo>
                  <a:lnTo>
                    <a:pt x="913" y="172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9" name="Google Shape;3879;p59"/>
            <p:cNvSpPr/>
            <p:nvPr/>
          </p:nvSpPr>
          <p:spPr>
            <a:xfrm>
              <a:off x="816825" y="3245275"/>
              <a:ext cx="45650" cy="51650"/>
            </a:xfrm>
            <a:custGeom>
              <a:avLst/>
              <a:gdLst/>
              <a:ahLst/>
              <a:cxnLst/>
              <a:rect l="l" t="t" r="r" b="b"/>
              <a:pathLst>
                <a:path w="1826" h="2066" extrusionOk="0">
                  <a:moveTo>
                    <a:pt x="1393" y="1"/>
                  </a:moveTo>
                  <a:lnTo>
                    <a:pt x="0" y="385"/>
                  </a:lnTo>
                  <a:lnTo>
                    <a:pt x="288" y="2066"/>
                  </a:lnTo>
                  <a:lnTo>
                    <a:pt x="1825" y="1537"/>
                  </a:lnTo>
                  <a:lnTo>
                    <a:pt x="1393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0" name="Google Shape;3880;p59"/>
            <p:cNvSpPr/>
            <p:nvPr/>
          </p:nvSpPr>
          <p:spPr>
            <a:xfrm>
              <a:off x="816825" y="3245275"/>
              <a:ext cx="45650" cy="51650"/>
            </a:xfrm>
            <a:custGeom>
              <a:avLst/>
              <a:gdLst/>
              <a:ahLst/>
              <a:cxnLst/>
              <a:rect l="l" t="t" r="r" b="b"/>
              <a:pathLst>
                <a:path w="1826" h="2066" fill="none" extrusionOk="0">
                  <a:moveTo>
                    <a:pt x="1393" y="1"/>
                  </a:moveTo>
                  <a:lnTo>
                    <a:pt x="1825" y="1537"/>
                  </a:lnTo>
                  <a:lnTo>
                    <a:pt x="288" y="2066"/>
                  </a:lnTo>
                  <a:lnTo>
                    <a:pt x="0" y="385"/>
                  </a:lnTo>
                  <a:lnTo>
                    <a:pt x="139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1" name="Google Shape;3881;p59"/>
            <p:cNvSpPr/>
            <p:nvPr/>
          </p:nvSpPr>
          <p:spPr>
            <a:xfrm>
              <a:off x="821625" y="3274100"/>
              <a:ext cx="40850" cy="22825"/>
            </a:xfrm>
            <a:custGeom>
              <a:avLst/>
              <a:gdLst/>
              <a:ahLst/>
              <a:cxnLst/>
              <a:rect l="l" t="t" r="r" b="b"/>
              <a:pathLst>
                <a:path w="1634" h="913" extrusionOk="0">
                  <a:moveTo>
                    <a:pt x="1537" y="0"/>
                  </a:moveTo>
                  <a:lnTo>
                    <a:pt x="240" y="192"/>
                  </a:lnTo>
                  <a:lnTo>
                    <a:pt x="0" y="240"/>
                  </a:lnTo>
                  <a:lnTo>
                    <a:pt x="96" y="913"/>
                  </a:lnTo>
                  <a:lnTo>
                    <a:pt x="1633" y="384"/>
                  </a:lnTo>
                  <a:lnTo>
                    <a:pt x="1537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2" name="Google Shape;3882;p59"/>
            <p:cNvSpPr/>
            <p:nvPr/>
          </p:nvSpPr>
          <p:spPr>
            <a:xfrm>
              <a:off x="821625" y="3274100"/>
              <a:ext cx="40850" cy="22825"/>
            </a:xfrm>
            <a:custGeom>
              <a:avLst/>
              <a:gdLst/>
              <a:ahLst/>
              <a:cxnLst/>
              <a:rect l="l" t="t" r="r" b="b"/>
              <a:pathLst>
                <a:path w="1634" h="913" fill="none" extrusionOk="0">
                  <a:moveTo>
                    <a:pt x="1537" y="0"/>
                  </a:moveTo>
                  <a:lnTo>
                    <a:pt x="240" y="192"/>
                  </a:lnTo>
                  <a:lnTo>
                    <a:pt x="240" y="192"/>
                  </a:lnTo>
                  <a:lnTo>
                    <a:pt x="0" y="240"/>
                  </a:lnTo>
                  <a:lnTo>
                    <a:pt x="96" y="913"/>
                  </a:lnTo>
                  <a:lnTo>
                    <a:pt x="1633" y="384"/>
                  </a:lnTo>
                  <a:lnTo>
                    <a:pt x="15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3" name="Google Shape;3883;p59"/>
            <p:cNvSpPr/>
            <p:nvPr/>
          </p:nvSpPr>
          <p:spPr>
            <a:xfrm>
              <a:off x="995700" y="2961925"/>
              <a:ext cx="144100" cy="156100"/>
            </a:xfrm>
            <a:custGeom>
              <a:avLst/>
              <a:gdLst/>
              <a:ahLst/>
              <a:cxnLst/>
              <a:rect l="l" t="t" r="r" b="b"/>
              <a:pathLst>
                <a:path w="5764" h="6244" extrusionOk="0">
                  <a:moveTo>
                    <a:pt x="2306" y="1"/>
                  </a:moveTo>
                  <a:lnTo>
                    <a:pt x="2066" y="97"/>
                  </a:lnTo>
                  <a:lnTo>
                    <a:pt x="1778" y="193"/>
                  </a:lnTo>
                  <a:lnTo>
                    <a:pt x="1490" y="289"/>
                  </a:lnTo>
                  <a:lnTo>
                    <a:pt x="1250" y="433"/>
                  </a:lnTo>
                  <a:lnTo>
                    <a:pt x="1057" y="625"/>
                  </a:lnTo>
                  <a:lnTo>
                    <a:pt x="817" y="817"/>
                  </a:lnTo>
                  <a:lnTo>
                    <a:pt x="481" y="1297"/>
                  </a:lnTo>
                  <a:lnTo>
                    <a:pt x="241" y="1778"/>
                  </a:lnTo>
                  <a:lnTo>
                    <a:pt x="49" y="2354"/>
                  </a:lnTo>
                  <a:lnTo>
                    <a:pt x="1" y="2978"/>
                  </a:lnTo>
                  <a:lnTo>
                    <a:pt x="1" y="3266"/>
                  </a:lnTo>
                  <a:lnTo>
                    <a:pt x="49" y="3603"/>
                  </a:lnTo>
                  <a:lnTo>
                    <a:pt x="97" y="3939"/>
                  </a:lnTo>
                  <a:lnTo>
                    <a:pt x="193" y="4227"/>
                  </a:lnTo>
                  <a:lnTo>
                    <a:pt x="481" y="4755"/>
                  </a:lnTo>
                  <a:lnTo>
                    <a:pt x="817" y="5235"/>
                  </a:lnTo>
                  <a:lnTo>
                    <a:pt x="1250" y="5620"/>
                  </a:lnTo>
                  <a:lnTo>
                    <a:pt x="1730" y="5956"/>
                  </a:lnTo>
                  <a:lnTo>
                    <a:pt x="2018" y="6052"/>
                  </a:lnTo>
                  <a:lnTo>
                    <a:pt x="2258" y="6148"/>
                  </a:lnTo>
                  <a:lnTo>
                    <a:pt x="2546" y="6196"/>
                  </a:lnTo>
                  <a:lnTo>
                    <a:pt x="2834" y="6244"/>
                  </a:lnTo>
                  <a:lnTo>
                    <a:pt x="3123" y="6244"/>
                  </a:lnTo>
                  <a:lnTo>
                    <a:pt x="3411" y="6196"/>
                  </a:lnTo>
                  <a:lnTo>
                    <a:pt x="3699" y="6148"/>
                  </a:lnTo>
                  <a:lnTo>
                    <a:pt x="3987" y="6052"/>
                  </a:lnTo>
                  <a:lnTo>
                    <a:pt x="4227" y="5908"/>
                  </a:lnTo>
                  <a:lnTo>
                    <a:pt x="4467" y="5764"/>
                  </a:lnTo>
                  <a:lnTo>
                    <a:pt x="4707" y="5572"/>
                  </a:lnTo>
                  <a:lnTo>
                    <a:pt x="4899" y="5380"/>
                  </a:lnTo>
                  <a:lnTo>
                    <a:pt x="5284" y="4947"/>
                  </a:lnTo>
                  <a:lnTo>
                    <a:pt x="5524" y="4419"/>
                  </a:lnTo>
                  <a:lnTo>
                    <a:pt x="5716" y="3843"/>
                  </a:lnTo>
                  <a:lnTo>
                    <a:pt x="5764" y="3218"/>
                  </a:lnTo>
                  <a:lnTo>
                    <a:pt x="5764" y="2930"/>
                  </a:lnTo>
                  <a:lnTo>
                    <a:pt x="5716" y="2594"/>
                  </a:lnTo>
                  <a:lnTo>
                    <a:pt x="5620" y="2306"/>
                  </a:lnTo>
                  <a:lnTo>
                    <a:pt x="5524" y="1970"/>
                  </a:lnTo>
                  <a:lnTo>
                    <a:pt x="5284" y="1441"/>
                  </a:lnTo>
                  <a:lnTo>
                    <a:pt x="4899" y="961"/>
                  </a:lnTo>
                  <a:lnTo>
                    <a:pt x="4467" y="577"/>
                  </a:lnTo>
                  <a:lnTo>
                    <a:pt x="3987" y="241"/>
                  </a:lnTo>
                  <a:lnTo>
                    <a:pt x="3747" y="145"/>
                  </a:lnTo>
                  <a:lnTo>
                    <a:pt x="3459" y="49"/>
                  </a:lnTo>
                  <a:lnTo>
                    <a:pt x="3219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4" name="Google Shape;3884;p59"/>
            <p:cNvSpPr/>
            <p:nvPr/>
          </p:nvSpPr>
          <p:spPr>
            <a:xfrm>
              <a:off x="995700" y="2961925"/>
              <a:ext cx="144100" cy="156100"/>
            </a:xfrm>
            <a:custGeom>
              <a:avLst/>
              <a:gdLst/>
              <a:ahLst/>
              <a:cxnLst/>
              <a:rect l="l" t="t" r="r" b="b"/>
              <a:pathLst>
                <a:path w="5764" h="6244" fill="none" extrusionOk="0">
                  <a:moveTo>
                    <a:pt x="5716" y="2594"/>
                  </a:moveTo>
                  <a:lnTo>
                    <a:pt x="5716" y="2594"/>
                  </a:lnTo>
                  <a:lnTo>
                    <a:pt x="5764" y="2930"/>
                  </a:lnTo>
                  <a:lnTo>
                    <a:pt x="5764" y="3218"/>
                  </a:lnTo>
                  <a:lnTo>
                    <a:pt x="5716" y="3843"/>
                  </a:lnTo>
                  <a:lnTo>
                    <a:pt x="5524" y="4419"/>
                  </a:lnTo>
                  <a:lnTo>
                    <a:pt x="5284" y="4947"/>
                  </a:lnTo>
                  <a:lnTo>
                    <a:pt x="4899" y="5380"/>
                  </a:lnTo>
                  <a:lnTo>
                    <a:pt x="4707" y="5572"/>
                  </a:lnTo>
                  <a:lnTo>
                    <a:pt x="4467" y="5764"/>
                  </a:lnTo>
                  <a:lnTo>
                    <a:pt x="4227" y="5908"/>
                  </a:lnTo>
                  <a:lnTo>
                    <a:pt x="3987" y="6052"/>
                  </a:lnTo>
                  <a:lnTo>
                    <a:pt x="3699" y="6148"/>
                  </a:lnTo>
                  <a:lnTo>
                    <a:pt x="3411" y="6196"/>
                  </a:lnTo>
                  <a:lnTo>
                    <a:pt x="3411" y="6196"/>
                  </a:lnTo>
                  <a:lnTo>
                    <a:pt x="3123" y="6244"/>
                  </a:lnTo>
                  <a:lnTo>
                    <a:pt x="2834" y="6244"/>
                  </a:lnTo>
                  <a:lnTo>
                    <a:pt x="2546" y="6196"/>
                  </a:lnTo>
                  <a:lnTo>
                    <a:pt x="2258" y="6148"/>
                  </a:lnTo>
                  <a:lnTo>
                    <a:pt x="2018" y="6052"/>
                  </a:lnTo>
                  <a:lnTo>
                    <a:pt x="1730" y="5956"/>
                  </a:lnTo>
                  <a:lnTo>
                    <a:pt x="1250" y="5620"/>
                  </a:lnTo>
                  <a:lnTo>
                    <a:pt x="817" y="5235"/>
                  </a:lnTo>
                  <a:lnTo>
                    <a:pt x="481" y="4755"/>
                  </a:lnTo>
                  <a:lnTo>
                    <a:pt x="193" y="4227"/>
                  </a:lnTo>
                  <a:lnTo>
                    <a:pt x="97" y="3939"/>
                  </a:lnTo>
                  <a:lnTo>
                    <a:pt x="49" y="3603"/>
                  </a:lnTo>
                  <a:lnTo>
                    <a:pt x="49" y="3603"/>
                  </a:lnTo>
                  <a:lnTo>
                    <a:pt x="1" y="3266"/>
                  </a:lnTo>
                  <a:lnTo>
                    <a:pt x="1" y="2978"/>
                  </a:lnTo>
                  <a:lnTo>
                    <a:pt x="49" y="2354"/>
                  </a:lnTo>
                  <a:lnTo>
                    <a:pt x="241" y="1778"/>
                  </a:lnTo>
                  <a:lnTo>
                    <a:pt x="481" y="1297"/>
                  </a:lnTo>
                  <a:lnTo>
                    <a:pt x="817" y="817"/>
                  </a:lnTo>
                  <a:lnTo>
                    <a:pt x="1057" y="625"/>
                  </a:lnTo>
                  <a:lnTo>
                    <a:pt x="1250" y="433"/>
                  </a:lnTo>
                  <a:lnTo>
                    <a:pt x="1490" y="289"/>
                  </a:lnTo>
                  <a:lnTo>
                    <a:pt x="1778" y="193"/>
                  </a:lnTo>
                  <a:lnTo>
                    <a:pt x="2066" y="97"/>
                  </a:lnTo>
                  <a:lnTo>
                    <a:pt x="2306" y="1"/>
                  </a:lnTo>
                  <a:lnTo>
                    <a:pt x="2306" y="1"/>
                  </a:lnTo>
                  <a:lnTo>
                    <a:pt x="2642" y="1"/>
                  </a:lnTo>
                  <a:lnTo>
                    <a:pt x="2930" y="1"/>
                  </a:lnTo>
                  <a:lnTo>
                    <a:pt x="3219" y="1"/>
                  </a:lnTo>
                  <a:lnTo>
                    <a:pt x="3459" y="49"/>
                  </a:lnTo>
                  <a:lnTo>
                    <a:pt x="3747" y="145"/>
                  </a:lnTo>
                  <a:lnTo>
                    <a:pt x="3987" y="241"/>
                  </a:lnTo>
                  <a:lnTo>
                    <a:pt x="4467" y="577"/>
                  </a:lnTo>
                  <a:lnTo>
                    <a:pt x="4899" y="961"/>
                  </a:lnTo>
                  <a:lnTo>
                    <a:pt x="5284" y="1441"/>
                  </a:lnTo>
                  <a:lnTo>
                    <a:pt x="5524" y="1970"/>
                  </a:lnTo>
                  <a:lnTo>
                    <a:pt x="5620" y="2306"/>
                  </a:lnTo>
                  <a:lnTo>
                    <a:pt x="5716" y="259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5" name="Google Shape;3885;p59"/>
            <p:cNvSpPr/>
            <p:nvPr/>
          </p:nvSpPr>
          <p:spPr>
            <a:xfrm>
              <a:off x="1066550" y="2999150"/>
              <a:ext cx="55250" cy="85275"/>
            </a:xfrm>
            <a:custGeom>
              <a:avLst/>
              <a:gdLst/>
              <a:ahLst/>
              <a:cxnLst/>
              <a:rect l="l" t="t" r="r" b="b"/>
              <a:pathLst>
                <a:path w="2210" h="3411" extrusionOk="0">
                  <a:moveTo>
                    <a:pt x="1345" y="0"/>
                  </a:moveTo>
                  <a:lnTo>
                    <a:pt x="1105" y="673"/>
                  </a:lnTo>
                  <a:lnTo>
                    <a:pt x="817" y="1393"/>
                  </a:lnTo>
                  <a:lnTo>
                    <a:pt x="433" y="2114"/>
                  </a:lnTo>
                  <a:lnTo>
                    <a:pt x="0" y="2834"/>
                  </a:lnTo>
                  <a:lnTo>
                    <a:pt x="0" y="3314"/>
                  </a:lnTo>
                  <a:lnTo>
                    <a:pt x="289" y="3362"/>
                  </a:lnTo>
                  <a:lnTo>
                    <a:pt x="529" y="3410"/>
                  </a:lnTo>
                  <a:lnTo>
                    <a:pt x="817" y="3362"/>
                  </a:lnTo>
                  <a:lnTo>
                    <a:pt x="1153" y="3266"/>
                  </a:lnTo>
                  <a:lnTo>
                    <a:pt x="1441" y="3122"/>
                  </a:lnTo>
                  <a:lnTo>
                    <a:pt x="1681" y="2882"/>
                  </a:lnTo>
                  <a:lnTo>
                    <a:pt x="1921" y="2642"/>
                  </a:lnTo>
                  <a:lnTo>
                    <a:pt x="2065" y="2306"/>
                  </a:lnTo>
                  <a:lnTo>
                    <a:pt x="2162" y="1970"/>
                  </a:lnTo>
                  <a:lnTo>
                    <a:pt x="2210" y="1633"/>
                  </a:lnTo>
                  <a:lnTo>
                    <a:pt x="2162" y="1249"/>
                  </a:lnTo>
                  <a:lnTo>
                    <a:pt x="2065" y="865"/>
                  </a:lnTo>
                  <a:lnTo>
                    <a:pt x="1873" y="529"/>
                  </a:lnTo>
                  <a:lnTo>
                    <a:pt x="1633" y="241"/>
                  </a:lnTo>
                  <a:lnTo>
                    <a:pt x="1345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6" name="Google Shape;3886;p59"/>
            <p:cNvSpPr/>
            <p:nvPr/>
          </p:nvSpPr>
          <p:spPr>
            <a:xfrm>
              <a:off x="1066550" y="2999150"/>
              <a:ext cx="55250" cy="85275"/>
            </a:xfrm>
            <a:custGeom>
              <a:avLst/>
              <a:gdLst/>
              <a:ahLst/>
              <a:cxnLst/>
              <a:rect l="l" t="t" r="r" b="b"/>
              <a:pathLst>
                <a:path w="2210" h="3411" fill="none" extrusionOk="0">
                  <a:moveTo>
                    <a:pt x="1345" y="0"/>
                  </a:moveTo>
                  <a:lnTo>
                    <a:pt x="1345" y="0"/>
                  </a:lnTo>
                  <a:lnTo>
                    <a:pt x="1105" y="673"/>
                  </a:lnTo>
                  <a:lnTo>
                    <a:pt x="817" y="1393"/>
                  </a:lnTo>
                  <a:lnTo>
                    <a:pt x="433" y="2114"/>
                  </a:lnTo>
                  <a:lnTo>
                    <a:pt x="0" y="2834"/>
                  </a:lnTo>
                  <a:lnTo>
                    <a:pt x="0" y="2834"/>
                  </a:lnTo>
                  <a:lnTo>
                    <a:pt x="0" y="3314"/>
                  </a:lnTo>
                  <a:lnTo>
                    <a:pt x="0" y="3314"/>
                  </a:lnTo>
                  <a:lnTo>
                    <a:pt x="289" y="3362"/>
                  </a:lnTo>
                  <a:lnTo>
                    <a:pt x="529" y="3410"/>
                  </a:lnTo>
                  <a:lnTo>
                    <a:pt x="529" y="3410"/>
                  </a:lnTo>
                  <a:lnTo>
                    <a:pt x="817" y="3362"/>
                  </a:lnTo>
                  <a:lnTo>
                    <a:pt x="817" y="3362"/>
                  </a:lnTo>
                  <a:lnTo>
                    <a:pt x="1153" y="3266"/>
                  </a:lnTo>
                  <a:lnTo>
                    <a:pt x="1441" y="3122"/>
                  </a:lnTo>
                  <a:lnTo>
                    <a:pt x="1681" y="2882"/>
                  </a:lnTo>
                  <a:lnTo>
                    <a:pt x="1921" y="2642"/>
                  </a:lnTo>
                  <a:lnTo>
                    <a:pt x="2065" y="2306"/>
                  </a:lnTo>
                  <a:lnTo>
                    <a:pt x="2162" y="1970"/>
                  </a:lnTo>
                  <a:lnTo>
                    <a:pt x="2210" y="1633"/>
                  </a:lnTo>
                  <a:lnTo>
                    <a:pt x="2162" y="1249"/>
                  </a:lnTo>
                  <a:lnTo>
                    <a:pt x="2162" y="1249"/>
                  </a:lnTo>
                  <a:lnTo>
                    <a:pt x="2065" y="865"/>
                  </a:lnTo>
                  <a:lnTo>
                    <a:pt x="1873" y="529"/>
                  </a:lnTo>
                  <a:lnTo>
                    <a:pt x="1633" y="241"/>
                  </a:lnTo>
                  <a:lnTo>
                    <a:pt x="134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7" name="Google Shape;3887;p59"/>
            <p:cNvSpPr/>
            <p:nvPr/>
          </p:nvSpPr>
          <p:spPr>
            <a:xfrm>
              <a:off x="594700" y="2834675"/>
              <a:ext cx="471875" cy="447850"/>
            </a:xfrm>
            <a:custGeom>
              <a:avLst/>
              <a:gdLst/>
              <a:ahLst/>
              <a:cxnLst/>
              <a:rect l="l" t="t" r="r" b="b"/>
              <a:pathLst>
                <a:path w="18875" h="17914" extrusionOk="0">
                  <a:moveTo>
                    <a:pt x="10374" y="0"/>
                  </a:moveTo>
                  <a:lnTo>
                    <a:pt x="9606" y="96"/>
                  </a:lnTo>
                  <a:lnTo>
                    <a:pt x="5667" y="1057"/>
                  </a:lnTo>
                  <a:lnTo>
                    <a:pt x="4755" y="1201"/>
                  </a:lnTo>
                  <a:lnTo>
                    <a:pt x="3891" y="1393"/>
                  </a:lnTo>
                  <a:lnTo>
                    <a:pt x="3170" y="1681"/>
                  </a:lnTo>
                  <a:lnTo>
                    <a:pt x="2546" y="2065"/>
                  </a:lnTo>
                  <a:lnTo>
                    <a:pt x="1970" y="2545"/>
                  </a:lnTo>
                  <a:lnTo>
                    <a:pt x="1489" y="3074"/>
                  </a:lnTo>
                  <a:lnTo>
                    <a:pt x="1057" y="3650"/>
                  </a:lnTo>
                  <a:lnTo>
                    <a:pt x="721" y="4274"/>
                  </a:lnTo>
                  <a:lnTo>
                    <a:pt x="481" y="4947"/>
                  </a:lnTo>
                  <a:lnTo>
                    <a:pt x="241" y="5667"/>
                  </a:lnTo>
                  <a:lnTo>
                    <a:pt x="97" y="6435"/>
                  </a:lnTo>
                  <a:lnTo>
                    <a:pt x="49" y="7204"/>
                  </a:lnTo>
                  <a:lnTo>
                    <a:pt x="0" y="7972"/>
                  </a:lnTo>
                  <a:lnTo>
                    <a:pt x="49" y="8741"/>
                  </a:lnTo>
                  <a:lnTo>
                    <a:pt x="97" y="9557"/>
                  </a:lnTo>
                  <a:lnTo>
                    <a:pt x="241" y="10325"/>
                  </a:lnTo>
                  <a:lnTo>
                    <a:pt x="433" y="11574"/>
                  </a:lnTo>
                  <a:lnTo>
                    <a:pt x="385" y="12006"/>
                  </a:lnTo>
                  <a:lnTo>
                    <a:pt x="385" y="12391"/>
                  </a:lnTo>
                  <a:lnTo>
                    <a:pt x="433" y="12775"/>
                  </a:lnTo>
                  <a:lnTo>
                    <a:pt x="481" y="13159"/>
                  </a:lnTo>
                  <a:lnTo>
                    <a:pt x="577" y="13543"/>
                  </a:lnTo>
                  <a:lnTo>
                    <a:pt x="673" y="13879"/>
                  </a:lnTo>
                  <a:lnTo>
                    <a:pt x="817" y="14264"/>
                  </a:lnTo>
                  <a:lnTo>
                    <a:pt x="961" y="14552"/>
                  </a:lnTo>
                  <a:lnTo>
                    <a:pt x="1393" y="15176"/>
                  </a:lnTo>
                  <a:lnTo>
                    <a:pt x="1873" y="15752"/>
                  </a:lnTo>
                  <a:lnTo>
                    <a:pt x="2450" y="16233"/>
                  </a:lnTo>
                  <a:lnTo>
                    <a:pt x="3074" y="16665"/>
                  </a:lnTo>
                  <a:lnTo>
                    <a:pt x="3794" y="17049"/>
                  </a:lnTo>
                  <a:lnTo>
                    <a:pt x="4515" y="17337"/>
                  </a:lnTo>
                  <a:lnTo>
                    <a:pt x="5283" y="17577"/>
                  </a:lnTo>
                  <a:lnTo>
                    <a:pt x="6100" y="17769"/>
                  </a:lnTo>
                  <a:lnTo>
                    <a:pt x="6916" y="17865"/>
                  </a:lnTo>
                  <a:lnTo>
                    <a:pt x="7733" y="17913"/>
                  </a:lnTo>
                  <a:lnTo>
                    <a:pt x="8501" y="17865"/>
                  </a:lnTo>
                  <a:lnTo>
                    <a:pt x="9317" y="17769"/>
                  </a:lnTo>
                  <a:lnTo>
                    <a:pt x="12535" y="17193"/>
                  </a:lnTo>
                  <a:lnTo>
                    <a:pt x="13303" y="17049"/>
                  </a:lnTo>
                  <a:lnTo>
                    <a:pt x="14024" y="16809"/>
                  </a:lnTo>
                  <a:lnTo>
                    <a:pt x="14744" y="16473"/>
                  </a:lnTo>
                  <a:lnTo>
                    <a:pt x="15369" y="16088"/>
                  </a:lnTo>
                  <a:lnTo>
                    <a:pt x="15993" y="15656"/>
                  </a:lnTo>
                  <a:lnTo>
                    <a:pt x="16521" y="15176"/>
                  </a:lnTo>
                  <a:lnTo>
                    <a:pt x="17049" y="14648"/>
                  </a:lnTo>
                  <a:lnTo>
                    <a:pt x="17482" y="14071"/>
                  </a:lnTo>
                  <a:lnTo>
                    <a:pt x="17866" y="13447"/>
                  </a:lnTo>
                  <a:lnTo>
                    <a:pt x="18202" y="12775"/>
                  </a:lnTo>
                  <a:lnTo>
                    <a:pt x="18490" y="12102"/>
                  </a:lnTo>
                  <a:lnTo>
                    <a:pt x="18682" y="11382"/>
                  </a:lnTo>
                  <a:lnTo>
                    <a:pt x="18826" y="10662"/>
                  </a:lnTo>
                  <a:lnTo>
                    <a:pt x="18874" y="9893"/>
                  </a:lnTo>
                  <a:lnTo>
                    <a:pt x="18874" y="9125"/>
                  </a:lnTo>
                  <a:lnTo>
                    <a:pt x="18778" y="8356"/>
                  </a:lnTo>
                  <a:lnTo>
                    <a:pt x="18538" y="7108"/>
                  </a:lnTo>
                  <a:lnTo>
                    <a:pt x="18346" y="6339"/>
                  </a:lnTo>
                  <a:lnTo>
                    <a:pt x="18106" y="5571"/>
                  </a:lnTo>
                  <a:lnTo>
                    <a:pt x="17818" y="4851"/>
                  </a:lnTo>
                  <a:lnTo>
                    <a:pt x="17434" y="4130"/>
                  </a:lnTo>
                  <a:lnTo>
                    <a:pt x="17001" y="3458"/>
                  </a:lnTo>
                  <a:lnTo>
                    <a:pt x="16473" y="2834"/>
                  </a:lnTo>
                  <a:lnTo>
                    <a:pt x="15945" y="2257"/>
                  </a:lnTo>
                  <a:lnTo>
                    <a:pt x="15369" y="1777"/>
                  </a:lnTo>
                  <a:lnTo>
                    <a:pt x="14744" y="1297"/>
                  </a:lnTo>
                  <a:lnTo>
                    <a:pt x="14072" y="864"/>
                  </a:lnTo>
                  <a:lnTo>
                    <a:pt x="13351" y="576"/>
                  </a:lnTo>
                  <a:lnTo>
                    <a:pt x="12631" y="288"/>
                  </a:lnTo>
                  <a:lnTo>
                    <a:pt x="11911" y="96"/>
                  </a:lnTo>
                  <a:lnTo>
                    <a:pt x="11142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8" name="Google Shape;3888;p59"/>
            <p:cNvSpPr/>
            <p:nvPr/>
          </p:nvSpPr>
          <p:spPr>
            <a:xfrm>
              <a:off x="594700" y="2834675"/>
              <a:ext cx="471875" cy="447850"/>
            </a:xfrm>
            <a:custGeom>
              <a:avLst/>
              <a:gdLst/>
              <a:ahLst/>
              <a:cxnLst/>
              <a:rect l="l" t="t" r="r" b="b"/>
              <a:pathLst>
                <a:path w="18875" h="17914" fill="none" extrusionOk="0">
                  <a:moveTo>
                    <a:pt x="9606" y="96"/>
                  </a:moveTo>
                  <a:lnTo>
                    <a:pt x="5667" y="1057"/>
                  </a:lnTo>
                  <a:lnTo>
                    <a:pt x="5667" y="1057"/>
                  </a:lnTo>
                  <a:lnTo>
                    <a:pt x="4755" y="1201"/>
                  </a:lnTo>
                  <a:lnTo>
                    <a:pt x="3891" y="1393"/>
                  </a:lnTo>
                  <a:lnTo>
                    <a:pt x="3170" y="1681"/>
                  </a:lnTo>
                  <a:lnTo>
                    <a:pt x="2546" y="2065"/>
                  </a:lnTo>
                  <a:lnTo>
                    <a:pt x="1970" y="2545"/>
                  </a:lnTo>
                  <a:lnTo>
                    <a:pt x="1489" y="3074"/>
                  </a:lnTo>
                  <a:lnTo>
                    <a:pt x="1057" y="3650"/>
                  </a:lnTo>
                  <a:lnTo>
                    <a:pt x="721" y="4274"/>
                  </a:lnTo>
                  <a:lnTo>
                    <a:pt x="481" y="4947"/>
                  </a:lnTo>
                  <a:lnTo>
                    <a:pt x="241" y="5667"/>
                  </a:lnTo>
                  <a:lnTo>
                    <a:pt x="97" y="6435"/>
                  </a:lnTo>
                  <a:lnTo>
                    <a:pt x="49" y="7204"/>
                  </a:lnTo>
                  <a:lnTo>
                    <a:pt x="0" y="7972"/>
                  </a:lnTo>
                  <a:lnTo>
                    <a:pt x="49" y="8741"/>
                  </a:lnTo>
                  <a:lnTo>
                    <a:pt x="97" y="9557"/>
                  </a:lnTo>
                  <a:lnTo>
                    <a:pt x="241" y="10325"/>
                  </a:lnTo>
                  <a:lnTo>
                    <a:pt x="433" y="11574"/>
                  </a:lnTo>
                  <a:lnTo>
                    <a:pt x="433" y="11574"/>
                  </a:lnTo>
                  <a:lnTo>
                    <a:pt x="385" y="12006"/>
                  </a:lnTo>
                  <a:lnTo>
                    <a:pt x="385" y="12391"/>
                  </a:lnTo>
                  <a:lnTo>
                    <a:pt x="433" y="12775"/>
                  </a:lnTo>
                  <a:lnTo>
                    <a:pt x="481" y="13159"/>
                  </a:lnTo>
                  <a:lnTo>
                    <a:pt x="577" y="13543"/>
                  </a:lnTo>
                  <a:lnTo>
                    <a:pt x="673" y="13879"/>
                  </a:lnTo>
                  <a:lnTo>
                    <a:pt x="817" y="14264"/>
                  </a:lnTo>
                  <a:lnTo>
                    <a:pt x="961" y="14552"/>
                  </a:lnTo>
                  <a:lnTo>
                    <a:pt x="1393" y="15176"/>
                  </a:lnTo>
                  <a:lnTo>
                    <a:pt x="1873" y="15752"/>
                  </a:lnTo>
                  <a:lnTo>
                    <a:pt x="2450" y="16233"/>
                  </a:lnTo>
                  <a:lnTo>
                    <a:pt x="3074" y="16665"/>
                  </a:lnTo>
                  <a:lnTo>
                    <a:pt x="3794" y="17049"/>
                  </a:lnTo>
                  <a:lnTo>
                    <a:pt x="4515" y="17337"/>
                  </a:lnTo>
                  <a:lnTo>
                    <a:pt x="5283" y="17577"/>
                  </a:lnTo>
                  <a:lnTo>
                    <a:pt x="6100" y="17769"/>
                  </a:lnTo>
                  <a:lnTo>
                    <a:pt x="6916" y="17865"/>
                  </a:lnTo>
                  <a:lnTo>
                    <a:pt x="7733" y="17913"/>
                  </a:lnTo>
                  <a:lnTo>
                    <a:pt x="8501" y="17865"/>
                  </a:lnTo>
                  <a:lnTo>
                    <a:pt x="9317" y="17769"/>
                  </a:lnTo>
                  <a:lnTo>
                    <a:pt x="12535" y="17193"/>
                  </a:lnTo>
                  <a:lnTo>
                    <a:pt x="12535" y="17193"/>
                  </a:lnTo>
                  <a:lnTo>
                    <a:pt x="13303" y="17049"/>
                  </a:lnTo>
                  <a:lnTo>
                    <a:pt x="14024" y="16809"/>
                  </a:lnTo>
                  <a:lnTo>
                    <a:pt x="14744" y="16473"/>
                  </a:lnTo>
                  <a:lnTo>
                    <a:pt x="15369" y="16088"/>
                  </a:lnTo>
                  <a:lnTo>
                    <a:pt x="15993" y="15656"/>
                  </a:lnTo>
                  <a:lnTo>
                    <a:pt x="16521" y="15176"/>
                  </a:lnTo>
                  <a:lnTo>
                    <a:pt x="17049" y="14648"/>
                  </a:lnTo>
                  <a:lnTo>
                    <a:pt x="17482" y="14071"/>
                  </a:lnTo>
                  <a:lnTo>
                    <a:pt x="17866" y="13447"/>
                  </a:lnTo>
                  <a:lnTo>
                    <a:pt x="18202" y="12775"/>
                  </a:lnTo>
                  <a:lnTo>
                    <a:pt x="18490" y="12102"/>
                  </a:lnTo>
                  <a:lnTo>
                    <a:pt x="18682" y="11382"/>
                  </a:lnTo>
                  <a:lnTo>
                    <a:pt x="18826" y="10662"/>
                  </a:lnTo>
                  <a:lnTo>
                    <a:pt x="18874" y="9893"/>
                  </a:lnTo>
                  <a:lnTo>
                    <a:pt x="18874" y="9125"/>
                  </a:lnTo>
                  <a:lnTo>
                    <a:pt x="18778" y="8356"/>
                  </a:lnTo>
                  <a:lnTo>
                    <a:pt x="18538" y="7108"/>
                  </a:lnTo>
                  <a:lnTo>
                    <a:pt x="18538" y="7108"/>
                  </a:lnTo>
                  <a:lnTo>
                    <a:pt x="18346" y="6339"/>
                  </a:lnTo>
                  <a:lnTo>
                    <a:pt x="18106" y="5571"/>
                  </a:lnTo>
                  <a:lnTo>
                    <a:pt x="17818" y="4851"/>
                  </a:lnTo>
                  <a:lnTo>
                    <a:pt x="17434" y="4130"/>
                  </a:lnTo>
                  <a:lnTo>
                    <a:pt x="17001" y="3458"/>
                  </a:lnTo>
                  <a:lnTo>
                    <a:pt x="16473" y="2834"/>
                  </a:lnTo>
                  <a:lnTo>
                    <a:pt x="15945" y="2257"/>
                  </a:lnTo>
                  <a:lnTo>
                    <a:pt x="15369" y="1777"/>
                  </a:lnTo>
                  <a:lnTo>
                    <a:pt x="14744" y="1297"/>
                  </a:lnTo>
                  <a:lnTo>
                    <a:pt x="14072" y="864"/>
                  </a:lnTo>
                  <a:lnTo>
                    <a:pt x="13351" y="576"/>
                  </a:lnTo>
                  <a:lnTo>
                    <a:pt x="12631" y="288"/>
                  </a:lnTo>
                  <a:lnTo>
                    <a:pt x="11911" y="96"/>
                  </a:lnTo>
                  <a:lnTo>
                    <a:pt x="11142" y="0"/>
                  </a:lnTo>
                  <a:lnTo>
                    <a:pt x="10374" y="0"/>
                  </a:lnTo>
                  <a:lnTo>
                    <a:pt x="9606" y="9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9" name="Google Shape;3889;p59"/>
            <p:cNvSpPr/>
            <p:nvPr/>
          </p:nvSpPr>
          <p:spPr>
            <a:xfrm>
              <a:off x="754375" y="3097600"/>
              <a:ext cx="165725" cy="103275"/>
            </a:xfrm>
            <a:custGeom>
              <a:avLst/>
              <a:gdLst/>
              <a:ahLst/>
              <a:cxnLst/>
              <a:rect l="l" t="t" r="r" b="b"/>
              <a:pathLst>
                <a:path w="6629" h="4131" extrusionOk="0">
                  <a:moveTo>
                    <a:pt x="4851" y="1"/>
                  </a:moveTo>
                  <a:lnTo>
                    <a:pt x="4371" y="97"/>
                  </a:lnTo>
                  <a:lnTo>
                    <a:pt x="4035" y="241"/>
                  </a:lnTo>
                  <a:lnTo>
                    <a:pt x="3747" y="433"/>
                  </a:lnTo>
                  <a:lnTo>
                    <a:pt x="3315" y="817"/>
                  </a:lnTo>
                  <a:lnTo>
                    <a:pt x="3122" y="913"/>
                  </a:lnTo>
                  <a:lnTo>
                    <a:pt x="2882" y="913"/>
                  </a:lnTo>
                  <a:lnTo>
                    <a:pt x="2642" y="817"/>
                  </a:lnTo>
                  <a:lnTo>
                    <a:pt x="2354" y="673"/>
                  </a:lnTo>
                  <a:lnTo>
                    <a:pt x="1826" y="337"/>
                  </a:lnTo>
                  <a:lnTo>
                    <a:pt x="1490" y="193"/>
                  </a:lnTo>
                  <a:lnTo>
                    <a:pt x="1201" y="145"/>
                  </a:lnTo>
                  <a:lnTo>
                    <a:pt x="1009" y="145"/>
                  </a:lnTo>
                  <a:lnTo>
                    <a:pt x="865" y="193"/>
                  </a:lnTo>
                  <a:lnTo>
                    <a:pt x="673" y="241"/>
                  </a:lnTo>
                  <a:lnTo>
                    <a:pt x="481" y="337"/>
                  </a:lnTo>
                  <a:lnTo>
                    <a:pt x="337" y="529"/>
                  </a:lnTo>
                  <a:lnTo>
                    <a:pt x="193" y="721"/>
                  </a:lnTo>
                  <a:lnTo>
                    <a:pt x="97" y="1009"/>
                  </a:lnTo>
                  <a:lnTo>
                    <a:pt x="1" y="1297"/>
                  </a:lnTo>
                  <a:lnTo>
                    <a:pt x="1" y="1633"/>
                  </a:lnTo>
                  <a:lnTo>
                    <a:pt x="49" y="2018"/>
                  </a:lnTo>
                  <a:lnTo>
                    <a:pt x="145" y="2354"/>
                  </a:lnTo>
                  <a:lnTo>
                    <a:pt x="289" y="2690"/>
                  </a:lnTo>
                  <a:lnTo>
                    <a:pt x="481" y="3026"/>
                  </a:lnTo>
                  <a:lnTo>
                    <a:pt x="769" y="3362"/>
                  </a:lnTo>
                  <a:lnTo>
                    <a:pt x="1153" y="3650"/>
                  </a:lnTo>
                  <a:lnTo>
                    <a:pt x="1586" y="3843"/>
                  </a:lnTo>
                  <a:lnTo>
                    <a:pt x="2066" y="4035"/>
                  </a:lnTo>
                  <a:lnTo>
                    <a:pt x="2690" y="4131"/>
                  </a:lnTo>
                  <a:lnTo>
                    <a:pt x="3363" y="4131"/>
                  </a:lnTo>
                  <a:lnTo>
                    <a:pt x="4179" y="4083"/>
                  </a:lnTo>
                  <a:lnTo>
                    <a:pt x="4707" y="3987"/>
                  </a:lnTo>
                  <a:lnTo>
                    <a:pt x="5188" y="3795"/>
                  </a:lnTo>
                  <a:lnTo>
                    <a:pt x="5572" y="3554"/>
                  </a:lnTo>
                  <a:lnTo>
                    <a:pt x="5908" y="3314"/>
                  </a:lnTo>
                  <a:lnTo>
                    <a:pt x="6196" y="2978"/>
                  </a:lnTo>
                  <a:lnTo>
                    <a:pt x="6388" y="2642"/>
                  </a:lnTo>
                  <a:lnTo>
                    <a:pt x="6532" y="2306"/>
                  </a:lnTo>
                  <a:lnTo>
                    <a:pt x="6580" y="1970"/>
                  </a:lnTo>
                  <a:lnTo>
                    <a:pt x="6628" y="1633"/>
                  </a:lnTo>
                  <a:lnTo>
                    <a:pt x="6580" y="1297"/>
                  </a:lnTo>
                  <a:lnTo>
                    <a:pt x="6484" y="961"/>
                  </a:lnTo>
                  <a:lnTo>
                    <a:pt x="6388" y="673"/>
                  </a:lnTo>
                  <a:lnTo>
                    <a:pt x="6196" y="433"/>
                  </a:lnTo>
                  <a:lnTo>
                    <a:pt x="5956" y="241"/>
                  </a:lnTo>
                  <a:lnTo>
                    <a:pt x="5716" y="97"/>
                  </a:lnTo>
                  <a:lnTo>
                    <a:pt x="5380" y="49"/>
                  </a:lnTo>
                  <a:lnTo>
                    <a:pt x="509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0" name="Google Shape;3890;p59"/>
            <p:cNvSpPr/>
            <p:nvPr/>
          </p:nvSpPr>
          <p:spPr>
            <a:xfrm>
              <a:off x="754375" y="3133625"/>
              <a:ext cx="128500" cy="67250"/>
            </a:xfrm>
            <a:custGeom>
              <a:avLst/>
              <a:gdLst/>
              <a:ahLst/>
              <a:cxnLst/>
              <a:rect l="l" t="t" r="r" b="b"/>
              <a:pathLst>
                <a:path w="5140" h="2690" extrusionOk="0">
                  <a:moveTo>
                    <a:pt x="1105" y="0"/>
                  </a:moveTo>
                  <a:lnTo>
                    <a:pt x="721" y="48"/>
                  </a:lnTo>
                  <a:lnTo>
                    <a:pt x="1" y="144"/>
                  </a:lnTo>
                  <a:lnTo>
                    <a:pt x="49" y="625"/>
                  </a:lnTo>
                  <a:lnTo>
                    <a:pt x="241" y="1153"/>
                  </a:lnTo>
                  <a:lnTo>
                    <a:pt x="337" y="1393"/>
                  </a:lnTo>
                  <a:lnTo>
                    <a:pt x="481" y="1633"/>
                  </a:lnTo>
                  <a:lnTo>
                    <a:pt x="673" y="1825"/>
                  </a:lnTo>
                  <a:lnTo>
                    <a:pt x="913" y="2017"/>
                  </a:lnTo>
                  <a:lnTo>
                    <a:pt x="1201" y="2209"/>
                  </a:lnTo>
                  <a:lnTo>
                    <a:pt x="1490" y="2402"/>
                  </a:lnTo>
                  <a:lnTo>
                    <a:pt x="1826" y="2498"/>
                  </a:lnTo>
                  <a:lnTo>
                    <a:pt x="2210" y="2594"/>
                  </a:lnTo>
                  <a:lnTo>
                    <a:pt x="2642" y="2690"/>
                  </a:lnTo>
                  <a:lnTo>
                    <a:pt x="3603" y="2690"/>
                  </a:lnTo>
                  <a:lnTo>
                    <a:pt x="4179" y="2642"/>
                  </a:lnTo>
                  <a:lnTo>
                    <a:pt x="4659" y="2546"/>
                  </a:lnTo>
                  <a:lnTo>
                    <a:pt x="5140" y="2402"/>
                  </a:lnTo>
                  <a:lnTo>
                    <a:pt x="4899" y="1921"/>
                  </a:lnTo>
                  <a:lnTo>
                    <a:pt x="4563" y="1489"/>
                  </a:lnTo>
                  <a:lnTo>
                    <a:pt x="4179" y="1105"/>
                  </a:lnTo>
                  <a:lnTo>
                    <a:pt x="3747" y="769"/>
                  </a:lnTo>
                  <a:lnTo>
                    <a:pt x="3267" y="481"/>
                  </a:lnTo>
                  <a:lnTo>
                    <a:pt x="2690" y="288"/>
                  </a:lnTo>
                  <a:lnTo>
                    <a:pt x="2114" y="96"/>
                  </a:lnTo>
                  <a:lnTo>
                    <a:pt x="1490" y="48"/>
                  </a:lnTo>
                  <a:lnTo>
                    <a:pt x="1105" y="0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1" name="Google Shape;3891;p59"/>
            <p:cNvSpPr/>
            <p:nvPr/>
          </p:nvSpPr>
          <p:spPr>
            <a:xfrm>
              <a:off x="761575" y="3097600"/>
              <a:ext cx="142900" cy="51650"/>
            </a:xfrm>
            <a:custGeom>
              <a:avLst/>
              <a:gdLst/>
              <a:ahLst/>
              <a:cxnLst/>
              <a:rect l="l" t="t" r="r" b="b"/>
              <a:pathLst>
                <a:path w="5716" h="2066" extrusionOk="0">
                  <a:moveTo>
                    <a:pt x="4563" y="1"/>
                  </a:moveTo>
                  <a:lnTo>
                    <a:pt x="4083" y="97"/>
                  </a:lnTo>
                  <a:lnTo>
                    <a:pt x="3747" y="241"/>
                  </a:lnTo>
                  <a:lnTo>
                    <a:pt x="3459" y="433"/>
                  </a:lnTo>
                  <a:lnTo>
                    <a:pt x="3027" y="817"/>
                  </a:lnTo>
                  <a:lnTo>
                    <a:pt x="2834" y="913"/>
                  </a:lnTo>
                  <a:lnTo>
                    <a:pt x="2594" y="913"/>
                  </a:lnTo>
                  <a:lnTo>
                    <a:pt x="2354" y="817"/>
                  </a:lnTo>
                  <a:lnTo>
                    <a:pt x="2066" y="673"/>
                  </a:lnTo>
                  <a:lnTo>
                    <a:pt x="1538" y="337"/>
                  </a:lnTo>
                  <a:lnTo>
                    <a:pt x="1202" y="193"/>
                  </a:lnTo>
                  <a:lnTo>
                    <a:pt x="913" y="145"/>
                  </a:lnTo>
                  <a:lnTo>
                    <a:pt x="721" y="145"/>
                  </a:lnTo>
                  <a:lnTo>
                    <a:pt x="577" y="193"/>
                  </a:lnTo>
                  <a:lnTo>
                    <a:pt x="385" y="241"/>
                  </a:lnTo>
                  <a:lnTo>
                    <a:pt x="193" y="337"/>
                  </a:lnTo>
                  <a:lnTo>
                    <a:pt x="1" y="529"/>
                  </a:lnTo>
                  <a:lnTo>
                    <a:pt x="193" y="817"/>
                  </a:lnTo>
                  <a:lnTo>
                    <a:pt x="433" y="1105"/>
                  </a:lnTo>
                  <a:lnTo>
                    <a:pt x="721" y="1345"/>
                  </a:lnTo>
                  <a:lnTo>
                    <a:pt x="1058" y="1585"/>
                  </a:lnTo>
                  <a:lnTo>
                    <a:pt x="1394" y="1777"/>
                  </a:lnTo>
                  <a:lnTo>
                    <a:pt x="1778" y="1874"/>
                  </a:lnTo>
                  <a:lnTo>
                    <a:pt x="2162" y="2018"/>
                  </a:lnTo>
                  <a:lnTo>
                    <a:pt x="2594" y="2066"/>
                  </a:lnTo>
                  <a:lnTo>
                    <a:pt x="3123" y="2066"/>
                  </a:lnTo>
                  <a:lnTo>
                    <a:pt x="3651" y="1970"/>
                  </a:lnTo>
                  <a:lnTo>
                    <a:pt x="4083" y="1825"/>
                  </a:lnTo>
                  <a:lnTo>
                    <a:pt x="4563" y="1633"/>
                  </a:lnTo>
                  <a:lnTo>
                    <a:pt x="4948" y="1345"/>
                  </a:lnTo>
                  <a:lnTo>
                    <a:pt x="5236" y="1057"/>
                  </a:lnTo>
                  <a:lnTo>
                    <a:pt x="5524" y="673"/>
                  </a:lnTo>
                  <a:lnTo>
                    <a:pt x="5716" y="289"/>
                  </a:lnTo>
                  <a:lnTo>
                    <a:pt x="5428" y="97"/>
                  </a:lnTo>
                  <a:lnTo>
                    <a:pt x="5092" y="49"/>
                  </a:lnTo>
                  <a:lnTo>
                    <a:pt x="4804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2" name="Google Shape;3892;p59"/>
            <p:cNvSpPr/>
            <p:nvPr/>
          </p:nvSpPr>
          <p:spPr>
            <a:xfrm>
              <a:off x="523875" y="3025575"/>
              <a:ext cx="144100" cy="157300"/>
            </a:xfrm>
            <a:custGeom>
              <a:avLst/>
              <a:gdLst/>
              <a:ahLst/>
              <a:cxnLst/>
              <a:rect l="l" t="t" r="r" b="b"/>
              <a:pathLst>
                <a:path w="5764" h="6292" extrusionOk="0">
                  <a:moveTo>
                    <a:pt x="2641" y="0"/>
                  </a:moveTo>
                  <a:lnTo>
                    <a:pt x="2353" y="48"/>
                  </a:lnTo>
                  <a:lnTo>
                    <a:pt x="2065" y="144"/>
                  </a:lnTo>
                  <a:lnTo>
                    <a:pt x="1777" y="240"/>
                  </a:lnTo>
                  <a:lnTo>
                    <a:pt x="1489" y="336"/>
                  </a:lnTo>
                  <a:lnTo>
                    <a:pt x="1249" y="480"/>
                  </a:lnTo>
                  <a:lnTo>
                    <a:pt x="1057" y="672"/>
                  </a:lnTo>
                  <a:lnTo>
                    <a:pt x="816" y="864"/>
                  </a:lnTo>
                  <a:lnTo>
                    <a:pt x="480" y="1297"/>
                  </a:lnTo>
                  <a:lnTo>
                    <a:pt x="240" y="1825"/>
                  </a:lnTo>
                  <a:lnTo>
                    <a:pt x="48" y="2401"/>
                  </a:lnTo>
                  <a:lnTo>
                    <a:pt x="0" y="3026"/>
                  </a:lnTo>
                  <a:lnTo>
                    <a:pt x="0" y="3314"/>
                  </a:lnTo>
                  <a:lnTo>
                    <a:pt x="48" y="3650"/>
                  </a:lnTo>
                  <a:lnTo>
                    <a:pt x="96" y="3938"/>
                  </a:lnTo>
                  <a:lnTo>
                    <a:pt x="192" y="4274"/>
                  </a:lnTo>
                  <a:lnTo>
                    <a:pt x="480" y="4803"/>
                  </a:lnTo>
                  <a:lnTo>
                    <a:pt x="816" y="5283"/>
                  </a:lnTo>
                  <a:lnTo>
                    <a:pt x="1249" y="5667"/>
                  </a:lnTo>
                  <a:lnTo>
                    <a:pt x="1729" y="6003"/>
                  </a:lnTo>
                  <a:lnTo>
                    <a:pt x="2017" y="6099"/>
                  </a:lnTo>
                  <a:lnTo>
                    <a:pt x="2257" y="6195"/>
                  </a:lnTo>
                  <a:lnTo>
                    <a:pt x="2545" y="6243"/>
                  </a:lnTo>
                  <a:lnTo>
                    <a:pt x="2833" y="6291"/>
                  </a:lnTo>
                  <a:lnTo>
                    <a:pt x="3122" y="6291"/>
                  </a:lnTo>
                  <a:lnTo>
                    <a:pt x="3410" y="6243"/>
                  </a:lnTo>
                  <a:lnTo>
                    <a:pt x="3698" y="6147"/>
                  </a:lnTo>
                  <a:lnTo>
                    <a:pt x="3986" y="6051"/>
                  </a:lnTo>
                  <a:lnTo>
                    <a:pt x="4226" y="5955"/>
                  </a:lnTo>
                  <a:lnTo>
                    <a:pt x="4466" y="5811"/>
                  </a:lnTo>
                  <a:lnTo>
                    <a:pt x="4706" y="5619"/>
                  </a:lnTo>
                  <a:lnTo>
                    <a:pt x="4899" y="5427"/>
                  </a:lnTo>
                  <a:lnTo>
                    <a:pt x="5283" y="4995"/>
                  </a:lnTo>
                  <a:lnTo>
                    <a:pt x="5523" y="4466"/>
                  </a:lnTo>
                  <a:lnTo>
                    <a:pt x="5715" y="3890"/>
                  </a:lnTo>
                  <a:lnTo>
                    <a:pt x="5763" y="3266"/>
                  </a:lnTo>
                  <a:lnTo>
                    <a:pt x="5763" y="2978"/>
                  </a:lnTo>
                  <a:lnTo>
                    <a:pt x="5715" y="2641"/>
                  </a:lnTo>
                  <a:lnTo>
                    <a:pt x="5619" y="2353"/>
                  </a:lnTo>
                  <a:lnTo>
                    <a:pt x="5523" y="2017"/>
                  </a:lnTo>
                  <a:lnTo>
                    <a:pt x="5283" y="1489"/>
                  </a:lnTo>
                  <a:lnTo>
                    <a:pt x="4899" y="1009"/>
                  </a:lnTo>
                  <a:lnTo>
                    <a:pt x="4514" y="624"/>
                  </a:lnTo>
                  <a:lnTo>
                    <a:pt x="3986" y="288"/>
                  </a:lnTo>
                  <a:lnTo>
                    <a:pt x="3746" y="192"/>
                  </a:lnTo>
                  <a:lnTo>
                    <a:pt x="3458" y="96"/>
                  </a:lnTo>
                  <a:lnTo>
                    <a:pt x="3218" y="48"/>
                  </a:lnTo>
                  <a:lnTo>
                    <a:pt x="2930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3" name="Google Shape;3893;p59"/>
            <p:cNvSpPr/>
            <p:nvPr/>
          </p:nvSpPr>
          <p:spPr>
            <a:xfrm>
              <a:off x="523875" y="3025575"/>
              <a:ext cx="144100" cy="157300"/>
            </a:xfrm>
            <a:custGeom>
              <a:avLst/>
              <a:gdLst/>
              <a:ahLst/>
              <a:cxnLst/>
              <a:rect l="l" t="t" r="r" b="b"/>
              <a:pathLst>
                <a:path w="5764" h="6292" fill="none" extrusionOk="0">
                  <a:moveTo>
                    <a:pt x="5715" y="2641"/>
                  </a:moveTo>
                  <a:lnTo>
                    <a:pt x="5715" y="2641"/>
                  </a:lnTo>
                  <a:lnTo>
                    <a:pt x="5763" y="2978"/>
                  </a:lnTo>
                  <a:lnTo>
                    <a:pt x="5763" y="3266"/>
                  </a:lnTo>
                  <a:lnTo>
                    <a:pt x="5715" y="3890"/>
                  </a:lnTo>
                  <a:lnTo>
                    <a:pt x="5523" y="4466"/>
                  </a:lnTo>
                  <a:lnTo>
                    <a:pt x="5283" y="4995"/>
                  </a:lnTo>
                  <a:lnTo>
                    <a:pt x="4899" y="5427"/>
                  </a:lnTo>
                  <a:lnTo>
                    <a:pt x="4706" y="5619"/>
                  </a:lnTo>
                  <a:lnTo>
                    <a:pt x="4466" y="5811"/>
                  </a:lnTo>
                  <a:lnTo>
                    <a:pt x="4226" y="5955"/>
                  </a:lnTo>
                  <a:lnTo>
                    <a:pt x="3986" y="6051"/>
                  </a:lnTo>
                  <a:lnTo>
                    <a:pt x="3698" y="6147"/>
                  </a:lnTo>
                  <a:lnTo>
                    <a:pt x="3410" y="6243"/>
                  </a:lnTo>
                  <a:lnTo>
                    <a:pt x="3410" y="6243"/>
                  </a:lnTo>
                  <a:lnTo>
                    <a:pt x="3122" y="6291"/>
                  </a:lnTo>
                  <a:lnTo>
                    <a:pt x="2833" y="6291"/>
                  </a:lnTo>
                  <a:lnTo>
                    <a:pt x="2545" y="6243"/>
                  </a:lnTo>
                  <a:lnTo>
                    <a:pt x="2257" y="6195"/>
                  </a:lnTo>
                  <a:lnTo>
                    <a:pt x="2017" y="6099"/>
                  </a:lnTo>
                  <a:lnTo>
                    <a:pt x="1729" y="6003"/>
                  </a:lnTo>
                  <a:lnTo>
                    <a:pt x="1249" y="5667"/>
                  </a:lnTo>
                  <a:lnTo>
                    <a:pt x="816" y="5283"/>
                  </a:lnTo>
                  <a:lnTo>
                    <a:pt x="480" y="4803"/>
                  </a:lnTo>
                  <a:lnTo>
                    <a:pt x="192" y="4274"/>
                  </a:lnTo>
                  <a:lnTo>
                    <a:pt x="96" y="3938"/>
                  </a:lnTo>
                  <a:lnTo>
                    <a:pt x="48" y="3650"/>
                  </a:lnTo>
                  <a:lnTo>
                    <a:pt x="48" y="3650"/>
                  </a:lnTo>
                  <a:lnTo>
                    <a:pt x="0" y="3314"/>
                  </a:lnTo>
                  <a:lnTo>
                    <a:pt x="0" y="3026"/>
                  </a:lnTo>
                  <a:lnTo>
                    <a:pt x="48" y="2401"/>
                  </a:lnTo>
                  <a:lnTo>
                    <a:pt x="240" y="1825"/>
                  </a:lnTo>
                  <a:lnTo>
                    <a:pt x="480" y="1297"/>
                  </a:lnTo>
                  <a:lnTo>
                    <a:pt x="816" y="864"/>
                  </a:lnTo>
                  <a:lnTo>
                    <a:pt x="1057" y="672"/>
                  </a:lnTo>
                  <a:lnTo>
                    <a:pt x="1249" y="480"/>
                  </a:lnTo>
                  <a:lnTo>
                    <a:pt x="1489" y="336"/>
                  </a:lnTo>
                  <a:lnTo>
                    <a:pt x="1777" y="240"/>
                  </a:lnTo>
                  <a:lnTo>
                    <a:pt x="2065" y="144"/>
                  </a:lnTo>
                  <a:lnTo>
                    <a:pt x="2353" y="48"/>
                  </a:lnTo>
                  <a:lnTo>
                    <a:pt x="2353" y="48"/>
                  </a:lnTo>
                  <a:lnTo>
                    <a:pt x="2641" y="0"/>
                  </a:lnTo>
                  <a:lnTo>
                    <a:pt x="2930" y="0"/>
                  </a:lnTo>
                  <a:lnTo>
                    <a:pt x="3218" y="48"/>
                  </a:lnTo>
                  <a:lnTo>
                    <a:pt x="3458" y="96"/>
                  </a:lnTo>
                  <a:lnTo>
                    <a:pt x="3746" y="192"/>
                  </a:lnTo>
                  <a:lnTo>
                    <a:pt x="3986" y="288"/>
                  </a:lnTo>
                  <a:lnTo>
                    <a:pt x="4514" y="624"/>
                  </a:lnTo>
                  <a:lnTo>
                    <a:pt x="4899" y="1009"/>
                  </a:lnTo>
                  <a:lnTo>
                    <a:pt x="5283" y="1489"/>
                  </a:lnTo>
                  <a:lnTo>
                    <a:pt x="5523" y="2017"/>
                  </a:lnTo>
                  <a:lnTo>
                    <a:pt x="5619" y="2353"/>
                  </a:lnTo>
                  <a:lnTo>
                    <a:pt x="5715" y="26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4" name="Google Shape;3894;p59"/>
            <p:cNvSpPr/>
            <p:nvPr/>
          </p:nvSpPr>
          <p:spPr>
            <a:xfrm>
              <a:off x="550275" y="3057975"/>
              <a:ext cx="82875" cy="92475"/>
            </a:xfrm>
            <a:custGeom>
              <a:avLst/>
              <a:gdLst/>
              <a:ahLst/>
              <a:cxnLst/>
              <a:rect l="l" t="t" r="r" b="b"/>
              <a:pathLst>
                <a:path w="3315" h="3699" extrusionOk="0">
                  <a:moveTo>
                    <a:pt x="1633" y="1"/>
                  </a:moveTo>
                  <a:lnTo>
                    <a:pt x="1345" y="49"/>
                  </a:lnTo>
                  <a:lnTo>
                    <a:pt x="1009" y="145"/>
                  </a:lnTo>
                  <a:lnTo>
                    <a:pt x="721" y="289"/>
                  </a:lnTo>
                  <a:lnTo>
                    <a:pt x="481" y="481"/>
                  </a:lnTo>
                  <a:lnTo>
                    <a:pt x="289" y="769"/>
                  </a:lnTo>
                  <a:lnTo>
                    <a:pt x="97" y="1057"/>
                  </a:lnTo>
                  <a:lnTo>
                    <a:pt x="1" y="1393"/>
                  </a:lnTo>
                  <a:lnTo>
                    <a:pt x="1" y="1778"/>
                  </a:lnTo>
                  <a:lnTo>
                    <a:pt x="1" y="2162"/>
                  </a:lnTo>
                  <a:lnTo>
                    <a:pt x="97" y="2450"/>
                  </a:lnTo>
                  <a:lnTo>
                    <a:pt x="241" y="2786"/>
                  </a:lnTo>
                  <a:lnTo>
                    <a:pt x="433" y="3026"/>
                  </a:lnTo>
                  <a:lnTo>
                    <a:pt x="625" y="3266"/>
                  </a:lnTo>
                  <a:lnTo>
                    <a:pt x="865" y="3459"/>
                  </a:lnTo>
                  <a:lnTo>
                    <a:pt x="1153" y="3603"/>
                  </a:lnTo>
                  <a:lnTo>
                    <a:pt x="1441" y="3651"/>
                  </a:lnTo>
                  <a:lnTo>
                    <a:pt x="1729" y="3699"/>
                  </a:lnTo>
                  <a:lnTo>
                    <a:pt x="2018" y="3651"/>
                  </a:lnTo>
                  <a:lnTo>
                    <a:pt x="2258" y="3603"/>
                  </a:lnTo>
                  <a:lnTo>
                    <a:pt x="2450" y="3507"/>
                  </a:lnTo>
                  <a:lnTo>
                    <a:pt x="2642" y="3410"/>
                  </a:lnTo>
                  <a:lnTo>
                    <a:pt x="2834" y="3266"/>
                  </a:lnTo>
                  <a:lnTo>
                    <a:pt x="2978" y="3074"/>
                  </a:lnTo>
                  <a:lnTo>
                    <a:pt x="3122" y="2882"/>
                  </a:lnTo>
                  <a:lnTo>
                    <a:pt x="3218" y="2690"/>
                  </a:lnTo>
                  <a:lnTo>
                    <a:pt x="3314" y="2450"/>
                  </a:lnTo>
                  <a:lnTo>
                    <a:pt x="2114" y="97"/>
                  </a:lnTo>
                  <a:lnTo>
                    <a:pt x="1874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5" name="Google Shape;3895;p59"/>
            <p:cNvSpPr/>
            <p:nvPr/>
          </p:nvSpPr>
          <p:spPr>
            <a:xfrm>
              <a:off x="550275" y="3057975"/>
              <a:ext cx="82875" cy="92475"/>
            </a:xfrm>
            <a:custGeom>
              <a:avLst/>
              <a:gdLst/>
              <a:ahLst/>
              <a:cxnLst/>
              <a:rect l="l" t="t" r="r" b="b"/>
              <a:pathLst>
                <a:path w="3315" h="3699" fill="none" extrusionOk="0">
                  <a:moveTo>
                    <a:pt x="1633" y="1"/>
                  </a:moveTo>
                  <a:lnTo>
                    <a:pt x="1633" y="1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1009" y="145"/>
                  </a:lnTo>
                  <a:lnTo>
                    <a:pt x="721" y="289"/>
                  </a:lnTo>
                  <a:lnTo>
                    <a:pt x="481" y="481"/>
                  </a:lnTo>
                  <a:lnTo>
                    <a:pt x="289" y="769"/>
                  </a:lnTo>
                  <a:lnTo>
                    <a:pt x="97" y="1057"/>
                  </a:lnTo>
                  <a:lnTo>
                    <a:pt x="1" y="1393"/>
                  </a:lnTo>
                  <a:lnTo>
                    <a:pt x="1" y="1778"/>
                  </a:lnTo>
                  <a:lnTo>
                    <a:pt x="1" y="2162"/>
                  </a:lnTo>
                  <a:lnTo>
                    <a:pt x="1" y="2162"/>
                  </a:lnTo>
                  <a:lnTo>
                    <a:pt x="97" y="2450"/>
                  </a:lnTo>
                  <a:lnTo>
                    <a:pt x="241" y="2786"/>
                  </a:lnTo>
                  <a:lnTo>
                    <a:pt x="433" y="3026"/>
                  </a:lnTo>
                  <a:lnTo>
                    <a:pt x="625" y="3266"/>
                  </a:lnTo>
                  <a:lnTo>
                    <a:pt x="865" y="3459"/>
                  </a:lnTo>
                  <a:lnTo>
                    <a:pt x="1153" y="3603"/>
                  </a:lnTo>
                  <a:lnTo>
                    <a:pt x="1441" y="3651"/>
                  </a:lnTo>
                  <a:lnTo>
                    <a:pt x="1729" y="3699"/>
                  </a:lnTo>
                  <a:lnTo>
                    <a:pt x="1729" y="3699"/>
                  </a:lnTo>
                  <a:lnTo>
                    <a:pt x="2018" y="3651"/>
                  </a:lnTo>
                  <a:lnTo>
                    <a:pt x="2018" y="3651"/>
                  </a:lnTo>
                  <a:lnTo>
                    <a:pt x="2258" y="3603"/>
                  </a:lnTo>
                  <a:lnTo>
                    <a:pt x="2450" y="3507"/>
                  </a:lnTo>
                  <a:lnTo>
                    <a:pt x="2642" y="3410"/>
                  </a:lnTo>
                  <a:lnTo>
                    <a:pt x="2834" y="3266"/>
                  </a:lnTo>
                  <a:lnTo>
                    <a:pt x="2978" y="3074"/>
                  </a:lnTo>
                  <a:lnTo>
                    <a:pt x="3122" y="2882"/>
                  </a:lnTo>
                  <a:lnTo>
                    <a:pt x="3218" y="2690"/>
                  </a:lnTo>
                  <a:lnTo>
                    <a:pt x="3314" y="2450"/>
                  </a:lnTo>
                  <a:lnTo>
                    <a:pt x="2114" y="97"/>
                  </a:lnTo>
                  <a:lnTo>
                    <a:pt x="2114" y="97"/>
                  </a:lnTo>
                  <a:lnTo>
                    <a:pt x="1874" y="1"/>
                  </a:lnTo>
                  <a:lnTo>
                    <a:pt x="163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6" name="Google Shape;3896;p59"/>
            <p:cNvSpPr/>
            <p:nvPr/>
          </p:nvSpPr>
          <p:spPr>
            <a:xfrm>
              <a:off x="537075" y="307360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48" y="0"/>
                  </a:moveTo>
                  <a:lnTo>
                    <a:pt x="0" y="0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7" name="Google Shape;3897;p59"/>
            <p:cNvSpPr/>
            <p:nvPr/>
          </p:nvSpPr>
          <p:spPr>
            <a:xfrm>
              <a:off x="528675" y="306277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0" y="49"/>
                  </a:moveTo>
                  <a:lnTo>
                    <a:pt x="0" y="1"/>
                  </a:lnTo>
                  <a:lnTo>
                    <a:pt x="0" y="49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8" name="Google Shape;3898;p59"/>
            <p:cNvSpPr/>
            <p:nvPr/>
          </p:nvSpPr>
          <p:spPr>
            <a:xfrm>
              <a:off x="655925" y="3101200"/>
              <a:ext cx="81675" cy="66050"/>
            </a:xfrm>
            <a:custGeom>
              <a:avLst/>
              <a:gdLst/>
              <a:ahLst/>
              <a:cxnLst/>
              <a:rect l="l" t="t" r="r" b="b"/>
              <a:pathLst>
                <a:path w="3267" h="2642" extrusionOk="0">
                  <a:moveTo>
                    <a:pt x="1490" y="1"/>
                  </a:moveTo>
                  <a:lnTo>
                    <a:pt x="1201" y="49"/>
                  </a:lnTo>
                  <a:lnTo>
                    <a:pt x="961" y="97"/>
                  </a:lnTo>
                  <a:lnTo>
                    <a:pt x="721" y="145"/>
                  </a:lnTo>
                  <a:lnTo>
                    <a:pt x="481" y="241"/>
                  </a:lnTo>
                  <a:lnTo>
                    <a:pt x="433" y="721"/>
                  </a:lnTo>
                  <a:lnTo>
                    <a:pt x="337" y="1153"/>
                  </a:lnTo>
                  <a:lnTo>
                    <a:pt x="193" y="1537"/>
                  </a:lnTo>
                  <a:lnTo>
                    <a:pt x="1" y="1922"/>
                  </a:lnTo>
                  <a:lnTo>
                    <a:pt x="241" y="2210"/>
                  </a:lnTo>
                  <a:lnTo>
                    <a:pt x="577" y="2402"/>
                  </a:lnTo>
                  <a:lnTo>
                    <a:pt x="1009" y="2546"/>
                  </a:lnTo>
                  <a:lnTo>
                    <a:pt x="1442" y="2642"/>
                  </a:lnTo>
                  <a:lnTo>
                    <a:pt x="1922" y="2642"/>
                  </a:lnTo>
                  <a:lnTo>
                    <a:pt x="2210" y="2546"/>
                  </a:lnTo>
                  <a:lnTo>
                    <a:pt x="2498" y="2450"/>
                  </a:lnTo>
                  <a:lnTo>
                    <a:pt x="2738" y="2306"/>
                  </a:lnTo>
                  <a:lnTo>
                    <a:pt x="2930" y="2114"/>
                  </a:lnTo>
                  <a:lnTo>
                    <a:pt x="3074" y="1922"/>
                  </a:lnTo>
                  <a:lnTo>
                    <a:pt x="3218" y="1681"/>
                  </a:lnTo>
                  <a:lnTo>
                    <a:pt x="3266" y="1441"/>
                  </a:lnTo>
                  <a:lnTo>
                    <a:pt x="3218" y="1153"/>
                  </a:lnTo>
                  <a:lnTo>
                    <a:pt x="3122" y="913"/>
                  </a:lnTo>
                  <a:lnTo>
                    <a:pt x="2978" y="673"/>
                  </a:lnTo>
                  <a:lnTo>
                    <a:pt x="2786" y="481"/>
                  </a:lnTo>
                  <a:lnTo>
                    <a:pt x="2546" y="289"/>
                  </a:lnTo>
                  <a:lnTo>
                    <a:pt x="2258" y="145"/>
                  </a:lnTo>
                  <a:lnTo>
                    <a:pt x="1970" y="49"/>
                  </a:lnTo>
                  <a:lnTo>
                    <a:pt x="1586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9" name="Google Shape;3899;p59"/>
            <p:cNvSpPr/>
            <p:nvPr/>
          </p:nvSpPr>
          <p:spPr>
            <a:xfrm>
              <a:off x="655925" y="3101200"/>
              <a:ext cx="81675" cy="66050"/>
            </a:xfrm>
            <a:custGeom>
              <a:avLst/>
              <a:gdLst/>
              <a:ahLst/>
              <a:cxnLst/>
              <a:rect l="l" t="t" r="r" b="b"/>
              <a:pathLst>
                <a:path w="3267" h="2642" fill="none" extrusionOk="0">
                  <a:moveTo>
                    <a:pt x="1490" y="1"/>
                  </a:moveTo>
                  <a:lnTo>
                    <a:pt x="1490" y="1"/>
                  </a:lnTo>
                  <a:lnTo>
                    <a:pt x="1201" y="49"/>
                  </a:lnTo>
                  <a:lnTo>
                    <a:pt x="961" y="97"/>
                  </a:lnTo>
                  <a:lnTo>
                    <a:pt x="721" y="145"/>
                  </a:lnTo>
                  <a:lnTo>
                    <a:pt x="481" y="241"/>
                  </a:lnTo>
                  <a:lnTo>
                    <a:pt x="481" y="241"/>
                  </a:lnTo>
                  <a:lnTo>
                    <a:pt x="433" y="721"/>
                  </a:lnTo>
                  <a:lnTo>
                    <a:pt x="337" y="1153"/>
                  </a:lnTo>
                  <a:lnTo>
                    <a:pt x="193" y="1537"/>
                  </a:lnTo>
                  <a:lnTo>
                    <a:pt x="1" y="1922"/>
                  </a:lnTo>
                  <a:lnTo>
                    <a:pt x="1" y="1922"/>
                  </a:lnTo>
                  <a:lnTo>
                    <a:pt x="241" y="2210"/>
                  </a:lnTo>
                  <a:lnTo>
                    <a:pt x="577" y="2402"/>
                  </a:lnTo>
                  <a:lnTo>
                    <a:pt x="1009" y="2546"/>
                  </a:lnTo>
                  <a:lnTo>
                    <a:pt x="1442" y="2642"/>
                  </a:lnTo>
                  <a:lnTo>
                    <a:pt x="1442" y="2642"/>
                  </a:lnTo>
                  <a:lnTo>
                    <a:pt x="1586" y="2642"/>
                  </a:lnTo>
                  <a:lnTo>
                    <a:pt x="1586" y="2642"/>
                  </a:lnTo>
                  <a:lnTo>
                    <a:pt x="1922" y="2642"/>
                  </a:lnTo>
                  <a:lnTo>
                    <a:pt x="2210" y="2546"/>
                  </a:lnTo>
                  <a:lnTo>
                    <a:pt x="2498" y="2450"/>
                  </a:lnTo>
                  <a:lnTo>
                    <a:pt x="2738" y="2306"/>
                  </a:lnTo>
                  <a:lnTo>
                    <a:pt x="2930" y="2114"/>
                  </a:lnTo>
                  <a:lnTo>
                    <a:pt x="3074" y="1922"/>
                  </a:lnTo>
                  <a:lnTo>
                    <a:pt x="3218" y="1681"/>
                  </a:lnTo>
                  <a:lnTo>
                    <a:pt x="3266" y="1441"/>
                  </a:lnTo>
                  <a:lnTo>
                    <a:pt x="3266" y="1441"/>
                  </a:lnTo>
                  <a:lnTo>
                    <a:pt x="3218" y="1153"/>
                  </a:lnTo>
                  <a:lnTo>
                    <a:pt x="3122" y="913"/>
                  </a:lnTo>
                  <a:lnTo>
                    <a:pt x="2978" y="673"/>
                  </a:lnTo>
                  <a:lnTo>
                    <a:pt x="2786" y="481"/>
                  </a:lnTo>
                  <a:lnTo>
                    <a:pt x="2546" y="289"/>
                  </a:lnTo>
                  <a:lnTo>
                    <a:pt x="2258" y="145"/>
                  </a:lnTo>
                  <a:lnTo>
                    <a:pt x="1970" y="49"/>
                  </a:lnTo>
                  <a:lnTo>
                    <a:pt x="1586" y="1"/>
                  </a:lnTo>
                  <a:lnTo>
                    <a:pt x="1586" y="1"/>
                  </a:lnTo>
                  <a:lnTo>
                    <a:pt x="149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0" name="Google Shape;3900;p59"/>
            <p:cNvSpPr/>
            <p:nvPr/>
          </p:nvSpPr>
          <p:spPr>
            <a:xfrm>
              <a:off x="651125" y="3107200"/>
              <a:ext cx="16850" cy="42050"/>
            </a:xfrm>
            <a:custGeom>
              <a:avLst/>
              <a:gdLst/>
              <a:ahLst/>
              <a:cxnLst/>
              <a:rect l="l" t="t" r="r" b="b"/>
              <a:pathLst>
                <a:path w="674" h="1682" extrusionOk="0">
                  <a:moveTo>
                    <a:pt x="673" y="1"/>
                  </a:moveTo>
                  <a:lnTo>
                    <a:pt x="385" y="193"/>
                  </a:lnTo>
                  <a:lnTo>
                    <a:pt x="193" y="433"/>
                  </a:lnTo>
                  <a:lnTo>
                    <a:pt x="49" y="721"/>
                  </a:lnTo>
                  <a:lnTo>
                    <a:pt x="1" y="1009"/>
                  </a:lnTo>
                  <a:lnTo>
                    <a:pt x="1" y="1153"/>
                  </a:lnTo>
                  <a:lnTo>
                    <a:pt x="49" y="1345"/>
                  </a:lnTo>
                  <a:lnTo>
                    <a:pt x="97" y="1538"/>
                  </a:lnTo>
                  <a:lnTo>
                    <a:pt x="193" y="1682"/>
                  </a:lnTo>
                  <a:lnTo>
                    <a:pt x="385" y="1297"/>
                  </a:lnTo>
                  <a:lnTo>
                    <a:pt x="529" y="913"/>
                  </a:lnTo>
                  <a:lnTo>
                    <a:pt x="625" y="481"/>
                  </a:lnTo>
                  <a:lnTo>
                    <a:pt x="673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1" name="Google Shape;3901;p59"/>
            <p:cNvSpPr/>
            <p:nvPr/>
          </p:nvSpPr>
          <p:spPr>
            <a:xfrm>
              <a:off x="651125" y="3107200"/>
              <a:ext cx="16850" cy="42050"/>
            </a:xfrm>
            <a:custGeom>
              <a:avLst/>
              <a:gdLst/>
              <a:ahLst/>
              <a:cxnLst/>
              <a:rect l="l" t="t" r="r" b="b"/>
              <a:pathLst>
                <a:path w="674" h="1682" fill="none" extrusionOk="0">
                  <a:moveTo>
                    <a:pt x="673" y="1"/>
                  </a:moveTo>
                  <a:lnTo>
                    <a:pt x="673" y="1"/>
                  </a:lnTo>
                  <a:lnTo>
                    <a:pt x="385" y="193"/>
                  </a:lnTo>
                  <a:lnTo>
                    <a:pt x="193" y="433"/>
                  </a:lnTo>
                  <a:lnTo>
                    <a:pt x="49" y="721"/>
                  </a:lnTo>
                  <a:lnTo>
                    <a:pt x="1" y="1009"/>
                  </a:lnTo>
                  <a:lnTo>
                    <a:pt x="1" y="1009"/>
                  </a:lnTo>
                  <a:lnTo>
                    <a:pt x="1" y="1153"/>
                  </a:lnTo>
                  <a:lnTo>
                    <a:pt x="49" y="1345"/>
                  </a:lnTo>
                  <a:lnTo>
                    <a:pt x="97" y="1538"/>
                  </a:lnTo>
                  <a:lnTo>
                    <a:pt x="193" y="1682"/>
                  </a:lnTo>
                  <a:lnTo>
                    <a:pt x="193" y="1682"/>
                  </a:lnTo>
                  <a:lnTo>
                    <a:pt x="385" y="1297"/>
                  </a:lnTo>
                  <a:lnTo>
                    <a:pt x="529" y="913"/>
                  </a:lnTo>
                  <a:lnTo>
                    <a:pt x="625" y="481"/>
                  </a:lnTo>
                  <a:lnTo>
                    <a:pt x="67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2" name="Google Shape;3902;p59"/>
            <p:cNvSpPr/>
            <p:nvPr/>
          </p:nvSpPr>
          <p:spPr>
            <a:xfrm>
              <a:off x="886450" y="2915100"/>
              <a:ext cx="82875" cy="40850"/>
            </a:xfrm>
            <a:custGeom>
              <a:avLst/>
              <a:gdLst/>
              <a:ahLst/>
              <a:cxnLst/>
              <a:rect l="l" t="t" r="r" b="b"/>
              <a:pathLst>
                <a:path w="3315" h="1634" extrusionOk="0">
                  <a:moveTo>
                    <a:pt x="1393" y="1"/>
                  </a:moveTo>
                  <a:lnTo>
                    <a:pt x="1153" y="49"/>
                  </a:lnTo>
                  <a:lnTo>
                    <a:pt x="913" y="97"/>
                  </a:lnTo>
                  <a:lnTo>
                    <a:pt x="625" y="241"/>
                  </a:lnTo>
                  <a:lnTo>
                    <a:pt x="385" y="385"/>
                  </a:lnTo>
                  <a:lnTo>
                    <a:pt x="193" y="625"/>
                  </a:lnTo>
                  <a:lnTo>
                    <a:pt x="49" y="865"/>
                  </a:lnTo>
                  <a:lnTo>
                    <a:pt x="1" y="913"/>
                  </a:lnTo>
                  <a:lnTo>
                    <a:pt x="1" y="961"/>
                  </a:lnTo>
                  <a:lnTo>
                    <a:pt x="97" y="1057"/>
                  </a:lnTo>
                  <a:lnTo>
                    <a:pt x="193" y="1105"/>
                  </a:lnTo>
                  <a:lnTo>
                    <a:pt x="289" y="1057"/>
                  </a:lnTo>
                  <a:lnTo>
                    <a:pt x="337" y="1009"/>
                  </a:lnTo>
                  <a:lnTo>
                    <a:pt x="433" y="817"/>
                  </a:lnTo>
                  <a:lnTo>
                    <a:pt x="625" y="625"/>
                  </a:lnTo>
                  <a:lnTo>
                    <a:pt x="817" y="529"/>
                  </a:lnTo>
                  <a:lnTo>
                    <a:pt x="1009" y="385"/>
                  </a:lnTo>
                  <a:lnTo>
                    <a:pt x="1201" y="337"/>
                  </a:lnTo>
                  <a:lnTo>
                    <a:pt x="1441" y="337"/>
                  </a:lnTo>
                  <a:lnTo>
                    <a:pt x="1826" y="433"/>
                  </a:lnTo>
                  <a:lnTo>
                    <a:pt x="2210" y="577"/>
                  </a:lnTo>
                  <a:lnTo>
                    <a:pt x="2594" y="817"/>
                  </a:lnTo>
                  <a:lnTo>
                    <a:pt x="2882" y="1153"/>
                  </a:lnTo>
                  <a:lnTo>
                    <a:pt x="2978" y="1345"/>
                  </a:lnTo>
                  <a:lnTo>
                    <a:pt x="3026" y="1538"/>
                  </a:lnTo>
                  <a:lnTo>
                    <a:pt x="3122" y="1634"/>
                  </a:lnTo>
                  <a:lnTo>
                    <a:pt x="3218" y="1634"/>
                  </a:lnTo>
                  <a:lnTo>
                    <a:pt x="3314" y="1538"/>
                  </a:lnTo>
                  <a:lnTo>
                    <a:pt x="3314" y="1441"/>
                  </a:lnTo>
                  <a:lnTo>
                    <a:pt x="3218" y="1201"/>
                  </a:lnTo>
                  <a:lnTo>
                    <a:pt x="3122" y="961"/>
                  </a:lnTo>
                  <a:lnTo>
                    <a:pt x="2978" y="721"/>
                  </a:lnTo>
                  <a:lnTo>
                    <a:pt x="2834" y="529"/>
                  </a:lnTo>
                  <a:lnTo>
                    <a:pt x="2594" y="385"/>
                  </a:lnTo>
                  <a:lnTo>
                    <a:pt x="2402" y="193"/>
                  </a:lnTo>
                  <a:lnTo>
                    <a:pt x="2162" y="97"/>
                  </a:lnTo>
                  <a:lnTo>
                    <a:pt x="1922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3" name="Google Shape;3903;p59"/>
            <p:cNvSpPr/>
            <p:nvPr/>
          </p:nvSpPr>
          <p:spPr>
            <a:xfrm>
              <a:off x="683550" y="2918700"/>
              <a:ext cx="81675" cy="39650"/>
            </a:xfrm>
            <a:custGeom>
              <a:avLst/>
              <a:gdLst/>
              <a:ahLst/>
              <a:cxnLst/>
              <a:rect l="l" t="t" r="r" b="b"/>
              <a:pathLst>
                <a:path w="3267" h="1586" extrusionOk="0">
                  <a:moveTo>
                    <a:pt x="1585" y="1"/>
                  </a:moveTo>
                  <a:lnTo>
                    <a:pt x="1345" y="97"/>
                  </a:lnTo>
                  <a:lnTo>
                    <a:pt x="913" y="289"/>
                  </a:lnTo>
                  <a:lnTo>
                    <a:pt x="673" y="433"/>
                  </a:lnTo>
                  <a:lnTo>
                    <a:pt x="529" y="577"/>
                  </a:lnTo>
                  <a:lnTo>
                    <a:pt x="337" y="769"/>
                  </a:lnTo>
                  <a:lnTo>
                    <a:pt x="192" y="961"/>
                  </a:lnTo>
                  <a:lnTo>
                    <a:pt x="96" y="1201"/>
                  </a:lnTo>
                  <a:lnTo>
                    <a:pt x="0" y="1442"/>
                  </a:lnTo>
                  <a:lnTo>
                    <a:pt x="0" y="1538"/>
                  </a:lnTo>
                  <a:lnTo>
                    <a:pt x="96" y="1586"/>
                  </a:lnTo>
                  <a:lnTo>
                    <a:pt x="192" y="1586"/>
                  </a:lnTo>
                  <a:lnTo>
                    <a:pt x="289" y="1490"/>
                  </a:lnTo>
                  <a:lnTo>
                    <a:pt x="337" y="1297"/>
                  </a:lnTo>
                  <a:lnTo>
                    <a:pt x="481" y="1153"/>
                  </a:lnTo>
                  <a:lnTo>
                    <a:pt x="769" y="865"/>
                  </a:lnTo>
                  <a:lnTo>
                    <a:pt x="1105" y="625"/>
                  </a:lnTo>
                  <a:lnTo>
                    <a:pt x="1441" y="481"/>
                  </a:lnTo>
                  <a:lnTo>
                    <a:pt x="1873" y="337"/>
                  </a:lnTo>
                  <a:lnTo>
                    <a:pt x="2065" y="337"/>
                  </a:lnTo>
                  <a:lnTo>
                    <a:pt x="2258" y="385"/>
                  </a:lnTo>
                  <a:lnTo>
                    <a:pt x="2450" y="433"/>
                  </a:lnTo>
                  <a:lnTo>
                    <a:pt x="2690" y="529"/>
                  </a:lnTo>
                  <a:lnTo>
                    <a:pt x="2834" y="673"/>
                  </a:lnTo>
                  <a:lnTo>
                    <a:pt x="2978" y="817"/>
                  </a:lnTo>
                  <a:lnTo>
                    <a:pt x="3074" y="865"/>
                  </a:lnTo>
                  <a:lnTo>
                    <a:pt x="3122" y="865"/>
                  </a:lnTo>
                  <a:lnTo>
                    <a:pt x="3218" y="817"/>
                  </a:lnTo>
                  <a:lnTo>
                    <a:pt x="3266" y="721"/>
                  </a:lnTo>
                  <a:lnTo>
                    <a:pt x="3266" y="673"/>
                  </a:lnTo>
                  <a:lnTo>
                    <a:pt x="3218" y="577"/>
                  </a:lnTo>
                  <a:lnTo>
                    <a:pt x="3026" y="385"/>
                  </a:lnTo>
                  <a:lnTo>
                    <a:pt x="2834" y="241"/>
                  </a:lnTo>
                  <a:lnTo>
                    <a:pt x="2594" y="145"/>
                  </a:lnTo>
                  <a:lnTo>
                    <a:pt x="2354" y="49"/>
                  </a:lnTo>
                  <a:lnTo>
                    <a:pt x="1825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4" name="Google Shape;3904;p59"/>
            <p:cNvSpPr/>
            <p:nvPr/>
          </p:nvSpPr>
          <p:spPr>
            <a:xfrm>
              <a:off x="934475" y="3065175"/>
              <a:ext cx="85275" cy="67275"/>
            </a:xfrm>
            <a:custGeom>
              <a:avLst/>
              <a:gdLst/>
              <a:ahLst/>
              <a:cxnLst/>
              <a:rect l="l" t="t" r="r" b="b"/>
              <a:pathLst>
                <a:path w="3411" h="2691" extrusionOk="0">
                  <a:moveTo>
                    <a:pt x="1682" y="1"/>
                  </a:moveTo>
                  <a:lnTo>
                    <a:pt x="1393" y="49"/>
                  </a:lnTo>
                  <a:lnTo>
                    <a:pt x="1057" y="145"/>
                  </a:lnTo>
                  <a:lnTo>
                    <a:pt x="769" y="337"/>
                  </a:lnTo>
                  <a:lnTo>
                    <a:pt x="529" y="481"/>
                  </a:lnTo>
                  <a:lnTo>
                    <a:pt x="337" y="721"/>
                  </a:lnTo>
                  <a:lnTo>
                    <a:pt x="145" y="961"/>
                  </a:lnTo>
                  <a:lnTo>
                    <a:pt x="49" y="1201"/>
                  </a:lnTo>
                  <a:lnTo>
                    <a:pt x="1" y="1490"/>
                  </a:lnTo>
                  <a:lnTo>
                    <a:pt x="49" y="1730"/>
                  </a:lnTo>
                  <a:lnTo>
                    <a:pt x="97" y="1922"/>
                  </a:lnTo>
                  <a:lnTo>
                    <a:pt x="241" y="2114"/>
                  </a:lnTo>
                  <a:lnTo>
                    <a:pt x="385" y="2306"/>
                  </a:lnTo>
                  <a:lnTo>
                    <a:pt x="577" y="2402"/>
                  </a:lnTo>
                  <a:lnTo>
                    <a:pt x="769" y="2546"/>
                  </a:lnTo>
                  <a:lnTo>
                    <a:pt x="1009" y="2594"/>
                  </a:lnTo>
                  <a:lnTo>
                    <a:pt x="1249" y="2642"/>
                  </a:lnTo>
                  <a:lnTo>
                    <a:pt x="1489" y="2690"/>
                  </a:lnTo>
                  <a:lnTo>
                    <a:pt x="1778" y="2642"/>
                  </a:lnTo>
                  <a:lnTo>
                    <a:pt x="2018" y="2594"/>
                  </a:lnTo>
                  <a:lnTo>
                    <a:pt x="2354" y="2498"/>
                  </a:lnTo>
                  <a:lnTo>
                    <a:pt x="2642" y="2354"/>
                  </a:lnTo>
                  <a:lnTo>
                    <a:pt x="2930" y="2162"/>
                  </a:lnTo>
                  <a:lnTo>
                    <a:pt x="3122" y="1970"/>
                  </a:lnTo>
                  <a:lnTo>
                    <a:pt x="3266" y="1730"/>
                  </a:lnTo>
                  <a:lnTo>
                    <a:pt x="3362" y="1442"/>
                  </a:lnTo>
                  <a:lnTo>
                    <a:pt x="3410" y="1201"/>
                  </a:lnTo>
                  <a:lnTo>
                    <a:pt x="3410" y="913"/>
                  </a:lnTo>
                  <a:lnTo>
                    <a:pt x="3314" y="721"/>
                  </a:lnTo>
                  <a:lnTo>
                    <a:pt x="3218" y="529"/>
                  </a:lnTo>
                  <a:lnTo>
                    <a:pt x="3074" y="385"/>
                  </a:lnTo>
                  <a:lnTo>
                    <a:pt x="2882" y="241"/>
                  </a:lnTo>
                  <a:lnTo>
                    <a:pt x="2690" y="145"/>
                  </a:lnTo>
                  <a:lnTo>
                    <a:pt x="2450" y="49"/>
                  </a:lnTo>
                  <a:lnTo>
                    <a:pt x="2210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5" name="Google Shape;3905;p59"/>
            <p:cNvSpPr/>
            <p:nvPr/>
          </p:nvSpPr>
          <p:spPr>
            <a:xfrm>
              <a:off x="934475" y="3065175"/>
              <a:ext cx="85275" cy="67275"/>
            </a:xfrm>
            <a:custGeom>
              <a:avLst/>
              <a:gdLst/>
              <a:ahLst/>
              <a:cxnLst/>
              <a:rect l="l" t="t" r="r" b="b"/>
              <a:pathLst>
                <a:path w="3411" h="2691" fill="none" extrusionOk="0">
                  <a:moveTo>
                    <a:pt x="1922" y="1"/>
                  </a:moveTo>
                  <a:lnTo>
                    <a:pt x="1922" y="1"/>
                  </a:lnTo>
                  <a:lnTo>
                    <a:pt x="1682" y="1"/>
                  </a:lnTo>
                  <a:lnTo>
                    <a:pt x="1393" y="49"/>
                  </a:lnTo>
                  <a:lnTo>
                    <a:pt x="1393" y="49"/>
                  </a:lnTo>
                  <a:lnTo>
                    <a:pt x="1057" y="145"/>
                  </a:lnTo>
                  <a:lnTo>
                    <a:pt x="769" y="337"/>
                  </a:lnTo>
                  <a:lnTo>
                    <a:pt x="529" y="481"/>
                  </a:lnTo>
                  <a:lnTo>
                    <a:pt x="337" y="721"/>
                  </a:lnTo>
                  <a:lnTo>
                    <a:pt x="145" y="961"/>
                  </a:lnTo>
                  <a:lnTo>
                    <a:pt x="49" y="1201"/>
                  </a:lnTo>
                  <a:lnTo>
                    <a:pt x="1" y="1490"/>
                  </a:lnTo>
                  <a:lnTo>
                    <a:pt x="49" y="1730"/>
                  </a:lnTo>
                  <a:lnTo>
                    <a:pt x="49" y="1730"/>
                  </a:lnTo>
                  <a:lnTo>
                    <a:pt x="97" y="1922"/>
                  </a:lnTo>
                  <a:lnTo>
                    <a:pt x="241" y="2114"/>
                  </a:lnTo>
                  <a:lnTo>
                    <a:pt x="385" y="2306"/>
                  </a:lnTo>
                  <a:lnTo>
                    <a:pt x="577" y="2402"/>
                  </a:lnTo>
                  <a:lnTo>
                    <a:pt x="769" y="2546"/>
                  </a:lnTo>
                  <a:lnTo>
                    <a:pt x="1009" y="2594"/>
                  </a:lnTo>
                  <a:lnTo>
                    <a:pt x="1249" y="2642"/>
                  </a:lnTo>
                  <a:lnTo>
                    <a:pt x="1489" y="2690"/>
                  </a:lnTo>
                  <a:lnTo>
                    <a:pt x="1489" y="2690"/>
                  </a:lnTo>
                  <a:lnTo>
                    <a:pt x="1778" y="2642"/>
                  </a:lnTo>
                  <a:lnTo>
                    <a:pt x="2018" y="2594"/>
                  </a:lnTo>
                  <a:lnTo>
                    <a:pt x="2018" y="2594"/>
                  </a:lnTo>
                  <a:lnTo>
                    <a:pt x="2354" y="2498"/>
                  </a:lnTo>
                  <a:lnTo>
                    <a:pt x="2642" y="2354"/>
                  </a:lnTo>
                  <a:lnTo>
                    <a:pt x="2930" y="2162"/>
                  </a:lnTo>
                  <a:lnTo>
                    <a:pt x="3122" y="1970"/>
                  </a:lnTo>
                  <a:lnTo>
                    <a:pt x="3266" y="1730"/>
                  </a:lnTo>
                  <a:lnTo>
                    <a:pt x="3362" y="1442"/>
                  </a:lnTo>
                  <a:lnTo>
                    <a:pt x="3410" y="1201"/>
                  </a:lnTo>
                  <a:lnTo>
                    <a:pt x="3410" y="913"/>
                  </a:lnTo>
                  <a:lnTo>
                    <a:pt x="3410" y="913"/>
                  </a:lnTo>
                  <a:lnTo>
                    <a:pt x="3314" y="721"/>
                  </a:lnTo>
                  <a:lnTo>
                    <a:pt x="3218" y="529"/>
                  </a:lnTo>
                  <a:lnTo>
                    <a:pt x="3074" y="385"/>
                  </a:lnTo>
                  <a:lnTo>
                    <a:pt x="2882" y="241"/>
                  </a:lnTo>
                  <a:lnTo>
                    <a:pt x="2690" y="145"/>
                  </a:lnTo>
                  <a:lnTo>
                    <a:pt x="2450" y="49"/>
                  </a:lnTo>
                  <a:lnTo>
                    <a:pt x="2210" y="1"/>
                  </a:lnTo>
                  <a:lnTo>
                    <a:pt x="192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6" name="Google Shape;3906;p59"/>
            <p:cNvSpPr/>
            <p:nvPr/>
          </p:nvSpPr>
          <p:spPr>
            <a:xfrm>
              <a:off x="682350" y="2973925"/>
              <a:ext cx="97275" cy="121300"/>
            </a:xfrm>
            <a:custGeom>
              <a:avLst/>
              <a:gdLst/>
              <a:ahLst/>
              <a:cxnLst/>
              <a:rect l="l" t="t" r="r" b="b"/>
              <a:pathLst>
                <a:path w="3891" h="4852" extrusionOk="0">
                  <a:moveTo>
                    <a:pt x="1873" y="1"/>
                  </a:moveTo>
                  <a:lnTo>
                    <a:pt x="1489" y="49"/>
                  </a:lnTo>
                  <a:lnTo>
                    <a:pt x="1105" y="193"/>
                  </a:lnTo>
                  <a:lnTo>
                    <a:pt x="817" y="385"/>
                  </a:lnTo>
                  <a:lnTo>
                    <a:pt x="529" y="625"/>
                  </a:lnTo>
                  <a:lnTo>
                    <a:pt x="288" y="913"/>
                  </a:lnTo>
                  <a:lnTo>
                    <a:pt x="144" y="1250"/>
                  </a:lnTo>
                  <a:lnTo>
                    <a:pt x="48" y="1586"/>
                  </a:lnTo>
                  <a:lnTo>
                    <a:pt x="0" y="2018"/>
                  </a:lnTo>
                  <a:lnTo>
                    <a:pt x="48" y="3027"/>
                  </a:lnTo>
                  <a:lnTo>
                    <a:pt x="96" y="3411"/>
                  </a:lnTo>
                  <a:lnTo>
                    <a:pt x="240" y="3747"/>
                  </a:lnTo>
                  <a:lnTo>
                    <a:pt x="433" y="4083"/>
                  </a:lnTo>
                  <a:lnTo>
                    <a:pt x="673" y="4371"/>
                  </a:lnTo>
                  <a:lnTo>
                    <a:pt x="961" y="4563"/>
                  </a:lnTo>
                  <a:lnTo>
                    <a:pt x="1297" y="4755"/>
                  </a:lnTo>
                  <a:lnTo>
                    <a:pt x="1681" y="4851"/>
                  </a:lnTo>
                  <a:lnTo>
                    <a:pt x="2065" y="4851"/>
                  </a:lnTo>
                  <a:lnTo>
                    <a:pt x="2450" y="4803"/>
                  </a:lnTo>
                  <a:lnTo>
                    <a:pt x="2786" y="4659"/>
                  </a:lnTo>
                  <a:lnTo>
                    <a:pt x="3122" y="4467"/>
                  </a:lnTo>
                  <a:lnTo>
                    <a:pt x="3410" y="4227"/>
                  </a:lnTo>
                  <a:lnTo>
                    <a:pt x="3650" y="3939"/>
                  </a:lnTo>
                  <a:lnTo>
                    <a:pt x="3794" y="3603"/>
                  </a:lnTo>
                  <a:lnTo>
                    <a:pt x="3890" y="3267"/>
                  </a:lnTo>
                  <a:lnTo>
                    <a:pt x="3890" y="2834"/>
                  </a:lnTo>
                  <a:lnTo>
                    <a:pt x="3842" y="1826"/>
                  </a:lnTo>
                  <a:lnTo>
                    <a:pt x="3794" y="1442"/>
                  </a:lnTo>
                  <a:lnTo>
                    <a:pt x="3698" y="1106"/>
                  </a:lnTo>
                  <a:lnTo>
                    <a:pt x="3506" y="769"/>
                  </a:lnTo>
                  <a:lnTo>
                    <a:pt x="3266" y="481"/>
                  </a:lnTo>
                  <a:lnTo>
                    <a:pt x="2930" y="289"/>
                  </a:lnTo>
                  <a:lnTo>
                    <a:pt x="2594" y="97"/>
                  </a:lnTo>
                  <a:lnTo>
                    <a:pt x="2258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7" name="Google Shape;3907;p59"/>
            <p:cNvSpPr/>
            <p:nvPr/>
          </p:nvSpPr>
          <p:spPr>
            <a:xfrm>
              <a:off x="708750" y="2982350"/>
              <a:ext cx="70875" cy="105675"/>
            </a:xfrm>
            <a:custGeom>
              <a:avLst/>
              <a:gdLst/>
              <a:ahLst/>
              <a:cxnLst/>
              <a:rect l="l" t="t" r="r" b="b"/>
              <a:pathLst>
                <a:path w="2835" h="4227" extrusionOk="0">
                  <a:moveTo>
                    <a:pt x="1634" y="0"/>
                  </a:moveTo>
                  <a:lnTo>
                    <a:pt x="1250" y="96"/>
                  </a:lnTo>
                  <a:lnTo>
                    <a:pt x="961" y="192"/>
                  </a:lnTo>
                  <a:lnTo>
                    <a:pt x="673" y="432"/>
                  </a:lnTo>
                  <a:lnTo>
                    <a:pt x="433" y="672"/>
                  </a:lnTo>
                  <a:lnTo>
                    <a:pt x="241" y="1009"/>
                  </a:lnTo>
                  <a:lnTo>
                    <a:pt x="97" y="1345"/>
                  </a:lnTo>
                  <a:lnTo>
                    <a:pt x="1" y="1777"/>
                  </a:lnTo>
                  <a:lnTo>
                    <a:pt x="1" y="2161"/>
                  </a:lnTo>
                  <a:lnTo>
                    <a:pt x="49" y="2593"/>
                  </a:lnTo>
                  <a:lnTo>
                    <a:pt x="193" y="2978"/>
                  </a:lnTo>
                  <a:lnTo>
                    <a:pt x="337" y="3362"/>
                  </a:lnTo>
                  <a:lnTo>
                    <a:pt x="577" y="3650"/>
                  </a:lnTo>
                  <a:lnTo>
                    <a:pt x="817" y="3890"/>
                  </a:lnTo>
                  <a:lnTo>
                    <a:pt x="1105" y="4082"/>
                  </a:lnTo>
                  <a:lnTo>
                    <a:pt x="1442" y="4178"/>
                  </a:lnTo>
                  <a:lnTo>
                    <a:pt x="1778" y="4226"/>
                  </a:lnTo>
                  <a:lnTo>
                    <a:pt x="2018" y="4178"/>
                  </a:lnTo>
                  <a:lnTo>
                    <a:pt x="2402" y="3842"/>
                  </a:lnTo>
                  <a:lnTo>
                    <a:pt x="2546" y="3650"/>
                  </a:lnTo>
                  <a:lnTo>
                    <a:pt x="2642" y="3458"/>
                  </a:lnTo>
                  <a:lnTo>
                    <a:pt x="2738" y="3266"/>
                  </a:lnTo>
                  <a:lnTo>
                    <a:pt x="2834" y="3026"/>
                  </a:lnTo>
                  <a:lnTo>
                    <a:pt x="2834" y="2786"/>
                  </a:lnTo>
                  <a:lnTo>
                    <a:pt x="2834" y="2497"/>
                  </a:lnTo>
                  <a:lnTo>
                    <a:pt x="2786" y="1489"/>
                  </a:lnTo>
                  <a:lnTo>
                    <a:pt x="2738" y="1105"/>
                  </a:lnTo>
                  <a:lnTo>
                    <a:pt x="2594" y="721"/>
                  </a:lnTo>
                  <a:lnTo>
                    <a:pt x="2402" y="384"/>
                  </a:lnTo>
                  <a:lnTo>
                    <a:pt x="2114" y="96"/>
                  </a:lnTo>
                  <a:lnTo>
                    <a:pt x="1874" y="48"/>
                  </a:lnTo>
                  <a:lnTo>
                    <a:pt x="1634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8" name="Google Shape;3908;p59"/>
            <p:cNvSpPr/>
            <p:nvPr/>
          </p:nvSpPr>
          <p:spPr>
            <a:xfrm>
              <a:off x="828825" y="3030375"/>
              <a:ext cx="21625" cy="22825"/>
            </a:xfrm>
            <a:custGeom>
              <a:avLst/>
              <a:gdLst/>
              <a:ahLst/>
              <a:cxnLst/>
              <a:rect l="l" t="t" r="r" b="b"/>
              <a:pathLst>
                <a:path w="865" h="913" extrusionOk="0">
                  <a:moveTo>
                    <a:pt x="721" y="0"/>
                  </a:moveTo>
                  <a:lnTo>
                    <a:pt x="673" y="48"/>
                  </a:lnTo>
                  <a:lnTo>
                    <a:pt x="577" y="192"/>
                  </a:lnTo>
                  <a:lnTo>
                    <a:pt x="481" y="288"/>
                  </a:lnTo>
                  <a:lnTo>
                    <a:pt x="333" y="436"/>
                  </a:lnTo>
                  <a:lnTo>
                    <a:pt x="333" y="436"/>
                  </a:lnTo>
                  <a:lnTo>
                    <a:pt x="144" y="96"/>
                  </a:lnTo>
                  <a:lnTo>
                    <a:pt x="96" y="48"/>
                  </a:lnTo>
                  <a:lnTo>
                    <a:pt x="48" y="48"/>
                  </a:lnTo>
                  <a:lnTo>
                    <a:pt x="0" y="96"/>
                  </a:lnTo>
                  <a:lnTo>
                    <a:pt x="0" y="192"/>
                  </a:lnTo>
                  <a:lnTo>
                    <a:pt x="241" y="624"/>
                  </a:lnTo>
                  <a:lnTo>
                    <a:pt x="241" y="672"/>
                  </a:lnTo>
                  <a:lnTo>
                    <a:pt x="289" y="672"/>
                  </a:lnTo>
                  <a:lnTo>
                    <a:pt x="385" y="624"/>
                  </a:lnTo>
                  <a:lnTo>
                    <a:pt x="577" y="384"/>
                  </a:lnTo>
                  <a:lnTo>
                    <a:pt x="673" y="240"/>
                  </a:lnTo>
                  <a:lnTo>
                    <a:pt x="673" y="288"/>
                  </a:lnTo>
                  <a:lnTo>
                    <a:pt x="673" y="480"/>
                  </a:lnTo>
                  <a:lnTo>
                    <a:pt x="673" y="672"/>
                  </a:lnTo>
                  <a:lnTo>
                    <a:pt x="673" y="769"/>
                  </a:lnTo>
                  <a:lnTo>
                    <a:pt x="673" y="865"/>
                  </a:lnTo>
                  <a:lnTo>
                    <a:pt x="721" y="913"/>
                  </a:lnTo>
                  <a:lnTo>
                    <a:pt x="769" y="913"/>
                  </a:lnTo>
                  <a:lnTo>
                    <a:pt x="817" y="865"/>
                  </a:lnTo>
                  <a:lnTo>
                    <a:pt x="865" y="769"/>
                  </a:lnTo>
                  <a:lnTo>
                    <a:pt x="865" y="672"/>
                  </a:lnTo>
                  <a:lnTo>
                    <a:pt x="865" y="480"/>
                  </a:lnTo>
                  <a:lnTo>
                    <a:pt x="817" y="96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9" name="Google Shape;3909;p59"/>
            <p:cNvSpPr/>
            <p:nvPr/>
          </p:nvSpPr>
          <p:spPr>
            <a:xfrm>
              <a:off x="239325" y="2558525"/>
              <a:ext cx="283350" cy="421450"/>
            </a:xfrm>
            <a:custGeom>
              <a:avLst/>
              <a:gdLst/>
              <a:ahLst/>
              <a:cxnLst/>
              <a:rect l="l" t="t" r="r" b="b"/>
              <a:pathLst>
                <a:path w="11334" h="16858" extrusionOk="0">
                  <a:moveTo>
                    <a:pt x="4995" y="0"/>
                  </a:moveTo>
                  <a:lnTo>
                    <a:pt x="4322" y="48"/>
                  </a:lnTo>
                  <a:lnTo>
                    <a:pt x="3698" y="144"/>
                  </a:lnTo>
                  <a:lnTo>
                    <a:pt x="4226" y="336"/>
                  </a:lnTo>
                  <a:lnTo>
                    <a:pt x="4755" y="625"/>
                  </a:lnTo>
                  <a:lnTo>
                    <a:pt x="5331" y="961"/>
                  </a:lnTo>
                  <a:lnTo>
                    <a:pt x="5571" y="1153"/>
                  </a:lnTo>
                  <a:lnTo>
                    <a:pt x="5811" y="1393"/>
                  </a:lnTo>
                  <a:lnTo>
                    <a:pt x="6051" y="1633"/>
                  </a:lnTo>
                  <a:lnTo>
                    <a:pt x="6195" y="1921"/>
                  </a:lnTo>
                  <a:lnTo>
                    <a:pt x="6291" y="2209"/>
                  </a:lnTo>
                  <a:lnTo>
                    <a:pt x="6291" y="2498"/>
                  </a:lnTo>
                  <a:lnTo>
                    <a:pt x="6243" y="2834"/>
                  </a:lnTo>
                  <a:lnTo>
                    <a:pt x="6051" y="3170"/>
                  </a:lnTo>
                  <a:lnTo>
                    <a:pt x="5715" y="3602"/>
                  </a:lnTo>
                  <a:lnTo>
                    <a:pt x="5379" y="4082"/>
                  </a:lnTo>
                  <a:lnTo>
                    <a:pt x="5379" y="4082"/>
                  </a:lnTo>
                  <a:lnTo>
                    <a:pt x="5427" y="3746"/>
                  </a:lnTo>
                  <a:lnTo>
                    <a:pt x="5475" y="3410"/>
                  </a:lnTo>
                  <a:lnTo>
                    <a:pt x="5475" y="3122"/>
                  </a:lnTo>
                  <a:lnTo>
                    <a:pt x="5427" y="2930"/>
                  </a:lnTo>
                  <a:lnTo>
                    <a:pt x="5283" y="2594"/>
                  </a:lnTo>
                  <a:lnTo>
                    <a:pt x="5139" y="2305"/>
                  </a:lnTo>
                  <a:lnTo>
                    <a:pt x="4947" y="2017"/>
                  </a:lnTo>
                  <a:lnTo>
                    <a:pt x="4706" y="1825"/>
                  </a:lnTo>
                  <a:lnTo>
                    <a:pt x="4514" y="1681"/>
                  </a:lnTo>
                  <a:lnTo>
                    <a:pt x="4274" y="1537"/>
                  </a:lnTo>
                  <a:lnTo>
                    <a:pt x="3842" y="1345"/>
                  </a:lnTo>
                  <a:lnTo>
                    <a:pt x="3410" y="1249"/>
                  </a:lnTo>
                  <a:lnTo>
                    <a:pt x="3026" y="1201"/>
                  </a:lnTo>
                  <a:lnTo>
                    <a:pt x="2689" y="1249"/>
                  </a:lnTo>
                  <a:lnTo>
                    <a:pt x="3218" y="1249"/>
                  </a:lnTo>
                  <a:lnTo>
                    <a:pt x="3458" y="1345"/>
                  </a:lnTo>
                  <a:lnTo>
                    <a:pt x="3650" y="1441"/>
                  </a:lnTo>
                  <a:lnTo>
                    <a:pt x="4034" y="1729"/>
                  </a:lnTo>
                  <a:lnTo>
                    <a:pt x="4370" y="2017"/>
                  </a:lnTo>
                  <a:lnTo>
                    <a:pt x="4562" y="2353"/>
                  </a:lnTo>
                  <a:lnTo>
                    <a:pt x="4755" y="2642"/>
                  </a:lnTo>
                  <a:lnTo>
                    <a:pt x="4899" y="2930"/>
                  </a:lnTo>
                  <a:lnTo>
                    <a:pt x="4466" y="3170"/>
                  </a:lnTo>
                  <a:lnTo>
                    <a:pt x="4034" y="3458"/>
                  </a:lnTo>
                  <a:lnTo>
                    <a:pt x="3458" y="3890"/>
                  </a:lnTo>
                  <a:lnTo>
                    <a:pt x="2785" y="4419"/>
                  </a:lnTo>
                  <a:lnTo>
                    <a:pt x="2113" y="5091"/>
                  </a:lnTo>
                  <a:lnTo>
                    <a:pt x="1393" y="5907"/>
                  </a:lnTo>
                  <a:lnTo>
                    <a:pt x="1057" y="6340"/>
                  </a:lnTo>
                  <a:lnTo>
                    <a:pt x="768" y="6820"/>
                  </a:lnTo>
                  <a:lnTo>
                    <a:pt x="432" y="7396"/>
                  </a:lnTo>
                  <a:lnTo>
                    <a:pt x="240" y="7972"/>
                  </a:lnTo>
                  <a:lnTo>
                    <a:pt x="48" y="8549"/>
                  </a:lnTo>
                  <a:lnTo>
                    <a:pt x="0" y="9173"/>
                  </a:lnTo>
                  <a:lnTo>
                    <a:pt x="0" y="9797"/>
                  </a:lnTo>
                  <a:lnTo>
                    <a:pt x="48" y="10374"/>
                  </a:lnTo>
                  <a:lnTo>
                    <a:pt x="144" y="10998"/>
                  </a:lnTo>
                  <a:lnTo>
                    <a:pt x="288" y="11622"/>
                  </a:lnTo>
                  <a:lnTo>
                    <a:pt x="528" y="12247"/>
                  </a:lnTo>
                  <a:lnTo>
                    <a:pt x="816" y="12823"/>
                  </a:lnTo>
                  <a:lnTo>
                    <a:pt x="1105" y="13399"/>
                  </a:lnTo>
                  <a:lnTo>
                    <a:pt x="1489" y="13928"/>
                  </a:lnTo>
                  <a:lnTo>
                    <a:pt x="1873" y="14408"/>
                  </a:lnTo>
                  <a:lnTo>
                    <a:pt x="2305" y="14888"/>
                  </a:lnTo>
                  <a:lnTo>
                    <a:pt x="2737" y="15320"/>
                  </a:lnTo>
                  <a:lnTo>
                    <a:pt x="3218" y="15752"/>
                  </a:lnTo>
                  <a:lnTo>
                    <a:pt x="3746" y="16089"/>
                  </a:lnTo>
                  <a:lnTo>
                    <a:pt x="4274" y="16377"/>
                  </a:lnTo>
                  <a:lnTo>
                    <a:pt x="4803" y="16569"/>
                  </a:lnTo>
                  <a:lnTo>
                    <a:pt x="5331" y="16761"/>
                  </a:lnTo>
                  <a:lnTo>
                    <a:pt x="5859" y="16857"/>
                  </a:lnTo>
                  <a:lnTo>
                    <a:pt x="6435" y="16857"/>
                  </a:lnTo>
                  <a:lnTo>
                    <a:pt x="7012" y="16809"/>
                  </a:lnTo>
                  <a:lnTo>
                    <a:pt x="7540" y="16713"/>
                  </a:lnTo>
                  <a:lnTo>
                    <a:pt x="8068" y="16473"/>
                  </a:lnTo>
                  <a:lnTo>
                    <a:pt x="8597" y="16137"/>
                  </a:lnTo>
                  <a:lnTo>
                    <a:pt x="9125" y="15752"/>
                  </a:lnTo>
                  <a:lnTo>
                    <a:pt x="9605" y="15224"/>
                  </a:lnTo>
                  <a:lnTo>
                    <a:pt x="10037" y="14600"/>
                  </a:lnTo>
                  <a:lnTo>
                    <a:pt x="10470" y="13880"/>
                  </a:lnTo>
                  <a:lnTo>
                    <a:pt x="10902" y="13015"/>
                  </a:lnTo>
                  <a:lnTo>
                    <a:pt x="11238" y="12055"/>
                  </a:lnTo>
                  <a:lnTo>
                    <a:pt x="11334" y="11766"/>
                  </a:lnTo>
                  <a:lnTo>
                    <a:pt x="11334" y="11478"/>
                  </a:lnTo>
                  <a:lnTo>
                    <a:pt x="11286" y="11238"/>
                  </a:lnTo>
                  <a:lnTo>
                    <a:pt x="11142" y="10998"/>
                  </a:lnTo>
                  <a:lnTo>
                    <a:pt x="10998" y="10854"/>
                  </a:lnTo>
                  <a:lnTo>
                    <a:pt x="10806" y="10662"/>
                  </a:lnTo>
                  <a:lnTo>
                    <a:pt x="10566" y="10566"/>
                  </a:lnTo>
                  <a:lnTo>
                    <a:pt x="10325" y="10470"/>
                  </a:lnTo>
                  <a:lnTo>
                    <a:pt x="9845" y="10326"/>
                  </a:lnTo>
                  <a:lnTo>
                    <a:pt x="9413" y="10230"/>
                  </a:lnTo>
                  <a:lnTo>
                    <a:pt x="8933" y="10182"/>
                  </a:lnTo>
                  <a:lnTo>
                    <a:pt x="9077" y="10037"/>
                  </a:lnTo>
                  <a:lnTo>
                    <a:pt x="9413" y="9557"/>
                  </a:lnTo>
                  <a:lnTo>
                    <a:pt x="9845" y="8789"/>
                  </a:lnTo>
                  <a:lnTo>
                    <a:pt x="10037" y="8309"/>
                  </a:lnTo>
                  <a:lnTo>
                    <a:pt x="10229" y="7780"/>
                  </a:lnTo>
                  <a:lnTo>
                    <a:pt x="10373" y="7204"/>
                  </a:lnTo>
                  <a:lnTo>
                    <a:pt x="10470" y="6580"/>
                  </a:lnTo>
                  <a:lnTo>
                    <a:pt x="10518" y="5859"/>
                  </a:lnTo>
                  <a:lnTo>
                    <a:pt x="10470" y="5139"/>
                  </a:lnTo>
                  <a:lnTo>
                    <a:pt x="10325" y="4419"/>
                  </a:lnTo>
                  <a:lnTo>
                    <a:pt x="10085" y="3602"/>
                  </a:lnTo>
                  <a:lnTo>
                    <a:pt x="9749" y="2786"/>
                  </a:lnTo>
                  <a:lnTo>
                    <a:pt x="9269" y="1969"/>
                  </a:lnTo>
                  <a:lnTo>
                    <a:pt x="8933" y="1489"/>
                  </a:lnTo>
                  <a:lnTo>
                    <a:pt x="8500" y="1105"/>
                  </a:lnTo>
                  <a:lnTo>
                    <a:pt x="8116" y="769"/>
                  </a:lnTo>
                  <a:lnTo>
                    <a:pt x="7636" y="529"/>
                  </a:lnTo>
                  <a:lnTo>
                    <a:pt x="7204" y="336"/>
                  </a:lnTo>
                  <a:lnTo>
                    <a:pt x="6724" y="192"/>
                  </a:lnTo>
                  <a:lnTo>
                    <a:pt x="6243" y="96"/>
                  </a:lnTo>
                  <a:lnTo>
                    <a:pt x="5811" y="48"/>
                  </a:lnTo>
                  <a:lnTo>
                    <a:pt x="4995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0" name="Google Shape;3910;p59"/>
            <p:cNvSpPr/>
            <p:nvPr/>
          </p:nvSpPr>
          <p:spPr>
            <a:xfrm>
              <a:off x="442225" y="2804650"/>
              <a:ext cx="97275" cy="169300"/>
            </a:xfrm>
            <a:custGeom>
              <a:avLst/>
              <a:gdLst/>
              <a:ahLst/>
              <a:cxnLst/>
              <a:rect l="l" t="t" r="r" b="b"/>
              <a:pathLst>
                <a:path w="3891" h="6772" extrusionOk="0">
                  <a:moveTo>
                    <a:pt x="2450" y="0"/>
                  </a:moveTo>
                  <a:lnTo>
                    <a:pt x="2161" y="48"/>
                  </a:lnTo>
                  <a:lnTo>
                    <a:pt x="2017" y="144"/>
                  </a:lnTo>
                  <a:lnTo>
                    <a:pt x="1825" y="337"/>
                  </a:lnTo>
                  <a:lnTo>
                    <a:pt x="1633" y="625"/>
                  </a:lnTo>
                  <a:lnTo>
                    <a:pt x="1441" y="961"/>
                  </a:lnTo>
                  <a:lnTo>
                    <a:pt x="1057" y="1825"/>
                  </a:lnTo>
                  <a:lnTo>
                    <a:pt x="673" y="2834"/>
                  </a:lnTo>
                  <a:lnTo>
                    <a:pt x="384" y="3842"/>
                  </a:lnTo>
                  <a:lnTo>
                    <a:pt x="144" y="4851"/>
                  </a:lnTo>
                  <a:lnTo>
                    <a:pt x="0" y="5619"/>
                  </a:lnTo>
                  <a:lnTo>
                    <a:pt x="0" y="5956"/>
                  </a:lnTo>
                  <a:lnTo>
                    <a:pt x="48" y="6196"/>
                  </a:lnTo>
                  <a:lnTo>
                    <a:pt x="192" y="6484"/>
                  </a:lnTo>
                  <a:lnTo>
                    <a:pt x="336" y="6676"/>
                  </a:lnTo>
                  <a:lnTo>
                    <a:pt x="481" y="6772"/>
                  </a:lnTo>
                  <a:lnTo>
                    <a:pt x="625" y="6772"/>
                  </a:lnTo>
                  <a:lnTo>
                    <a:pt x="769" y="6724"/>
                  </a:lnTo>
                  <a:lnTo>
                    <a:pt x="913" y="6676"/>
                  </a:lnTo>
                  <a:lnTo>
                    <a:pt x="1009" y="6628"/>
                  </a:lnTo>
                  <a:lnTo>
                    <a:pt x="3890" y="721"/>
                  </a:lnTo>
                  <a:lnTo>
                    <a:pt x="3746" y="577"/>
                  </a:lnTo>
                  <a:lnTo>
                    <a:pt x="3314" y="289"/>
                  </a:lnTo>
                  <a:lnTo>
                    <a:pt x="3074" y="144"/>
                  </a:lnTo>
                  <a:lnTo>
                    <a:pt x="2786" y="48"/>
                  </a:lnTo>
                  <a:lnTo>
                    <a:pt x="2450" y="0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1" name="Google Shape;3911;p59"/>
            <p:cNvSpPr/>
            <p:nvPr/>
          </p:nvSpPr>
          <p:spPr>
            <a:xfrm>
              <a:off x="868450" y="2958325"/>
              <a:ext cx="98475" cy="121300"/>
            </a:xfrm>
            <a:custGeom>
              <a:avLst/>
              <a:gdLst/>
              <a:ahLst/>
              <a:cxnLst/>
              <a:rect l="l" t="t" r="r" b="b"/>
              <a:pathLst>
                <a:path w="3939" h="4852" extrusionOk="0">
                  <a:moveTo>
                    <a:pt x="1729" y="1"/>
                  </a:moveTo>
                  <a:lnTo>
                    <a:pt x="1345" y="49"/>
                  </a:lnTo>
                  <a:lnTo>
                    <a:pt x="1009" y="193"/>
                  </a:lnTo>
                  <a:lnTo>
                    <a:pt x="673" y="433"/>
                  </a:lnTo>
                  <a:lnTo>
                    <a:pt x="432" y="673"/>
                  </a:lnTo>
                  <a:lnTo>
                    <a:pt x="240" y="961"/>
                  </a:lnTo>
                  <a:lnTo>
                    <a:pt x="96" y="1345"/>
                  </a:lnTo>
                  <a:lnTo>
                    <a:pt x="0" y="1682"/>
                  </a:lnTo>
                  <a:lnTo>
                    <a:pt x="0" y="2066"/>
                  </a:lnTo>
                  <a:lnTo>
                    <a:pt x="96" y="3122"/>
                  </a:lnTo>
                  <a:lnTo>
                    <a:pt x="192" y="3458"/>
                  </a:lnTo>
                  <a:lnTo>
                    <a:pt x="336" y="3843"/>
                  </a:lnTo>
                  <a:lnTo>
                    <a:pt x="529" y="4131"/>
                  </a:lnTo>
                  <a:lnTo>
                    <a:pt x="769" y="4419"/>
                  </a:lnTo>
                  <a:lnTo>
                    <a:pt x="1105" y="4611"/>
                  </a:lnTo>
                  <a:lnTo>
                    <a:pt x="1441" y="4755"/>
                  </a:lnTo>
                  <a:lnTo>
                    <a:pt x="1825" y="4851"/>
                  </a:lnTo>
                  <a:lnTo>
                    <a:pt x="2209" y="4851"/>
                  </a:lnTo>
                  <a:lnTo>
                    <a:pt x="2594" y="4755"/>
                  </a:lnTo>
                  <a:lnTo>
                    <a:pt x="2930" y="4611"/>
                  </a:lnTo>
                  <a:lnTo>
                    <a:pt x="3218" y="4419"/>
                  </a:lnTo>
                  <a:lnTo>
                    <a:pt x="3506" y="4131"/>
                  </a:lnTo>
                  <a:lnTo>
                    <a:pt x="3698" y="3843"/>
                  </a:lnTo>
                  <a:lnTo>
                    <a:pt x="3842" y="3506"/>
                  </a:lnTo>
                  <a:lnTo>
                    <a:pt x="3938" y="3122"/>
                  </a:lnTo>
                  <a:lnTo>
                    <a:pt x="3938" y="2738"/>
                  </a:lnTo>
                  <a:lnTo>
                    <a:pt x="3842" y="1730"/>
                  </a:lnTo>
                  <a:lnTo>
                    <a:pt x="3746" y="1345"/>
                  </a:lnTo>
                  <a:lnTo>
                    <a:pt x="3602" y="1009"/>
                  </a:lnTo>
                  <a:lnTo>
                    <a:pt x="3410" y="673"/>
                  </a:lnTo>
                  <a:lnTo>
                    <a:pt x="3122" y="433"/>
                  </a:lnTo>
                  <a:lnTo>
                    <a:pt x="2834" y="193"/>
                  </a:lnTo>
                  <a:lnTo>
                    <a:pt x="2498" y="49"/>
                  </a:lnTo>
                  <a:lnTo>
                    <a:pt x="2113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2" name="Google Shape;3912;p59"/>
            <p:cNvSpPr/>
            <p:nvPr/>
          </p:nvSpPr>
          <p:spPr>
            <a:xfrm>
              <a:off x="868450" y="2958325"/>
              <a:ext cx="98475" cy="121300"/>
            </a:xfrm>
            <a:custGeom>
              <a:avLst/>
              <a:gdLst/>
              <a:ahLst/>
              <a:cxnLst/>
              <a:rect l="l" t="t" r="r" b="b"/>
              <a:pathLst>
                <a:path w="3939" h="4852" fill="none" extrusionOk="0">
                  <a:moveTo>
                    <a:pt x="2209" y="4851"/>
                  </a:moveTo>
                  <a:lnTo>
                    <a:pt x="2209" y="4851"/>
                  </a:lnTo>
                  <a:lnTo>
                    <a:pt x="2209" y="4851"/>
                  </a:lnTo>
                  <a:lnTo>
                    <a:pt x="2594" y="4755"/>
                  </a:lnTo>
                  <a:lnTo>
                    <a:pt x="2930" y="4611"/>
                  </a:lnTo>
                  <a:lnTo>
                    <a:pt x="3218" y="4419"/>
                  </a:lnTo>
                  <a:lnTo>
                    <a:pt x="3506" y="4131"/>
                  </a:lnTo>
                  <a:lnTo>
                    <a:pt x="3698" y="3843"/>
                  </a:lnTo>
                  <a:lnTo>
                    <a:pt x="3842" y="3506"/>
                  </a:lnTo>
                  <a:lnTo>
                    <a:pt x="3938" y="3122"/>
                  </a:lnTo>
                  <a:lnTo>
                    <a:pt x="3938" y="2738"/>
                  </a:lnTo>
                  <a:lnTo>
                    <a:pt x="3842" y="1730"/>
                  </a:lnTo>
                  <a:lnTo>
                    <a:pt x="3842" y="1730"/>
                  </a:lnTo>
                  <a:lnTo>
                    <a:pt x="3746" y="1345"/>
                  </a:lnTo>
                  <a:lnTo>
                    <a:pt x="3602" y="1009"/>
                  </a:lnTo>
                  <a:lnTo>
                    <a:pt x="3410" y="673"/>
                  </a:lnTo>
                  <a:lnTo>
                    <a:pt x="3122" y="433"/>
                  </a:lnTo>
                  <a:lnTo>
                    <a:pt x="2834" y="193"/>
                  </a:lnTo>
                  <a:lnTo>
                    <a:pt x="2498" y="49"/>
                  </a:lnTo>
                  <a:lnTo>
                    <a:pt x="2113" y="1"/>
                  </a:lnTo>
                  <a:lnTo>
                    <a:pt x="1729" y="1"/>
                  </a:lnTo>
                  <a:lnTo>
                    <a:pt x="1729" y="1"/>
                  </a:lnTo>
                  <a:lnTo>
                    <a:pt x="1345" y="49"/>
                  </a:lnTo>
                  <a:lnTo>
                    <a:pt x="1009" y="193"/>
                  </a:lnTo>
                  <a:lnTo>
                    <a:pt x="673" y="433"/>
                  </a:lnTo>
                  <a:lnTo>
                    <a:pt x="432" y="673"/>
                  </a:lnTo>
                  <a:lnTo>
                    <a:pt x="240" y="961"/>
                  </a:lnTo>
                  <a:lnTo>
                    <a:pt x="96" y="1345"/>
                  </a:lnTo>
                  <a:lnTo>
                    <a:pt x="0" y="1682"/>
                  </a:lnTo>
                  <a:lnTo>
                    <a:pt x="0" y="2066"/>
                  </a:lnTo>
                  <a:lnTo>
                    <a:pt x="96" y="3122"/>
                  </a:lnTo>
                  <a:lnTo>
                    <a:pt x="96" y="3122"/>
                  </a:lnTo>
                  <a:lnTo>
                    <a:pt x="192" y="3458"/>
                  </a:lnTo>
                  <a:lnTo>
                    <a:pt x="336" y="3843"/>
                  </a:lnTo>
                  <a:lnTo>
                    <a:pt x="529" y="4131"/>
                  </a:lnTo>
                  <a:lnTo>
                    <a:pt x="769" y="4419"/>
                  </a:lnTo>
                  <a:lnTo>
                    <a:pt x="1105" y="4611"/>
                  </a:lnTo>
                  <a:lnTo>
                    <a:pt x="1441" y="4755"/>
                  </a:lnTo>
                  <a:lnTo>
                    <a:pt x="1825" y="4851"/>
                  </a:lnTo>
                  <a:lnTo>
                    <a:pt x="2209" y="485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3" name="Google Shape;3913;p59"/>
            <p:cNvSpPr/>
            <p:nvPr/>
          </p:nvSpPr>
          <p:spPr>
            <a:xfrm>
              <a:off x="868450" y="2969125"/>
              <a:ext cx="72050" cy="104500"/>
            </a:xfrm>
            <a:custGeom>
              <a:avLst/>
              <a:gdLst/>
              <a:ahLst/>
              <a:cxnLst/>
              <a:rect l="l" t="t" r="r" b="b"/>
              <a:pathLst>
                <a:path w="2882" h="4180" extrusionOk="0">
                  <a:moveTo>
                    <a:pt x="961" y="1"/>
                  </a:moveTo>
                  <a:lnTo>
                    <a:pt x="721" y="49"/>
                  </a:lnTo>
                  <a:lnTo>
                    <a:pt x="529" y="145"/>
                  </a:lnTo>
                  <a:lnTo>
                    <a:pt x="288" y="481"/>
                  </a:lnTo>
                  <a:lnTo>
                    <a:pt x="96" y="817"/>
                  </a:lnTo>
                  <a:lnTo>
                    <a:pt x="0" y="1250"/>
                  </a:lnTo>
                  <a:lnTo>
                    <a:pt x="0" y="1634"/>
                  </a:lnTo>
                  <a:lnTo>
                    <a:pt x="96" y="2690"/>
                  </a:lnTo>
                  <a:lnTo>
                    <a:pt x="144" y="2930"/>
                  </a:lnTo>
                  <a:lnTo>
                    <a:pt x="192" y="3171"/>
                  </a:lnTo>
                  <a:lnTo>
                    <a:pt x="288" y="3363"/>
                  </a:lnTo>
                  <a:lnTo>
                    <a:pt x="432" y="3555"/>
                  </a:lnTo>
                  <a:lnTo>
                    <a:pt x="577" y="3747"/>
                  </a:lnTo>
                  <a:lnTo>
                    <a:pt x="721" y="3939"/>
                  </a:lnTo>
                  <a:lnTo>
                    <a:pt x="1105" y="4179"/>
                  </a:lnTo>
                  <a:lnTo>
                    <a:pt x="1393" y="4179"/>
                  </a:lnTo>
                  <a:lnTo>
                    <a:pt x="1729" y="4131"/>
                  </a:lnTo>
                  <a:lnTo>
                    <a:pt x="2017" y="3987"/>
                  </a:lnTo>
                  <a:lnTo>
                    <a:pt x="2305" y="3747"/>
                  </a:lnTo>
                  <a:lnTo>
                    <a:pt x="2498" y="3459"/>
                  </a:lnTo>
                  <a:lnTo>
                    <a:pt x="2690" y="3122"/>
                  </a:lnTo>
                  <a:lnTo>
                    <a:pt x="2834" y="2786"/>
                  </a:lnTo>
                  <a:lnTo>
                    <a:pt x="2882" y="2354"/>
                  </a:lnTo>
                  <a:lnTo>
                    <a:pt x="2882" y="1970"/>
                  </a:lnTo>
                  <a:lnTo>
                    <a:pt x="2786" y="1538"/>
                  </a:lnTo>
                  <a:lnTo>
                    <a:pt x="2642" y="1153"/>
                  </a:lnTo>
                  <a:lnTo>
                    <a:pt x="2498" y="817"/>
                  </a:lnTo>
                  <a:lnTo>
                    <a:pt x="2257" y="529"/>
                  </a:lnTo>
                  <a:lnTo>
                    <a:pt x="1969" y="289"/>
                  </a:lnTo>
                  <a:lnTo>
                    <a:pt x="1681" y="145"/>
                  </a:lnTo>
                  <a:lnTo>
                    <a:pt x="1345" y="49"/>
                  </a:lnTo>
                  <a:lnTo>
                    <a:pt x="961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4" name="Google Shape;3914;p59"/>
            <p:cNvSpPr/>
            <p:nvPr/>
          </p:nvSpPr>
          <p:spPr>
            <a:xfrm>
              <a:off x="457825" y="2674975"/>
              <a:ext cx="710800" cy="584725"/>
            </a:xfrm>
            <a:custGeom>
              <a:avLst/>
              <a:gdLst/>
              <a:ahLst/>
              <a:cxnLst/>
              <a:rect l="l" t="t" r="r" b="b"/>
              <a:pathLst>
                <a:path w="28432" h="23389" extrusionOk="0">
                  <a:moveTo>
                    <a:pt x="13832" y="1"/>
                  </a:moveTo>
                  <a:lnTo>
                    <a:pt x="12631" y="49"/>
                  </a:lnTo>
                  <a:lnTo>
                    <a:pt x="11383" y="193"/>
                  </a:lnTo>
                  <a:lnTo>
                    <a:pt x="10182" y="385"/>
                  </a:lnTo>
                  <a:lnTo>
                    <a:pt x="8981" y="721"/>
                  </a:lnTo>
                  <a:lnTo>
                    <a:pt x="7829" y="1153"/>
                  </a:lnTo>
                  <a:lnTo>
                    <a:pt x="6676" y="1682"/>
                  </a:lnTo>
                  <a:lnTo>
                    <a:pt x="6148" y="2018"/>
                  </a:lnTo>
                  <a:lnTo>
                    <a:pt x="5620" y="2306"/>
                  </a:lnTo>
                  <a:lnTo>
                    <a:pt x="5139" y="2690"/>
                  </a:lnTo>
                  <a:lnTo>
                    <a:pt x="4611" y="3074"/>
                  </a:lnTo>
                  <a:lnTo>
                    <a:pt x="4179" y="3458"/>
                  </a:lnTo>
                  <a:lnTo>
                    <a:pt x="3699" y="3891"/>
                  </a:lnTo>
                  <a:lnTo>
                    <a:pt x="3266" y="4371"/>
                  </a:lnTo>
                  <a:lnTo>
                    <a:pt x="2882" y="4851"/>
                  </a:lnTo>
                  <a:lnTo>
                    <a:pt x="2498" y="5379"/>
                  </a:lnTo>
                  <a:lnTo>
                    <a:pt x="2162" y="5908"/>
                  </a:lnTo>
                  <a:lnTo>
                    <a:pt x="1826" y="6484"/>
                  </a:lnTo>
                  <a:lnTo>
                    <a:pt x="1537" y="7060"/>
                  </a:lnTo>
                  <a:lnTo>
                    <a:pt x="1009" y="8309"/>
                  </a:lnTo>
                  <a:lnTo>
                    <a:pt x="625" y="9510"/>
                  </a:lnTo>
                  <a:lnTo>
                    <a:pt x="337" y="10614"/>
                  </a:lnTo>
                  <a:lnTo>
                    <a:pt x="145" y="11671"/>
                  </a:lnTo>
                  <a:lnTo>
                    <a:pt x="49" y="12679"/>
                  </a:lnTo>
                  <a:lnTo>
                    <a:pt x="1" y="13592"/>
                  </a:lnTo>
                  <a:lnTo>
                    <a:pt x="49" y="14504"/>
                  </a:lnTo>
                  <a:lnTo>
                    <a:pt x="193" y="15321"/>
                  </a:lnTo>
                  <a:lnTo>
                    <a:pt x="385" y="16137"/>
                  </a:lnTo>
                  <a:lnTo>
                    <a:pt x="673" y="16858"/>
                  </a:lnTo>
                  <a:lnTo>
                    <a:pt x="961" y="17530"/>
                  </a:lnTo>
                  <a:lnTo>
                    <a:pt x="1345" y="18202"/>
                  </a:lnTo>
                  <a:lnTo>
                    <a:pt x="1730" y="18779"/>
                  </a:lnTo>
                  <a:lnTo>
                    <a:pt x="2210" y="19355"/>
                  </a:lnTo>
                  <a:lnTo>
                    <a:pt x="2642" y="19835"/>
                  </a:lnTo>
                  <a:lnTo>
                    <a:pt x="3170" y="20315"/>
                  </a:lnTo>
                  <a:lnTo>
                    <a:pt x="3651" y="20748"/>
                  </a:lnTo>
                  <a:lnTo>
                    <a:pt x="4179" y="21132"/>
                  </a:lnTo>
                  <a:lnTo>
                    <a:pt x="4707" y="21516"/>
                  </a:lnTo>
                  <a:lnTo>
                    <a:pt x="5283" y="21804"/>
                  </a:lnTo>
                  <a:lnTo>
                    <a:pt x="6292" y="22332"/>
                  </a:lnTo>
                  <a:lnTo>
                    <a:pt x="7252" y="22765"/>
                  </a:lnTo>
                  <a:lnTo>
                    <a:pt x="8069" y="23053"/>
                  </a:lnTo>
                  <a:lnTo>
                    <a:pt x="8741" y="23245"/>
                  </a:lnTo>
                  <a:lnTo>
                    <a:pt x="9318" y="23389"/>
                  </a:lnTo>
                  <a:lnTo>
                    <a:pt x="9029" y="23245"/>
                  </a:lnTo>
                  <a:lnTo>
                    <a:pt x="8693" y="23101"/>
                  </a:lnTo>
                  <a:lnTo>
                    <a:pt x="8117" y="22621"/>
                  </a:lnTo>
                  <a:lnTo>
                    <a:pt x="7589" y="22140"/>
                  </a:lnTo>
                  <a:lnTo>
                    <a:pt x="7108" y="21564"/>
                  </a:lnTo>
                  <a:lnTo>
                    <a:pt x="6724" y="21084"/>
                  </a:lnTo>
                  <a:lnTo>
                    <a:pt x="6388" y="20652"/>
                  </a:lnTo>
                  <a:lnTo>
                    <a:pt x="6148" y="20267"/>
                  </a:lnTo>
                  <a:lnTo>
                    <a:pt x="5331" y="20267"/>
                  </a:lnTo>
                  <a:lnTo>
                    <a:pt x="4851" y="20123"/>
                  </a:lnTo>
                  <a:lnTo>
                    <a:pt x="4611" y="20075"/>
                  </a:lnTo>
                  <a:lnTo>
                    <a:pt x="4323" y="19931"/>
                  </a:lnTo>
                  <a:lnTo>
                    <a:pt x="4083" y="19787"/>
                  </a:lnTo>
                  <a:lnTo>
                    <a:pt x="3795" y="19595"/>
                  </a:lnTo>
                  <a:lnTo>
                    <a:pt x="3554" y="19355"/>
                  </a:lnTo>
                  <a:lnTo>
                    <a:pt x="3314" y="19067"/>
                  </a:lnTo>
                  <a:lnTo>
                    <a:pt x="3122" y="18730"/>
                  </a:lnTo>
                  <a:lnTo>
                    <a:pt x="2978" y="18346"/>
                  </a:lnTo>
                  <a:lnTo>
                    <a:pt x="2786" y="17818"/>
                  </a:lnTo>
                  <a:lnTo>
                    <a:pt x="2738" y="17338"/>
                  </a:lnTo>
                  <a:lnTo>
                    <a:pt x="2690" y="16906"/>
                  </a:lnTo>
                  <a:lnTo>
                    <a:pt x="2738" y="16473"/>
                  </a:lnTo>
                  <a:lnTo>
                    <a:pt x="2834" y="16137"/>
                  </a:lnTo>
                  <a:lnTo>
                    <a:pt x="2930" y="15801"/>
                  </a:lnTo>
                  <a:lnTo>
                    <a:pt x="3122" y="15513"/>
                  </a:lnTo>
                  <a:lnTo>
                    <a:pt x="3314" y="15225"/>
                  </a:lnTo>
                  <a:lnTo>
                    <a:pt x="3506" y="15033"/>
                  </a:lnTo>
                  <a:lnTo>
                    <a:pt x="3747" y="14840"/>
                  </a:lnTo>
                  <a:lnTo>
                    <a:pt x="4275" y="14504"/>
                  </a:lnTo>
                  <a:lnTo>
                    <a:pt x="4755" y="14312"/>
                  </a:lnTo>
                  <a:lnTo>
                    <a:pt x="5187" y="14168"/>
                  </a:lnTo>
                  <a:lnTo>
                    <a:pt x="7012" y="17770"/>
                  </a:lnTo>
                  <a:lnTo>
                    <a:pt x="7204" y="17290"/>
                  </a:lnTo>
                  <a:lnTo>
                    <a:pt x="7396" y="16713"/>
                  </a:lnTo>
                  <a:lnTo>
                    <a:pt x="7541" y="16041"/>
                  </a:lnTo>
                  <a:lnTo>
                    <a:pt x="7637" y="15369"/>
                  </a:lnTo>
                  <a:lnTo>
                    <a:pt x="7733" y="14648"/>
                  </a:lnTo>
                  <a:lnTo>
                    <a:pt x="7733" y="13976"/>
                  </a:lnTo>
                  <a:lnTo>
                    <a:pt x="7685" y="13400"/>
                  </a:lnTo>
                  <a:lnTo>
                    <a:pt x="7589" y="12871"/>
                  </a:lnTo>
                  <a:lnTo>
                    <a:pt x="8309" y="12679"/>
                  </a:lnTo>
                  <a:lnTo>
                    <a:pt x="8981" y="12439"/>
                  </a:lnTo>
                  <a:lnTo>
                    <a:pt x="9558" y="12151"/>
                  </a:lnTo>
                  <a:lnTo>
                    <a:pt x="10038" y="11815"/>
                  </a:lnTo>
                  <a:lnTo>
                    <a:pt x="10518" y="11431"/>
                  </a:lnTo>
                  <a:lnTo>
                    <a:pt x="10902" y="11046"/>
                  </a:lnTo>
                  <a:lnTo>
                    <a:pt x="11239" y="10662"/>
                  </a:lnTo>
                  <a:lnTo>
                    <a:pt x="11527" y="10230"/>
                  </a:lnTo>
                  <a:lnTo>
                    <a:pt x="12103" y="9366"/>
                  </a:lnTo>
                  <a:lnTo>
                    <a:pt x="12583" y="8597"/>
                  </a:lnTo>
                  <a:lnTo>
                    <a:pt x="12871" y="8213"/>
                  </a:lnTo>
                  <a:lnTo>
                    <a:pt x="13160" y="7877"/>
                  </a:lnTo>
                  <a:lnTo>
                    <a:pt x="13448" y="7589"/>
                  </a:lnTo>
                  <a:lnTo>
                    <a:pt x="13784" y="7301"/>
                  </a:lnTo>
                  <a:lnTo>
                    <a:pt x="12871" y="8597"/>
                  </a:lnTo>
                  <a:lnTo>
                    <a:pt x="12439" y="9222"/>
                  </a:lnTo>
                  <a:lnTo>
                    <a:pt x="12103" y="9846"/>
                  </a:lnTo>
                  <a:lnTo>
                    <a:pt x="11863" y="10422"/>
                  </a:lnTo>
                  <a:lnTo>
                    <a:pt x="11815" y="10662"/>
                  </a:lnTo>
                  <a:lnTo>
                    <a:pt x="11767" y="10854"/>
                  </a:lnTo>
                  <a:lnTo>
                    <a:pt x="11815" y="11046"/>
                  </a:lnTo>
                  <a:lnTo>
                    <a:pt x="11911" y="11143"/>
                  </a:lnTo>
                  <a:lnTo>
                    <a:pt x="12055" y="11239"/>
                  </a:lnTo>
                  <a:lnTo>
                    <a:pt x="12247" y="11287"/>
                  </a:lnTo>
                  <a:lnTo>
                    <a:pt x="12535" y="11287"/>
                  </a:lnTo>
                  <a:lnTo>
                    <a:pt x="12871" y="11191"/>
                  </a:lnTo>
                  <a:lnTo>
                    <a:pt x="13160" y="11094"/>
                  </a:lnTo>
                  <a:lnTo>
                    <a:pt x="13496" y="10950"/>
                  </a:lnTo>
                  <a:lnTo>
                    <a:pt x="14120" y="10566"/>
                  </a:lnTo>
                  <a:lnTo>
                    <a:pt x="14696" y="10086"/>
                  </a:lnTo>
                  <a:lnTo>
                    <a:pt x="15273" y="9558"/>
                  </a:lnTo>
                  <a:lnTo>
                    <a:pt x="15753" y="8981"/>
                  </a:lnTo>
                  <a:lnTo>
                    <a:pt x="16185" y="8453"/>
                  </a:lnTo>
                  <a:lnTo>
                    <a:pt x="16521" y="7973"/>
                  </a:lnTo>
                  <a:lnTo>
                    <a:pt x="16185" y="8693"/>
                  </a:lnTo>
                  <a:lnTo>
                    <a:pt x="16041" y="9125"/>
                  </a:lnTo>
                  <a:lnTo>
                    <a:pt x="15945" y="9510"/>
                  </a:lnTo>
                  <a:lnTo>
                    <a:pt x="15849" y="9894"/>
                  </a:lnTo>
                  <a:lnTo>
                    <a:pt x="15849" y="10230"/>
                  </a:lnTo>
                  <a:lnTo>
                    <a:pt x="15849" y="10374"/>
                  </a:lnTo>
                  <a:lnTo>
                    <a:pt x="15897" y="10470"/>
                  </a:lnTo>
                  <a:lnTo>
                    <a:pt x="15993" y="10566"/>
                  </a:lnTo>
                  <a:lnTo>
                    <a:pt x="16089" y="10614"/>
                  </a:lnTo>
                  <a:lnTo>
                    <a:pt x="16281" y="10662"/>
                  </a:lnTo>
                  <a:lnTo>
                    <a:pt x="16665" y="10662"/>
                  </a:lnTo>
                  <a:lnTo>
                    <a:pt x="16857" y="10566"/>
                  </a:lnTo>
                  <a:lnTo>
                    <a:pt x="17338" y="10326"/>
                  </a:lnTo>
                  <a:lnTo>
                    <a:pt x="17770" y="9990"/>
                  </a:lnTo>
                  <a:lnTo>
                    <a:pt x="18202" y="9606"/>
                  </a:lnTo>
                  <a:lnTo>
                    <a:pt x="18586" y="9173"/>
                  </a:lnTo>
                  <a:lnTo>
                    <a:pt x="18875" y="8741"/>
                  </a:lnTo>
                  <a:lnTo>
                    <a:pt x="19067" y="8309"/>
                  </a:lnTo>
                  <a:lnTo>
                    <a:pt x="19451" y="8741"/>
                  </a:lnTo>
                  <a:lnTo>
                    <a:pt x="19835" y="9222"/>
                  </a:lnTo>
                  <a:lnTo>
                    <a:pt x="20267" y="9750"/>
                  </a:lnTo>
                  <a:lnTo>
                    <a:pt x="20796" y="10230"/>
                  </a:lnTo>
                  <a:lnTo>
                    <a:pt x="21276" y="10614"/>
                  </a:lnTo>
                  <a:lnTo>
                    <a:pt x="21516" y="10710"/>
                  </a:lnTo>
                  <a:lnTo>
                    <a:pt x="21708" y="10806"/>
                  </a:lnTo>
                  <a:lnTo>
                    <a:pt x="21900" y="10758"/>
                  </a:lnTo>
                  <a:lnTo>
                    <a:pt x="22092" y="10662"/>
                  </a:lnTo>
                  <a:lnTo>
                    <a:pt x="22188" y="10566"/>
                  </a:lnTo>
                  <a:lnTo>
                    <a:pt x="22236" y="10374"/>
                  </a:lnTo>
                  <a:lnTo>
                    <a:pt x="22284" y="10134"/>
                  </a:lnTo>
                  <a:lnTo>
                    <a:pt x="22284" y="9846"/>
                  </a:lnTo>
                  <a:lnTo>
                    <a:pt x="22620" y="10374"/>
                  </a:lnTo>
                  <a:lnTo>
                    <a:pt x="22957" y="10854"/>
                  </a:lnTo>
                  <a:lnTo>
                    <a:pt x="23197" y="11383"/>
                  </a:lnTo>
                  <a:lnTo>
                    <a:pt x="23437" y="11911"/>
                  </a:lnTo>
                  <a:lnTo>
                    <a:pt x="23773" y="12919"/>
                  </a:lnTo>
                  <a:lnTo>
                    <a:pt x="24013" y="13832"/>
                  </a:lnTo>
                  <a:lnTo>
                    <a:pt x="24205" y="14600"/>
                  </a:lnTo>
                  <a:lnTo>
                    <a:pt x="24301" y="15225"/>
                  </a:lnTo>
                  <a:lnTo>
                    <a:pt x="24349" y="15801"/>
                  </a:lnTo>
                  <a:lnTo>
                    <a:pt x="24830" y="15033"/>
                  </a:lnTo>
                  <a:lnTo>
                    <a:pt x="25214" y="14264"/>
                  </a:lnTo>
                  <a:lnTo>
                    <a:pt x="25550" y="13448"/>
                  </a:lnTo>
                  <a:lnTo>
                    <a:pt x="25790" y="12679"/>
                  </a:lnTo>
                  <a:lnTo>
                    <a:pt x="25982" y="11911"/>
                  </a:lnTo>
                  <a:lnTo>
                    <a:pt x="26078" y="11143"/>
                  </a:lnTo>
                  <a:lnTo>
                    <a:pt x="26078" y="10374"/>
                  </a:lnTo>
                  <a:lnTo>
                    <a:pt x="26030" y="9606"/>
                  </a:lnTo>
                  <a:lnTo>
                    <a:pt x="26703" y="9894"/>
                  </a:lnTo>
                  <a:lnTo>
                    <a:pt x="26991" y="9990"/>
                  </a:lnTo>
                  <a:lnTo>
                    <a:pt x="27279" y="10086"/>
                  </a:lnTo>
                  <a:lnTo>
                    <a:pt x="27855" y="10086"/>
                  </a:lnTo>
                  <a:lnTo>
                    <a:pt x="28047" y="9990"/>
                  </a:lnTo>
                  <a:lnTo>
                    <a:pt x="28239" y="9846"/>
                  </a:lnTo>
                  <a:lnTo>
                    <a:pt x="28335" y="9750"/>
                  </a:lnTo>
                  <a:lnTo>
                    <a:pt x="28384" y="9606"/>
                  </a:lnTo>
                  <a:lnTo>
                    <a:pt x="28432" y="9318"/>
                  </a:lnTo>
                  <a:lnTo>
                    <a:pt x="28335" y="9029"/>
                  </a:lnTo>
                  <a:lnTo>
                    <a:pt x="28191" y="8693"/>
                  </a:lnTo>
                  <a:lnTo>
                    <a:pt x="27951" y="8309"/>
                  </a:lnTo>
                  <a:lnTo>
                    <a:pt x="27711" y="7925"/>
                  </a:lnTo>
                  <a:lnTo>
                    <a:pt x="27039" y="7156"/>
                  </a:lnTo>
                  <a:lnTo>
                    <a:pt x="26318" y="6436"/>
                  </a:lnTo>
                  <a:lnTo>
                    <a:pt x="25694" y="5812"/>
                  </a:lnTo>
                  <a:lnTo>
                    <a:pt x="25070" y="5235"/>
                  </a:lnTo>
                  <a:lnTo>
                    <a:pt x="26078" y="5235"/>
                  </a:lnTo>
                  <a:lnTo>
                    <a:pt x="26655" y="5139"/>
                  </a:lnTo>
                  <a:lnTo>
                    <a:pt x="27231" y="5043"/>
                  </a:lnTo>
                  <a:lnTo>
                    <a:pt x="27471" y="4947"/>
                  </a:lnTo>
                  <a:lnTo>
                    <a:pt x="27711" y="4851"/>
                  </a:lnTo>
                  <a:lnTo>
                    <a:pt x="27903" y="4707"/>
                  </a:lnTo>
                  <a:lnTo>
                    <a:pt x="28047" y="4515"/>
                  </a:lnTo>
                  <a:lnTo>
                    <a:pt x="28095" y="4323"/>
                  </a:lnTo>
                  <a:lnTo>
                    <a:pt x="28095" y="4083"/>
                  </a:lnTo>
                  <a:lnTo>
                    <a:pt x="28095" y="3987"/>
                  </a:lnTo>
                  <a:lnTo>
                    <a:pt x="27999" y="3891"/>
                  </a:lnTo>
                  <a:lnTo>
                    <a:pt x="27759" y="3651"/>
                  </a:lnTo>
                  <a:lnTo>
                    <a:pt x="27423" y="3458"/>
                  </a:lnTo>
                  <a:lnTo>
                    <a:pt x="27039" y="3266"/>
                  </a:lnTo>
                  <a:lnTo>
                    <a:pt x="26559" y="3122"/>
                  </a:lnTo>
                  <a:lnTo>
                    <a:pt x="25982" y="2930"/>
                  </a:lnTo>
                  <a:lnTo>
                    <a:pt x="24830" y="2690"/>
                  </a:lnTo>
                  <a:lnTo>
                    <a:pt x="23677" y="2498"/>
                  </a:lnTo>
                  <a:lnTo>
                    <a:pt x="22717" y="2354"/>
                  </a:lnTo>
                  <a:lnTo>
                    <a:pt x="21708" y="2258"/>
                  </a:lnTo>
                  <a:lnTo>
                    <a:pt x="20507" y="1634"/>
                  </a:lnTo>
                  <a:lnTo>
                    <a:pt x="19403" y="1105"/>
                  </a:lnTo>
                  <a:lnTo>
                    <a:pt x="18875" y="865"/>
                  </a:lnTo>
                  <a:lnTo>
                    <a:pt x="18394" y="673"/>
                  </a:lnTo>
                  <a:lnTo>
                    <a:pt x="17290" y="385"/>
                  </a:lnTo>
                  <a:lnTo>
                    <a:pt x="16185" y="145"/>
                  </a:lnTo>
                  <a:lnTo>
                    <a:pt x="15033" y="49"/>
                  </a:lnTo>
                  <a:lnTo>
                    <a:pt x="1383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5" name="Google Shape;3915;p59"/>
            <p:cNvSpPr/>
            <p:nvPr/>
          </p:nvSpPr>
          <p:spPr>
            <a:xfrm>
              <a:off x="457825" y="2674975"/>
              <a:ext cx="710800" cy="584725"/>
            </a:xfrm>
            <a:custGeom>
              <a:avLst/>
              <a:gdLst/>
              <a:ahLst/>
              <a:cxnLst/>
              <a:rect l="l" t="t" r="r" b="b"/>
              <a:pathLst>
                <a:path w="28432" h="23389" fill="none" extrusionOk="0">
                  <a:moveTo>
                    <a:pt x="25070" y="5235"/>
                  </a:moveTo>
                  <a:lnTo>
                    <a:pt x="25070" y="5235"/>
                  </a:lnTo>
                  <a:lnTo>
                    <a:pt x="25550" y="5235"/>
                  </a:lnTo>
                  <a:lnTo>
                    <a:pt x="26078" y="5235"/>
                  </a:lnTo>
                  <a:lnTo>
                    <a:pt x="26655" y="5139"/>
                  </a:lnTo>
                  <a:lnTo>
                    <a:pt x="27231" y="5043"/>
                  </a:lnTo>
                  <a:lnTo>
                    <a:pt x="27471" y="4947"/>
                  </a:lnTo>
                  <a:lnTo>
                    <a:pt x="27711" y="4851"/>
                  </a:lnTo>
                  <a:lnTo>
                    <a:pt x="27903" y="4707"/>
                  </a:lnTo>
                  <a:lnTo>
                    <a:pt x="28047" y="4515"/>
                  </a:lnTo>
                  <a:lnTo>
                    <a:pt x="28095" y="4323"/>
                  </a:lnTo>
                  <a:lnTo>
                    <a:pt x="28095" y="4083"/>
                  </a:lnTo>
                  <a:lnTo>
                    <a:pt x="28095" y="4083"/>
                  </a:lnTo>
                  <a:lnTo>
                    <a:pt x="28095" y="3987"/>
                  </a:lnTo>
                  <a:lnTo>
                    <a:pt x="27999" y="3891"/>
                  </a:lnTo>
                  <a:lnTo>
                    <a:pt x="27759" y="3651"/>
                  </a:lnTo>
                  <a:lnTo>
                    <a:pt x="27423" y="3458"/>
                  </a:lnTo>
                  <a:lnTo>
                    <a:pt x="27039" y="3266"/>
                  </a:lnTo>
                  <a:lnTo>
                    <a:pt x="26559" y="3122"/>
                  </a:lnTo>
                  <a:lnTo>
                    <a:pt x="25982" y="2930"/>
                  </a:lnTo>
                  <a:lnTo>
                    <a:pt x="24830" y="2690"/>
                  </a:lnTo>
                  <a:lnTo>
                    <a:pt x="23677" y="2498"/>
                  </a:lnTo>
                  <a:lnTo>
                    <a:pt x="22717" y="2354"/>
                  </a:lnTo>
                  <a:lnTo>
                    <a:pt x="21708" y="2258"/>
                  </a:lnTo>
                  <a:lnTo>
                    <a:pt x="21708" y="2258"/>
                  </a:lnTo>
                  <a:lnTo>
                    <a:pt x="20507" y="1634"/>
                  </a:lnTo>
                  <a:lnTo>
                    <a:pt x="19403" y="1105"/>
                  </a:lnTo>
                  <a:lnTo>
                    <a:pt x="18875" y="865"/>
                  </a:lnTo>
                  <a:lnTo>
                    <a:pt x="18394" y="673"/>
                  </a:lnTo>
                  <a:lnTo>
                    <a:pt x="18394" y="673"/>
                  </a:lnTo>
                  <a:lnTo>
                    <a:pt x="17290" y="385"/>
                  </a:lnTo>
                  <a:lnTo>
                    <a:pt x="16185" y="145"/>
                  </a:lnTo>
                  <a:lnTo>
                    <a:pt x="15033" y="49"/>
                  </a:lnTo>
                  <a:lnTo>
                    <a:pt x="13832" y="1"/>
                  </a:lnTo>
                  <a:lnTo>
                    <a:pt x="12631" y="49"/>
                  </a:lnTo>
                  <a:lnTo>
                    <a:pt x="11383" y="193"/>
                  </a:lnTo>
                  <a:lnTo>
                    <a:pt x="10182" y="385"/>
                  </a:lnTo>
                  <a:lnTo>
                    <a:pt x="8981" y="721"/>
                  </a:lnTo>
                  <a:lnTo>
                    <a:pt x="7829" y="1153"/>
                  </a:lnTo>
                  <a:lnTo>
                    <a:pt x="6676" y="1682"/>
                  </a:lnTo>
                  <a:lnTo>
                    <a:pt x="6148" y="2018"/>
                  </a:lnTo>
                  <a:lnTo>
                    <a:pt x="5620" y="2306"/>
                  </a:lnTo>
                  <a:lnTo>
                    <a:pt x="5139" y="2690"/>
                  </a:lnTo>
                  <a:lnTo>
                    <a:pt x="4611" y="3074"/>
                  </a:lnTo>
                  <a:lnTo>
                    <a:pt x="4179" y="3458"/>
                  </a:lnTo>
                  <a:lnTo>
                    <a:pt x="3699" y="3891"/>
                  </a:lnTo>
                  <a:lnTo>
                    <a:pt x="3266" y="4371"/>
                  </a:lnTo>
                  <a:lnTo>
                    <a:pt x="2882" y="4851"/>
                  </a:lnTo>
                  <a:lnTo>
                    <a:pt x="2498" y="5379"/>
                  </a:lnTo>
                  <a:lnTo>
                    <a:pt x="2162" y="5908"/>
                  </a:lnTo>
                  <a:lnTo>
                    <a:pt x="1826" y="6484"/>
                  </a:lnTo>
                  <a:lnTo>
                    <a:pt x="1537" y="7060"/>
                  </a:lnTo>
                  <a:lnTo>
                    <a:pt x="1537" y="7060"/>
                  </a:lnTo>
                  <a:lnTo>
                    <a:pt x="1009" y="8309"/>
                  </a:lnTo>
                  <a:lnTo>
                    <a:pt x="625" y="9510"/>
                  </a:lnTo>
                  <a:lnTo>
                    <a:pt x="337" y="10614"/>
                  </a:lnTo>
                  <a:lnTo>
                    <a:pt x="145" y="11671"/>
                  </a:lnTo>
                  <a:lnTo>
                    <a:pt x="49" y="12679"/>
                  </a:lnTo>
                  <a:lnTo>
                    <a:pt x="1" y="13592"/>
                  </a:lnTo>
                  <a:lnTo>
                    <a:pt x="49" y="14504"/>
                  </a:lnTo>
                  <a:lnTo>
                    <a:pt x="193" y="15321"/>
                  </a:lnTo>
                  <a:lnTo>
                    <a:pt x="385" y="16137"/>
                  </a:lnTo>
                  <a:lnTo>
                    <a:pt x="673" y="16858"/>
                  </a:lnTo>
                  <a:lnTo>
                    <a:pt x="961" y="17530"/>
                  </a:lnTo>
                  <a:lnTo>
                    <a:pt x="1345" y="18202"/>
                  </a:lnTo>
                  <a:lnTo>
                    <a:pt x="1730" y="18779"/>
                  </a:lnTo>
                  <a:lnTo>
                    <a:pt x="2210" y="19355"/>
                  </a:lnTo>
                  <a:lnTo>
                    <a:pt x="2642" y="19835"/>
                  </a:lnTo>
                  <a:lnTo>
                    <a:pt x="3170" y="20315"/>
                  </a:lnTo>
                  <a:lnTo>
                    <a:pt x="3651" y="20748"/>
                  </a:lnTo>
                  <a:lnTo>
                    <a:pt x="4179" y="21132"/>
                  </a:lnTo>
                  <a:lnTo>
                    <a:pt x="4707" y="21516"/>
                  </a:lnTo>
                  <a:lnTo>
                    <a:pt x="5283" y="21804"/>
                  </a:lnTo>
                  <a:lnTo>
                    <a:pt x="6292" y="22332"/>
                  </a:lnTo>
                  <a:lnTo>
                    <a:pt x="7252" y="22765"/>
                  </a:lnTo>
                  <a:lnTo>
                    <a:pt x="8069" y="23053"/>
                  </a:lnTo>
                  <a:lnTo>
                    <a:pt x="8741" y="23245"/>
                  </a:lnTo>
                  <a:lnTo>
                    <a:pt x="9318" y="23389"/>
                  </a:lnTo>
                  <a:lnTo>
                    <a:pt x="9318" y="23389"/>
                  </a:lnTo>
                  <a:lnTo>
                    <a:pt x="9029" y="23245"/>
                  </a:lnTo>
                  <a:lnTo>
                    <a:pt x="8693" y="23101"/>
                  </a:lnTo>
                  <a:lnTo>
                    <a:pt x="8117" y="22621"/>
                  </a:lnTo>
                  <a:lnTo>
                    <a:pt x="7589" y="22140"/>
                  </a:lnTo>
                  <a:lnTo>
                    <a:pt x="7108" y="21564"/>
                  </a:lnTo>
                  <a:lnTo>
                    <a:pt x="6724" y="21084"/>
                  </a:lnTo>
                  <a:lnTo>
                    <a:pt x="6388" y="20652"/>
                  </a:lnTo>
                  <a:lnTo>
                    <a:pt x="6148" y="20267"/>
                  </a:lnTo>
                  <a:lnTo>
                    <a:pt x="6148" y="20267"/>
                  </a:lnTo>
                  <a:lnTo>
                    <a:pt x="5764" y="20267"/>
                  </a:lnTo>
                  <a:lnTo>
                    <a:pt x="5331" y="20267"/>
                  </a:lnTo>
                  <a:lnTo>
                    <a:pt x="4851" y="20123"/>
                  </a:lnTo>
                  <a:lnTo>
                    <a:pt x="4611" y="20075"/>
                  </a:lnTo>
                  <a:lnTo>
                    <a:pt x="4323" y="19931"/>
                  </a:lnTo>
                  <a:lnTo>
                    <a:pt x="4083" y="19787"/>
                  </a:lnTo>
                  <a:lnTo>
                    <a:pt x="3795" y="19595"/>
                  </a:lnTo>
                  <a:lnTo>
                    <a:pt x="3554" y="19355"/>
                  </a:lnTo>
                  <a:lnTo>
                    <a:pt x="3314" y="19067"/>
                  </a:lnTo>
                  <a:lnTo>
                    <a:pt x="3122" y="18730"/>
                  </a:lnTo>
                  <a:lnTo>
                    <a:pt x="2978" y="18346"/>
                  </a:lnTo>
                  <a:lnTo>
                    <a:pt x="2978" y="18346"/>
                  </a:lnTo>
                  <a:lnTo>
                    <a:pt x="2786" y="17818"/>
                  </a:lnTo>
                  <a:lnTo>
                    <a:pt x="2738" y="17338"/>
                  </a:lnTo>
                  <a:lnTo>
                    <a:pt x="2690" y="16906"/>
                  </a:lnTo>
                  <a:lnTo>
                    <a:pt x="2738" y="16473"/>
                  </a:lnTo>
                  <a:lnTo>
                    <a:pt x="2834" y="16137"/>
                  </a:lnTo>
                  <a:lnTo>
                    <a:pt x="2930" y="15801"/>
                  </a:lnTo>
                  <a:lnTo>
                    <a:pt x="3122" y="15513"/>
                  </a:lnTo>
                  <a:lnTo>
                    <a:pt x="3314" y="15225"/>
                  </a:lnTo>
                  <a:lnTo>
                    <a:pt x="3506" y="15033"/>
                  </a:lnTo>
                  <a:lnTo>
                    <a:pt x="3747" y="14840"/>
                  </a:lnTo>
                  <a:lnTo>
                    <a:pt x="4275" y="14504"/>
                  </a:lnTo>
                  <a:lnTo>
                    <a:pt x="4755" y="14312"/>
                  </a:lnTo>
                  <a:lnTo>
                    <a:pt x="5187" y="14168"/>
                  </a:lnTo>
                  <a:lnTo>
                    <a:pt x="7012" y="17770"/>
                  </a:lnTo>
                  <a:lnTo>
                    <a:pt x="7012" y="17770"/>
                  </a:lnTo>
                  <a:lnTo>
                    <a:pt x="7204" y="17290"/>
                  </a:lnTo>
                  <a:lnTo>
                    <a:pt x="7396" y="16713"/>
                  </a:lnTo>
                  <a:lnTo>
                    <a:pt x="7541" y="16041"/>
                  </a:lnTo>
                  <a:lnTo>
                    <a:pt x="7637" y="15369"/>
                  </a:lnTo>
                  <a:lnTo>
                    <a:pt x="7733" y="14648"/>
                  </a:lnTo>
                  <a:lnTo>
                    <a:pt x="7733" y="13976"/>
                  </a:lnTo>
                  <a:lnTo>
                    <a:pt x="7685" y="13400"/>
                  </a:lnTo>
                  <a:lnTo>
                    <a:pt x="7589" y="12871"/>
                  </a:lnTo>
                  <a:lnTo>
                    <a:pt x="7589" y="12871"/>
                  </a:lnTo>
                  <a:lnTo>
                    <a:pt x="8309" y="12679"/>
                  </a:lnTo>
                  <a:lnTo>
                    <a:pt x="8981" y="12439"/>
                  </a:lnTo>
                  <a:lnTo>
                    <a:pt x="9558" y="12151"/>
                  </a:lnTo>
                  <a:lnTo>
                    <a:pt x="10038" y="11815"/>
                  </a:lnTo>
                  <a:lnTo>
                    <a:pt x="10518" y="11431"/>
                  </a:lnTo>
                  <a:lnTo>
                    <a:pt x="10902" y="11046"/>
                  </a:lnTo>
                  <a:lnTo>
                    <a:pt x="11239" y="10662"/>
                  </a:lnTo>
                  <a:lnTo>
                    <a:pt x="11527" y="10230"/>
                  </a:lnTo>
                  <a:lnTo>
                    <a:pt x="12103" y="9366"/>
                  </a:lnTo>
                  <a:lnTo>
                    <a:pt x="12583" y="8597"/>
                  </a:lnTo>
                  <a:lnTo>
                    <a:pt x="12871" y="8213"/>
                  </a:lnTo>
                  <a:lnTo>
                    <a:pt x="13160" y="7877"/>
                  </a:lnTo>
                  <a:lnTo>
                    <a:pt x="13448" y="7589"/>
                  </a:lnTo>
                  <a:lnTo>
                    <a:pt x="13784" y="7301"/>
                  </a:lnTo>
                  <a:lnTo>
                    <a:pt x="13784" y="7301"/>
                  </a:lnTo>
                  <a:lnTo>
                    <a:pt x="12871" y="8597"/>
                  </a:lnTo>
                  <a:lnTo>
                    <a:pt x="12439" y="9222"/>
                  </a:lnTo>
                  <a:lnTo>
                    <a:pt x="12103" y="9846"/>
                  </a:lnTo>
                  <a:lnTo>
                    <a:pt x="11863" y="10422"/>
                  </a:lnTo>
                  <a:lnTo>
                    <a:pt x="11815" y="10662"/>
                  </a:lnTo>
                  <a:lnTo>
                    <a:pt x="11767" y="10854"/>
                  </a:lnTo>
                  <a:lnTo>
                    <a:pt x="11815" y="11046"/>
                  </a:lnTo>
                  <a:lnTo>
                    <a:pt x="11911" y="11143"/>
                  </a:lnTo>
                  <a:lnTo>
                    <a:pt x="12055" y="11239"/>
                  </a:lnTo>
                  <a:lnTo>
                    <a:pt x="12247" y="11287"/>
                  </a:lnTo>
                  <a:lnTo>
                    <a:pt x="12247" y="11287"/>
                  </a:lnTo>
                  <a:lnTo>
                    <a:pt x="12535" y="11287"/>
                  </a:lnTo>
                  <a:lnTo>
                    <a:pt x="12871" y="11191"/>
                  </a:lnTo>
                  <a:lnTo>
                    <a:pt x="13160" y="11094"/>
                  </a:lnTo>
                  <a:lnTo>
                    <a:pt x="13496" y="10950"/>
                  </a:lnTo>
                  <a:lnTo>
                    <a:pt x="14120" y="10566"/>
                  </a:lnTo>
                  <a:lnTo>
                    <a:pt x="14696" y="10086"/>
                  </a:lnTo>
                  <a:lnTo>
                    <a:pt x="15273" y="9558"/>
                  </a:lnTo>
                  <a:lnTo>
                    <a:pt x="15753" y="8981"/>
                  </a:lnTo>
                  <a:lnTo>
                    <a:pt x="16185" y="8453"/>
                  </a:lnTo>
                  <a:lnTo>
                    <a:pt x="16521" y="7973"/>
                  </a:lnTo>
                  <a:lnTo>
                    <a:pt x="16521" y="7973"/>
                  </a:lnTo>
                  <a:lnTo>
                    <a:pt x="16185" y="8693"/>
                  </a:lnTo>
                  <a:lnTo>
                    <a:pt x="16041" y="9125"/>
                  </a:lnTo>
                  <a:lnTo>
                    <a:pt x="15945" y="9510"/>
                  </a:lnTo>
                  <a:lnTo>
                    <a:pt x="15849" y="9894"/>
                  </a:lnTo>
                  <a:lnTo>
                    <a:pt x="15849" y="10230"/>
                  </a:lnTo>
                  <a:lnTo>
                    <a:pt x="15849" y="10374"/>
                  </a:lnTo>
                  <a:lnTo>
                    <a:pt x="15897" y="10470"/>
                  </a:lnTo>
                  <a:lnTo>
                    <a:pt x="15993" y="10566"/>
                  </a:lnTo>
                  <a:lnTo>
                    <a:pt x="16089" y="10614"/>
                  </a:lnTo>
                  <a:lnTo>
                    <a:pt x="16089" y="10614"/>
                  </a:lnTo>
                  <a:lnTo>
                    <a:pt x="16281" y="10662"/>
                  </a:lnTo>
                  <a:lnTo>
                    <a:pt x="16425" y="10662"/>
                  </a:lnTo>
                  <a:lnTo>
                    <a:pt x="16665" y="10662"/>
                  </a:lnTo>
                  <a:lnTo>
                    <a:pt x="16857" y="10566"/>
                  </a:lnTo>
                  <a:lnTo>
                    <a:pt x="17338" y="10326"/>
                  </a:lnTo>
                  <a:lnTo>
                    <a:pt x="17770" y="9990"/>
                  </a:lnTo>
                  <a:lnTo>
                    <a:pt x="18202" y="9606"/>
                  </a:lnTo>
                  <a:lnTo>
                    <a:pt x="18586" y="9173"/>
                  </a:lnTo>
                  <a:lnTo>
                    <a:pt x="18875" y="8741"/>
                  </a:lnTo>
                  <a:lnTo>
                    <a:pt x="19067" y="8309"/>
                  </a:lnTo>
                  <a:lnTo>
                    <a:pt x="19067" y="8309"/>
                  </a:lnTo>
                  <a:lnTo>
                    <a:pt x="19451" y="8741"/>
                  </a:lnTo>
                  <a:lnTo>
                    <a:pt x="19835" y="9222"/>
                  </a:lnTo>
                  <a:lnTo>
                    <a:pt x="20267" y="9750"/>
                  </a:lnTo>
                  <a:lnTo>
                    <a:pt x="20796" y="10230"/>
                  </a:lnTo>
                  <a:lnTo>
                    <a:pt x="21276" y="10614"/>
                  </a:lnTo>
                  <a:lnTo>
                    <a:pt x="21516" y="10710"/>
                  </a:lnTo>
                  <a:lnTo>
                    <a:pt x="21708" y="10806"/>
                  </a:lnTo>
                  <a:lnTo>
                    <a:pt x="21900" y="10758"/>
                  </a:lnTo>
                  <a:lnTo>
                    <a:pt x="22092" y="10662"/>
                  </a:lnTo>
                  <a:lnTo>
                    <a:pt x="22092" y="10662"/>
                  </a:lnTo>
                  <a:lnTo>
                    <a:pt x="22188" y="10566"/>
                  </a:lnTo>
                  <a:lnTo>
                    <a:pt x="22236" y="10374"/>
                  </a:lnTo>
                  <a:lnTo>
                    <a:pt x="22284" y="10134"/>
                  </a:lnTo>
                  <a:lnTo>
                    <a:pt x="22284" y="9846"/>
                  </a:lnTo>
                  <a:lnTo>
                    <a:pt x="22284" y="9846"/>
                  </a:lnTo>
                  <a:lnTo>
                    <a:pt x="22620" y="10374"/>
                  </a:lnTo>
                  <a:lnTo>
                    <a:pt x="22957" y="10854"/>
                  </a:lnTo>
                  <a:lnTo>
                    <a:pt x="23197" y="11383"/>
                  </a:lnTo>
                  <a:lnTo>
                    <a:pt x="23437" y="11911"/>
                  </a:lnTo>
                  <a:lnTo>
                    <a:pt x="23773" y="12919"/>
                  </a:lnTo>
                  <a:lnTo>
                    <a:pt x="24013" y="13832"/>
                  </a:lnTo>
                  <a:lnTo>
                    <a:pt x="24205" y="14600"/>
                  </a:lnTo>
                  <a:lnTo>
                    <a:pt x="24301" y="15225"/>
                  </a:lnTo>
                  <a:lnTo>
                    <a:pt x="24349" y="15801"/>
                  </a:lnTo>
                  <a:lnTo>
                    <a:pt x="24349" y="15801"/>
                  </a:lnTo>
                  <a:lnTo>
                    <a:pt x="24830" y="15033"/>
                  </a:lnTo>
                  <a:lnTo>
                    <a:pt x="25214" y="14264"/>
                  </a:lnTo>
                  <a:lnTo>
                    <a:pt x="25550" y="13448"/>
                  </a:lnTo>
                  <a:lnTo>
                    <a:pt x="25790" y="12679"/>
                  </a:lnTo>
                  <a:lnTo>
                    <a:pt x="25982" y="11911"/>
                  </a:lnTo>
                  <a:lnTo>
                    <a:pt x="26078" y="11143"/>
                  </a:lnTo>
                  <a:lnTo>
                    <a:pt x="26078" y="10374"/>
                  </a:lnTo>
                  <a:lnTo>
                    <a:pt x="26030" y="9606"/>
                  </a:lnTo>
                  <a:lnTo>
                    <a:pt x="26030" y="9606"/>
                  </a:lnTo>
                  <a:lnTo>
                    <a:pt x="26703" y="9894"/>
                  </a:lnTo>
                  <a:lnTo>
                    <a:pt x="26991" y="9990"/>
                  </a:lnTo>
                  <a:lnTo>
                    <a:pt x="27279" y="10086"/>
                  </a:lnTo>
                  <a:lnTo>
                    <a:pt x="27567" y="10086"/>
                  </a:lnTo>
                  <a:lnTo>
                    <a:pt x="27855" y="10086"/>
                  </a:lnTo>
                  <a:lnTo>
                    <a:pt x="28047" y="9990"/>
                  </a:lnTo>
                  <a:lnTo>
                    <a:pt x="28239" y="9846"/>
                  </a:lnTo>
                  <a:lnTo>
                    <a:pt x="28239" y="9846"/>
                  </a:lnTo>
                  <a:lnTo>
                    <a:pt x="28335" y="9750"/>
                  </a:lnTo>
                  <a:lnTo>
                    <a:pt x="28384" y="9606"/>
                  </a:lnTo>
                  <a:lnTo>
                    <a:pt x="28432" y="9318"/>
                  </a:lnTo>
                  <a:lnTo>
                    <a:pt x="28335" y="9029"/>
                  </a:lnTo>
                  <a:lnTo>
                    <a:pt x="28191" y="8693"/>
                  </a:lnTo>
                  <a:lnTo>
                    <a:pt x="27951" y="8309"/>
                  </a:lnTo>
                  <a:lnTo>
                    <a:pt x="27711" y="7925"/>
                  </a:lnTo>
                  <a:lnTo>
                    <a:pt x="27039" y="7156"/>
                  </a:lnTo>
                  <a:lnTo>
                    <a:pt x="26318" y="6436"/>
                  </a:lnTo>
                  <a:lnTo>
                    <a:pt x="25694" y="5812"/>
                  </a:lnTo>
                  <a:lnTo>
                    <a:pt x="25070" y="523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6" name="Google Shape;3916;p59"/>
            <p:cNvSpPr/>
            <p:nvPr/>
          </p:nvSpPr>
          <p:spPr>
            <a:xfrm>
              <a:off x="908075" y="2721800"/>
              <a:ext cx="91250" cy="42050"/>
            </a:xfrm>
            <a:custGeom>
              <a:avLst/>
              <a:gdLst/>
              <a:ahLst/>
              <a:cxnLst/>
              <a:rect l="l" t="t" r="r" b="b"/>
              <a:pathLst>
                <a:path w="3650" h="1682" extrusionOk="0">
                  <a:moveTo>
                    <a:pt x="816" y="1"/>
                  </a:moveTo>
                  <a:lnTo>
                    <a:pt x="576" y="49"/>
                  </a:lnTo>
                  <a:lnTo>
                    <a:pt x="336" y="97"/>
                  </a:lnTo>
                  <a:lnTo>
                    <a:pt x="144" y="145"/>
                  </a:lnTo>
                  <a:lnTo>
                    <a:pt x="48" y="241"/>
                  </a:lnTo>
                  <a:lnTo>
                    <a:pt x="0" y="385"/>
                  </a:lnTo>
                  <a:lnTo>
                    <a:pt x="0" y="481"/>
                  </a:lnTo>
                  <a:lnTo>
                    <a:pt x="96" y="577"/>
                  </a:lnTo>
                  <a:lnTo>
                    <a:pt x="144" y="721"/>
                  </a:lnTo>
                  <a:lnTo>
                    <a:pt x="432" y="961"/>
                  </a:lnTo>
                  <a:lnTo>
                    <a:pt x="768" y="1201"/>
                  </a:lnTo>
                  <a:lnTo>
                    <a:pt x="1201" y="1393"/>
                  </a:lnTo>
                  <a:lnTo>
                    <a:pt x="1681" y="1537"/>
                  </a:lnTo>
                  <a:lnTo>
                    <a:pt x="2161" y="1682"/>
                  </a:lnTo>
                  <a:lnTo>
                    <a:pt x="2930" y="1682"/>
                  </a:lnTo>
                  <a:lnTo>
                    <a:pt x="3170" y="1634"/>
                  </a:lnTo>
                  <a:lnTo>
                    <a:pt x="3362" y="1537"/>
                  </a:lnTo>
                  <a:lnTo>
                    <a:pt x="3554" y="1393"/>
                  </a:lnTo>
                  <a:lnTo>
                    <a:pt x="3602" y="1297"/>
                  </a:lnTo>
                  <a:lnTo>
                    <a:pt x="3650" y="1153"/>
                  </a:lnTo>
                  <a:lnTo>
                    <a:pt x="3602" y="1057"/>
                  </a:lnTo>
                  <a:lnTo>
                    <a:pt x="3554" y="913"/>
                  </a:lnTo>
                  <a:lnTo>
                    <a:pt x="3458" y="769"/>
                  </a:lnTo>
                  <a:lnTo>
                    <a:pt x="3266" y="673"/>
                  </a:lnTo>
                  <a:lnTo>
                    <a:pt x="2882" y="481"/>
                  </a:lnTo>
                  <a:lnTo>
                    <a:pt x="2401" y="289"/>
                  </a:lnTo>
                  <a:lnTo>
                    <a:pt x="1873" y="145"/>
                  </a:lnTo>
                  <a:lnTo>
                    <a:pt x="1297" y="49"/>
                  </a:lnTo>
                  <a:lnTo>
                    <a:pt x="816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7" name="Google Shape;3917;p59"/>
            <p:cNvSpPr/>
            <p:nvPr/>
          </p:nvSpPr>
          <p:spPr>
            <a:xfrm>
              <a:off x="908075" y="2721800"/>
              <a:ext cx="91250" cy="42050"/>
            </a:xfrm>
            <a:custGeom>
              <a:avLst/>
              <a:gdLst/>
              <a:ahLst/>
              <a:cxnLst/>
              <a:rect l="l" t="t" r="r" b="b"/>
              <a:pathLst>
                <a:path w="3650" h="1682" fill="none" extrusionOk="0">
                  <a:moveTo>
                    <a:pt x="816" y="1"/>
                  </a:moveTo>
                  <a:lnTo>
                    <a:pt x="816" y="1"/>
                  </a:lnTo>
                  <a:lnTo>
                    <a:pt x="576" y="49"/>
                  </a:lnTo>
                  <a:lnTo>
                    <a:pt x="336" y="97"/>
                  </a:lnTo>
                  <a:lnTo>
                    <a:pt x="144" y="145"/>
                  </a:lnTo>
                  <a:lnTo>
                    <a:pt x="48" y="241"/>
                  </a:lnTo>
                  <a:lnTo>
                    <a:pt x="48" y="241"/>
                  </a:lnTo>
                  <a:lnTo>
                    <a:pt x="0" y="385"/>
                  </a:lnTo>
                  <a:lnTo>
                    <a:pt x="0" y="481"/>
                  </a:lnTo>
                  <a:lnTo>
                    <a:pt x="96" y="577"/>
                  </a:lnTo>
                  <a:lnTo>
                    <a:pt x="144" y="721"/>
                  </a:lnTo>
                  <a:lnTo>
                    <a:pt x="432" y="961"/>
                  </a:lnTo>
                  <a:lnTo>
                    <a:pt x="768" y="1201"/>
                  </a:lnTo>
                  <a:lnTo>
                    <a:pt x="1201" y="1393"/>
                  </a:lnTo>
                  <a:lnTo>
                    <a:pt x="1681" y="1537"/>
                  </a:lnTo>
                  <a:lnTo>
                    <a:pt x="2161" y="1682"/>
                  </a:lnTo>
                  <a:lnTo>
                    <a:pt x="2641" y="1682"/>
                  </a:lnTo>
                  <a:lnTo>
                    <a:pt x="2641" y="1682"/>
                  </a:lnTo>
                  <a:lnTo>
                    <a:pt x="2930" y="1682"/>
                  </a:lnTo>
                  <a:lnTo>
                    <a:pt x="3170" y="1634"/>
                  </a:lnTo>
                  <a:lnTo>
                    <a:pt x="3362" y="1537"/>
                  </a:lnTo>
                  <a:lnTo>
                    <a:pt x="3554" y="1393"/>
                  </a:lnTo>
                  <a:lnTo>
                    <a:pt x="3554" y="1393"/>
                  </a:lnTo>
                  <a:lnTo>
                    <a:pt x="3602" y="1297"/>
                  </a:lnTo>
                  <a:lnTo>
                    <a:pt x="3650" y="1153"/>
                  </a:lnTo>
                  <a:lnTo>
                    <a:pt x="3602" y="1057"/>
                  </a:lnTo>
                  <a:lnTo>
                    <a:pt x="3554" y="913"/>
                  </a:lnTo>
                  <a:lnTo>
                    <a:pt x="3458" y="769"/>
                  </a:lnTo>
                  <a:lnTo>
                    <a:pt x="3266" y="673"/>
                  </a:lnTo>
                  <a:lnTo>
                    <a:pt x="2882" y="481"/>
                  </a:lnTo>
                  <a:lnTo>
                    <a:pt x="2401" y="289"/>
                  </a:lnTo>
                  <a:lnTo>
                    <a:pt x="1873" y="145"/>
                  </a:lnTo>
                  <a:lnTo>
                    <a:pt x="1297" y="49"/>
                  </a:lnTo>
                  <a:lnTo>
                    <a:pt x="81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8" name="Google Shape;3918;p59"/>
            <p:cNvSpPr/>
            <p:nvPr/>
          </p:nvSpPr>
          <p:spPr>
            <a:xfrm>
              <a:off x="894850" y="2755425"/>
              <a:ext cx="49250" cy="37250"/>
            </a:xfrm>
            <a:custGeom>
              <a:avLst/>
              <a:gdLst/>
              <a:ahLst/>
              <a:cxnLst/>
              <a:rect l="l" t="t" r="r" b="b"/>
              <a:pathLst>
                <a:path w="1970" h="1490" extrusionOk="0">
                  <a:moveTo>
                    <a:pt x="433" y="0"/>
                  </a:moveTo>
                  <a:lnTo>
                    <a:pt x="241" y="48"/>
                  </a:lnTo>
                  <a:lnTo>
                    <a:pt x="145" y="96"/>
                  </a:lnTo>
                  <a:lnTo>
                    <a:pt x="49" y="192"/>
                  </a:lnTo>
                  <a:lnTo>
                    <a:pt x="1" y="289"/>
                  </a:lnTo>
                  <a:lnTo>
                    <a:pt x="1" y="529"/>
                  </a:lnTo>
                  <a:lnTo>
                    <a:pt x="97" y="721"/>
                  </a:lnTo>
                  <a:lnTo>
                    <a:pt x="289" y="961"/>
                  </a:lnTo>
                  <a:lnTo>
                    <a:pt x="529" y="1153"/>
                  </a:lnTo>
                  <a:lnTo>
                    <a:pt x="817" y="1297"/>
                  </a:lnTo>
                  <a:lnTo>
                    <a:pt x="1105" y="1441"/>
                  </a:lnTo>
                  <a:lnTo>
                    <a:pt x="1442" y="1489"/>
                  </a:lnTo>
                  <a:lnTo>
                    <a:pt x="1730" y="1393"/>
                  </a:lnTo>
                  <a:lnTo>
                    <a:pt x="1874" y="1345"/>
                  </a:lnTo>
                  <a:lnTo>
                    <a:pt x="1922" y="1297"/>
                  </a:lnTo>
                  <a:lnTo>
                    <a:pt x="1970" y="1201"/>
                  </a:lnTo>
                  <a:lnTo>
                    <a:pt x="1970" y="1105"/>
                  </a:lnTo>
                  <a:lnTo>
                    <a:pt x="1874" y="865"/>
                  </a:lnTo>
                  <a:lnTo>
                    <a:pt x="1634" y="625"/>
                  </a:lnTo>
                  <a:lnTo>
                    <a:pt x="1345" y="385"/>
                  </a:lnTo>
                  <a:lnTo>
                    <a:pt x="1057" y="192"/>
                  </a:lnTo>
                  <a:lnTo>
                    <a:pt x="721" y="48"/>
                  </a:lnTo>
                  <a:lnTo>
                    <a:pt x="433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9" name="Google Shape;3919;p59"/>
            <p:cNvSpPr/>
            <p:nvPr/>
          </p:nvSpPr>
          <p:spPr>
            <a:xfrm>
              <a:off x="894850" y="2755425"/>
              <a:ext cx="49250" cy="37250"/>
            </a:xfrm>
            <a:custGeom>
              <a:avLst/>
              <a:gdLst/>
              <a:ahLst/>
              <a:cxnLst/>
              <a:rect l="l" t="t" r="r" b="b"/>
              <a:pathLst>
                <a:path w="1970" h="1490" fill="none" extrusionOk="0">
                  <a:moveTo>
                    <a:pt x="433" y="0"/>
                  </a:moveTo>
                  <a:lnTo>
                    <a:pt x="433" y="0"/>
                  </a:lnTo>
                  <a:lnTo>
                    <a:pt x="241" y="48"/>
                  </a:lnTo>
                  <a:lnTo>
                    <a:pt x="145" y="96"/>
                  </a:lnTo>
                  <a:lnTo>
                    <a:pt x="145" y="96"/>
                  </a:lnTo>
                  <a:lnTo>
                    <a:pt x="49" y="192"/>
                  </a:lnTo>
                  <a:lnTo>
                    <a:pt x="1" y="289"/>
                  </a:lnTo>
                  <a:lnTo>
                    <a:pt x="1" y="529"/>
                  </a:lnTo>
                  <a:lnTo>
                    <a:pt x="97" y="721"/>
                  </a:lnTo>
                  <a:lnTo>
                    <a:pt x="289" y="961"/>
                  </a:lnTo>
                  <a:lnTo>
                    <a:pt x="529" y="1153"/>
                  </a:lnTo>
                  <a:lnTo>
                    <a:pt x="817" y="1297"/>
                  </a:lnTo>
                  <a:lnTo>
                    <a:pt x="1105" y="1441"/>
                  </a:lnTo>
                  <a:lnTo>
                    <a:pt x="1442" y="1489"/>
                  </a:lnTo>
                  <a:lnTo>
                    <a:pt x="1442" y="1489"/>
                  </a:lnTo>
                  <a:lnTo>
                    <a:pt x="1730" y="1393"/>
                  </a:lnTo>
                  <a:lnTo>
                    <a:pt x="1730" y="1393"/>
                  </a:lnTo>
                  <a:lnTo>
                    <a:pt x="1874" y="1345"/>
                  </a:lnTo>
                  <a:lnTo>
                    <a:pt x="1922" y="1297"/>
                  </a:lnTo>
                  <a:lnTo>
                    <a:pt x="1970" y="1201"/>
                  </a:lnTo>
                  <a:lnTo>
                    <a:pt x="1970" y="1105"/>
                  </a:lnTo>
                  <a:lnTo>
                    <a:pt x="1874" y="865"/>
                  </a:lnTo>
                  <a:lnTo>
                    <a:pt x="1634" y="625"/>
                  </a:lnTo>
                  <a:lnTo>
                    <a:pt x="1345" y="385"/>
                  </a:lnTo>
                  <a:lnTo>
                    <a:pt x="1057" y="192"/>
                  </a:lnTo>
                  <a:lnTo>
                    <a:pt x="721" y="48"/>
                  </a:lnTo>
                  <a:lnTo>
                    <a:pt x="4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0" name="Google Shape;3920;p59"/>
            <p:cNvSpPr/>
            <p:nvPr/>
          </p:nvSpPr>
          <p:spPr>
            <a:xfrm>
              <a:off x="539475" y="2853875"/>
              <a:ext cx="40850" cy="58850"/>
            </a:xfrm>
            <a:custGeom>
              <a:avLst/>
              <a:gdLst/>
              <a:ahLst/>
              <a:cxnLst/>
              <a:rect l="l" t="t" r="r" b="b"/>
              <a:pathLst>
                <a:path w="1634" h="2354" extrusionOk="0">
                  <a:moveTo>
                    <a:pt x="1201" y="0"/>
                  </a:moveTo>
                  <a:lnTo>
                    <a:pt x="1009" y="48"/>
                  </a:lnTo>
                  <a:lnTo>
                    <a:pt x="865" y="145"/>
                  </a:lnTo>
                  <a:lnTo>
                    <a:pt x="529" y="433"/>
                  </a:lnTo>
                  <a:lnTo>
                    <a:pt x="288" y="769"/>
                  </a:lnTo>
                  <a:lnTo>
                    <a:pt x="96" y="1153"/>
                  </a:lnTo>
                  <a:lnTo>
                    <a:pt x="0" y="1537"/>
                  </a:lnTo>
                  <a:lnTo>
                    <a:pt x="0" y="1729"/>
                  </a:lnTo>
                  <a:lnTo>
                    <a:pt x="48" y="1921"/>
                  </a:lnTo>
                  <a:lnTo>
                    <a:pt x="96" y="2066"/>
                  </a:lnTo>
                  <a:lnTo>
                    <a:pt x="192" y="2162"/>
                  </a:lnTo>
                  <a:lnTo>
                    <a:pt x="337" y="2258"/>
                  </a:lnTo>
                  <a:lnTo>
                    <a:pt x="481" y="2354"/>
                  </a:lnTo>
                  <a:lnTo>
                    <a:pt x="577" y="2354"/>
                  </a:lnTo>
                  <a:lnTo>
                    <a:pt x="769" y="2306"/>
                  </a:lnTo>
                  <a:lnTo>
                    <a:pt x="913" y="2258"/>
                  </a:lnTo>
                  <a:lnTo>
                    <a:pt x="1057" y="2114"/>
                  </a:lnTo>
                  <a:lnTo>
                    <a:pt x="1201" y="1969"/>
                  </a:lnTo>
                  <a:lnTo>
                    <a:pt x="1441" y="1585"/>
                  </a:lnTo>
                  <a:lnTo>
                    <a:pt x="1585" y="1153"/>
                  </a:lnTo>
                  <a:lnTo>
                    <a:pt x="1633" y="721"/>
                  </a:lnTo>
                  <a:lnTo>
                    <a:pt x="1633" y="337"/>
                  </a:lnTo>
                  <a:lnTo>
                    <a:pt x="1585" y="193"/>
                  </a:lnTo>
                  <a:lnTo>
                    <a:pt x="1537" y="96"/>
                  </a:lnTo>
                  <a:lnTo>
                    <a:pt x="1441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1" name="Google Shape;3921;p59"/>
            <p:cNvSpPr/>
            <p:nvPr/>
          </p:nvSpPr>
          <p:spPr>
            <a:xfrm>
              <a:off x="539475" y="2853875"/>
              <a:ext cx="40850" cy="58850"/>
            </a:xfrm>
            <a:custGeom>
              <a:avLst/>
              <a:gdLst/>
              <a:ahLst/>
              <a:cxnLst/>
              <a:rect l="l" t="t" r="r" b="b"/>
              <a:pathLst>
                <a:path w="1634" h="2354" fill="none" extrusionOk="0">
                  <a:moveTo>
                    <a:pt x="1297" y="0"/>
                  </a:moveTo>
                  <a:lnTo>
                    <a:pt x="1297" y="0"/>
                  </a:lnTo>
                  <a:lnTo>
                    <a:pt x="1201" y="0"/>
                  </a:lnTo>
                  <a:lnTo>
                    <a:pt x="1201" y="0"/>
                  </a:lnTo>
                  <a:lnTo>
                    <a:pt x="1009" y="48"/>
                  </a:lnTo>
                  <a:lnTo>
                    <a:pt x="865" y="145"/>
                  </a:lnTo>
                  <a:lnTo>
                    <a:pt x="529" y="433"/>
                  </a:lnTo>
                  <a:lnTo>
                    <a:pt x="288" y="769"/>
                  </a:lnTo>
                  <a:lnTo>
                    <a:pt x="96" y="1153"/>
                  </a:lnTo>
                  <a:lnTo>
                    <a:pt x="0" y="1537"/>
                  </a:lnTo>
                  <a:lnTo>
                    <a:pt x="0" y="1729"/>
                  </a:lnTo>
                  <a:lnTo>
                    <a:pt x="48" y="1921"/>
                  </a:lnTo>
                  <a:lnTo>
                    <a:pt x="96" y="2066"/>
                  </a:lnTo>
                  <a:lnTo>
                    <a:pt x="192" y="2162"/>
                  </a:lnTo>
                  <a:lnTo>
                    <a:pt x="337" y="2258"/>
                  </a:lnTo>
                  <a:lnTo>
                    <a:pt x="481" y="2354"/>
                  </a:lnTo>
                  <a:lnTo>
                    <a:pt x="481" y="2354"/>
                  </a:lnTo>
                  <a:lnTo>
                    <a:pt x="577" y="2354"/>
                  </a:lnTo>
                  <a:lnTo>
                    <a:pt x="577" y="2354"/>
                  </a:lnTo>
                  <a:lnTo>
                    <a:pt x="769" y="2306"/>
                  </a:lnTo>
                  <a:lnTo>
                    <a:pt x="913" y="2258"/>
                  </a:lnTo>
                  <a:lnTo>
                    <a:pt x="1057" y="2114"/>
                  </a:lnTo>
                  <a:lnTo>
                    <a:pt x="1201" y="1969"/>
                  </a:lnTo>
                  <a:lnTo>
                    <a:pt x="1441" y="1585"/>
                  </a:lnTo>
                  <a:lnTo>
                    <a:pt x="1585" y="1153"/>
                  </a:lnTo>
                  <a:lnTo>
                    <a:pt x="1585" y="1153"/>
                  </a:lnTo>
                  <a:lnTo>
                    <a:pt x="1633" y="721"/>
                  </a:lnTo>
                  <a:lnTo>
                    <a:pt x="1633" y="337"/>
                  </a:lnTo>
                  <a:lnTo>
                    <a:pt x="1585" y="193"/>
                  </a:lnTo>
                  <a:lnTo>
                    <a:pt x="1537" y="96"/>
                  </a:lnTo>
                  <a:lnTo>
                    <a:pt x="1441" y="0"/>
                  </a:lnTo>
                  <a:lnTo>
                    <a:pt x="129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2" name="Google Shape;3922;p59"/>
            <p:cNvSpPr/>
            <p:nvPr/>
          </p:nvSpPr>
          <p:spPr>
            <a:xfrm>
              <a:off x="587500" y="2875475"/>
              <a:ext cx="28825" cy="40850"/>
            </a:xfrm>
            <a:custGeom>
              <a:avLst/>
              <a:gdLst/>
              <a:ahLst/>
              <a:cxnLst/>
              <a:rect l="l" t="t" r="r" b="b"/>
              <a:pathLst>
                <a:path w="1153" h="1634" extrusionOk="0">
                  <a:moveTo>
                    <a:pt x="817" y="1"/>
                  </a:moveTo>
                  <a:lnTo>
                    <a:pt x="577" y="97"/>
                  </a:lnTo>
                  <a:lnTo>
                    <a:pt x="385" y="289"/>
                  </a:lnTo>
                  <a:lnTo>
                    <a:pt x="192" y="529"/>
                  </a:lnTo>
                  <a:lnTo>
                    <a:pt x="48" y="817"/>
                  </a:lnTo>
                  <a:lnTo>
                    <a:pt x="0" y="1105"/>
                  </a:lnTo>
                  <a:lnTo>
                    <a:pt x="0" y="1346"/>
                  </a:lnTo>
                  <a:lnTo>
                    <a:pt x="48" y="1442"/>
                  </a:lnTo>
                  <a:lnTo>
                    <a:pt x="96" y="1538"/>
                  </a:lnTo>
                  <a:lnTo>
                    <a:pt x="192" y="1586"/>
                  </a:lnTo>
                  <a:lnTo>
                    <a:pt x="337" y="1634"/>
                  </a:lnTo>
                  <a:lnTo>
                    <a:pt x="529" y="1634"/>
                  </a:lnTo>
                  <a:lnTo>
                    <a:pt x="625" y="1586"/>
                  </a:lnTo>
                  <a:lnTo>
                    <a:pt x="817" y="1394"/>
                  </a:lnTo>
                  <a:lnTo>
                    <a:pt x="1009" y="1105"/>
                  </a:lnTo>
                  <a:lnTo>
                    <a:pt x="1105" y="817"/>
                  </a:lnTo>
                  <a:lnTo>
                    <a:pt x="1153" y="529"/>
                  </a:lnTo>
                  <a:lnTo>
                    <a:pt x="1153" y="241"/>
                  </a:lnTo>
                  <a:lnTo>
                    <a:pt x="1057" y="49"/>
                  </a:lnTo>
                  <a:lnTo>
                    <a:pt x="1009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3" name="Google Shape;3923;p59"/>
            <p:cNvSpPr/>
            <p:nvPr/>
          </p:nvSpPr>
          <p:spPr>
            <a:xfrm>
              <a:off x="587500" y="2875475"/>
              <a:ext cx="28825" cy="40850"/>
            </a:xfrm>
            <a:custGeom>
              <a:avLst/>
              <a:gdLst/>
              <a:ahLst/>
              <a:cxnLst/>
              <a:rect l="l" t="t" r="r" b="b"/>
              <a:pathLst>
                <a:path w="1153" h="1634" fill="none" extrusionOk="0">
                  <a:moveTo>
                    <a:pt x="913" y="1"/>
                  </a:moveTo>
                  <a:lnTo>
                    <a:pt x="913" y="1"/>
                  </a:lnTo>
                  <a:lnTo>
                    <a:pt x="817" y="1"/>
                  </a:lnTo>
                  <a:lnTo>
                    <a:pt x="817" y="1"/>
                  </a:lnTo>
                  <a:lnTo>
                    <a:pt x="577" y="97"/>
                  </a:lnTo>
                  <a:lnTo>
                    <a:pt x="385" y="289"/>
                  </a:lnTo>
                  <a:lnTo>
                    <a:pt x="192" y="529"/>
                  </a:lnTo>
                  <a:lnTo>
                    <a:pt x="48" y="817"/>
                  </a:lnTo>
                  <a:lnTo>
                    <a:pt x="0" y="1105"/>
                  </a:lnTo>
                  <a:lnTo>
                    <a:pt x="0" y="1346"/>
                  </a:lnTo>
                  <a:lnTo>
                    <a:pt x="48" y="1442"/>
                  </a:lnTo>
                  <a:lnTo>
                    <a:pt x="96" y="1538"/>
                  </a:lnTo>
                  <a:lnTo>
                    <a:pt x="192" y="1586"/>
                  </a:lnTo>
                  <a:lnTo>
                    <a:pt x="337" y="1634"/>
                  </a:lnTo>
                  <a:lnTo>
                    <a:pt x="337" y="1634"/>
                  </a:lnTo>
                  <a:lnTo>
                    <a:pt x="385" y="1634"/>
                  </a:lnTo>
                  <a:lnTo>
                    <a:pt x="385" y="1634"/>
                  </a:lnTo>
                  <a:lnTo>
                    <a:pt x="529" y="1634"/>
                  </a:lnTo>
                  <a:lnTo>
                    <a:pt x="625" y="1586"/>
                  </a:lnTo>
                  <a:lnTo>
                    <a:pt x="817" y="1394"/>
                  </a:lnTo>
                  <a:lnTo>
                    <a:pt x="1009" y="1105"/>
                  </a:lnTo>
                  <a:lnTo>
                    <a:pt x="1105" y="817"/>
                  </a:lnTo>
                  <a:lnTo>
                    <a:pt x="1105" y="817"/>
                  </a:lnTo>
                  <a:lnTo>
                    <a:pt x="1153" y="529"/>
                  </a:lnTo>
                  <a:lnTo>
                    <a:pt x="1153" y="241"/>
                  </a:lnTo>
                  <a:lnTo>
                    <a:pt x="1057" y="49"/>
                  </a:lnTo>
                  <a:lnTo>
                    <a:pt x="1009" y="1"/>
                  </a:lnTo>
                  <a:lnTo>
                    <a:pt x="91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1467617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 rot="20171042">
            <a:off x="941126" y="140162"/>
            <a:ext cx="36700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4BACC6">
                    <a:lumMod val="75000"/>
                  </a:srgbClr>
                </a:solidFill>
              </a:rPr>
              <a:t>LUCKY CHICKEN </a:t>
            </a:r>
            <a:endParaRPr lang="vi-VN" sz="3600" b="1" dirty="0">
              <a:solidFill>
                <a:srgbClr val="4BACC6">
                  <a:lumMod val="75000"/>
                </a:srgbClr>
              </a:solidFill>
            </a:endParaRPr>
          </a:p>
        </p:txBody>
      </p:sp>
      <p:pic>
        <p:nvPicPr>
          <p:cNvPr id="4" name="Picture 3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1610301" y="1818699"/>
            <a:ext cx="1242138" cy="1605240"/>
          </a:xfrm>
          <a:prstGeom prst="rect">
            <a:avLst/>
          </a:prstGeom>
        </p:spPr>
      </p:pic>
      <p:pic>
        <p:nvPicPr>
          <p:cNvPr id="5" name="Picture 4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914401"/>
            <a:ext cx="1231238" cy="1541288"/>
          </a:xfrm>
          <a:prstGeom prst="rect">
            <a:avLst/>
          </a:prstGeom>
        </p:spPr>
      </p:pic>
      <p:pic>
        <p:nvPicPr>
          <p:cNvPr id="6" name="Picture 5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4800601" y="400051"/>
            <a:ext cx="1248911" cy="1493783"/>
          </a:xfrm>
          <a:prstGeom prst="rect">
            <a:avLst/>
          </a:prstGeom>
        </p:spPr>
      </p:pic>
      <p:pic>
        <p:nvPicPr>
          <p:cNvPr id="7" name="Picture 6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00550" y="3584306"/>
            <a:ext cx="1296144" cy="1559195"/>
          </a:xfrm>
          <a:prstGeom prst="rect">
            <a:avLst/>
          </a:prstGeom>
        </p:spPr>
      </p:pic>
      <p:pic>
        <p:nvPicPr>
          <p:cNvPr id="8" name="Picture 7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800" b="99600" l="0" r="100000">
                        <a14:foregroundMark x1="38806" y1="16800" x2="60199" y2="24000"/>
                        <a14:foregroundMark x1="60199" y1="24000" x2="64179" y2="44800"/>
                        <a14:foregroundMark x1="64179" y1="44800" x2="46766" y2="62800"/>
                        <a14:foregroundMark x1="39303" y1="58400" x2="17910" y2="28400"/>
                        <a14:foregroundMark x1="17910" y1="28400" x2="38806" y2="19200"/>
                        <a14:foregroundMark x1="43284" y1="19200" x2="36318" y2="49600"/>
                        <a14:foregroundMark x1="43781" y1="36000" x2="57711" y2="56400"/>
                        <a14:foregroundMark x1="48756" y1="30400" x2="51244" y2="38400"/>
                        <a14:foregroundMark x1="27861" y1="28000" x2="27861" y2="43200"/>
                        <a14:foregroundMark x1="51244" y1="26400" x2="56219" y2="42000"/>
                        <a14:foregroundMark x1="14925" y1="29600" x2="34328" y2="80800"/>
                        <a14:foregroundMark x1="67164" y1="38400" x2="75124" y2="64800"/>
                        <a14:foregroundMark x1="75124" y1="64800" x2="38806" y2="82800"/>
                        <a14:foregroundMark x1="22886" y1="82800" x2="1990" y2="56000"/>
                        <a14:foregroundMark x1="1990" y1="56000" x2="18408" y2="4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502391" y="3180020"/>
            <a:ext cx="1215783" cy="1512168"/>
          </a:xfrm>
          <a:prstGeom prst="rect">
            <a:avLst/>
          </a:prstGeom>
        </p:spPr>
      </p:pic>
      <p:pic>
        <p:nvPicPr>
          <p:cNvPr id="9" name="Picture 8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86150" y="2343150"/>
            <a:ext cx="1231238" cy="1594308"/>
          </a:xfrm>
          <a:prstGeom prst="rect">
            <a:avLst/>
          </a:prstGeom>
        </p:spPr>
      </p:pic>
      <p:pic>
        <p:nvPicPr>
          <p:cNvPr id="11" name="Picture 10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15">
            <a:duotone>
              <a:prstClr val="black"/>
              <a:srgbClr val="33CC33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800" b="99600" l="0" r="100000">
                        <a14:foregroundMark x1="38806" y1="16800" x2="60199" y2="24000"/>
                        <a14:foregroundMark x1="60199" y1="24000" x2="64179" y2="44800"/>
                        <a14:foregroundMark x1="64179" y1="44800" x2="46766" y2="62800"/>
                        <a14:foregroundMark x1="39303" y1="58400" x2="17910" y2="28400"/>
                        <a14:foregroundMark x1="17910" y1="28400" x2="38806" y2="19200"/>
                        <a14:foregroundMark x1="43284" y1="19200" x2="36318" y2="49600"/>
                        <a14:foregroundMark x1="43781" y1="36000" x2="57711" y2="56400"/>
                        <a14:foregroundMark x1="48756" y1="30400" x2="51244" y2="38400"/>
                        <a14:foregroundMark x1="27861" y1="28000" x2="27861" y2="43200"/>
                        <a14:foregroundMark x1="51244" y1="26400" x2="56219" y2="42000"/>
                        <a14:foregroundMark x1="14925" y1="29600" x2="34328" y2="80800"/>
                        <a14:foregroundMark x1="67164" y1="38400" x2="75124" y2="64800"/>
                        <a14:foregroundMark x1="75124" y1="64800" x2="38806" y2="82800"/>
                        <a14:foregroundMark x1="22886" y1="82800" x2="1990" y2="56000"/>
                        <a14:foregroundMark x1="1990" y1="56000" x2="18408" y2="4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6637025" y="1509158"/>
            <a:ext cx="1215783" cy="1512168"/>
          </a:xfrm>
          <a:prstGeom prst="rect">
            <a:avLst/>
          </a:prstGeom>
        </p:spPr>
      </p:pic>
      <p:pic>
        <p:nvPicPr>
          <p:cNvPr id="12" name="Picture 11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>
            <a:duotone>
              <a:prstClr val="black"/>
              <a:srgbClr val="8C3CF6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800" b="100000" l="0" r="100000">
                        <a14:foregroundMark x1="38806" y1="16800" x2="60199" y2="24000"/>
                        <a14:foregroundMark x1="60199" y1="24000" x2="64179" y2="44800"/>
                        <a14:foregroundMark x1="64179" y1="44800" x2="46766" y2="62800"/>
                        <a14:foregroundMark x1="39303" y1="58400" x2="17910" y2="28400"/>
                        <a14:foregroundMark x1="17910" y1="28400" x2="38806" y2="19200"/>
                        <a14:foregroundMark x1="43284" y1="19200" x2="36318" y2="49600"/>
                        <a14:foregroundMark x1="43781" y1="36000" x2="57711" y2="56400"/>
                        <a14:foregroundMark x1="48756" y1="30400" x2="51244" y2="38400"/>
                        <a14:foregroundMark x1="27861" y1="28000" x2="27861" y2="43200"/>
                        <a14:foregroundMark x1="51244" y1="26400" x2="56219" y2="42000"/>
                        <a14:foregroundMark x1="14925" y1="29600" x2="34328" y2="80800"/>
                        <a14:foregroundMark x1="67164" y1="38400" x2="75124" y2="64800"/>
                        <a14:foregroundMark x1="75124" y1="64800" x2="38806" y2="82800"/>
                        <a14:foregroundMark x1="22886" y1="82800" x2="1990" y2="56000"/>
                        <a14:foregroundMark x1="1990" y1="56000" x2="18408" y2="40000"/>
                      </a14:backgroundRemoval>
                    </a14:imgEffect>
                    <a14:imgEffect>
                      <a14:colorTemperature colorTemp="8875"/>
                    </a14:imgEffect>
                    <a14:imgEffect>
                      <a14:saturation sat="2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197" y="1956087"/>
            <a:ext cx="1215783" cy="1512168"/>
          </a:xfrm>
          <a:prstGeom prst="rect">
            <a:avLst/>
          </a:prstGeom>
        </p:spPr>
      </p:pic>
      <p:pic>
        <p:nvPicPr>
          <p:cNvPr id="13" name="Picture 12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15">
            <a:duotone>
              <a:prstClr val="black"/>
              <a:schemeClr val="tx1">
                <a:lumMod val="50000"/>
                <a:lumOff val="5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800" b="99600" l="0" r="100000">
                        <a14:foregroundMark x1="38806" y1="16800" x2="60199" y2="24000"/>
                        <a14:foregroundMark x1="60199" y1="24000" x2="64179" y2="44800"/>
                        <a14:foregroundMark x1="64179" y1="44800" x2="46766" y2="62800"/>
                        <a14:foregroundMark x1="39303" y1="58400" x2="17910" y2="28400"/>
                        <a14:foregroundMark x1="17910" y1="28400" x2="38806" y2="19200"/>
                        <a14:foregroundMark x1="43284" y1="19200" x2="36318" y2="49600"/>
                        <a14:foregroundMark x1="43781" y1="36000" x2="57711" y2="56400"/>
                        <a14:foregroundMark x1="48756" y1="30400" x2="51244" y2="38400"/>
                        <a14:foregroundMark x1="27861" y1="28000" x2="27861" y2="43200"/>
                        <a14:foregroundMark x1="51244" y1="26400" x2="56219" y2="42000"/>
                        <a14:foregroundMark x1="14925" y1="29600" x2="34328" y2="80800"/>
                        <a14:foregroundMark x1="67164" y1="38400" x2="75124" y2="64800"/>
                        <a14:foregroundMark x1="75124" y1="64800" x2="38806" y2="82800"/>
                        <a14:foregroundMark x1="22886" y1="82800" x2="1990" y2="56000"/>
                        <a14:foregroundMark x1="1990" y1="56000" x2="18408" y2="4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700" y="3200400"/>
            <a:ext cx="1215783" cy="1512168"/>
          </a:xfrm>
          <a:prstGeom prst="rect">
            <a:avLst/>
          </a:prstGeom>
        </p:spPr>
      </p:pic>
      <p:pic>
        <p:nvPicPr>
          <p:cNvPr id="10" name="Baby-chicks-chirping-soun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 cstate="print"/>
          <a:stretch>
            <a:fillRect/>
          </a:stretch>
        </p:blipFill>
        <p:spPr>
          <a:xfrm>
            <a:off x="-914400" y="415160"/>
            <a:ext cx="457200" cy="457200"/>
          </a:xfrm>
          <a:prstGeom prst="rect">
            <a:avLst/>
          </a:prstGeom>
        </p:spPr>
      </p:pic>
      <p:sp>
        <p:nvSpPr>
          <p:cNvPr id="15" name="Right Arrow 14">
            <a:hlinkClick r:id="" action="ppaction://noaction"/>
            <a:extLst>
              <a:ext uri="{FF2B5EF4-FFF2-40B4-BE49-F238E27FC236}">
                <a16:creationId xmlns:a16="http://schemas.microsoft.com/office/drawing/2014/main" id="{7CAA575B-A5F8-6D30-BAE9-864409CFECF5}"/>
              </a:ext>
            </a:extLst>
          </p:cNvPr>
          <p:cNvSpPr/>
          <p:nvPr/>
        </p:nvSpPr>
        <p:spPr>
          <a:xfrm>
            <a:off x="7693477" y="4592544"/>
            <a:ext cx="1296144" cy="50301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dirty="0"/>
              <a:t>Next Activity</a:t>
            </a:r>
          </a:p>
        </p:txBody>
      </p:sp>
    </p:spTree>
    <p:extLst>
      <p:ext uri="{BB962C8B-B14F-4D97-AF65-F5344CB8AC3E}">
        <p14:creationId xmlns:p14="http://schemas.microsoft.com/office/powerpoint/2010/main" val="1407156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6405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1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6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1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International Coffee Day by Slidesgo">
  <a:themeElements>
    <a:clrScheme name="Simple Light">
      <a:dk1>
        <a:srgbClr val="555555"/>
      </a:dk1>
      <a:lt1>
        <a:srgbClr val="FFFFFF"/>
      </a:lt1>
      <a:dk2>
        <a:srgbClr val="FAD0C0"/>
      </a:dk2>
      <a:lt2>
        <a:srgbClr val="F7DBD1"/>
      </a:lt2>
      <a:accent1>
        <a:srgbClr val="BE9586"/>
      </a:accent1>
      <a:accent2>
        <a:srgbClr val="649AD3"/>
      </a:accent2>
      <a:accent3>
        <a:srgbClr val="D1DF9E"/>
      </a:accent3>
      <a:accent4>
        <a:srgbClr val="FDE180"/>
      </a:accent4>
      <a:accent5>
        <a:srgbClr val="F59F93"/>
      </a:accent5>
      <a:accent6>
        <a:srgbClr val="F8E4DD"/>
      </a:accent6>
      <a:hlink>
        <a:srgbClr val="BB6F6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10896</TotalTime>
  <Words>350</Words>
  <Application>Microsoft Office PowerPoint</Application>
  <PresentationFormat>On-screen Show (16:9)</PresentationFormat>
  <Paragraphs>93</Paragraphs>
  <Slides>39</Slides>
  <Notes>8</Notes>
  <HiddenSlides>0</HiddenSlides>
  <MMClips>15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50" baseType="lpstr">
      <vt:lpstr>Times New Roman</vt:lpstr>
      <vt:lpstr>Catamaran</vt:lpstr>
      <vt:lpstr>Coiny</vt:lpstr>
      <vt:lpstr>Arial</vt:lpstr>
      <vt:lpstr>Garamond</vt:lpstr>
      <vt:lpstr>Comic Sans MS</vt:lpstr>
      <vt:lpstr>Chalkboard</vt:lpstr>
      <vt:lpstr>.VnTime</vt:lpstr>
      <vt:lpstr>Quicksand</vt:lpstr>
      <vt:lpstr>VNI-Commerce</vt:lpstr>
      <vt:lpstr>International Coffee Day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Play Game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Game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INTERNATIONAL COFFEE DAY</dc:title>
  <dc:creator>Admin</dc:creator>
  <cp:lastModifiedBy>FPTSHOP</cp:lastModifiedBy>
  <cp:revision>106</cp:revision>
  <dcterms:modified xsi:type="dcterms:W3CDTF">2023-12-20T13:58:47Z</dcterms:modified>
</cp:coreProperties>
</file>