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9" r:id="rId4"/>
  </p:sldMasterIdLst>
  <p:notesMasterIdLst>
    <p:notesMasterId r:id="rId49"/>
  </p:notesMasterIdLst>
  <p:sldIdLst>
    <p:sldId id="532" r:id="rId5"/>
    <p:sldId id="534" r:id="rId6"/>
    <p:sldId id="375" r:id="rId7"/>
    <p:sldId id="324" r:id="rId8"/>
    <p:sldId id="376" r:id="rId9"/>
    <p:sldId id="377" r:id="rId10"/>
    <p:sldId id="378" r:id="rId11"/>
    <p:sldId id="535" r:id="rId12"/>
    <p:sldId id="267" r:id="rId13"/>
    <p:sldId id="270" r:id="rId14"/>
    <p:sldId id="269" r:id="rId15"/>
    <p:sldId id="271" r:id="rId16"/>
    <p:sldId id="277" r:id="rId17"/>
    <p:sldId id="276" r:id="rId18"/>
    <p:sldId id="293" r:id="rId19"/>
    <p:sldId id="394" r:id="rId20"/>
    <p:sldId id="540" r:id="rId21"/>
    <p:sldId id="541" r:id="rId22"/>
    <p:sldId id="542" r:id="rId23"/>
    <p:sldId id="543" r:id="rId24"/>
    <p:sldId id="544" r:id="rId25"/>
    <p:sldId id="545" r:id="rId26"/>
    <p:sldId id="546" r:id="rId27"/>
    <p:sldId id="547" r:id="rId28"/>
    <p:sldId id="548" r:id="rId29"/>
    <p:sldId id="549" r:id="rId30"/>
    <p:sldId id="550" r:id="rId31"/>
    <p:sldId id="551" r:id="rId32"/>
    <p:sldId id="552" r:id="rId33"/>
    <p:sldId id="553" r:id="rId34"/>
    <p:sldId id="554" r:id="rId35"/>
    <p:sldId id="555" r:id="rId36"/>
    <p:sldId id="556" r:id="rId37"/>
    <p:sldId id="539" r:id="rId38"/>
    <p:sldId id="257" r:id="rId39"/>
    <p:sldId id="395" r:id="rId40"/>
    <p:sldId id="396" r:id="rId41"/>
    <p:sldId id="397" r:id="rId42"/>
    <p:sldId id="398" r:id="rId43"/>
    <p:sldId id="399" r:id="rId44"/>
    <p:sldId id="400" r:id="rId45"/>
    <p:sldId id="401" r:id="rId46"/>
    <p:sldId id="402" r:id="rId47"/>
    <p:sldId id="557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C8CAFE-0F15-4F0E-9DCA-5EA0FA28CC2B}">
  <a:tblStyle styleId="{E0C8CAFE-0F15-4F0E-9DCA-5EA0FA28CC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80657" autoAdjust="0"/>
  </p:normalViewPr>
  <p:slideViewPr>
    <p:cSldViewPr snapToGrid="0">
      <p:cViewPr varScale="1">
        <p:scale>
          <a:sx n="72" d="100"/>
          <a:sy n="72" d="100"/>
        </p:scale>
        <p:origin x="13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0380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8E8AAB3-6B98-4E43-AC69-6BE017A510E2}" type="slidenum">
              <a:rPr lang="en-US" sz="1200" smtClean="0">
                <a:solidFill>
                  <a:prstClr val="black"/>
                </a:solidFill>
              </a:rPr>
              <a:pPr eaLnBrk="1" hangingPunct="1"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15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320de4b7d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320de4b7d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227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320de4b7d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320de4b7d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476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6121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2334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C8574-DA1F-42D7-9EE4-93942CE4C6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8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8E8AAB3-6B98-4E43-AC69-6BE017A510E2}" type="slidenum">
              <a:rPr lang="en-US" sz="1200" smtClean="0">
                <a:solidFill>
                  <a:prstClr val="black"/>
                </a:solidFill>
              </a:rPr>
              <a:pPr eaLnBrk="1" hangingPunct="1"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2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890D9665-F2B9-7843-8806-D4A6C784C2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BF164050-4BC0-23D7-6221-8C9E2E9F85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B1F39603-ECDF-699F-D92C-CA0AC30629B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C7458D44-87D6-4F8D-B9C1-B1201AC32EC8}" type="slidenum">
              <a:rPr lang="en-US" altLang="en-US" sz="1200"/>
              <a:pPr algn="r"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e3c1f8bf3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e3c1f8bf3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835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C8574-DA1F-42D7-9EE4-93942CE4C6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8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e43da4a7d3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e43da4a7d3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399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827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e4bf680e4c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e4bf680e4c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333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e3c1f8bf3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e3c1f8bf3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92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3_1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4"/>
          <p:cNvSpPr/>
          <p:nvPr/>
        </p:nvSpPr>
        <p:spPr>
          <a:xfrm rot="2699898">
            <a:off x="3674229" y="4456024"/>
            <a:ext cx="511728" cy="357499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4"/>
          <p:cNvSpPr txBox="1">
            <a:spLocks noGrp="1"/>
          </p:cNvSpPr>
          <p:nvPr>
            <p:ph type="title"/>
          </p:nvPr>
        </p:nvSpPr>
        <p:spPr>
          <a:xfrm>
            <a:off x="2631900" y="2261698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4" name="Google Shape;654;p34"/>
          <p:cNvSpPr txBox="1">
            <a:spLocks noGrp="1"/>
          </p:cNvSpPr>
          <p:nvPr>
            <p:ph type="title" idx="2" hasCustomPrompt="1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5" name="Google Shape;655;p34"/>
          <p:cNvSpPr txBox="1">
            <a:spLocks noGrp="1"/>
          </p:cNvSpPr>
          <p:nvPr>
            <p:ph type="subTitle" idx="1"/>
          </p:nvPr>
        </p:nvSpPr>
        <p:spPr>
          <a:xfrm>
            <a:off x="3063600" y="3008950"/>
            <a:ext cx="30168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34"/>
          <p:cNvGrpSpPr/>
          <p:nvPr/>
        </p:nvGrpSpPr>
        <p:grpSpPr>
          <a:xfrm rot="166182">
            <a:off x="8073665" y="3600921"/>
            <a:ext cx="677478" cy="1602296"/>
            <a:chOff x="7964289" y="3664682"/>
            <a:chExt cx="630767" cy="1491820"/>
          </a:xfrm>
        </p:grpSpPr>
        <p:sp>
          <p:nvSpPr>
            <p:cNvPr id="657" name="Google Shape;657;p34"/>
            <p:cNvSpPr/>
            <p:nvPr/>
          </p:nvSpPr>
          <p:spPr>
            <a:xfrm rot="163703">
              <a:off x="7988544" y="3701642"/>
              <a:ext cx="568295" cy="1032620"/>
            </a:xfrm>
            <a:custGeom>
              <a:avLst/>
              <a:gdLst/>
              <a:ahLst/>
              <a:cxnLst/>
              <a:rect l="l" t="t" r="r" b="b"/>
              <a:pathLst>
                <a:path w="14370" h="26111" extrusionOk="0">
                  <a:moveTo>
                    <a:pt x="5226" y="6453"/>
                  </a:moveTo>
                  <a:lnTo>
                    <a:pt x="5226" y="6453"/>
                  </a:lnTo>
                  <a:cubicBezTo>
                    <a:pt x="6285" y="7461"/>
                    <a:pt x="7293" y="8520"/>
                    <a:pt x="8284" y="9597"/>
                  </a:cubicBezTo>
                  <a:cubicBezTo>
                    <a:pt x="7959" y="9682"/>
                    <a:pt x="7754" y="10007"/>
                    <a:pt x="7823" y="10348"/>
                  </a:cubicBezTo>
                  <a:cubicBezTo>
                    <a:pt x="7037" y="8999"/>
                    <a:pt x="6114" y="7734"/>
                    <a:pt x="5226" y="6453"/>
                  </a:cubicBezTo>
                  <a:close/>
                  <a:moveTo>
                    <a:pt x="3773" y="22736"/>
                  </a:moveTo>
                  <a:cubicBezTo>
                    <a:pt x="3961" y="23026"/>
                    <a:pt x="4149" y="23317"/>
                    <a:pt x="4337" y="23607"/>
                  </a:cubicBezTo>
                  <a:cubicBezTo>
                    <a:pt x="4098" y="23351"/>
                    <a:pt x="3927" y="23060"/>
                    <a:pt x="3773" y="22736"/>
                  </a:cubicBezTo>
                  <a:close/>
                  <a:moveTo>
                    <a:pt x="6985" y="1"/>
                  </a:moveTo>
                  <a:cubicBezTo>
                    <a:pt x="6548" y="1"/>
                    <a:pt x="6114" y="442"/>
                    <a:pt x="6439" y="883"/>
                  </a:cubicBezTo>
                  <a:cubicBezTo>
                    <a:pt x="6832" y="1395"/>
                    <a:pt x="7242" y="1908"/>
                    <a:pt x="7652" y="2420"/>
                  </a:cubicBezTo>
                  <a:cubicBezTo>
                    <a:pt x="7020" y="1822"/>
                    <a:pt x="6353" y="1276"/>
                    <a:pt x="5670" y="763"/>
                  </a:cubicBezTo>
                  <a:cubicBezTo>
                    <a:pt x="5561" y="685"/>
                    <a:pt x="5454" y="651"/>
                    <a:pt x="5354" y="651"/>
                  </a:cubicBezTo>
                  <a:cubicBezTo>
                    <a:pt x="4949" y="651"/>
                    <a:pt x="4655" y="1200"/>
                    <a:pt x="4833" y="1583"/>
                  </a:cubicBezTo>
                  <a:cubicBezTo>
                    <a:pt x="5123" y="2198"/>
                    <a:pt x="5448" y="2796"/>
                    <a:pt x="5824" y="3360"/>
                  </a:cubicBezTo>
                  <a:cubicBezTo>
                    <a:pt x="5362" y="3052"/>
                    <a:pt x="4901" y="2779"/>
                    <a:pt x="4422" y="2540"/>
                  </a:cubicBezTo>
                  <a:cubicBezTo>
                    <a:pt x="4337" y="2496"/>
                    <a:pt x="4245" y="2476"/>
                    <a:pt x="4153" y="2476"/>
                  </a:cubicBezTo>
                  <a:cubicBezTo>
                    <a:pt x="3708" y="2476"/>
                    <a:pt x="3260" y="2938"/>
                    <a:pt x="3585" y="3377"/>
                  </a:cubicBezTo>
                  <a:cubicBezTo>
                    <a:pt x="3688" y="3497"/>
                    <a:pt x="3773" y="3616"/>
                    <a:pt x="3876" y="3753"/>
                  </a:cubicBezTo>
                  <a:cubicBezTo>
                    <a:pt x="3585" y="3514"/>
                    <a:pt x="3295" y="3292"/>
                    <a:pt x="2987" y="3087"/>
                  </a:cubicBezTo>
                  <a:cubicBezTo>
                    <a:pt x="2887" y="3017"/>
                    <a:pt x="2786" y="2986"/>
                    <a:pt x="2690" y="2986"/>
                  </a:cubicBezTo>
                  <a:cubicBezTo>
                    <a:pt x="2292" y="2986"/>
                    <a:pt x="1978" y="3505"/>
                    <a:pt x="2184" y="3890"/>
                  </a:cubicBezTo>
                  <a:cubicBezTo>
                    <a:pt x="2509" y="4488"/>
                    <a:pt x="2851" y="5069"/>
                    <a:pt x="3226" y="5633"/>
                  </a:cubicBezTo>
                  <a:lnTo>
                    <a:pt x="2919" y="5325"/>
                  </a:lnTo>
                  <a:cubicBezTo>
                    <a:pt x="2808" y="5209"/>
                    <a:pt x="2668" y="5159"/>
                    <a:pt x="2529" y="5159"/>
                  </a:cubicBezTo>
                  <a:cubicBezTo>
                    <a:pt x="2175" y="5159"/>
                    <a:pt x="1822" y="5484"/>
                    <a:pt x="1945" y="5889"/>
                  </a:cubicBezTo>
                  <a:cubicBezTo>
                    <a:pt x="2167" y="6504"/>
                    <a:pt x="2423" y="7119"/>
                    <a:pt x="2731" y="7700"/>
                  </a:cubicBezTo>
                  <a:lnTo>
                    <a:pt x="2543" y="7478"/>
                  </a:lnTo>
                  <a:cubicBezTo>
                    <a:pt x="2441" y="7359"/>
                    <a:pt x="2314" y="7308"/>
                    <a:pt x="2187" y="7308"/>
                  </a:cubicBezTo>
                  <a:cubicBezTo>
                    <a:pt x="1804" y="7308"/>
                    <a:pt x="1415" y="7764"/>
                    <a:pt x="1672" y="8161"/>
                  </a:cubicBezTo>
                  <a:cubicBezTo>
                    <a:pt x="1996" y="8640"/>
                    <a:pt x="2321" y="9135"/>
                    <a:pt x="2628" y="9631"/>
                  </a:cubicBezTo>
                  <a:cubicBezTo>
                    <a:pt x="2600" y="9624"/>
                    <a:pt x="2571" y="9621"/>
                    <a:pt x="2542" y="9621"/>
                  </a:cubicBezTo>
                  <a:cubicBezTo>
                    <a:pt x="2198" y="9621"/>
                    <a:pt x="1890" y="10072"/>
                    <a:pt x="2048" y="10451"/>
                  </a:cubicBezTo>
                  <a:cubicBezTo>
                    <a:pt x="2663" y="11903"/>
                    <a:pt x="3500" y="13253"/>
                    <a:pt x="4217" y="14654"/>
                  </a:cubicBezTo>
                  <a:cubicBezTo>
                    <a:pt x="3192" y="13561"/>
                    <a:pt x="2218" y="12416"/>
                    <a:pt x="1108" y="11408"/>
                  </a:cubicBezTo>
                  <a:cubicBezTo>
                    <a:pt x="992" y="11283"/>
                    <a:pt x="855" y="11230"/>
                    <a:pt x="722" y="11230"/>
                  </a:cubicBezTo>
                  <a:cubicBezTo>
                    <a:pt x="346" y="11230"/>
                    <a:pt x="1" y="11653"/>
                    <a:pt x="253" y="12057"/>
                  </a:cubicBezTo>
                  <a:cubicBezTo>
                    <a:pt x="800" y="13133"/>
                    <a:pt x="1432" y="14159"/>
                    <a:pt x="2082" y="15184"/>
                  </a:cubicBezTo>
                  <a:cubicBezTo>
                    <a:pt x="2059" y="15181"/>
                    <a:pt x="2036" y="15180"/>
                    <a:pt x="2014" y="15180"/>
                  </a:cubicBezTo>
                  <a:cubicBezTo>
                    <a:pt x="1623" y="15180"/>
                    <a:pt x="1357" y="15597"/>
                    <a:pt x="1535" y="15953"/>
                  </a:cubicBezTo>
                  <a:cubicBezTo>
                    <a:pt x="2440" y="17764"/>
                    <a:pt x="3449" y="19489"/>
                    <a:pt x="4440" y="21249"/>
                  </a:cubicBezTo>
                  <a:cubicBezTo>
                    <a:pt x="3995" y="20737"/>
                    <a:pt x="3517" y="20258"/>
                    <a:pt x="3021" y="19814"/>
                  </a:cubicBezTo>
                  <a:cubicBezTo>
                    <a:pt x="2924" y="19730"/>
                    <a:pt x="2812" y="19693"/>
                    <a:pt x="2703" y="19693"/>
                  </a:cubicBezTo>
                  <a:cubicBezTo>
                    <a:pt x="2371" y="19693"/>
                    <a:pt x="2064" y="20031"/>
                    <a:pt x="2270" y="20378"/>
                  </a:cubicBezTo>
                  <a:cubicBezTo>
                    <a:pt x="2680" y="21044"/>
                    <a:pt x="3107" y="21711"/>
                    <a:pt x="3534" y="22360"/>
                  </a:cubicBezTo>
                  <a:cubicBezTo>
                    <a:pt x="3488" y="22337"/>
                    <a:pt x="3441" y="22327"/>
                    <a:pt x="3396" y="22327"/>
                  </a:cubicBezTo>
                  <a:cubicBezTo>
                    <a:pt x="3203" y="22327"/>
                    <a:pt x="3038" y="22512"/>
                    <a:pt x="3107" y="22719"/>
                  </a:cubicBezTo>
                  <a:cubicBezTo>
                    <a:pt x="3483" y="24000"/>
                    <a:pt x="4781" y="25282"/>
                    <a:pt x="5841" y="26033"/>
                  </a:cubicBezTo>
                  <a:cubicBezTo>
                    <a:pt x="5915" y="26087"/>
                    <a:pt x="5990" y="26111"/>
                    <a:pt x="6062" y="26111"/>
                  </a:cubicBezTo>
                  <a:cubicBezTo>
                    <a:pt x="6355" y="26111"/>
                    <a:pt x="6590" y="25724"/>
                    <a:pt x="6439" y="25435"/>
                  </a:cubicBezTo>
                  <a:cubicBezTo>
                    <a:pt x="6097" y="24820"/>
                    <a:pt x="5755" y="24222"/>
                    <a:pt x="5396" y="23624"/>
                  </a:cubicBezTo>
                  <a:lnTo>
                    <a:pt x="5396" y="23624"/>
                  </a:lnTo>
                  <a:cubicBezTo>
                    <a:pt x="5601" y="23846"/>
                    <a:pt x="5841" y="24034"/>
                    <a:pt x="6080" y="24222"/>
                  </a:cubicBezTo>
                  <a:cubicBezTo>
                    <a:pt x="6179" y="24317"/>
                    <a:pt x="6293" y="24357"/>
                    <a:pt x="6404" y="24357"/>
                  </a:cubicBezTo>
                  <a:cubicBezTo>
                    <a:pt x="6734" y="24357"/>
                    <a:pt x="7036" y="23999"/>
                    <a:pt x="6832" y="23641"/>
                  </a:cubicBezTo>
                  <a:cubicBezTo>
                    <a:pt x="6217" y="22377"/>
                    <a:pt x="5533" y="21147"/>
                    <a:pt x="4850" y="19917"/>
                  </a:cubicBezTo>
                  <a:lnTo>
                    <a:pt x="4850" y="19917"/>
                  </a:lnTo>
                  <a:cubicBezTo>
                    <a:pt x="5021" y="20122"/>
                    <a:pt x="5174" y="20310"/>
                    <a:pt x="5345" y="20515"/>
                  </a:cubicBezTo>
                  <a:cubicBezTo>
                    <a:pt x="5444" y="20626"/>
                    <a:pt x="5559" y="20673"/>
                    <a:pt x="5673" y="20673"/>
                  </a:cubicBezTo>
                  <a:cubicBezTo>
                    <a:pt x="6014" y="20673"/>
                    <a:pt x="6340" y="20254"/>
                    <a:pt x="6148" y="19882"/>
                  </a:cubicBezTo>
                  <a:cubicBezTo>
                    <a:pt x="5345" y="18328"/>
                    <a:pt x="4388" y="16841"/>
                    <a:pt x="3449" y="15372"/>
                  </a:cubicBezTo>
                  <a:lnTo>
                    <a:pt x="3449" y="15372"/>
                  </a:lnTo>
                  <a:cubicBezTo>
                    <a:pt x="4047" y="15987"/>
                    <a:pt x="4679" y="16585"/>
                    <a:pt x="5328" y="17132"/>
                  </a:cubicBezTo>
                  <a:cubicBezTo>
                    <a:pt x="5436" y="17225"/>
                    <a:pt x="5570" y="17268"/>
                    <a:pt x="5702" y="17268"/>
                  </a:cubicBezTo>
                  <a:cubicBezTo>
                    <a:pt x="6027" y="17268"/>
                    <a:pt x="6338" y="17008"/>
                    <a:pt x="6217" y="16619"/>
                  </a:cubicBezTo>
                  <a:cubicBezTo>
                    <a:pt x="6012" y="15987"/>
                    <a:pt x="5755" y="15372"/>
                    <a:pt x="5465" y="14757"/>
                  </a:cubicBezTo>
                  <a:lnTo>
                    <a:pt x="5465" y="14757"/>
                  </a:lnTo>
                  <a:cubicBezTo>
                    <a:pt x="5533" y="14842"/>
                    <a:pt x="5601" y="14927"/>
                    <a:pt x="5687" y="15013"/>
                  </a:cubicBezTo>
                  <a:cubicBezTo>
                    <a:pt x="5797" y="15145"/>
                    <a:pt x="5923" y="15200"/>
                    <a:pt x="6045" y="15200"/>
                  </a:cubicBezTo>
                  <a:cubicBezTo>
                    <a:pt x="6397" y="15200"/>
                    <a:pt x="6719" y="14744"/>
                    <a:pt x="6541" y="14364"/>
                  </a:cubicBezTo>
                  <a:cubicBezTo>
                    <a:pt x="6234" y="13714"/>
                    <a:pt x="5926" y="13099"/>
                    <a:pt x="5601" y="12467"/>
                  </a:cubicBezTo>
                  <a:lnTo>
                    <a:pt x="5601" y="12467"/>
                  </a:lnTo>
                  <a:lnTo>
                    <a:pt x="5670" y="12535"/>
                  </a:lnTo>
                  <a:cubicBezTo>
                    <a:pt x="5790" y="12630"/>
                    <a:pt x="5925" y="12672"/>
                    <a:pt x="6054" y="12672"/>
                  </a:cubicBezTo>
                  <a:cubicBezTo>
                    <a:pt x="6437" y="12672"/>
                    <a:pt x="6771" y="12304"/>
                    <a:pt x="6541" y="11869"/>
                  </a:cubicBezTo>
                  <a:cubicBezTo>
                    <a:pt x="6165" y="11117"/>
                    <a:pt x="5704" y="10417"/>
                    <a:pt x="5260" y="9699"/>
                  </a:cubicBezTo>
                  <a:lnTo>
                    <a:pt x="5260" y="9699"/>
                  </a:lnTo>
                  <a:cubicBezTo>
                    <a:pt x="5875" y="10400"/>
                    <a:pt x="6541" y="11049"/>
                    <a:pt x="7259" y="11664"/>
                  </a:cubicBezTo>
                  <a:cubicBezTo>
                    <a:pt x="7376" y="11771"/>
                    <a:pt x="7514" y="11819"/>
                    <a:pt x="7648" y="11819"/>
                  </a:cubicBezTo>
                  <a:cubicBezTo>
                    <a:pt x="7962" y="11819"/>
                    <a:pt x="8257" y="11557"/>
                    <a:pt x="8233" y="11186"/>
                  </a:cubicBezTo>
                  <a:lnTo>
                    <a:pt x="8233" y="11186"/>
                  </a:lnTo>
                  <a:cubicBezTo>
                    <a:pt x="8523" y="11715"/>
                    <a:pt x="8831" y="12211"/>
                    <a:pt x="9138" y="12723"/>
                  </a:cubicBezTo>
                  <a:cubicBezTo>
                    <a:pt x="9019" y="12621"/>
                    <a:pt x="8916" y="12501"/>
                    <a:pt x="8814" y="12416"/>
                  </a:cubicBezTo>
                  <a:cubicBezTo>
                    <a:pt x="8686" y="12296"/>
                    <a:pt x="8539" y="12245"/>
                    <a:pt x="8397" y="12245"/>
                  </a:cubicBezTo>
                  <a:cubicBezTo>
                    <a:pt x="7971" y="12245"/>
                    <a:pt x="7583" y="12706"/>
                    <a:pt x="7840" y="13168"/>
                  </a:cubicBezTo>
                  <a:cubicBezTo>
                    <a:pt x="7976" y="13424"/>
                    <a:pt x="8113" y="13680"/>
                    <a:pt x="8267" y="13936"/>
                  </a:cubicBezTo>
                  <a:cubicBezTo>
                    <a:pt x="7942" y="14073"/>
                    <a:pt x="7823" y="14466"/>
                    <a:pt x="8011" y="14774"/>
                  </a:cubicBezTo>
                  <a:cubicBezTo>
                    <a:pt x="8472" y="15543"/>
                    <a:pt x="8916" y="16328"/>
                    <a:pt x="9360" y="17114"/>
                  </a:cubicBezTo>
                  <a:lnTo>
                    <a:pt x="8814" y="16499"/>
                  </a:lnTo>
                  <a:cubicBezTo>
                    <a:pt x="8692" y="16360"/>
                    <a:pt x="8548" y="16302"/>
                    <a:pt x="8407" y="16302"/>
                  </a:cubicBezTo>
                  <a:cubicBezTo>
                    <a:pt x="7992" y="16302"/>
                    <a:pt x="7598" y="16805"/>
                    <a:pt x="7840" y="17251"/>
                  </a:cubicBezTo>
                  <a:lnTo>
                    <a:pt x="8506" y="18447"/>
                  </a:lnTo>
                  <a:cubicBezTo>
                    <a:pt x="8284" y="18635"/>
                    <a:pt x="8216" y="18960"/>
                    <a:pt x="8369" y="19216"/>
                  </a:cubicBezTo>
                  <a:cubicBezTo>
                    <a:pt x="8643" y="19729"/>
                    <a:pt x="8933" y="20241"/>
                    <a:pt x="9224" y="20737"/>
                  </a:cubicBezTo>
                  <a:cubicBezTo>
                    <a:pt x="9192" y="20730"/>
                    <a:pt x="9160" y="20727"/>
                    <a:pt x="9128" y="20727"/>
                  </a:cubicBezTo>
                  <a:cubicBezTo>
                    <a:pt x="8683" y="20727"/>
                    <a:pt x="8277" y="21368"/>
                    <a:pt x="8660" y="21830"/>
                  </a:cubicBezTo>
                  <a:cubicBezTo>
                    <a:pt x="9258" y="22582"/>
                    <a:pt x="9822" y="23368"/>
                    <a:pt x="10351" y="24188"/>
                  </a:cubicBezTo>
                  <a:cubicBezTo>
                    <a:pt x="10484" y="24400"/>
                    <a:pt x="10671" y="24489"/>
                    <a:pt x="10855" y="24489"/>
                  </a:cubicBezTo>
                  <a:cubicBezTo>
                    <a:pt x="11264" y="24489"/>
                    <a:pt x="11658" y="24051"/>
                    <a:pt x="11411" y="23556"/>
                  </a:cubicBezTo>
                  <a:cubicBezTo>
                    <a:pt x="11411" y="23539"/>
                    <a:pt x="11394" y="23522"/>
                    <a:pt x="11377" y="23505"/>
                  </a:cubicBezTo>
                  <a:cubicBezTo>
                    <a:pt x="11496" y="23436"/>
                    <a:pt x="11599" y="23351"/>
                    <a:pt x="11667" y="23231"/>
                  </a:cubicBezTo>
                  <a:cubicBezTo>
                    <a:pt x="11694" y="23235"/>
                    <a:pt x="11721" y="23237"/>
                    <a:pt x="11749" y="23237"/>
                  </a:cubicBezTo>
                  <a:cubicBezTo>
                    <a:pt x="12171" y="23237"/>
                    <a:pt x="12604" y="22759"/>
                    <a:pt x="12299" y="22326"/>
                  </a:cubicBezTo>
                  <a:cubicBezTo>
                    <a:pt x="12128" y="22069"/>
                    <a:pt x="11958" y="21830"/>
                    <a:pt x="11804" y="21574"/>
                  </a:cubicBezTo>
                  <a:lnTo>
                    <a:pt x="11804" y="21574"/>
                  </a:lnTo>
                  <a:cubicBezTo>
                    <a:pt x="11861" y="21588"/>
                    <a:pt x="11920" y="21594"/>
                    <a:pt x="11978" y="21594"/>
                  </a:cubicBezTo>
                  <a:cubicBezTo>
                    <a:pt x="12355" y="21594"/>
                    <a:pt x="12716" y="21315"/>
                    <a:pt x="12538" y="20856"/>
                  </a:cubicBezTo>
                  <a:cubicBezTo>
                    <a:pt x="12436" y="20583"/>
                    <a:pt x="12333" y="20310"/>
                    <a:pt x="12197" y="20036"/>
                  </a:cubicBezTo>
                  <a:cubicBezTo>
                    <a:pt x="12573" y="19951"/>
                    <a:pt x="12880" y="19507"/>
                    <a:pt x="12641" y="19114"/>
                  </a:cubicBezTo>
                  <a:cubicBezTo>
                    <a:pt x="12316" y="18550"/>
                    <a:pt x="11992" y="17986"/>
                    <a:pt x="11650" y="17405"/>
                  </a:cubicBezTo>
                  <a:lnTo>
                    <a:pt x="11650" y="17405"/>
                  </a:lnTo>
                  <a:cubicBezTo>
                    <a:pt x="11838" y="17627"/>
                    <a:pt x="12043" y="17849"/>
                    <a:pt x="12231" y="18071"/>
                  </a:cubicBezTo>
                  <a:cubicBezTo>
                    <a:pt x="12358" y="18216"/>
                    <a:pt x="12500" y="18276"/>
                    <a:pt x="12636" y="18276"/>
                  </a:cubicBezTo>
                  <a:cubicBezTo>
                    <a:pt x="13030" y="18276"/>
                    <a:pt x="13378" y="17769"/>
                    <a:pt x="13188" y="17337"/>
                  </a:cubicBezTo>
                  <a:cubicBezTo>
                    <a:pt x="12966" y="16875"/>
                    <a:pt x="12761" y="16414"/>
                    <a:pt x="12504" y="15970"/>
                  </a:cubicBezTo>
                  <a:lnTo>
                    <a:pt x="12504" y="15970"/>
                  </a:lnTo>
                  <a:cubicBezTo>
                    <a:pt x="12726" y="16192"/>
                    <a:pt x="12931" y="16397"/>
                    <a:pt x="13171" y="16602"/>
                  </a:cubicBezTo>
                  <a:cubicBezTo>
                    <a:pt x="13273" y="16692"/>
                    <a:pt x="13397" y="16731"/>
                    <a:pt x="13520" y="16731"/>
                  </a:cubicBezTo>
                  <a:cubicBezTo>
                    <a:pt x="13909" y="16731"/>
                    <a:pt x="14293" y="16342"/>
                    <a:pt x="14008" y="15953"/>
                  </a:cubicBezTo>
                  <a:cubicBezTo>
                    <a:pt x="13376" y="15115"/>
                    <a:pt x="12726" y="14278"/>
                    <a:pt x="12077" y="13458"/>
                  </a:cubicBezTo>
                  <a:lnTo>
                    <a:pt x="12077" y="13458"/>
                  </a:lnTo>
                  <a:cubicBezTo>
                    <a:pt x="12419" y="13766"/>
                    <a:pt x="12761" y="14056"/>
                    <a:pt x="13102" y="14346"/>
                  </a:cubicBezTo>
                  <a:cubicBezTo>
                    <a:pt x="13229" y="14447"/>
                    <a:pt x="13363" y="14490"/>
                    <a:pt x="13491" y="14490"/>
                  </a:cubicBezTo>
                  <a:cubicBezTo>
                    <a:pt x="13953" y="14490"/>
                    <a:pt x="14335" y="13933"/>
                    <a:pt x="13974" y="13492"/>
                  </a:cubicBezTo>
                  <a:cubicBezTo>
                    <a:pt x="12077" y="11373"/>
                    <a:pt x="10163" y="9289"/>
                    <a:pt x="8301" y="7153"/>
                  </a:cubicBezTo>
                  <a:lnTo>
                    <a:pt x="8301" y="7153"/>
                  </a:lnTo>
                  <a:cubicBezTo>
                    <a:pt x="9651" y="8571"/>
                    <a:pt x="10915" y="10092"/>
                    <a:pt x="12402" y="11322"/>
                  </a:cubicBezTo>
                  <a:cubicBezTo>
                    <a:pt x="12522" y="11422"/>
                    <a:pt x="12665" y="11465"/>
                    <a:pt x="12808" y="11465"/>
                  </a:cubicBezTo>
                  <a:cubicBezTo>
                    <a:pt x="13251" y="11465"/>
                    <a:pt x="13682" y="11045"/>
                    <a:pt x="13359" y="10605"/>
                  </a:cubicBezTo>
                  <a:cubicBezTo>
                    <a:pt x="11821" y="8520"/>
                    <a:pt x="9941" y="6692"/>
                    <a:pt x="8301" y="4693"/>
                  </a:cubicBezTo>
                  <a:lnTo>
                    <a:pt x="8301" y="4693"/>
                  </a:lnTo>
                  <a:cubicBezTo>
                    <a:pt x="9873" y="6299"/>
                    <a:pt x="11342" y="7990"/>
                    <a:pt x="13119" y="9374"/>
                  </a:cubicBezTo>
                  <a:cubicBezTo>
                    <a:pt x="13240" y="9470"/>
                    <a:pt x="13382" y="9512"/>
                    <a:pt x="13521" y="9512"/>
                  </a:cubicBezTo>
                  <a:cubicBezTo>
                    <a:pt x="13956" y="9512"/>
                    <a:pt x="14369" y="9105"/>
                    <a:pt x="14059" y="8640"/>
                  </a:cubicBezTo>
                  <a:cubicBezTo>
                    <a:pt x="13376" y="7580"/>
                    <a:pt x="12607" y="6572"/>
                    <a:pt x="11821" y="5598"/>
                  </a:cubicBezTo>
                  <a:lnTo>
                    <a:pt x="11821" y="5598"/>
                  </a:lnTo>
                  <a:lnTo>
                    <a:pt x="11872" y="5633"/>
                  </a:lnTo>
                  <a:cubicBezTo>
                    <a:pt x="12007" y="5741"/>
                    <a:pt x="12157" y="5789"/>
                    <a:pt x="12299" y="5789"/>
                  </a:cubicBezTo>
                  <a:cubicBezTo>
                    <a:pt x="12715" y="5789"/>
                    <a:pt x="13071" y="5381"/>
                    <a:pt x="12829" y="4898"/>
                  </a:cubicBezTo>
                  <a:cubicBezTo>
                    <a:pt x="12060" y="3445"/>
                    <a:pt x="11120" y="2096"/>
                    <a:pt x="10334" y="626"/>
                  </a:cubicBezTo>
                  <a:cubicBezTo>
                    <a:pt x="10225" y="425"/>
                    <a:pt x="10033" y="340"/>
                    <a:pt x="9837" y="340"/>
                  </a:cubicBezTo>
                  <a:cubicBezTo>
                    <a:pt x="9448" y="340"/>
                    <a:pt x="9042" y="673"/>
                    <a:pt x="9224" y="1105"/>
                  </a:cubicBezTo>
                  <a:cubicBezTo>
                    <a:pt x="9377" y="1481"/>
                    <a:pt x="9480" y="1839"/>
                    <a:pt x="9651" y="2164"/>
                  </a:cubicBezTo>
                  <a:cubicBezTo>
                    <a:pt x="8899" y="1498"/>
                    <a:pt x="8147" y="814"/>
                    <a:pt x="7378" y="148"/>
                  </a:cubicBezTo>
                  <a:cubicBezTo>
                    <a:pt x="7263" y="45"/>
                    <a:pt x="7124" y="1"/>
                    <a:pt x="6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 rot="163703">
              <a:off x="8195376" y="4188081"/>
              <a:ext cx="235583" cy="934108"/>
            </a:xfrm>
            <a:custGeom>
              <a:avLst/>
              <a:gdLst/>
              <a:ahLst/>
              <a:cxnLst/>
              <a:rect l="l" t="t" r="r" b="b"/>
              <a:pathLst>
                <a:path w="5957" h="23620" extrusionOk="0">
                  <a:moveTo>
                    <a:pt x="1516" y="1"/>
                  </a:moveTo>
                  <a:cubicBezTo>
                    <a:pt x="1210" y="1"/>
                    <a:pt x="1019" y="271"/>
                    <a:pt x="991" y="553"/>
                  </a:cubicBezTo>
                  <a:lnTo>
                    <a:pt x="855" y="553"/>
                  </a:lnTo>
                  <a:cubicBezTo>
                    <a:pt x="479" y="553"/>
                    <a:pt x="188" y="929"/>
                    <a:pt x="291" y="1304"/>
                  </a:cubicBezTo>
                  <a:cubicBezTo>
                    <a:pt x="376" y="1783"/>
                    <a:pt x="444" y="2261"/>
                    <a:pt x="479" y="2740"/>
                  </a:cubicBezTo>
                  <a:cubicBezTo>
                    <a:pt x="137" y="2876"/>
                    <a:pt x="0" y="3269"/>
                    <a:pt x="171" y="3594"/>
                  </a:cubicBezTo>
                  <a:cubicBezTo>
                    <a:pt x="462" y="4158"/>
                    <a:pt x="820" y="4705"/>
                    <a:pt x="1213" y="5217"/>
                  </a:cubicBezTo>
                  <a:cubicBezTo>
                    <a:pt x="872" y="5337"/>
                    <a:pt x="718" y="5747"/>
                    <a:pt x="889" y="6071"/>
                  </a:cubicBezTo>
                  <a:cubicBezTo>
                    <a:pt x="1128" y="6464"/>
                    <a:pt x="1384" y="6840"/>
                    <a:pt x="1623" y="7233"/>
                  </a:cubicBezTo>
                  <a:cubicBezTo>
                    <a:pt x="1550" y="7198"/>
                    <a:pt x="1475" y="7182"/>
                    <a:pt x="1400" y="7182"/>
                  </a:cubicBezTo>
                  <a:cubicBezTo>
                    <a:pt x="1005" y="7182"/>
                    <a:pt x="647" y="7631"/>
                    <a:pt x="906" y="8019"/>
                  </a:cubicBezTo>
                  <a:cubicBezTo>
                    <a:pt x="1282" y="8600"/>
                    <a:pt x="1658" y="9181"/>
                    <a:pt x="2016" y="9779"/>
                  </a:cubicBezTo>
                  <a:cubicBezTo>
                    <a:pt x="1897" y="9711"/>
                    <a:pt x="1777" y="9643"/>
                    <a:pt x="1675" y="9574"/>
                  </a:cubicBezTo>
                  <a:cubicBezTo>
                    <a:pt x="1584" y="9516"/>
                    <a:pt x="1490" y="9490"/>
                    <a:pt x="1399" y="9490"/>
                  </a:cubicBezTo>
                  <a:cubicBezTo>
                    <a:pt x="1064" y="9490"/>
                    <a:pt x="774" y="9843"/>
                    <a:pt x="855" y="10206"/>
                  </a:cubicBezTo>
                  <a:cubicBezTo>
                    <a:pt x="940" y="10565"/>
                    <a:pt x="1042" y="10941"/>
                    <a:pt x="1179" y="11300"/>
                  </a:cubicBezTo>
                  <a:cubicBezTo>
                    <a:pt x="1133" y="11290"/>
                    <a:pt x="1086" y="11285"/>
                    <a:pt x="1039" y="11285"/>
                  </a:cubicBezTo>
                  <a:cubicBezTo>
                    <a:pt x="687" y="11285"/>
                    <a:pt x="345" y="11561"/>
                    <a:pt x="496" y="11983"/>
                  </a:cubicBezTo>
                  <a:cubicBezTo>
                    <a:pt x="786" y="12769"/>
                    <a:pt x="1145" y="13538"/>
                    <a:pt x="1589" y="14273"/>
                  </a:cubicBezTo>
                  <a:cubicBezTo>
                    <a:pt x="1577" y="14272"/>
                    <a:pt x="1565" y="14271"/>
                    <a:pt x="1553" y="14271"/>
                  </a:cubicBezTo>
                  <a:cubicBezTo>
                    <a:pt x="1179" y="14271"/>
                    <a:pt x="911" y="14780"/>
                    <a:pt x="1077" y="15144"/>
                  </a:cubicBezTo>
                  <a:cubicBezTo>
                    <a:pt x="1333" y="15691"/>
                    <a:pt x="1640" y="16238"/>
                    <a:pt x="1931" y="16767"/>
                  </a:cubicBezTo>
                  <a:cubicBezTo>
                    <a:pt x="1818" y="16659"/>
                    <a:pt x="1697" y="16613"/>
                    <a:pt x="1581" y="16613"/>
                  </a:cubicBezTo>
                  <a:cubicBezTo>
                    <a:pt x="1188" y="16613"/>
                    <a:pt x="862" y="17144"/>
                    <a:pt x="1179" y="17553"/>
                  </a:cubicBezTo>
                  <a:cubicBezTo>
                    <a:pt x="2136" y="18732"/>
                    <a:pt x="3247" y="19809"/>
                    <a:pt x="4101" y="21073"/>
                  </a:cubicBezTo>
                  <a:cubicBezTo>
                    <a:pt x="3230" y="20492"/>
                    <a:pt x="2495" y="19604"/>
                    <a:pt x="1743" y="18955"/>
                  </a:cubicBezTo>
                  <a:cubicBezTo>
                    <a:pt x="1639" y="18855"/>
                    <a:pt x="1521" y="18812"/>
                    <a:pt x="1407" y="18812"/>
                  </a:cubicBezTo>
                  <a:cubicBezTo>
                    <a:pt x="1071" y="18812"/>
                    <a:pt x="770" y="19182"/>
                    <a:pt x="974" y="19553"/>
                  </a:cubicBezTo>
                  <a:cubicBezTo>
                    <a:pt x="1470" y="20509"/>
                    <a:pt x="2051" y="21415"/>
                    <a:pt x="2597" y="22355"/>
                  </a:cubicBezTo>
                  <a:cubicBezTo>
                    <a:pt x="2290" y="22218"/>
                    <a:pt x="1982" y="22064"/>
                    <a:pt x="1675" y="21910"/>
                  </a:cubicBezTo>
                  <a:cubicBezTo>
                    <a:pt x="1521" y="21722"/>
                    <a:pt x="1282" y="21603"/>
                    <a:pt x="1042" y="21586"/>
                  </a:cubicBezTo>
                  <a:cubicBezTo>
                    <a:pt x="1030" y="21585"/>
                    <a:pt x="1019" y="21584"/>
                    <a:pt x="1007" y="21584"/>
                  </a:cubicBezTo>
                  <a:cubicBezTo>
                    <a:pt x="697" y="21584"/>
                    <a:pt x="658" y="22018"/>
                    <a:pt x="889" y="22167"/>
                  </a:cubicBezTo>
                  <a:cubicBezTo>
                    <a:pt x="1640" y="22713"/>
                    <a:pt x="2495" y="23106"/>
                    <a:pt x="3315" y="23568"/>
                  </a:cubicBezTo>
                  <a:cubicBezTo>
                    <a:pt x="3376" y="23604"/>
                    <a:pt x="3445" y="23620"/>
                    <a:pt x="3514" y="23620"/>
                  </a:cubicBezTo>
                  <a:cubicBezTo>
                    <a:pt x="3773" y="23620"/>
                    <a:pt x="4038" y="23390"/>
                    <a:pt x="3930" y="23106"/>
                  </a:cubicBezTo>
                  <a:cubicBezTo>
                    <a:pt x="3742" y="22645"/>
                    <a:pt x="3520" y="22184"/>
                    <a:pt x="3281" y="21757"/>
                  </a:cubicBezTo>
                  <a:lnTo>
                    <a:pt x="3281" y="21757"/>
                  </a:lnTo>
                  <a:cubicBezTo>
                    <a:pt x="3828" y="22201"/>
                    <a:pt x="4460" y="22508"/>
                    <a:pt x="5160" y="22645"/>
                  </a:cubicBezTo>
                  <a:cubicBezTo>
                    <a:pt x="5207" y="22658"/>
                    <a:pt x="5254" y="22664"/>
                    <a:pt x="5299" y="22664"/>
                  </a:cubicBezTo>
                  <a:cubicBezTo>
                    <a:pt x="5678" y="22664"/>
                    <a:pt x="5957" y="22243"/>
                    <a:pt x="5758" y="21876"/>
                  </a:cubicBezTo>
                  <a:cubicBezTo>
                    <a:pt x="5399" y="21090"/>
                    <a:pt x="4955" y="20338"/>
                    <a:pt x="4408" y="19672"/>
                  </a:cubicBezTo>
                  <a:cubicBezTo>
                    <a:pt x="4460" y="19570"/>
                    <a:pt x="4460" y="19433"/>
                    <a:pt x="4408" y="19313"/>
                  </a:cubicBezTo>
                  <a:cubicBezTo>
                    <a:pt x="4067" y="18408"/>
                    <a:pt x="3657" y="17536"/>
                    <a:pt x="3161" y="16699"/>
                  </a:cubicBezTo>
                  <a:lnTo>
                    <a:pt x="3161" y="16699"/>
                  </a:lnTo>
                  <a:lnTo>
                    <a:pt x="3230" y="16750"/>
                  </a:lnTo>
                  <a:cubicBezTo>
                    <a:pt x="3319" y="16817"/>
                    <a:pt x="3415" y="16846"/>
                    <a:pt x="3507" y="16846"/>
                  </a:cubicBezTo>
                  <a:cubicBezTo>
                    <a:pt x="3890" y="16846"/>
                    <a:pt x="4232" y="16353"/>
                    <a:pt x="3998" y="15982"/>
                  </a:cubicBezTo>
                  <a:cubicBezTo>
                    <a:pt x="3349" y="14939"/>
                    <a:pt x="2631" y="13931"/>
                    <a:pt x="2085" y="12821"/>
                  </a:cubicBezTo>
                  <a:lnTo>
                    <a:pt x="2085" y="12821"/>
                  </a:lnTo>
                  <a:lnTo>
                    <a:pt x="2307" y="12906"/>
                  </a:lnTo>
                  <a:cubicBezTo>
                    <a:pt x="2364" y="12923"/>
                    <a:pt x="2419" y="12931"/>
                    <a:pt x="2471" y="12931"/>
                  </a:cubicBezTo>
                  <a:cubicBezTo>
                    <a:pt x="2933" y="12931"/>
                    <a:pt x="3176" y="12302"/>
                    <a:pt x="2854" y="11949"/>
                  </a:cubicBezTo>
                  <a:cubicBezTo>
                    <a:pt x="2649" y="11727"/>
                    <a:pt x="2478" y="11471"/>
                    <a:pt x="2358" y="11180"/>
                  </a:cubicBezTo>
                  <a:lnTo>
                    <a:pt x="2358" y="11180"/>
                  </a:lnTo>
                  <a:cubicBezTo>
                    <a:pt x="2597" y="11317"/>
                    <a:pt x="2837" y="11437"/>
                    <a:pt x="3076" y="11590"/>
                  </a:cubicBezTo>
                  <a:cubicBezTo>
                    <a:pt x="3176" y="11654"/>
                    <a:pt x="3273" y="11681"/>
                    <a:pt x="3363" y="11681"/>
                  </a:cubicBezTo>
                  <a:cubicBezTo>
                    <a:pt x="3737" y="11681"/>
                    <a:pt x="3993" y="11210"/>
                    <a:pt x="3828" y="10839"/>
                  </a:cubicBezTo>
                  <a:cubicBezTo>
                    <a:pt x="3571" y="10241"/>
                    <a:pt x="3281" y="9677"/>
                    <a:pt x="2956" y="9147"/>
                  </a:cubicBezTo>
                  <a:lnTo>
                    <a:pt x="2956" y="9147"/>
                  </a:lnTo>
                  <a:cubicBezTo>
                    <a:pt x="3026" y="9174"/>
                    <a:pt x="3096" y="9186"/>
                    <a:pt x="3163" y="9186"/>
                  </a:cubicBezTo>
                  <a:cubicBezTo>
                    <a:pt x="3568" y="9186"/>
                    <a:pt x="3877" y="8740"/>
                    <a:pt x="3657" y="8344"/>
                  </a:cubicBezTo>
                  <a:cubicBezTo>
                    <a:pt x="3332" y="7780"/>
                    <a:pt x="2973" y="7216"/>
                    <a:pt x="2631" y="6670"/>
                  </a:cubicBezTo>
                  <a:cubicBezTo>
                    <a:pt x="2973" y="6550"/>
                    <a:pt x="3127" y="6157"/>
                    <a:pt x="2956" y="5832"/>
                  </a:cubicBezTo>
                  <a:cubicBezTo>
                    <a:pt x="2614" y="5063"/>
                    <a:pt x="2051" y="4431"/>
                    <a:pt x="1606" y="3731"/>
                  </a:cubicBezTo>
                  <a:cubicBezTo>
                    <a:pt x="1777" y="3594"/>
                    <a:pt x="1863" y="3355"/>
                    <a:pt x="1777" y="3133"/>
                  </a:cubicBezTo>
                  <a:cubicBezTo>
                    <a:pt x="1658" y="2688"/>
                    <a:pt x="1572" y="2210"/>
                    <a:pt x="1555" y="1749"/>
                  </a:cubicBezTo>
                  <a:lnTo>
                    <a:pt x="1572" y="1749"/>
                  </a:lnTo>
                  <a:cubicBezTo>
                    <a:pt x="1794" y="1749"/>
                    <a:pt x="1982" y="1629"/>
                    <a:pt x="2085" y="1458"/>
                  </a:cubicBezTo>
                  <a:cubicBezTo>
                    <a:pt x="2341" y="877"/>
                    <a:pt x="2444" y="279"/>
                    <a:pt x="1726" y="40"/>
                  </a:cubicBezTo>
                  <a:cubicBezTo>
                    <a:pt x="1651" y="13"/>
                    <a:pt x="1581" y="1"/>
                    <a:pt x="1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 rot="163703">
              <a:off x="8022501" y="3676653"/>
              <a:ext cx="537923" cy="1467878"/>
            </a:xfrm>
            <a:custGeom>
              <a:avLst/>
              <a:gdLst/>
              <a:ahLst/>
              <a:cxnLst/>
              <a:rect l="l" t="t" r="r" b="b"/>
              <a:pathLst>
                <a:path w="13602" h="37117" extrusionOk="0">
                  <a:moveTo>
                    <a:pt x="5855" y="527"/>
                  </a:moveTo>
                  <a:cubicBezTo>
                    <a:pt x="6908" y="527"/>
                    <a:pt x="7985" y="954"/>
                    <a:pt x="8834" y="1679"/>
                  </a:cubicBezTo>
                  <a:cubicBezTo>
                    <a:pt x="10645" y="3200"/>
                    <a:pt x="11431" y="5763"/>
                    <a:pt x="11961" y="7967"/>
                  </a:cubicBezTo>
                  <a:cubicBezTo>
                    <a:pt x="12952" y="12085"/>
                    <a:pt x="13157" y="16510"/>
                    <a:pt x="12252" y="20645"/>
                  </a:cubicBezTo>
                  <a:cubicBezTo>
                    <a:pt x="11841" y="22507"/>
                    <a:pt x="10970" y="25839"/>
                    <a:pt x="8663" y="26061"/>
                  </a:cubicBezTo>
                  <a:cubicBezTo>
                    <a:pt x="8595" y="25737"/>
                    <a:pt x="8544" y="25412"/>
                    <a:pt x="8493" y="25104"/>
                  </a:cubicBezTo>
                  <a:cubicBezTo>
                    <a:pt x="8014" y="22439"/>
                    <a:pt x="7450" y="19808"/>
                    <a:pt x="7143" y="17108"/>
                  </a:cubicBezTo>
                  <a:cubicBezTo>
                    <a:pt x="6852" y="14699"/>
                    <a:pt x="6613" y="12273"/>
                    <a:pt x="6066" y="9915"/>
                  </a:cubicBezTo>
                  <a:cubicBezTo>
                    <a:pt x="6036" y="9799"/>
                    <a:pt x="5942" y="9746"/>
                    <a:pt x="5849" y="9746"/>
                  </a:cubicBezTo>
                  <a:cubicBezTo>
                    <a:pt x="5736" y="9746"/>
                    <a:pt x="5622" y="9825"/>
                    <a:pt x="5622" y="9966"/>
                  </a:cubicBezTo>
                  <a:cubicBezTo>
                    <a:pt x="5622" y="15160"/>
                    <a:pt x="5947" y="20354"/>
                    <a:pt x="5793" y="25549"/>
                  </a:cubicBezTo>
                  <a:cubicBezTo>
                    <a:pt x="5793" y="25720"/>
                    <a:pt x="5776" y="25907"/>
                    <a:pt x="5759" y="26095"/>
                  </a:cubicBezTo>
                  <a:cubicBezTo>
                    <a:pt x="5092" y="26027"/>
                    <a:pt x="4426" y="25839"/>
                    <a:pt x="3811" y="25549"/>
                  </a:cubicBezTo>
                  <a:cubicBezTo>
                    <a:pt x="2188" y="24763"/>
                    <a:pt x="1453" y="22883"/>
                    <a:pt x="1060" y="21243"/>
                  </a:cubicBezTo>
                  <a:cubicBezTo>
                    <a:pt x="479" y="18783"/>
                    <a:pt x="599" y="16100"/>
                    <a:pt x="582" y="13571"/>
                  </a:cubicBezTo>
                  <a:cubicBezTo>
                    <a:pt x="530" y="9812"/>
                    <a:pt x="582" y="4738"/>
                    <a:pt x="3179" y="1748"/>
                  </a:cubicBezTo>
                  <a:cubicBezTo>
                    <a:pt x="3912" y="898"/>
                    <a:pt x="4873" y="527"/>
                    <a:pt x="5855" y="527"/>
                  </a:cubicBezTo>
                  <a:close/>
                  <a:moveTo>
                    <a:pt x="6100" y="12546"/>
                  </a:moveTo>
                  <a:lnTo>
                    <a:pt x="6100" y="12546"/>
                  </a:lnTo>
                  <a:cubicBezTo>
                    <a:pt x="6374" y="14221"/>
                    <a:pt x="6528" y="15912"/>
                    <a:pt x="6750" y="17587"/>
                  </a:cubicBezTo>
                  <a:cubicBezTo>
                    <a:pt x="7023" y="19996"/>
                    <a:pt x="7536" y="22354"/>
                    <a:pt x="7963" y="24746"/>
                  </a:cubicBezTo>
                  <a:lnTo>
                    <a:pt x="8219" y="26130"/>
                  </a:lnTo>
                  <a:cubicBezTo>
                    <a:pt x="8202" y="26130"/>
                    <a:pt x="8202" y="26147"/>
                    <a:pt x="8185" y="26147"/>
                  </a:cubicBezTo>
                  <a:cubicBezTo>
                    <a:pt x="7893" y="26162"/>
                    <a:pt x="7598" y="26171"/>
                    <a:pt x="7302" y="26171"/>
                  </a:cubicBezTo>
                  <a:cubicBezTo>
                    <a:pt x="6940" y="26171"/>
                    <a:pt x="6577" y="26158"/>
                    <a:pt x="6220" y="26130"/>
                  </a:cubicBezTo>
                  <a:lnTo>
                    <a:pt x="6203" y="26130"/>
                  </a:lnTo>
                  <a:cubicBezTo>
                    <a:pt x="6203" y="25942"/>
                    <a:pt x="6220" y="25737"/>
                    <a:pt x="6220" y="25549"/>
                  </a:cubicBezTo>
                  <a:cubicBezTo>
                    <a:pt x="6374" y="21209"/>
                    <a:pt x="6169" y="16869"/>
                    <a:pt x="6100" y="12546"/>
                  </a:cubicBezTo>
                  <a:close/>
                  <a:moveTo>
                    <a:pt x="5891" y="1"/>
                  </a:moveTo>
                  <a:cubicBezTo>
                    <a:pt x="5165" y="1"/>
                    <a:pt x="4408" y="218"/>
                    <a:pt x="3640" y="722"/>
                  </a:cubicBezTo>
                  <a:cubicBezTo>
                    <a:pt x="616" y="2704"/>
                    <a:pt x="325" y="7813"/>
                    <a:pt x="172" y="11025"/>
                  </a:cubicBezTo>
                  <a:cubicBezTo>
                    <a:pt x="1" y="14203"/>
                    <a:pt x="1" y="17552"/>
                    <a:pt x="479" y="20696"/>
                  </a:cubicBezTo>
                  <a:cubicBezTo>
                    <a:pt x="770" y="22490"/>
                    <a:pt x="1453" y="24199"/>
                    <a:pt x="2837" y="25429"/>
                  </a:cubicBezTo>
                  <a:cubicBezTo>
                    <a:pt x="3657" y="26164"/>
                    <a:pt x="4682" y="26454"/>
                    <a:pt x="5742" y="26540"/>
                  </a:cubicBezTo>
                  <a:cubicBezTo>
                    <a:pt x="5656" y="28675"/>
                    <a:pt x="5468" y="30760"/>
                    <a:pt x="5178" y="32879"/>
                  </a:cubicBezTo>
                  <a:cubicBezTo>
                    <a:pt x="5024" y="33801"/>
                    <a:pt x="4973" y="34741"/>
                    <a:pt x="5058" y="35664"/>
                  </a:cubicBezTo>
                  <a:cubicBezTo>
                    <a:pt x="5092" y="36057"/>
                    <a:pt x="4922" y="36672"/>
                    <a:pt x="5075" y="37048"/>
                  </a:cubicBezTo>
                  <a:cubicBezTo>
                    <a:pt x="5092" y="37082"/>
                    <a:pt x="5144" y="37116"/>
                    <a:pt x="5178" y="37116"/>
                  </a:cubicBezTo>
                  <a:cubicBezTo>
                    <a:pt x="5314" y="37099"/>
                    <a:pt x="5434" y="37048"/>
                    <a:pt x="5537" y="36979"/>
                  </a:cubicBezTo>
                  <a:cubicBezTo>
                    <a:pt x="5588" y="36945"/>
                    <a:pt x="5571" y="36860"/>
                    <a:pt x="5502" y="36860"/>
                  </a:cubicBezTo>
                  <a:cubicBezTo>
                    <a:pt x="5501" y="36860"/>
                    <a:pt x="5499" y="36860"/>
                    <a:pt x="5497" y="36860"/>
                  </a:cubicBezTo>
                  <a:cubicBezTo>
                    <a:pt x="5300" y="36860"/>
                    <a:pt x="5434" y="35935"/>
                    <a:pt x="5400" y="35664"/>
                  </a:cubicBezTo>
                  <a:cubicBezTo>
                    <a:pt x="5263" y="34519"/>
                    <a:pt x="5502" y="33306"/>
                    <a:pt x="5673" y="32178"/>
                  </a:cubicBezTo>
                  <a:cubicBezTo>
                    <a:pt x="5964" y="30316"/>
                    <a:pt x="6135" y="28453"/>
                    <a:pt x="6186" y="26557"/>
                  </a:cubicBezTo>
                  <a:cubicBezTo>
                    <a:pt x="6377" y="26566"/>
                    <a:pt x="6569" y="26571"/>
                    <a:pt x="6762" y="26571"/>
                  </a:cubicBezTo>
                  <a:cubicBezTo>
                    <a:pt x="7259" y="26571"/>
                    <a:pt x="7761" y="26542"/>
                    <a:pt x="8253" y="26506"/>
                  </a:cubicBezTo>
                  <a:lnTo>
                    <a:pt x="8270" y="26506"/>
                  </a:lnTo>
                  <a:cubicBezTo>
                    <a:pt x="8817" y="29581"/>
                    <a:pt x="9313" y="32639"/>
                    <a:pt x="9381" y="35783"/>
                  </a:cubicBezTo>
                  <a:cubicBezTo>
                    <a:pt x="9381" y="35929"/>
                    <a:pt x="9501" y="36001"/>
                    <a:pt x="9618" y="36001"/>
                  </a:cubicBezTo>
                  <a:cubicBezTo>
                    <a:pt x="9736" y="36001"/>
                    <a:pt x="9851" y="35929"/>
                    <a:pt x="9842" y="35783"/>
                  </a:cubicBezTo>
                  <a:cubicBezTo>
                    <a:pt x="9774" y="32639"/>
                    <a:pt x="9278" y="29581"/>
                    <a:pt x="8732" y="26506"/>
                  </a:cubicBezTo>
                  <a:cubicBezTo>
                    <a:pt x="8851" y="26506"/>
                    <a:pt x="8954" y="26488"/>
                    <a:pt x="9056" y="26471"/>
                  </a:cubicBezTo>
                  <a:lnTo>
                    <a:pt x="9278" y="26471"/>
                  </a:lnTo>
                  <a:cubicBezTo>
                    <a:pt x="9330" y="26471"/>
                    <a:pt x="9381" y="26437"/>
                    <a:pt x="9415" y="26369"/>
                  </a:cubicBezTo>
                  <a:cubicBezTo>
                    <a:pt x="12303" y="25378"/>
                    <a:pt x="12952" y="19996"/>
                    <a:pt x="13208" y="17569"/>
                  </a:cubicBezTo>
                  <a:cubicBezTo>
                    <a:pt x="13601" y="13332"/>
                    <a:pt x="13037" y="9078"/>
                    <a:pt x="11568" y="5096"/>
                  </a:cubicBezTo>
                  <a:cubicBezTo>
                    <a:pt x="10649" y="2725"/>
                    <a:pt x="8462" y="1"/>
                    <a:pt x="58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" name="Google Shape;660;p34"/>
          <p:cNvGrpSpPr/>
          <p:nvPr/>
        </p:nvGrpSpPr>
        <p:grpSpPr>
          <a:xfrm rot="1250769">
            <a:off x="397197" y="1038426"/>
            <a:ext cx="393581" cy="383430"/>
            <a:chOff x="397551" y="281000"/>
            <a:chExt cx="457711" cy="445973"/>
          </a:xfrm>
        </p:grpSpPr>
        <p:sp>
          <p:nvSpPr>
            <p:cNvPr id="661" name="Google Shape;66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34"/>
          <p:cNvGrpSpPr/>
          <p:nvPr/>
        </p:nvGrpSpPr>
        <p:grpSpPr>
          <a:xfrm rot="-2700000">
            <a:off x="7555465" y="595672"/>
            <a:ext cx="820003" cy="1171557"/>
            <a:chOff x="429300" y="4096370"/>
            <a:chExt cx="412866" cy="589872"/>
          </a:xfrm>
        </p:grpSpPr>
        <p:sp>
          <p:nvSpPr>
            <p:cNvPr id="664" name="Google Shape;664;p34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34"/>
          <p:cNvGrpSpPr/>
          <p:nvPr/>
        </p:nvGrpSpPr>
        <p:grpSpPr>
          <a:xfrm>
            <a:off x="946038" y="534988"/>
            <a:ext cx="457711" cy="445973"/>
            <a:chOff x="397551" y="281000"/>
            <a:chExt cx="457711" cy="445973"/>
          </a:xfrm>
        </p:grpSpPr>
        <p:sp>
          <p:nvSpPr>
            <p:cNvPr id="671" name="Google Shape;67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940698" y="-1631485"/>
            <a:ext cx="2767933" cy="285297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7686319" y="-102481"/>
            <a:ext cx="1467213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8206289" y="4344707"/>
            <a:ext cx="827338" cy="808883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91259" y="3581120"/>
            <a:ext cx="1109611" cy="2575908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41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"/>
          <p:cNvSpPr txBox="1">
            <a:spLocks noGrp="1"/>
          </p:cNvSpPr>
          <p:nvPr>
            <p:ph type="body" idx="1"/>
          </p:nvPr>
        </p:nvSpPr>
        <p:spPr>
          <a:xfrm>
            <a:off x="724175" y="1597650"/>
            <a:ext cx="4242900" cy="26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title"/>
          </p:nvPr>
        </p:nvSpPr>
        <p:spPr>
          <a:xfrm>
            <a:off x="724075" y="984050"/>
            <a:ext cx="41211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 rot="6197952">
            <a:off x="7256009" y="-808961"/>
            <a:ext cx="1257157" cy="2918429"/>
            <a:chOff x="-751900" y="2850775"/>
            <a:chExt cx="516875" cy="1199900"/>
          </a:xfrm>
        </p:grpSpPr>
        <p:sp>
          <p:nvSpPr>
            <p:cNvPr id="128" name="Google Shape;128;p7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" name="Google Shape;129;p7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30" name="Google Shape;130;p7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7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7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7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7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7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7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7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7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7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7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7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7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7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7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7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7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7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7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3" name="Google Shape;153;p7"/>
          <p:cNvSpPr/>
          <p:nvPr/>
        </p:nvSpPr>
        <p:spPr>
          <a:xfrm rot="846218">
            <a:off x="3941042" y="125520"/>
            <a:ext cx="620807" cy="409508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"/>
          <p:cNvSpPr/>
          <p:nvPr/>
        </p:nvSpPr>
        <p:spPr>
          <a:xfrm>
            <a:off x="4783962" y="4439978"/>
            <a:ext cx="482447" cy="33705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7994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BLANK_1_1_1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3110121" y="3205874"/>
            <a:ext cx="2217990" cy="281502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603300" y="1036925"/>
            <a:ext cx="7937408" cy="3442526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571568" y="100053"/>
            <a:ext cx="2373845" cy="128348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190324" y="183533"/>
            <a:ext cx="850046" cy="1116502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8193350" y="216813"/>
            <a:ext cx="1290421" cy="820102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8296350" y="4361522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6077571" y="-1803126"/>
            <a:ext cx="2217990" cy="281502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2644605" y="102336"/>
            <a:ext cx="652111" cy="509772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42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7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6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5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4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52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61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70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C2489-66CD-4978-A862-1FFEADF5DD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7CF96-D1E5-45B4-A371-2B105E9325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54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1651725" y="154383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962775" y="149613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1651725" y="20064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3"/>
          </p:nvPr>
        </p:nvSpPr>
        <p:spPr>
          <a:xfrm>
            <a:off x="2713350" y="537875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4"/>
          </p:nvPr>
        </p:nvSpPr>
        <p:spPr>
          <a:xfrm>
            <a:off x="5844813" y="154385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5155863" y="149615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6"/>
          </p:nvPr>
        </p:nvSpPr>
        <p:spPr>
          <a:xfrm>
            <a:off x="5844813" y="200647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/>
          </p:nvPr>
        </p:nvSpPr>
        <p:spPr>
          <a:xfrm>
            <a:off x="1651725" y="3377588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962775" y="3329888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1651725" y="384021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3"/>
          </p:nvPr>
        </p:nvSpPr>
        <p:spPr>
          <a:xfrm>
            <a:off x="5844813" y="3377600"/>
            <a:ext cx="23364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4" hasCustomPrompt="1"/>
          </p:nvPr>
        </p:nvSpPr>
        <p:spPr>
          <a:xfrm>
            <a:off x="5155863" y="332990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5844813" y="3840225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13"/>
          <p:cNvGrpSpPr/>
          <p:nvPr/>
        </p:nvGrpSpPr>
        <p:grpSpPr>
          <a:xfrm>
            <a:off x="397551" y="281000"/>
            <a:ext cx="457711" cy="445973"/>
            <a:chOff x="397551" y="281000"/>
            <a:chExt cx="457711" cy="445973"/>
          </a:xfrm>
        </p:grpSpPr>
        <p:sp>
          <p:nvSpPr>
            <p:cNvPr id="245" name="Google Shape;245;p1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32966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631900" y="2501852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434488" y="3127688"/>
            <a:ext cx="4275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263050" y="2731792"/>
            <a:ext cx="482447" cy="33705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4831673">
            <a:off x="-284793" y="-159938"/>
            <a:ext cx="1828936" cy="1574464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2135296">
            <a:off x="7985928" y="3847484"/>
            <a:ext cx="1292290" cy="1014754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432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2"/>
          <p:cNvSpPr txBox="1">
            <a:spLocks noGrp="1"/>
          </p:cNvSpPr>
          <p:nvPr>
            <p:ph type="title"/>
          </p:nvPr>
        </p:nvSpPr>
        <p:spPr>
          <a:xfrm>
            <a:off x="804825" y="2451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title" idx="2" hasCustomPrompt="1"/>
          </p:nvPr>
        </p:nvSpPr>
        <p:spPr>
          <a:xfrm>
            <a:off x="1862025" y="1382975"/>
            <a:ext cx="113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1"/>
          </p:nvPr>
        </p:nvSpPr>
        <p:spPr>
          <a:xfrm>
            <a:off x="966822" y="3174945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32"/>
          <p:cNvSpPr/>
          <p:nvPr/>
        </p:nvSpPr>
        <p:spPr>
          <a:xfrm rot="1131438">
            <a:off x="320911" y="221679"/>
            <a:ext cx="511731" cy="35749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2"/>
          <p:cNvSpPr/>
          <p:nvPr/>
        </p:nvSpPr>
        <p:spPr>
          <a:xfrm rot="1762781">
            <a:off x="1043485" y="8878"/>
            <a:ext cx="635667" cy="444058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0" name="Google Shape;640;p32"/>
          <p:cNvGrpSpPr/>
          <p:nvPr/>
        </p:nvGrpSpPr>
        <p:grpSpPr>
          <a:xfrm rot="1157192">
            <a:off x="8123789" y="4248207"/>
            <a:ext cx="827338" cy="808883"/>
            <a:chOff x="3141076" y="86042"/>
            <a:chExt cx="827319" cy="808865"/>
          </a:xfrm>
        </p:grpSpPr>
        <p:sp>
          <p:nvSpPr>
            <p:cNvPr id="641" name="Google Shape;641;p32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882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0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0"/>
          <p:cNvSpPr/>
          <p:nvPr/>
        </p:nvSpPr>
        <p:spPr>
          <a:xfrm rot="1636678">
            <a:off x="8438129" y="4684126"/>
            <a:ext cx="511736" cy="357502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776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6" name="Google Shape;776;p39"/>
          <p:cNvGrpSpPr/>
          <p:nvPr/>
        </p:nvGrpSpPr>
        <p:grpSpPr>
          <a:xfrm rot="-1439012">
            <a:off x="-1261323" y="3906940"/>
            <a:ext cx="2767933" cy="2852970"/>
            <a:chOff x="1154976" y="632775"/>
            <a:chExt cx="2502430" cy="3877954"/>
          </a:xfrm>
        </p:grpSpPr>
        <p:sp>
          <p:nvSpPr>
            <p:cNvPr id="777" name="Google Shape;777;p39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3584801">
            <a:off x="7780240" y="-52718"/>
            <a:ext cx="820039" cy="1171609"/>
            <a:chOff x="429300" y="4096370"/>
            <a:chExt cx="412866" cy="589872"/>
          </a:xfrm>
        </p:grpSpPr>
        <p:sp>
          <p:nvSpPr>
            <p:cNvPr id="780" name="Google Shape;780;p39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8184179" y="4337241"/>
            <a:ext cx="859911" cy="696911"/>
            <a:chOff x="71542" y="94405"/>
            <a:chExt cx="708096" cy="573872"/>
          </a:xfrm>
        </p:grpSpPr>
        <p:sp>
          <p:nvSpPr>
            <p:cNvPr id="787" name="Google Shape;787;p39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8" name="Google Shape;788;p39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789" name="Google Shape;789;p39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5496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075" y="537875"/>
            <a:ext cx="7695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075" y="1152475"/>
            <a:ext cx="7695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7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3.gif"/><Relationship Id="rId7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gi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6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7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9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50.png"/><Relationship Id="rId4" Type="http://schemas.openxmlformats.org/officeDocument/2006/relationships/image" Target="../media/image39.svg"/><Relationship Id="rId9" Type="http://schemas.openxmlformats.org/officeDocument/2006/relationships/image" Target="../media/image43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50.png"/><Relationship Id="rId4" Type="http://schemas.openxmlformats.org/officeDocument/2006/relationships/image" Target="../media/image39.svg"/><Relationship Id="rId9" Type="http://schemas.openxmlformats.org/officeDocument/2006/relationships/image" Target="../media/image43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39.svg"/><Relationship Id="rId9" Type="http://schemas.openxmlformats.org/officeDocument/2006/relationships/image" Target="../media/image43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15" y="3331066"/>
            <a:ext cx="742642" cy="33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787" y="4353948"/>
            <a:ext cx="1611747" cy="90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76333" y="-298470"/>
            <a:ext cx="817982" cy="13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7">
            <a:extLst>
              <a:ext uri="{FF2B5EF4-FFF2-40B4-BE49-F238E27FC236}">
                <a16:creationId xmlns:a16="http://schemas.microsoft.com/office/drawing/2014/main" id="{C3CA57C5-2CB9-18A6-A7E1-797B1C6F49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5950" y="514350"/>
            <a:ext cx="5372100" cy="4171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67202"/>
              </a:avLst>
            </a:prstTxWarp>
          </a:bodyPr>
          <a:lstStyle/>
          <a:p>
            <a:endParaRPr lang="en-US" sz="33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Commerce"/>
            </a:endParaRP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13E2D89C-79BD-6ED7-BC04-8332E4636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890" y="2802691"/>
            <a:ext cx="5143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</a:t>
            </a:r>
            <a:r>
              <a:rPr lang="en-US" altLang="en-US" sz="27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Giang 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17CF01A4-8E86-D654-5151-5271BFD85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560" y="1625634"/>
            <a:ext cx="23431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  Class: 4A</a:t>
            </a:r>
            <a:endParaRPr lang="en-US" altLang="en-US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D4E91AA1-E71C-5959-37D6-6568C420D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1869" y="2225291"/>
            <a:ext cx="286321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Subject: English</a:t>
            </a:r>
            <a:r>
              <a:rPr lang="vi-VN" altLang="en-US" sz="27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endParaRPr lang="en-US" altLang="en-US" sz="27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" descr="Picture1aaaa">
            <a:extLst>
              <a:ext uri="{FF2B5EF4-FFF2-40B4-BE49-F238E27FC236}">
                <a16:creationId xmlns:a16="http://schemas.microsoft.com/office/drawing/2014/main" id="{FCD83E1F-8168-DE7C-9776-24DAFAF9A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256523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ff">
            <a:extLst>
              <a:ext uri="{FF2B5EF4-FFF2-40B4-BE49-F238E27FC236}">
                <a16:creationId xmlns:a16="http://schemas.microsoft.com/office/drawing/2014/main" id="{0DA96338-3E8D-0BE3-F62B-3DCFEA76E8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2333">
            <a:off x="-134425" y="2399929"/>
            <a:ext cx="1285875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icture1aaaa">
            <a:extLst>
              <a:ext uri="{FF2B5EF4-FFF2-40B4-BE49-F238E27FC236}">
                <a16:creationId xmlns:a16="http://schemas.microsoft.com/office/drawing/2014/main" id="{56741481-EE03-7F17-CC76-0EE7D4BD0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40943" y="3633101"/>
            <a:ext cx="18859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POINSET2">
            <a:extLst>
              <a:ext uri="{FF2B5EF4-FFF2-40B4-BE49-F238E27FC236}">
                <a16:creationId xmlns:a16="http://schemas.microsoft.com/office/drawing/2014/main" id="{D82ED3BA-0CE5-A723-EB5C-4A513D24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298214" y="-19980"/>
            <a:ext cx="817982" cy="150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bay nao">
            <a:extLst>
              <a:ext uri="{FF2B5EF4-FFF2-40B4-BE49-F238E27FC236}">
                <a16:creationId xmlns:a16="http://schemas.microsoft.com/office/drawing/2014/main" id="{046CD4C7-7280-A42C-3994-8F79146CB0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404" y="3096648"/>
            <a:ext cx="13144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B16A438-2A2E-E432-166D-F64AF7AD9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424" y="973823"/>
            <a:ext cx="4857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  </a:t>
            </a:r>
            <a:endParaRPr lang="en-US" altLang="en-US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09F3C-826D-E9D2-B281-DC6ACCDC4FE4}"/>
              </a:ext>
            </a:extLst>
          </p:cNvPr>
          <p:cNvSpPr txBox="1"/>
          <p:nvPr/>
        </p:nvSpPr>
        <p:spPr>
          <a:xfrm>
            <a:off x="1918424" y="1000208"/>
            <a:ext cx="5454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Lesson 3: Part: 1, 2,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39AE89-EEAC-15C6-CD56-70C247F0F607}"/>
              </a:ext>
            </a:extLst>
          </p:cNvPr>
          <p:cNvSpPr txBox="1"/>
          <p:nvPr/>
        </p:nvSpPr>
        <p:spPr>
          <a:xfrm>
            <a:off x="2033194" y="533977"/>
            <a:ext cx="5454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Unit 18: At the shopping </a:t>
            </a:r>
            <a:r>
              <a:rPr lang="en-US" sz="2800" dirty="0" err="1">
                <a:solidFill>
                  <a:srgbClr val="0070C0"/>
                </a:solidFill>
              </a:rPr>
              <a:t>centre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2" grpId="0"/>
      <p:bldP spid="13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3A974-F047-4F12-A658-A65FB19C80EE}"/>
              </a:ext>
            </a:extLst>
          </p:cNvPr>
          <p:cNvSpPr txBox="1"/>
          <p:nvPr/>
        </p:nvSpPr>
        <p:spPr>
          <a:xfrm>
            <a:off x="4670437" y="1740753"/>
            <a:ext cx="447505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7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sports shop is </a:t>
            </a:r>
            <a:r>
              <a:rPr lang="en-US" sz="2700" kern="1200" dirty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behind </a:t>
            </a:r>
            <a:r>
              <a:rPr lang="en-US" sz="27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cinema.</a:t>
            </a:r>
            <a:endParaRPr lang="en-US" sz="270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65575-2533-4AA3-ACE3-A6BFB75C4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257800" y="3116945"/>
            <a:ext cx="1333024" cy="214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862D1-F4AE-4099-83A6-25F1096D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128834" y="3109325"/>
            <a:ext cx="1333024" cy="2146332"/>
          </a:xfrm>
          <a:prstGeom prst="rect">
            <a:avLst/>
          </a:prstGeom>
        </p:spPr>
      </p:pic>
      <p:pic>
        <p:nvPicPr>
          <p:cNvPr id="7" name="Picture 2" descr="Images of cartoon sumerian clock - #rock-cafe | Будильник, Бесплатные  рамки, Детские баннеры">
            <a:extLst>
              <a:ext uri="{FF2B5EF4-FFF2-40B4-BE49-F238E27FC236}">
                <a16:creationId xmlns:a16="http://schemas.microsoft.com/office/drawing/2014/main" id="{4D821182-A74D-4451-A788-B52712F0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87696"/>
            <a:ext cx="691246" cy="8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56CDE2-D528-4157-8566-AE74C7B0A4B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C009A9-105A-4351-8C20-A34970E000D7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58922E-2F13-4C6E-B60D-F00E6FB89ED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92E0C1-7EC8-49FE-8770-7D24CC092DC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55C9DE-CBB9-4D15-B5FD-EF356FF85EBF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F48481-6238-4240-AFF4-FF092F92298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07160-F1DD-48DA-BE79-E6C91E802B7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63A08F-ACDB-475F-BE58-E6F9FC6D9DF1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E3D632-6249-4075-AC8D-E013F39D1F6C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04819E-E07D-43C1-A3B0-CD9E2009EBE5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EE2AFD-3A93-4959-9DD6-EA9310428DA0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7F7DBC-7751-497F-9FE7-3F7EBB1F9F18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3D5E66-7A24-4DDE-AD76-A64AC77591C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69592F-1031-40A3-A68A-EA7EF99FC1F3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955791-CB70-4872-AB6C-5CCF4A3056A1}"/>
              </a:ext>
            </a:extLst>
          </p:cNvPr>
          <p:cNvSpPr/>
          <p:nvPr/>
        </p:nvSpPr>
        <p:spPr>
          <a:xfrm>
            <a:off x="8058150" y="285750"/>
            <a:ext cx="7876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 dirty="0">
                <a:solidFill>
                  <a:prstClr val="black"/>
                </a:solidFill>
                <a:latin typeface="#9Slide07 SVNStick A Round" panose="02000503000000000000" pitchFamily="2" charset="0"/>
              </a:rPr>
              <a:t>15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B27A76-33A0-4272-90BE-6CB89A207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48" y="491836"/>
            <a:ext cx="4781408" cy="401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3A974-F047-4F12-A658-A65FB19C80EE}"/>
              </a:ext>
            </a:extLst>
          </p:cNvPr>
          <p:cNvSpPr txBox="1"/>
          <p:nvPr/>
        </p:nvSpPr>
        <p:spPr>
          <a:xfrm>
            <a:off x="4923629" y="1607402"/>
            <a:ext cx="370395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700" kern="120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bakery</a:t>
            </a:r>
            <a:r>
              <a:rPr lang="en-US" sz="27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is </a:t>
            </a:r>
            <a:r>
              <a:rPr lang="en-US" sz="2700" kern="1200" dirty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near</a:t>
            </a:r>
            <a:r>
              <a:rPr lang="en-US" sz="27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the swimming pool.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65575-2533-4AA3-ACE3-A6BFB75C4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257800" y="3116945"/>
            <a:ext cx="1333024" cy="214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862D1-F4AE-4099-83A6-25F1096D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128834" y="3109325"/>
            <a:ext cx="1333024" cy="2146332"/>
          </a:xfrm>
          <a:prstGeom prst="rect">
            <a:avLst/>
          </a:prstGeom>
        </p:spPr>
      </p:pic>
      <p:pic>
        <p:nvPicPr>
          <p:cNvPr id="7" name="Picture 2" descr="Images of cartoon sumerian clock - #rock-cafe | Будильник, Бесплатные  рамки, Детские баннеры">
            <a:extLst>
              <a:ext uri="{FF2B5EF4-FFF2-40B4-BE49-F238E27FC236}">
                <a16:creationId xmlns:a16="http://schemas.microsoft.com/office/drawing/2014/main" id="{4D821182-A74D-4451-A788-B52712F0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87696"/>
            <a:ext cx="691246" cy="8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56CDE2-D528-4157-8566-AE74C7B0A4B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C009A9-105A-4351-8C20-A34970E000D7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58922E-2F13-4C6E-B60D-F00E6FB89ED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92E0C1-7EC8-49FE-8770-7D24CC092DC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55C9DE-CBB9-4D15-B5FD-EF356FF85EBF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F48481-6238-4240-AFF4-FF092F92298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07160-F1DD-48DA-BE79-E6C91E802B7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63A08F-ACDB-475F-BE58-E6F9FC6D9DF1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E3D632-6249-4075-AC8D-E013F39D1F6C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04819E-E07D-43C1-A3B0-CD9E2009EBE5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EE2AFD-3A93-4959-9DD6-EA9310428DA0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7F7DBC-7751-497F-9FE7-3F7EBB1F9F18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3D5E66-7A24-4DDE-AD76-A64AC77591C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69592F-1031-40A3-A68A-EA7EF99FC1F3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955791-CB70-4872-AB6C-5CCF4A3056A1}"/>
              </a:ext>
            </a:extLst>
          </p:cNvPr>
          <p:cNvSpPr/>
          <p:nvPr/>
        </p:nvSpPr>
        <p:spPr>
          <a:xfrm>
            <a:off x="8058150" y="285750"/>
            <a:ext cx="80554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 dirty="0">
                <a:solidFill>
                  <a:prstClr val="black"/>
                </a:solidFill>
                <a:latin typeface="#9Slide07 SVNStick A Round" panose="02000503000000000000" pitchFamily="2" charset="0"/>
              </a:rPr>
              <a:t>15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9A6F778-C5AC-4486-A9A1-E0ADCC7330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6200" y="429491"/>
            <a:ext cx="4537074" cy="413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0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3A974-F047-4F12-A658-A65FB19C80EE}"/>
              </a:ext>
            </a:extLst>
          </p:cNvPr>
          <p:cNvSpPr txBox="1"/>
          <p:nvPr/>
        </p:nvSpPr>
        <p:spPr>
          <a:xfrm>
            <a:off x="5086350" y="1463754"/>
            <a:ext cx="3886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pet shop is </a:t>
            </a:r>
            <a:r>
              <a:rPr lang="en-US" sz="2400" kern="1200" dirty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opposite</a:t>
            </a:r>
            <a:r>
              <a:rPr lang="en-US" sz="2400" kern="1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cinema.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65575-2533-4AA3-ACE3-A6BFB75C4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257800" y="3116945"/>
            <a:ext cx="1333024" cy="214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862D1-F4AE-4099-83A6-25F1096D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128834" y="3109325"/>
            <a:ext cx="1333024" cy="2146332"/>
          </a:xfrm>
          <a:prstGeom prst="rect">
            <a:avLst/>
          </a:prstGeom>
        </p:spPr>
      </p:pic>
      <p:pic>
        <p:nvPicPr>
          <p:cNvPr id="7" name="Picture 2" descr="Images of cartoon sumerian clock - #rock-cafe | Будильник, Бесплатные  рамки, Детские баннеры">
            <a:extLst>
              <a:ext uri="{FF2B5EF4-FFF2-40B4-BE49-F238E27FC236}">
                <a16:creationId xmlns:a16="http://schemas.microsoft.com/office/drawing/2014/main" id="{4D821182-A74D-4451-A788-B52712F0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87696"/>
            <a:ext cx="691246" cy="8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56CDE2-D528-4157-8566-AE74C7B0A4B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C009A9-105A-4351-8C20-A34970E000D7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58922E-2F13-4C6E-B60D-F00E6FB89ED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92E0C1-7EC8-49FE-8770-7D24CC092DC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55C9DE-CBB9-4D15-B5FD-EF356FF85EBF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F48481-6238-4240-AFF4-FF092F92298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07160-F1DD-48DA-BE79-E6C91E802B7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63A08F-ACDB-475F-BE58-E6F9FC6D9DF1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E3D632-6249-4075-AC8D-E013F39D1F6C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04819E-E07D-43C1-A3B0-CD9E2009EBE5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EE2AFD-3A93-4959-9DD6-EA9310428DA0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7F7DBC-7751-497F-9FE7-3F7EBB1F9F18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3D5E66-7A24-4DDE-AD76-A64AC77591C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69592F-1031-40A3-A68A-EA7EF99FC1F3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955791-CB70-4872-AB6C-5CCF4A3056A1}"/>
              </a:ext>
            </a:extLst>
          </p:cNvPr>
          <p:cNvSpPr/>
          <p:nvPr/>
        </p:nvSpPr>
        <p:spPr>
          <a:xfrm>
            <a:off x="8058150" y="285750"/>
            <a:ext cx="7876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 dirty="0">
                <a:solidFill>
                  <a:prstClr val="black"/>
                </a:solidFill>
                <a:latin typeface="#9Slide07 SVNStick A Round" panose="02000503000000000000" pitchFamily="2" charset="0"/>
              </a:rPr>
              <a:t>15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111D3FA-5342-4EB2-835F-5B30E76F1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97" y="261236"/>
            <a:ext cx="4566166" cy="443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4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3A974-F047-4F12-A658-A65FB19C80EE}"/>
              </a:ext>
            </a:extLst>
          </p:cNvPr>
          <p:cNvSpPr txBox="1"/>
          <p:nvPr/>
        </p:nvSpPr>
        <p:spPr>
          <a:xfrm>
            <a:off x="4887946" y="1619012"/>
            <a:ext cx="388812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7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cinema is </a:t>
            </a:r>
            <a:r>
              <a:rPr lang="en-US" sz="2700" kern="120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behind </a:t>
            </a:r>
            <a:r>
              <a:rPr lang="en-US" sz="27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sports shop.</a:t>
            </a:r>
            <a:endParaRPr lang="en-US" sz="2700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65575-2533-4AA3-ACE3-A6BFB75C4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257800" y="3116945"/>
            <a:ext cx="1333024" cy="214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862D1-F4AE-4099-83A6-25F1096D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128834" y="3109325"/>
            <a:ext cx="1333024" cy="2146332"/>
          </a:xfrm>
          <a:prstGeom prst="rect">
            <a:avLst/>
          </a:prstGeom>
        </p:spPr>
      </p:pic>
      <p:pic>
        <p:nvPicPr>
          <p:cNvPr id="7" name="Picture 2" descr="Images of cartoon sumerian clock - #rock-cafe | Будильник, Бесплатные  рамки, Детские баннеры">
            <a:extLst>
              <a:ext uri="{FF2B5EF4-FFF2-40B4-BE49-F238E27FC236}">
                <a16:creationId xmlns:a16="http://schemas.microsoft.com/office/drawing/2014/main" id="{4D821182-A74D-4451-A788-B52712F0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87696"/>
            <a:ext cx="691246" cy="8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56CDE2-D528-4157-8566-AE74C7B0A4B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C009A9-105A-4351-8C20-A34970E000D7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58922E-2F13-4C6E-B60D-F00E6FB89ED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92E0C1-7EC8-49FE-8770-7D24CC092DC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55C9DE-CBB9-4D15-B5FD-EF356FF85EBF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F48481-6238-4240-AFF4-FF092F92298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07160-F1DD-48DA-BE79-E6C91E802B7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63A08F-ACDB-475F-BE58-E6F9FC6D9DF1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E3D632-6249-4075-AC8D-E013F39D1F6C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04819E-E07D-43C1-A3B0-CD9E2009EBE5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EE2AFD-3A93-4959-9DD6-EA9310428DA0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7F7DBC-7751-497F-9FE7-3F7EBB1F9F18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3D5E66-7A24-4DDE-AD76-A64AC77591C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69592F-1031-40A3-A68A-EA7EF99FC1F3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955791-CB70-4872-AB6C-5CCF4A3056A1}"/>
              </a:ext>
            </a:extLst>
          </p:cNvPr>
          <p:cNvSpPr/>
          <p:nvPr/>
        </p:nvSpPr>
        <p:spPr>
          <a:xfrm>
            <a:off x="8058150" y="285750"/>
            <a:ext cx="7876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 dirty="0">
                <a:solidFill>
                  <a:prstClr val="black"/>
                </a:solidFill>
                <a:latin typeface="#9Slide07 SVNStick A Round" panose="02000503000000000000" pitchFamily="2" charset="0"/>
              </a:rPr>
              <a:t>15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7585FE-CE82-47E9-BC1F-18819D564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01212" y="162452"/>
            <a:ext cx="4686734" cy="455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72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3A974-F047-4F12-A658-A65FB19C80EE}"/>
              </a:ext>
            </a:extLst>
          </p:cNvPr>
          <p:cNvSpPr txBox="1"/>
          <p:nvPr/>
        </p:nvSpPr>
        <p:spPr>
          <a:xfrm>
            <a:off x="4516582" y="1717893"/>
            <a:ext cx="4184073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7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gift shop is </a:t>
            </a:r>
            <a:r>
              <a:rPr lang="en-US" sz="2700" kern="120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between</a:t>
            </a:r>
            <a:r>
              <a:rPr lang="en-US" sz="27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the swimming pool and the pet shop.</a:t>
            </a:r>
            <a:endParaRPr lang="en-US" sz="2700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65575-2533-4AA3-ACE3-A6BFB75C4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257800" y="3116945"/>
            <a:ext cx="1333024" cy="214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862D1-F4AE-4099-83A6-25F1096D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128834" y="3109325"/>
            <a:ext cx="1333024" cy="2146332"/>
          </a:xfrm>
          <a:prstGeom prst="rect">
            <a:avLst/>
          </a:prstGeom>
        </p:spPr>
      </p:pic>
      <p:pic>
        <p:nvPicPr>
          <p:cNvPr id="7" name="Picture 2" descr="Images of cartoon sumerian clock - #rock-cafe | Будильник, Бесплатные  рамки, Детские баннеры">
            <a:extLst>
              <a:ext uri="{FF2B5EF4-FFF2-40B4-BE49-F238E27FC236}">
                <a16:creationId xmlns:a16="http://schemas.microsoft.com/office/drawing/2014/main" id="{4D821182-A74D-4451-A788-B52712F0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87696"/>
            <a:ext cx="691246" cy="8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56CDE2-D528-4157-8566-AE74C7B0A4B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C009A9-105A-4351-8C20-A34970E000D7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58922E-2F13-4C6E-B60D-F00E6FB89ED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92E0C1-7EC8-49FE-8770-7D24CC092DC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55C9DE-CBB9-4D15-B5FD-EF356FF85EBF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F48481-6238-4240-AFF4-FF092F92298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07160-F1DD-48DA-BE79-E6C91E802B7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63A08F-ACDB-475F-BE58-E6F9FC6D9DF1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E3D632-6249-4075-AC8D-E013F39D1F6C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04819E-E07D-43C1-A3B0-CD9E2009EBE5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EE2AFD-3A93-4959-9DD6-EA9310428DA0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7F7DBC-7751-497F-9FE7-3F7EBB1F9F18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3D5E66-7A24-4DDE-AD76-A64AC77591C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69592F-1031-40A3-A68A-EA7EF99FC1F3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955791-CB70-4872-AB6C-5CCF4A3056A1}"/>
              </a:ext>
            </a:extLst>
          </p:cNvPr>
          <p:cNvSpPr/>
          <p:nvPr/>
        </p:nvSpPr>
        <p:spPr>
          <a:xfrm>
            <a:off x="8058150" y="285750"/>
            <a:ext cx="7876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 dirty="0">
                <a:solidFill>
                  <a:prstClr val="black"/>
                </a:solidFill>
                <a:latin typeface="#9Slide07 SVNStick A Round" panose="02000503000000000000" pitchFamily="2" charset="0"/>
              </a:rPr>
              <a:t>15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8064A2-8C83-456A-9FD3-553E7C759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73" y="428793"/>
            <a:ext cx="4440327" cy="42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3A974-F047-4F12-A658-A65FB19C80EE}"/>
              </a:ext>
            </a:extLst>
          </p:cNvPr>
          <p:cNvSpPr txBox="1"/>
          <p:nvPr/>
        </p:nvSpPr>
        <p:spPr>
          <a:xfrm>
            <a:off x="4572000" y="1611057"/>
            <a:ext cx="417739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7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gift shop is </a:t>
            </a:r>
            <a:r>
              <a:rPr lang="en-US" sz="2700" kern="120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opposite</a:t>
            </a:r>
            <a:r>
              <a:rPr lang="en-US" sz="2700" kern="12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7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pet shop.</a:t>
            </a:r>
            <a:endParaRPr lang="en-US" sz="2700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65575-2533-4AA3-ACE3-A6BFB75C4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257800" y="3116945"/>
            <a:ext cx="1333024" cy="214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862D1-F4AE-4099-83A6-25F1096D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128834" y="3109325"/>
            <a:ext cx="1333024" cy="2146332"/>
          </a:xfrm>
          <a:prstGeom prst="rect">
            <a:avLst/>
          </a:prstGeom>
        </p:spPr>
      </p:pic>
      <p:pic>
        <p:nvPicPr>
          <p:cNvPr id="7" name="Picture 2" descr="Images of cartoon sumerian clock - #rock-cafe | Будильник, Бесплатные  рамки, Детские баннеры">
            <a:extLst>
              <a:ext uri="{FF2B5EF4-FFF2-40B4-BE49-F238E27FC236}">
                <a16:creationId xmlns:a16="http://schemas.microsoft.com/office/drawing/2014/main" id="{4D821182-A74D-4451-A788-B52712F0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87696"/>
            <a:ext cx="691246" cy="8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56CDE2-D528-4157-8566-AE74C7B0A4B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C009A9-105A-4351-8C20-A34970E000D7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58922E-2F13-4C6E-B60D-F00E6FB89ED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92E0C1-7EC8-49FE-8770-7D24CC092DC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55C9DE-CBB9-4D15-B5FD-EF356FF85EBF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F48481-6238-4240-AFF4-FF092F92298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07160-F1DD-48DA-BE79-E6C91E802B7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63A08F-ACDB-475F-BE58-E6F9FC6D9DF1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E3D632-6249-4075-AC8D-E013F39D1F6C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40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04819E-E07D-43C1-A3B0-CD9E2009EBE5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EE2AFD-3A93-4959-9DD6-EA9310428DA0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7F7DBC-7751-497F-9FE7-3F7EBB1F9F18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3D5E66-7A24-4DDE-AD76-A64AC77591C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69592F-1031-40A3-A68A-EA7EF99FC1F3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>
                <a:solidFill>
                  <a:prstClr val="black"/>
                </a:solidFill>
                <a:latin typeface="#9Slide07 SVNStick A Round" panose="02000503000000000000" pitchFamily="2" charset="0"/>
              </a:rPr>
              <a:t>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955791-CB70-4872-AB6C-5CCF4A3056A1}"/>
              </a:ext>
            </a:extLst>
          </p:cNvPr>
          <p:cNvSpPr/>
          <p:nvPr/>
        </p:nvSpPr>
        <p:spPr>
          <a:xfrm>
            <a:off x="8058150" y="285750"/>
            <a:ext cx="7876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85800"/>
            <a:r>
              <a:rPr lang="en-US" sz="2400" kern="1200" dirty="0">
                <a:solidFill>
                  <a:prstClr val="black"/>
                </a:solidFill>
                <a:latin typeface="#9Slide07 SVNStick A Round" panose="02000503000000000000" pitchFamily="2" charset="0"/>
              </a:rPr>
              <a:t>15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C2A6A70-BB1D-4BF3-A74B-EB4D2616F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73" y="428793"/>
            <a:ext cx="4440327" cy="42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9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3A974-F047-4F12-A658-A65FB19C80EE}"/>
              </a:ext>
            </a:extLst>
          </p:cNvPr>
          <p:cNvSpPr txBox="1"/>
          <p:nvPr/>
        </p:nvSpPr>
        <p:spPr>
          <a:xfrm>
            <a:off x="4516582" y="1717893"/>
            <a:ext cx="41840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The </a:t>
            </a:r>
            <a:r>
              <a:rPr lang="en-US" sz="27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bakery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 is </a:t>
            </a:r>
            <a:r>
              <a:rPr lang="en-US" sz="2700" kern="1200" dirty="0">
                <a:solidFill>
                  <a:srgbClr val="C0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near</a:t>
            </a:r>
            <a:r>
              <a:rPr lang="en-US" sz="2700" kern="1200" dirty="0">
                <a:solidFill>
                  <a:srgbClr val="B29DB6">
                    <a:lumMod val="75000"/>
                  </a:srgbClr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Arial"/>
              </a:rPr>
              <a:t>the sports shop.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65575-2533-4AA3-ACE3-A6BFB75C4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257800" y="3116945"/>
            <a:ext cx="1333024" cy="214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862D1-F4AE-4099-83A6-25F1096D6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128834" y="3109325"/>
            <a:ext cx="1333024" cy="2146332"/>
          </a:xfrm>
          <a:prstGeom prst="rect">
            <a:avLst/>
          </a:prstGeom>
        </p:spPr>
      </p:pic>
      <p:pic>
        <p:nvPicPr>
          <p:cNvPr id="7" name="Picture 2" descr="Images of cartoon sumerian clock - #rock-cafe | Будильник, Бесплатные  рамки, Детские баннеры">
            <a:extLst>
              <a:ext uri="{FF2B5EF4-FFF2-40B4-BE49-F238E27FC236}">
                <a16:creationId xmlns:a16="http://schemas.microsoft.com/office/drawing/2014/main" id="{4D821182-A74D-4451-A788-B52712F0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87696"/>
            <a:ext cx="691246" cy="8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56CDE2-D528-4157-8566-AE74C7B0A4B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C009A9-105A-4351-8C20-A34970E000D7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58922E-2F13-4C6E-B60D-F00E6FB89ED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92E0C1-7EC8-49FE-8770-7D24CC092DC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55C9DE-CBB9-4D15-B5FD-EF356FF85EBF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F48481-6238-4240-AFF4-FF092F92298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F07160-F1DD-48DA-BE79-E6C91E802B7D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63A08F-ACDB-475F-BE58-E6F9FC6D9DF1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E3D632-6249-4075-AC8D-E013F39D1F6C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04819E-E07D-43C1-A3B0-CD9E2009EBE5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EE2AFD-3A93-4959-9DD6-EA9310428DA0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11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7F7DBC-7751-497F-9FE7-3F7EBB1F9F18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12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3D5E66-7A24-4DDE-AD76-A64AC77591CB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13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69592F-1031-40A3-A68A-EA7EF99FC1F3}"/>
              </a:ext>
            </a:extLst>
          </p:cNvPr>
          <p:cNvSpPr/>
          <p:nvPr/>
        </p:nvSpPr>
        <p:spPr>
          <a:xfrm>
            <a:off x="8172450" y="285750"/>
            <a:ext cx="6733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955791-CB70-4872-AB6C-5CCF4A3056A1}"/>
              </a:ext>
            </a:extLst>
          </p:cNvPr>
          <p:cNvSpPr/>
          <p:nvPr/>
        </p:nvSpPr>
        <p:spPr>
          <a:xfrm>
            <a:off x="8058150" y="285750"/>
            <a:ext cx="787656" cy="6733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Stick A Round" panose="02000503000000000000" pitchFamily="2" charset="0"/>
                <a:cs typeface="Arial"/>
                <a:sym typeface="Arial"/>
              </a:rPr>
              <a:t>15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53D1E38-5EA6-4A7D-925D-1E20C777E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02" y="445077"/>
            <a:ext cx="4044771" cy="386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ap Hands Cartoon Stock Illustrations – 1,099 Clap Hands ...">
            <a:extLst>
              <a:ext uri="{FF2B5EF4-FFF2-40B4-BE49-F238E27FC236}">
                <a16:creationId xmlns:a16="http://schemas.microsoft.com/office/drawing/2014/main" id="{1265B6FF-EF42-4F4B-A780-C13CB31AD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169" y="2450871"/>
            <a:ext cx="1836551" cy="183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987;p48">
            <a:extLst>
              <a:ext uri="{FF2B5EF4-FFF2-40B4-BE49-F238E27FC236}">
                <a16:creationId xmlns:a16="http://schemas.microsoft.com/office/drawing/2014/main" id="{8E03EB36-03AF-4D86-8579-37F17834EB96}"/>
              </a:ext>
            </a:extLst>
          </p:cNvPr>
          <p:cNvSpPr txBox="1">
            <a:spLocks/>
          </p:cNvSpPr>
          <p:nvPr/>
        </p:nvSpPr>
        <p:spPr>
          <a:xfrm>
            <a:off x="592842" y="2383964"/>
            <a:ext cx="8298397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Listen and clap. Which syllable is stressed?</a:t>
            </a:r>
          </a:p>
        </p:txBody>
      </p:sp>
    </p:spTree>
    <p:extLst>
      <p:ext uri="{BB962C8B-B14F-4D97-AF65-F5344CB8AC3E}">
        <p14:creationId xmlns:p14="http://schemas.microsoft.com/office/powerpoint/2010/main" val="59829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7;p48">
            <a:extLst>
              <a:ext uri="{FF2B5EF4-FFF2-40B4-BE49-F238E27FC236}">
                <a16:creationId xmlns:a16="http://schemas.microsoft.com/office/drawing/2014/main" id="{9DCC7F8C-4A4E-4369-93AD-39BC3BC1348B}"/>
              </a:ext>
            </a:extLst>
          </p:cNvPr>
          <p:cNvSpPr txBox="1">
            <a:spLocks/>
          </p:cNvSpPr>
          <p:nvPr/>
        </p:nvSpPr>
        <p:spPr>
          <a:xfrm>
            <a:off x="340962" y="1118774"/>
            <a:ext cx="8462075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campsite</a:t>
            </a:r>
          </a:p>
        </p:txBody>
      </p:sp>
      <p:pic>
        <p:nvPicPr>
          <p:cNvPr id="6" name="Picture 4" descr="Clap Clipart PNG Images, Clap Clipart Clipart Free Download">
            <a:extLst>
              <a:ext uri="{FF2B5EF4-FFF2-40B4-BE49-F238E27FC236}">
                <a16:creationId xmlns:a16="http://schemas.microsoft.com/office/drawing/2014/main" id="{2203C8BA-D3B7-4ECC-9A02-81D429566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92" y="1761974"/>
            <a:ext cx="1339542" cy="13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lap Clipart PNG Images, Clap Clipart Clipart Free Download">
            <a:extLst>
              <a:ext uri="{FF2B5EF4-FFF2-40B4-BE49-F238E27FC236}">
                <a16:creationId xmlns:a16="http://schemas.microsoft.com/office/drawing/2014/main" id="{BD0EE283-1143-402B-95CE-F4F9AF3A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833" y="2089584"/>
            <a:ext cx="804859" cy="79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uscalif029">
            <a:hlinkClick r:id="" action="ppaction://media"/>
            <a:extLst>
              <a:ext uri="{FF2B5EF4-FFF2-40B4-BE49-F238E27FC236}">
                <a16:creationId xmlns:a16="http://schemas.microsoft.com/office/drawing/2014/main" id="{282C616C-EB8A-42A1-89E7-2AE404052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15574"/>
            <a:ext cx="406400" cy="406400"/>
          </a:xfrm>
          <a:prstGeom prst="rect">
            <a:avLst/>
          </a:prstGeom>
        </p:spPr>
      </p:pic>
      <p:sp>
        <p:nvSpPr>
          <p:cNvPr id="8" name="Google Shape;987;p48">
            <a:extLst>
              <a:ext uri="{FF2B5EF4-FFF2-40B4-BE49-F238E27FC236}">
                <a16:creationId xmlns:a16="http://schemas.microsoft.com/office/drawing/2014/main" id="{B7585D7B-7E65-4A87-A4F5-A14433B0AFAC}"/>
              </a:ext>
            </a:extLst>
          </p:cNvPr>
          <p:cNvSpPr txBox="1">
            <a:spLocks/>
          </p:cNvSpPr>
          <p:nvPr/>
        </p:nvSpPr>
        <p:spPr>
          <a:xfrm>
            <a:off x="810487" y="1118774"/>
            <a:ext cx="7356763" cy="64320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‘camp</a:t>
            </a:r>
            <a:r>
              <a:rPr lang="en-US" sz="5400" b="1" dirty="0">
                <a:latin typeface="Comic Sans MS" panose="030F0702030302020204" pitchFamily="66" charset="0"/>
              </a:rPr>
              <a:t>site</a:t>
            </a:r>
          </a:p>
        </p:txBody>
      </p:sp>
    </p:spTree>
    <p:extLst>
      <p:ext uri="{BB962C8B-B14F-4D97-AF65-F5344CB8AC3E}">
        <p14:creationId xmlns:p14="http://schemas.microsoft.com/office/powerpoint/2010/main" val="272691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7;p48">
            <a:extLst>
              <a:ext uri="{FF2B5EF4-FFF2-40B4-BE49-F238E27FC236}">
                <a16:creationId xmlns:a16="http://schemas.microsoft.com/office/drawing/2014/main" id="{6138764B-A915-440B-9565-2E2F6DD19663}"/>
              </a:ext>
            </a:extLst>
          </p:cNvPr>
          <p:cNvSpPr txBox="1">
            <a:spLocks/>
          </p:cNvSpPr>
          <p:nvPr/>
        </p:nvSpPr>
        <p:spPr>
          <a:xfrm>
            <a:off x="340962" y="1118774"/>
            <a:ext cx="8462075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shopping</a:t>
            </a:r>
          </a:p>
        </p:txBody>
      </p:sp>
      <p:pic>
        <p:nvPicPr>
          <p:cNvPr id="3" name="Picture 4" descr="Clap Clipart PNG Images, Clap Clipart Clipart Free Download">
            <a:extLst>
              <a:ext uri="{FF2B5EF4-FFF2-40B4-BE49-F238E27FC236}">
                <a16:creationId xmlns:a16="http://schemas.microsoft.com/office/drawing/2014/main" id="{5176C7A6-5575-4245-B66E-05CE29966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92" y="1761974"/>
            <a:ext cx="1339542" cy="13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lap Clipart PNG Images, Clap Clipart Clipart Free Download">
            <a:extLst>
              <a:ext uri="{FF2B5EF4-FFF2-40B4-BE49-F238E27FC236}">
                <a16:creationId xmlns:a16="http://schemas.microsoft.com/office/drawing/2014/main" id="{4126BDB8-D9E5-4523-8AFC-247E7641D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833" y="2105083"/>
            <a:ext cx="804859" cy="79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hopping">
            <a:hlinkClick r:id="" action="ppaction://media"/>
            <a:extLst>
              <a:ext uri="{FF2B5EF4-FFF2-40B4-BE49-F238E27FC236}">
                <a16:creationId xmlns:a16="http://schemas.microsoft.com/office/drawing/2014/main" id="{9CA52DC8-BF45-48D0-851C-E367D9A46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762" y="1237174"/>
            <a:ext cx="406400" cy="406400"/>
          </a:xfrm>
          <a:prstGeom prst="rect">
            <a:avLst/>
          </a:prstGeom>
        </p:spPr>
      </p:pic>
      <p:sp>
        <p:nvSpPr>
          <p:cNvPr id="6" name="Google Shape;987;p48">
            <a:extLst>
              <a:ext uri="{FF2B5EF4-FFF2-40B4-BE49-F238E27FC236}">
                <a16:creationId xmlns:a16="http://schemas.microsoft.com/office/drawing/2014/main" id="{5E54F799-F9C1-478E-8D04-332D47D13F04}"/>
              </a:ext>
            </a:extLst>
          </p:cNvPr>
          <p:cNvSpPr txBox="1">
            <a:spLocks/>
          </p:cNvSpPr>
          <p:nvPr/>
        </p:nvSpPr>
        <p:spPr>
          <a:xfrm>
            <a:off x="818800" y="1118774"/>
            <a:ext cx="7356763" cy="64320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‘shop</a:t>
            </a:r>
            <a:r>
              <a:rPr lang="en-US" sz="5400" b="1" dirty="0">
                <a:latin typeface="Comic Sans MS" panose="030F0702030302020204" pitchFamily="66" charset="0"/>
              </a:rPr>
              <a:t>ping</a:t>
            </a:r>
          </a:p>
        </p:txBody>
      </p:sp>
    </p:spTree>
    <p:extLst>
      <p:ext uri="{BB962C8B-B14F-4D97-AF65-F5344CB8AC3E}">
        <p14:creationId xmlns:p14="http://schemas.microsoft.com/office/powerpoint/2010/main" val="376762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15" y="3331066"/>
            <a:ext cx="742642" cy="33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787" y="4353948"/>
            <a:ext cx="1611747" cy="90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76333" y="-298470"/>
            <a:ext cx="817982" cy="13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7">
            <a:extLst>
              <a:ext uri="{FF2B5EF4-FFF2-40B4-BE49-F238E27FC236}">
                <a16:creationId xmlns:a16="http://schemas.microsoft.com/office/drawing/2014/main" id="{C3CA57C5-2CB9-18A6-A7E1-797B1C6F49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5950" y="514350"/>
            <a:ext cx="5372100" cy="4171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67202"/>
              </a:avLst>
            </a:prstTxWarp>
          </a:bodyPr>
          <a:lstStyle/>
          <a:p>
            <a:r>
              <a:rPr lang="en-US" sz="33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Commerce"/>
              </a:rPr>
              <a:t>Welcome to our class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13E2D89C-79BD-6ED7-BC04-8332E4636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2343151"/>
            <a:ext cx="5143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</a:t>
            </a:r>
            <a:r>
              <a:rPr lang="en-US" altLang="en-US" sz="27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Giang 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17CF01A4-8E86-D654-5151-5271BFD85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914651"/>
            <a:ext cx="4857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  My Tho No 1 Primary School</a:t>
            </a:r>
            <a:endParaRPr lang="en-US" altLang="en-US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D4E91AA1-E71C-5959-37D6-6568C420D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3514725"/>
            <a:ext cx="3771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School year: 2023 - 2024</a:t>
            </a:r>
            <a:r>
              <a:rPr lang="vi-VN" altLang="en-US" sz="27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endParaRPr lang="en-US" altLang="en-US" sz="27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8" descr="bay nao">
            <a:extLst>
              <a:ext uri="{FF2B5EF4-FFF2-40B4-BE49-F238E27FC236}">
                <a16:creationId xmlns:a16="http://schemas.microsoft.com/office/drawing/2014/main" id="{1A011BB3-1C08-7EB8-CAB4-478E21CEC3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886189"/>
            <a:ext cx="13144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icture1aaaa">
            <a:extLst>
              <a:ext uri="{FF2B5EF4-FFF2-40B4-BE49-F238E27FC236}">
                <a16:creationId xmlns:a16="http://schemas.microsoft.com/office/drawing/2014/main" id="{FCD83E1F-8168-DE7C-9776-24DAFAF9A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256523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ff">
            <a:extLst>
              <a:ext uri="{FF2B5EF4-FFF2-40B4-BE49-F238E27FC236}">
                <a16:creationId xmlns:a16="http://schemas.microsoft.com/office/drawing/2014/main" id="{0DA96338-3E8D-0BE3-F62B-3DCFEA76E8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2333">
            <a:off x="-134425" y="2399929"/>
            <a:ext cx="1285875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icture1aaaa">
            <a:extLst>
              <a:ext uri="{FF2B5EF4-FFF2-40B4-BE49-F238E27FC236}">
                <a16:creationId xmlns:a16="http://schemas.microsoft.com/office/drawing/2014/main" id="{56741481-EE03-7F17-CC76-0EE7D4BD0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40943" y="3633101"/>
            <a:ext cx="18859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POINSET2">
            <a:extLst>
              <a:ext uri="{FF2B5EF4-FFF2-40B4-BE49-F238E27FC236}">
                <a16:creationId xmlns:a16="http://schemas.microsoft.com/office/drawing/2014/main" id="{D82ED3BA-0CE5-A723-EB5C-4A513D24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298214" y="-19980"/>
            <a:ext cx="817982" cy="150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bay nao">
            <a:extLst>
              <a:ext uri="{FF2B5EF4-FFF2-40B4-BE49-F238E27FC236}">
                <a16:creationId xmlns:a16="http://schemas.microsoft.com/office/drawing/2014/main" id="{046CD4C7-7280-A42C-3994-8F79146CB0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404" y="3096648"/>
            <a:ext cx="13144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31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7;p48">
            <a:extLst>
              <a:ext uri="{FF2B5EF4-FFF2-40B4-BE49-F238E27FC236}">
                <a16:creationId xmlns:a16="http://schemas.microsoft.com/office/drawing/2014/main" id="{BFB88D59-20B6-4642-B3E1-70CD55CCF895}"/>
              </a:ext>
            </a:extLst>
          </p:cNvPr>
          <p:cNvSpPr txBox="1">
            <a:spLocks/>
          </p:cNvSpPr>
          <p:nvPr/>
        </p:nvSpPr>
        <p:spPr>
          <a:xfrm>
            <a:off x="806335" y="1118774"/>
            <a:ext cx="7356763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bookshop</a:t>
            </a:r>
          </a:p>
        </p:txBody>
      </p:sp>
      <p:pic>
        <p:nvPicPr>
          <p:cNvPr id="3" name="Picture 4" descr="Clap Clipart PNG Images, Clap Clipart Clipart Free Download">
            <a:extLst>
              <a:ext uri="{FF2B5EF4-FFF2-40B4-BE49-F238E27FC236}">
                <a16:creationId xmlns:a16="http://schemas.microsoft.com/office/drawing/2014/main" id="{B45919F6-A0A5-4DC4-87AF-A0E942D7E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92" y="1761974"/>
            <a:ext cx="1339542" cy="13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lap Clipart PNG Images, Clap Clipart Clipart Free Download">
            <a:extLst>
              <a:ext uri="{FF2B5EF4-FFF2-40B4-BE49-F238E27FC236}">
                <a16:creationId xmlns:a16="http://schemas.microsoft.com/office/drawing/2014/main" id="{436E8AF7-09EE-4AC0-833F-3C3DF1878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833" y="2089584"/>
            <a:ext cx="804859" cy="79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usbooks002">
            <a:hlinkClick r:id="" action="ppaction://media"/>
            <a:extLst>
              <a:ext uri="{FF2B5EF4-FFF2-40B4-BE49-F238E27FC236}">
                <a16:creationId xmlns:a16="http://schemas.microsoft.com/office/drawing/2014/main" id="{DD52819D-8624-446B-B19C-F6B2D81D3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33974"/>
            <a:ext cx="406400" cy="406400"/>
          </a:xfrm>
          <a:prstGeom prst="rect">
            <a:avLst/>
          </a:prstGeom>
        </p:spPr>
      </p:pic>
      <p:sp>
        <p:nvSpPr>
          <p:cNvPr id="6" name="Google Shape;987;p48">
            <a:extLst>
              <a:ext uri="{FF2B5EF4-FFF2-40B4-BE49-F238E27FC236}">
                <a16:creationId xmlns:a16="http://schemas.microsoft.com/office/drawing/2014/main" id="{7A3E0B4D-43CE-470D-95FB-5A400D2CA831}"/>
              </a:ext>
            </a:extLst>
          </p:cNvPr>
          <p:cNvSpPr txBox="1">
            <a:spLocks/>
          </p:cNvSpPr>
          <p:nvPr/>
        </p:nvSpPr>
        <p:spPr>
          <a:xfrm>
            <a:off x="722361" y="1118774"/>
            <a:ext cx="7356763" cy="64320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‘book</a:t>
            </a:r>
            <a:r>
              <a:rPr lang="en-US" sz="5400" b="1" dirty="0">
                <a:latin typeface="Comic Sans MS" panose="030F0702030302020204" pitchFamily="66" charset="0"/>
              </a:rPr>
              <a:t>shop</a:t>
            </a:r>
          </a:p>
        </p:txBody>
      </p:sp>
    </p:spTree>
    <p:extLst>
      <p:ext uri="{BB962C8B-B14F-4D97-AF65-F5344CB8AC3E}">
        <p14:creationId xmlns:p14="http://schemas.microsoft.com/office/powerpoint/2010/main" val="27466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7;p48">
            <a:extLst>
              <a:ext uri="{FF2B5EF4-FFF2-40B4-BE49-F238E27FC236}">
                <a16:creationId xmlns:a16="http://schemas.microsoft.com/office/drawing/2014/main" id="{B130A19F-51FF-47C2-BF38-5517539097D4}"/>
              </a:ext>
            </a:extLst>
          </p:cNvPr>
          <p:cNvSpPr txBox="1">
            <a:spLocks/>
          </p:cNvSpPr>
          <p:nvPr/>
        </p:nvSpPr>
        <p:spPr>
          <a:xfrm>
            <a:off x="340962" y="1118774"/>
            <a:ext cx="8462075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 err="1">
                <a:latin typeface="Comic Sans MS" panose="030F0702030302020204" pitchFamily="66" charset="0"/>
              </a:rPr>
              <a:t>centre</a:t>
            </a:r>
            <a:endParaRPr 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4" descr="Clap Clipart PNG Images, Clap Clipart Clipart Free Download">
            <a:extLst>
              <a:ext uri="{FF2B5EF4-FFF2-40B4-BE49-F238E27FC236}">
                <a16:creationId xmlns:a16="http://schemas.microsoft.com/office/drawing/2014/main" id="{68BC4C2E-8B9D-4230-9212-D2936AF34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457" y="1761974"/>
            <a:ext cx="1339542" cy="13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lap Clipart PNG Images, Clap Clipart Clipart Free Download">
            <a:extLst>
              <a:ext uri="{FF2B5EF4-FFF2-40B4-BE49-F238E27FC236}">
                <a16:creationId xmlns:a16="http://schemas.microsoft.com/office/drawing/2014/main" id="{13CA002D-1784-4FBB-BEA6-3398FB819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586" y="2027591"/>
            <a:ext cx="804859" cy="79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us70754 (1)">
            <a:hlinkClick r:id="" action="ppaction://media"/>
            <a:extLst>
              <a:ext uri="{FF2B5EF4-FFF2-40B4-BE49-F238E27FC236}">
                <a16:creationId xmlns:a16="http://schemas.microsoft.com/office/drawing/2014/main" id="{0E988EEE-BE3F-4D6D-BE75-486F2AC5D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34196"/>
            <a:ext cx="643200" cy="643200"/>
          </a:xfrm>
          <a:prstGeom prst="rect">
            <a:avLst/>
          </a:prstGeom>
        </p:spPr>
      </p:pic>
      <p:sp>
        <p:nvSpPr>
          <p:cNvPr id="6" name="Google Shape;987;p48">
            <a:extLst>
              <a:ext uri="{FF2B5EF4-FFF2-40B4-BE49-F238E27FC236}">
                <a16:creationId xmlns:a16="http://schemas.microsoft.com/office/drawing/2014/main" id="{93DF4038-616C-4193-B0C4-1C6A11A20CFE}"/>
              </a:ext>
            </a:extLst>
          </p:cNvPr>
          <p:cNvSpPr txBox="1">
            <a:spLocks/>
          </p:cNvSpPr>
          <p:nvPr/>
        </p:nvSpPr>
        <p:spPr>
          <a:xfrm>
            <a:off x="722361" y="1118774"/>
            <a:ext cx="7356763" cy="64320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‘</a:t>
            </a:r>
            <a:r>
              <a:rPr lang="en-US" sz="5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cen</a:t>
            </a:r>
            <a:r>
              <a:rPr lang="en-US" sz="5400" b="1" dirty="0" err="1">
                <a:latin typeface="Comic Sans MS" panose="030F0702030302020204" pitchFamily="66" charset="0"/>
              </a:rPr>
              <a:t>tre</a:t>
            </a:r>
            <a:endParaRPr lang="en-US" sz="5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51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7;p48">
            <a:extLst>
              <a:ext uri="{FF2B5EF4-FFF2-40B4-BE49-F238E27FC236}">
                <a16:creationId xmlns:a16="http://schemas.microsoft.com/office/drawing/2014/main" id="{401EF1DF-CBA5-4FBD-9004-DC8FC14FA5D6}"/>
              </a:ext>
            </a:extLst>
          </p:cNvPr>
          <p:cNvSpPr txBox="1">
            <a:spLocks/>
          </p:cNvSpPr>
          <p:nvPr/>
        </p:nvSpPr>
        <p:spPr>
          <a:xfrm>
            <a:off x="340962" y="1118774"/>
            <a:ext cx="8462075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behind</a:t>
            </a:r>
          </a:p>
        </p:txBody>
      </p:sp>
      <p:pic>
        <p:nvPicPr>
          <p:cNvPr id="3" name="Picture 4" descr="Clap Clipart PNG Images, Clap Clipart Clipart Free Download">
            <a:extLst>
              <a:ext uri="{FF2B5EF4-FFF2-40B4-BE49-F238E27FC236}">
                <a16:creationId xmlns:a16="http://schemas.microsoft.com/office/drawing/2014/main" id="{85E03463-6A88-4F54-8EBA-6AA4D29B4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033" y="1777791"/>
            <a:ext cx="1339542" cy="13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lap Clipart PNG Images, Clap Clipart Clipart Free Download">
            <a:extLst>
              <a:ext uri="{FF2B5EF4-FFF2-40B4-BE49-F238E27FC236}">
                <a16:creationId xmlns:a16="http://schemas.microsoft.com/office/drawing/2014/main" id="{AF8948C5-5722-4A4D-854E-1853625A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794" y="2043408"/>
            <a:ext cx="804859" cy="79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ehind">
            <a:hlinkClick r:id="" action="ppaction://media"/>
            <a:extLst>
              <a:ext uri="{FF2B5EF4-FFF2-40B4-BE49-F238E27FC236}">
                <a16:creationId xmlns:a16="http://schemas.microsoft.com/office/drawing/2014/main" id="{6980405F-920A-4B2D-B7D9-2BECCAADD7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4" y="923374"/>
            <a:ext cx="488994" cy="488994"/>
          </a:xfrm>
          <a:prstGeom prst="rect">
            <a:avLst/>
          </a:prstGeom>
        </p:spPr>
      </p:pic>
      <p:sp>
        <p:nvSpPr>
          <p:cNvPr id="6" name="Google Shape;987;p48">
            <a:extLst>
              <a:ext uri="{FF2B5EF4-FFF2-40B4-BE49-F238E27FC236}">
                <a16:creationId xmlns:a16="http://schemas.microsoft.com/office/drawing/2014/main" id="{B2115184-12E2-47FD-8BA2-5D4E7651AB04}"/>
              </a:ext>
            </a:extLst>
          </p:cNvPr>
          <p:cNvSpPr txBox="1">
            <a:spLocks/>
          </p:cNvSpPr>
          <p:nvPr/>
        </p:nvSpPr>
        <p:spPr>
          <a:xfrm>
            <a:off x="893617" y="1102957"/>
            <a:ext cx="7356763" cy="64320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 err="1">
                <a:latin typeface="Comic Sans MS" panose="030F0702030302020204" pitchFamily="66" charset="0"/>
              </a:rPr>
              <a:t>be</a:t>
            </a:r>
            <a:r>
              <a:rPr lang="en-US" sz="5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sz="5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hind</a:t>
            </a:r>
            <a:endParaRPr lang="en-US" sz="5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39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7;p48">
            <a:extLst>
              <a:ext uri="{FF2B5EF4-FFF2-40B4-BE49-F238E27FC236}">
                <a16:creationId xmlns:a16="http://schemas.microsoft.com/office/drawing/2014/main" id="{401EF1DF-CBA5-4FBD-9004-DC8FC14FA5D6}"/>
              </a:ext>
            </a:extLst>
          </p:cNvPr>
          <p:cNvSpPr txBox="1">
            <a:spLocks/>
          </p:cNvSpPr>
          <p:nvPr/>
        </p:nvSpPr>
        <p:spPr>
          <a:xfrm>
            <a:off x="340962" y="1118774"/>
            <a:ext cx="8462075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between</a:t>
            </a:r>
          </a:p>
        </p:txBody>
      </p:sp>
      <p:pic>
        <p:nvPicPr>
          <p:cNvPr id="3" name="Picture 4" descr="Clap Clipart PNG Images, Clap Clipart Clipart Free Download">
            <a:extLst>
              <a:ext uri="{FF2B5EF4-FFF2-40B4-BE49-F238E27FC236}">
                <a16:creationId xmlns:a16="http://schemas.microsoft.com/office/drawing/2014/main" id="{85E03463-6A88-4F54-8EBA-6AA4D29B4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3" y="1811083"/>
            <a:ext cx="1339542" cy="13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lap Clipart PNG Images, Clap Clipart Clipart Free Download">
            <a:extLst>
              <a:ext uri="{FF2B5EF4-FFF2-40B4-BE49-F238E27FC236}">
                <a16:creationId xmlns:a16="http://schemas.microsoft.com/office/drawing/2014/main" id="{AF8948C5-5722-4A4D-854E-1853625A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44" y="2076700"/>
            <a:ext cx="804859" cy="79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etween">
            <a:hlinkClick r:id="" action="ppaction://media"/>
            <a:extLst>
              <a:ext uri="{FF2B5EF4-FFF2-40B4-BE49-F238E27FC236}">
                <a16:creationId xmlns:a16="http://schemas.microsoft.com/office/drawing/2014/main" id="{9943DA10-5440-44D5-8B83-7DCD3EAA9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762" y="763561"/>
            <a:ext cx="406400" cy="406400"/>
          </a:xfrm>
          <a:prstGeom prst="rect">
            <a:avLst/>
          </a:prstGeom>
        </p:spPr>
      </p:pic>
      <p:sp>
        <p:nvSpPr>
          <p:cNvPr id="6" name="Google Shape;987;p48">
            <a:extLst>
              <a:ext uri="{FF2B5EF4-FFF2-40B4-BE49-F238E27FC236}">
                <a16:creationId xmlns:a16="http://schemas.microsoft.com/office/drawing/2014/main" id="{32A0878C-345B-4A51-8C07-8C3F5B3B7FC0}"/>
              </a:ext>
            </a:extLst>
          </p:cNvPr>
          <p:cNvSpPr txBox="1">
            <a:spLocks/>
          </p:cNvSpPr>
          <p:nvPr/>
        </p:nvSpPr>
        <p:spPr>
          <a:xfrm>
            <a:off x="893617" y="1118774"/>
            <a:ext cx="7356763" cy="64320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>
                <a:latin typeface="Comic Sans MS" panose="030F0702030302020204" pitchFamily="66" charset="0"/>
              </a:rPr>
              <a:t>be</a:t>
            </a:r>
            <a:r>
              <a:rPr lang="en-US" sz="5400" b="1">
                <a:solidFill>
                  <a:srgbClr val="C00000"/>
                </a:solidFill>
                <a:latin typeface="Comic Sans MS" panose="030F0702030302020204" pitchFamily="66" charset="0"/>
              </a:rPr>
              <a:t>’tween</a:t>
            </a:r>
            <a:endParaRPr lang="en-US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69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7;p48">
            <a:extLst>
              <a:ext uri="{FF2B5EF4-FFF2-40B4-BE49-F238E27FC236}">
                <a16:creationId xmlns:a16="http://schemas.microsoft.com/office/drawing/2014/main" id="{E5DC563E-CA8A-4C7A-8910-B30744E64DD1}"/>
              </a:ext>
            </a:extLst>
          </p:cNvPr>
          <p:cNvSpPr txBox="1">
            <a:spLocks/>
          </p:cNvSpPr>
          <p:nvPr/>
        </p:nvSpPr>
        <p:spPr>
          <a:xfrm>
            <a:off x="-1467198" y="1335713"/>
            <a:ext cx="7356763" cy="6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 err="1">
                <a:latin typeface="Comic Sans MS" panose="030F0702030302020204" pitchFamily="66" charset="0"/>
              </a:rPr>
              <a:t>be</a:t>
            </a:r>
            <a:r>
              <a:rPr lang="en-US" sz="5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’hind</a:t>
            </a:r>
            <a:endParaRPr lang="en-US" sz="5400" b="1" dirty="0">
              <a:latin typeface="Comic Sans MS" panose="030F0702030302020204" pitchFamily="66" charset="0"/>
            </a:endParaRPr>
          </a:p>
        </p:txBody>
      </p:sp>
      <p:sp>
        <p:nvSpPr>
          <p:cNvPr id="3" name="Google Shape;987;p48">
            <a:extLst>
              <a:ext uri="{FF2B5EF4-FFF2-40B4-BE49-F238E27FC236}">
                <a16:creationId xmlns:a16="http://schemas.microsoft.com/office/drawing/2014/main" id="{727693EC-C00A-4C45-B2A1-B6A8FDF952D2}"/>
              </a:ext>
            </a:extLst>
          </p:cNvPr>
          <p:cNvSpPr txBox="1">
            <a:spLocks/>
          </p:cNvSpPr>
          <p:nvPr/>
        </p:nvSpPr>
        <p:spPr>
          <a:xfrm>
            <a:off x="-1251067" y="2571750"/>
            <a:ext cx="7356763" cy="6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>
                <a:latin typeface="Comic Sans MS" panose="030F0702030302020204" pitchFamily="66" charset="0"/>
              </a:rPr>
              <a:t>be</a:t>
            </a:r>
            <a:r>
              <a:rPr lang="en-US" sz="5400" b="1">
                <a:solidFill>
                  <a:srgbClr val="C00000"/>
                </a:solidFill>
                <a:latin typeface="Comic Sans MS" panose="030F0702030302020204" pitchFamily="66" charset="0"/>
              </a:rPr>
              <a:t>’tween</a:t>
            </a:r>
            <a:endParaRPr lang="en-US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E326154-5AA9-4657-A9EF-9AF0F0E31FE4}"/>
              </a:ext>
            </a:extLst>
          </p:cNvPr>
          <p:cNvSpPr/>
          <p:nvPr/>
        </p:nvSpPr>
        <p:spPr>
          <a:xfrm>
            <a:off x="4400502" y="2005168"/>
            <a:ext cx="598516" cy="5403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87;p48">
            <a:extLst>
              <a:ext uri="{FF2B5EF4-FFF2-40B4-BE49-F238E27FC236}">
                <a16:creationId xmlns:a16="http://schemas.microsoft.com/office/drawing/2014/main" id="{AD63BBE7-A144-4C57-B093-1234013AD451}"/>
              </a:ext>
            </a:extLst>
          </p:cNvPr>
          <p:cNvSpPr txBox="1">
            <a:spLocks/>
          </p:cNvSpPr>
          <p:nvPr/>
        </p:nvSpPr>
        <p:spPr>
          <a:xfrm>
            <a:off x="4999018" y="475824"/>
            <a:ext cx="3636098" cy="3599014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The stress is on the </a:t>
            </a:r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second</a:t>
            </a:r>
            <a:r>
              <a:rPr lang="en-US" sz="4000" dirty="0">
                <a:latin typeface="Comic Sans MS" panose="030F0702030302020204" pitchFamily="66" charset="0"/>
              </a:rPr>
              <a:t> syllable </a:t>
            </a:r>
          </a:p>
        </p:txBody>
      </p:sp>
    </p:spTree>
    <p:extLst>
      <p:ext uri="{BB962C8B-B14F-4D97-AF65-F5344CB8AC3E}">
        <p14:creationId xmlns:p14="http://schemas.microsoft.com/office/powerpoint/2010/main" val="30449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6ECA41-02D2-8A70-1FDE-E1487B4FC222}"/>
              </a:ext>
            </a:extLst>
          </p:cNvPr>
          <p:cNvSpPr txBox="1"/>
          <p:nvPr/>
        </p:nvSpPr>
        <p:spPr>
          <a:xfrm>
            <a:off x="2033194" y="10757"/>
            <a:ext cx="5454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Friday, April 19</a:t>
            </a:r>
            <a:r>
              <a:rPr lang="en-US" sz="2800" baseline="30000" dirty="0">
                <a:solidFill>
                  <a:srgbClr val="0070C0"/>
                </a:solidFill>
              </a:rPr>
              <a:t>th</a:t>
            </a:r>
            <a:r>
              <a:rPr lang="en-US" sz="2800" dirty="0">
                <a:solidFill>
                  <a:srgbClr val="0070C0"/>
                </a:solidFill>
              </a:rPr>
              <a:t>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A2D62-D0F0-B79B-C8B4-80E1052434BA}"/>
              </a:ext>
            </a:extLst>
          </p:cNvPr>
          <p:cNvSpPr txBox="1"/>
          <p:nvPr/>
        </p:nvSpPr>
        <p:spPr>
          <a:xfrm>
            <a:off x="2033194" y="533977"/>
            <a:ext cx="5454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Unit 18: At the shopping </a:t>
            </a:r>
            <a:r>
              <a:rPr lang="en-US" sz="2800" dirty="0" err="1">
                <a:solidFill>
                  <a:srgbClr val="0070C0"/>
                </a:solidFill>
              </a:rPr>
              <a:t>centre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B1F31-E81C-974A-34A5-F5F5D7609168}"/>
              </a:ext>
            </a:extLst>
          </p:cNvPr>
          <p:cNvSpPr txBox="1"/>
          <p:nvPr/>
        </p:nvSpPr>
        <p:spPr>
          <a:xfrm>
            <a:off x="2131806" y="1057197"/>
            <a:ext cx="5454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Lesson 3: Part 1, 2,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108A49-DBBB-7112-8A37-D004CE89DE36}"/>
              </a:ext>
            </a:extLst>
          </p:cNvPr>
          <p:cNvSpPr txBox="1"/>
          <p:nvPr/>
        </p:nvSpPr>
        <p:spPr>
          <a:xfrm>
            <a:off x="2592593" y="2025222"/>
            <a:ext cx="3560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1. Listen and repeat.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27424D-6D33-337F-9656-3FA280E46A0B}"/>
              </a:ext>
            </a:extLst>
          </p:cNvPr>
          <p:cNvSpPr txBox="1"/>
          <p:nvPr/>
        </p:nvSpPr>
        <p:spPr>
          <a:xfrm>
            <a:off x="2592592" y="2731637"/>
            <a:ext cx="3560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2. Listen and circle.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26BD3-228F-6AB3-9987-2AF9AC67F94C}"/>
              </a:ext>
            </a:extLst>
          </p:cNvPr>
          <p:cNvSpPr txBox="1"/>
          <p:nvPr/>
        </p:nvSpPr>
        <p:spPr>
          <a:xfrm>
            <a:off x="2592592" y="3576144"/>
            <a:ext cx="3560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3. Let’s chant.</a:t>
            </a:r>
          </a:p>
        </p:txBody>
      </p:sp>
    </p:spTree>
    <p:extLst>
      <p:ext uri="{BB962C8B-B14F-4D97-AF65-F5344CB8AC3E}">
        <p14:creationId xmlns:p14="http://schemas.microsoft.com/office/powerpoint/2010/main" val="235995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52"/>
          <p:cNvSpPr/>
          <p:nvPr/>
        </p:nvSpPr>
        <p:spPr>
          <a:xfrm>
            <a:off x="519336" y="1012577"/>
            <a:ext cx="3771881" cy="3268387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52"/>
          <p:cNvSpPr/>
          <p:nvPr/>
        </p:nvSpPr>
        <p:spPr>
          <a:xfrm>
            <a:off x="1826513" y="1203261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8" name="Google Shape;1078;p52"/>
          <p:cNvGrpSpPr/>
          <p:nvPr/>
        </p:nvGrpSpPr>
        <p:grpSpPr>
          <a:xfrm rot="6313601">
            <a:off x="6763483" y="-514485"/>
            <a:ext cx="2299117" cy="2918256"/>
            <a:chOff x="1154976" y="632775"/>
            <a:chExt cx="2502430" cy="3877954"/>
          </a:xfrm>
        </p:grpSpPr>
        <p:sp>
          <p:nvSpPr>
            <p:cNvPr id="1079" name="Google Shape;1079;p52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2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081;p52"/>
          <p:cNvSpPr txBox="1">
            <a:spLocks noGrp="1"/>
          </p:cNvSpPr>
          <p:nvPr>
            <p:ph type="title"/>
          </p:nvPr>
        </p:nvSpPr>
        <p:spPr>
          <a:xfrm>
            <a:off x="504505" y="2727384"/>
            <a:ext cx="3878669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 and repeat.</a:t>
            </a:r>
            <a:endParaRPr dirty="0"/>
          </a:p>
        </p:txBody>
      </p:sp>
      <p:sp>
        <p:nvSpPr>
          <p:cNvPr id="1082" name="Google Shape;1082;p52"/>
          <p:cNvSpPr txBox="1">
            <a:spLocks noGrp="1"/>
          </p:cNvSpPr>
          <p:nvPr>
            <p:ph type="title" idx="2"/>
          </p:nvPr>
        </p:nvSpPr>
        <p:spPr>
          <a:xfrm>
            <a:off x="1862025" y="1382975"/>
            <a:ext cx="113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</a:t>
            </a:r>
            <a:endParaRPr dirty="0"/>
          </a:p>
        </p:txBody>
      </p:sp>
      <p:grpSp>
        <p:nvGrpSpPr>
          <p:cNvPr id="1087" name="Google Shape;1087;p52"/>
          <p:cNvGrpSpPr/>
          <p:nvPr/>
        </p:nvGrpSpPr>
        <p:grpSpPr>
          <a:xfrm rot="340455">
            <a:off x="4138449" y="647035"/>
            <a:ext cx="731263" cy="595211"/>
            <a:chOff x="6619350" y="3916825"/>
            <a:chExt cx="790183" cy="643169"/>
          </a:xfrm>
        </p:grpSpPr>
        <p:sp>
          <p:nvSpPr>
            <p:cNvPr id="1088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3" name="Google Shape;1093;p52"/>
          <p:cNvSpPr/>
          <p:nvPr/>
        </p:nvSpPr>
        <p:spPr>
          <a:xfrm rot="-3556373">
            <a:off x="-122035" y="2860066"/>
            <a:ext cx="1109620" cy="2575929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/>
        </p:nvGrpSpPr>
        <p:grpSpPr>
          <a:xfrm>
            <a:off x="4976621" y="854455"/>
            <a:ext cx="3172788" cy="3273571"/>
            <a:chOff x="4976621" y="854455"/>
            <a:chExt cx="3172788" cy="3273571"/>
          </a:xfrm>
        </p:grpSpPr>
        <p:grpSp>
          <p:nvGrpSpPr>
            <p:cNvPr id="1084" name="Google Shape;1084;p52"/>
            <p:cNvGrpSpPr/>
            <p:nvPr/>
          </p:nvGrpSpPr>
          <p:grpSpPr>
            <a:xfrm rot="354549">
              <a:off x="4976621" y="854455"/>
              <a:ext cx="3172788" cy="3273571"/>
              <a:chOff x="4571992" y="1172510"/>
              <a:chExt cx="3044207" cy="3140905"/>
            </a:xfrm>
          </p:grpSpPr>
          <p:sp>
            <p:nvSpPr>
              <p:cNvPr id="1085" name="Google Shape;1085;p52"/>
              <p:cNvSpPr/>
              <p:nvPr/>
            </p:nvSpPr>
            <p:spPr>
              <a:xfrm rot="5400000">
                <a:off x="4525269" y="1220858"/>
                <a:ext cx="3137652" cy="3044208"/>
              </a:xfrm>
              <a:custGeom>
                <a:avLst/>
                <a:gdLst/>
                <a:ahLst/>
                <a:cxnLst/>
                <a:rect l="l" t="t" r="r" b="b"/>
                <a:pathLst>
                  <a:path w="40991" h="56266" extrusionOk="0">
                    <a:moveTo>
                      <a:pt x="40922" y="0"/>
                    </a:moveTo>
                    <a:lnTo>
                      <a:pt x="1" y="52"/>
                    </a:lnTo>
                    <a:lnTo>
                      <a:pt x="69" y="56265"/>
                    </a:lnTo>
                    <a:lnTo>
                      <a:pt x="40990" y="56214"/>
                    </a:lnTo>
                    <a:lnTo>
                      <a:pt x="409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086" name="Google Shape;1086;p52"/>
              <p:cNvPicPr preferRelativeResize="0"/>
              <p:nvPr/>
            </p:nvPicPr>
            <p:blipFill rotWithShape="1">
              <a:blip r:embed="rId3">
                <a:alphaModFix/>
              </a:blip>
              <a:srcRect r="6498"/>
              <a:stretch/>
            </p:blipFill>
            <p:spPr>
              <a:xfrm>
                <a:off x="4758888" y="1314950"/>
                <a:ext cx="2670424" cy="28560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76" name="Picture 4" descr="200,000+ Best Beautiful Flowers Photos · 100% Free Download · Pexels Stock  Photo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8"/>
            <a:stretch/>
          </p:blipFill>
          <p:spPr bwMode="auto">
            <a:xfrm rot="386084">
              <a:off x="5152962" y="999880"/>
              <a:ext cx="2821395" cy="301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oogle Shape;1090;p52"/>
          <p:cNvGrpSpPr/>
          <p:nvPr/>
        </p:nvGrpSpPr>
        <p:grpSpPr>
          <a:xfrm rot="-510665">
            <a:off x="4540460" y="3096812"/>
            <a:ext cx="1250795" cy="1350094"/>
            <a:chOff x="5860698" y="467267"/>
            <a:chExt cx="1358169" cy="1465993"/>
          </a:xfrm>
        </p:grpSpPr>
        <p:sp>
          <p:nvSpPr>
            <p:cNvPr id="23" name="Google Shape;1091;p52"/>
            <p:cNvSpPr/>
            <p:nvPr/>
          </p:nvSpPr>
          <p:spPr>
            <a:xfrm rot="5400000">
              <a:off x="5806786" y="521179"/>
              <a:ext cx="1465993" cy="1358169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92;p52"/>
            <p:cNvSpPr/>
            <p:nvPr/>
          </p:nvSpPr>
          <p:spPr>
            <a:xfrm rot="5400000">
              <a:off x="5859532" y="622739"/>
              <a:ext cx="1345468" cy="1111936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309;p58">
            <a:extLst>
              <a:ext uri="{FF2B5EF4-FFF2-40B4-BE49-F238E27FC236}">
                <a16:creationId xmlns:a16="http://schemas.microsoft.com/office/drawing/2014/main" id="{97CE4981-5B2D-B847-EB45-B69541BCCB1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911700">
            <a:off x="6558698" y="210122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Pupil’s book page 56</a:t>
            </a:r>
            <a:endParaRPr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86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7;p48">
            <a:extLst>
              <a:ext uri="{FF2B5EF4-FFF2-40B4-BE49-F238E27FC236}">
                <a16:creationId xmlns:a16="http://schemas.microsoft.com/office/drawing/2014/main" id="{BD2DA8BD-FDE3-4075-9E37-6065DA03AFDB}"/>
              </a:ext>
            </a:extLst>
          </p:cNvPr>
          <p:cNvSpPr txBox="1">
            <a:spLocks/>
          </p:cNvSpPr>
          <p:nvPr/>
        </p:nvSpPr>
        <p:spPr>
          <a:xfrm>
            <a:off x="197839" y="403156"/>
            <a:ext cx="8462075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Listen </a:t>
            </a:r>
            <a:r>
              <a:rPr lang="en-US" sz="5400" b="1">
                <a:latin typeface="Comic Sans MS" panose="030F0702030302020204" pitchFamily="66" charset="0"/>
              </a:rPr>
              <a:t>and repeat.</a:t>
            </a:r>
            <a:endParaRPr 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2" name="Track 80">
            <a:hlinkClick r:id="" action="ppaction://media"/>
            <a:extLst>
              <a:ext uri="{FF2B5EF4-FFF2-40B4-BE49-F238E27FC236}">
                <a16:creationId xmlns:a16="http://schemas.microsoft.com/office/drawing/2014/main" id="{C46E39D0-E887-4661-86D0-D93D42DE7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4233" y="1099413"/>
            <a:ext cx="989286" cy="989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46841"/>
          <a:stretch/>
        </p:blipFill>
        <p:spPr>
          <a:xfrm>
            <a:off x="0" y="2088699"/>
            <a:ext cx="9174209" cy="99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70"/>
          <p:cNvSpPr/>
          <p:nvPr/>
        </p:nvSpPr>
        <p:spPr>
          <a:xfrm>
            <a:off x="3970250" y="1188150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631900" y="2261698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</a:t>
            </a:r>
            <a:endParaRPr dirty="0"/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4853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8"/>
          <p:cNvGrpSpPr/>
          <p:nvPr/>
        </p:nvGrpSpPr>
        <p:grpSpPr>
          <a:xfrm rot="-2523593">
            <a:off x="5797720" y="-655617"/>
            <a:ext cx="2625302" cy="3331865"/>
            <a:chOff x="1154976" y="632775"/>
            <a:chExt cx="2502430" cy="3877954"/>
          </a:xfrm>
        </p:grpSpPr>
        <p:sp>
          <p:nvSpPr>
            <p:cNvPr id="979" name="Google Shape;979;p4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1" name="Google Shape;981;p48"/>
          <p:cNvSpPr/>
          <p:nvPr/>
        </p:nvSpPr>
        <p:spPr>
          <a:xfrm rot="1325191">
            <a:off x="729833" y="3623618"/>
            <a:ext cx="2948976" cy="1594431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8"/>
          <p:cNvSpPr/>
          <p:nvPr/>
        </p:nvSpPr>
        <p:spPr>
          <a:xfrm>
            <a:off x="2333608" y="799641"/>
            <a:ext cx="4476783" cy="354421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8"/>
          <p:cNvSpPr/>
          <p:nvPr/>
        </p:nvSpPr>
        <p:spPr>
          <a:xfrm>
            <a:off x="3970250" y="1226536"/>
            <a:ext cx="1203496" cy="1201231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4" name="Google Shape;984;p48"/>
          <p:cNvGrpSpPr/>
          <p:nvPr/>
        </p:nvGrpSpPr>
        <p:grpSpPr>
          <a:xfrm flipH="1">
            <a:off x="1872102" y="462700"/>
            <a:ext cx="1203484" cy="1299028"/>
            <a:chOff x="5713927" y="671825"/>
            <a:chExt cx="1203484" cy="1299028"/>
          </a:xfrm>
        </p:grpSpPr>
        <p:sp>
          <p:nvSpPr>
            <p:cNvPr id="985" name="Google Shape;985;p48"/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8"/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7" name="Google Shape;987;p48"/>
          <p:cNvSpPr txBox="1">
            <a:spLocks noGrp="1"/>
          </p:cNvSpPr>
          <p:nvPr>
            <p:ph type="title"/>
          </p:nvPr>
        </p:nvSpPr>
        <p:spPr>
          <a:xfrm>
            <a:off x="2333607" y="2802779"/>
            <a:ext cx="4476782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Listen a</a:t>
            </a:r>
            <a:r>
              <a:rPr lang="en-US" sz="5400" dirty="0" err="1"/>
              <a:t>nd</a:t>
            </a:r>
            <a:r>
              <a:rPr lang="en-US" sz="5400" dirty="0"/>
              <a:t> circle.</a:t>
            </a:r>
            <a:endParaRPr sz="5400" dirty="0"/>
          </a:p>
        </p:txBody>
      </p:sp>
      <p:sp>
        <p:nvSpPr>
          <p:cNvPr id="988" name="Google Shape;988;p48"/>
          <p:cNvSpPr txBox="1">
            <a:spLocks noGrp="1"/>
          </p:cNvSpPr>
          <p:nvPr>
            <p:ph type="title" idx="2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</a:t>
            </a:r>
            <a:endParaRPr dirty="0"/>
          </a:p>
        </p:txBody>
      </p:sp>
      <p:sp>
        <p:nvSpPr>
          <p:cNvPr id="990" name="Google Shape;990;p48"/>
          <p:cNvSpPr/>
          <p:nvPr/>
        </p:nvSpPr>
        <p:spPr>
          <a:xfrm rot="401238">
            <a:off x="564136" y="1898713"/>
            <a:ext cx="738466" cy="48712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8"/>
          <p:cNvSpPr/>
          <p:nvPr/>
        </p:nvSpPr>
        <p:spPr>
          <a:xfrm rot="1131402">
            <a:off x="1150820" y="2571219"/>
            <a:ext cx="414186" cy="28936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48"/>
          <p:cNvGrpSpPr/>
          <p:nvPr/>
        </p:nvGrpSpPr>
        <p:grpSpPr>
          <a:xfrm>
            <a:off x="6619350" y="3916825"/>
            <a:ext cx="790183" cy="643169"/>
            <a:chOff x="6619350" y="3916825"/>
            <a:chExt cx="790183" cy="643169"/>
          </a:xfrm>
        </p:grpSpPr>
        <p:sp>
          <p:nvSpPr>
            <p:cNvPr id="993" name="Google Shape;993;p48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8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48"/>
          <p:cNvGrpSpPr/>
          <p:nvPr/>
        </p:nvGrpSpPr>
        <p:grpSpPr>
          <a:xfrm rot="-2204003" flipH="1">
            <a:off x="7152984" y="725980"/>
            <a:ext cx="989904" cy="1058054"/>
            <a:chOff x="429300" y="4124275"/>
            <a:chExt cx="381650" cy="407925"/>
          </a:xfrm>
        </p:grpSpPr>
        <p:sp>
          <p:nvSpPr>
            <p:cNvPr id="996" name="Google Shape;996;p48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8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8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8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8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3787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ff">
            <a:extLst>
              <a:ext uri="{FF2B5EF4-FFF2-40B4-BE49-F238E27FC236}">
                <a16:creationId xmlns:a16="http://schemas.microsoft.com/office/drawing/2014/main" id="{926DA151-531B-1068-7427-9317881A26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2333">
            <a:off x="-134425" y="2399929"/>
            <a:ext cx="1285875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icture1aaaa">
            <a:extLst>
              <a:ext uri="{FF2B5EF4-FFF2-40B4-BE49-F238E27FC236}">
                <a16:creationId xmlns:a16="http://schemas.microsoft.com/office/drawing/2014/main" id="{CD3AF0A2-C73A-9505-B575-37C5FC375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256523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Picture1aaaa">
            <a:extLst>
              <a:ext uri="{FF2B5EF4-FFF2-40B4-BE49-F238E27FC236}">
                <a16:creationId xmlns:a16="http://schemas.microsoft.com/office/drawing/2014/main" id="{82C3BFF3-8550-AD70-29FE-2432D0A27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1" y="3542273"/>
            <a:ext cx="18859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>
            <a:extLst>
              <a:ext uri="{FF2B5EF4-FFF2-40B4-BE49-F238E27FC236}">
                <a16:creationId xmlns:a16="http://schemas.microsoft.com/office/drawing/2014/main" id="{4131DFDA-6325-510F-9BBE-89EBA6C53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57200"/>
            <a:ext cx="4572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altLang="en-US" sz="1350" b="1"/>
          </a:p>
        </p:txBody>
      </p:sp>
      <p:pic>
        <p:nvPicPr>
          <p:cNvPr id="2056" name="Picture 8" descr="bay nao">
            <a:extLst>
              <a:ext uri="{FF2B5EF4-FFF2-40B4-BE49-F238E27FC236}">
                <a16:creationId xmlns:a16="http://schemas.microsoft.com/office/drawing/2014/main" id="{71BD687D-02BA-1960-E4AE-C2CD02A72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-171450"/>
            <a:ext cx="13144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Ani_hum1">
            <a:extLst>
              <a:ext uri="{FF2B5EF4-FFF2-40B4-BE49-F238E27FC236}">
                <a16:creationId xmlns:a16="http://schemas.microsoft.com/office/drawing/2014/main" id="{A2235DFB-DBDB-BC03-8F6E-0C76A44C94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79" y="2767404"/>
            <a:ext cx="1071563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5C8DD-332A-2DFA-7D46-A9788E271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99" y="0"/>
            <a:ext cx="6111322" cy="5143500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96071" y="1191817"/>
            <a:ext cx="8530632" cy="3180157"/>
            <a:chOff x="496071" y="1191817"/>
            <a:chExt cx="8530632" cy="31801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071" y="1191817"/>
              <a:ext cx="8530632" cy="318015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071" y="2733674"/>
              <a:ext cx="666750" cy="1638300"/>
            </a:xfrm>
            <a:prstGeom prst="rect">
              <a:avLst/>
            </a:prstGeom>
          </p:spPr>
        </p:pic>
      </p:grpSp>
      <p:sp>
        <p:nvSpPr>
          <p:cNvPr id="4" name="Google Shape;987;p48">
            <a:extLst>
              <a:ext uri="{FF2B5EF4-FFF2-40B4-BE49-F238E27FC236}">
                <a16:creationId xmlns:a16="http://schemas.microsoft.com/office/drawing/2014/main" id="{0FDFAE11-50F4-4A1B-BCCA-479C20F5586E}"/>
              </a:ext>
            </a:extLst>
          </p:cNvPr>
          <p:cNvSpPr txBox="1">
            <a:spLocks/>
          </p:cNvSpPr>
          <p:nvPr/>
        </p:nvSpPr>
        <p:spPr>
          <a:xfrm>
            <a:off x="609772" y="304359"/>
            <a:ext cx="8462075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Look </a:t>
            </a:r>
            <a:r>
              <a:rPr lang="en-US" sz="5400" b="1">
                <a:latin typeface="Comic Sans MS" panose="030F0702030302020204" pitchFamily="66" charset="0"/>
              </a:rPr>
              <a:t>and read.</a:t>
            </a:r>
            <a:endParaRPr lang="en-US" sz="5400" b="1" dirty="0">
              <a:latin typeface="Comic Sans MS" panose="030F0702030302020204" pitchFamily="66" charset="0"/>
            </a:endParaRPr>
          </a:p>
        </p:txBody>
      </p:sp>
      <p:sp>
        <p:nvSpPr>
          <p:cNvPr id="5" name="Google Shape;987;p48">
            <a:extLst>
              <a:ext uri="{FF2B5EF4-FFF2-40B4-BE49-F238E27FC236}">
                <a16:creationId xmlns:a16="http://schemas.microsoft.com/office/drawing/2014/main" id="{2B714C8F-21EF-4610-AC2D-D0EAB702934B}"/>
              </a:ext>
            </a:extLst>
          </p:cNvPr>
          <p:cNvSpPr txBox="1">
            <a:spLocks/>
          </p:cNvSpPr>
          <p:nvPr/>
        </p:nvSpPr>
        <p:spPr>
          <a:xfrm>
            <a:off x="496071" y="304359"/>
            <a:ext cx="8462075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Listen </a:t>
            </a:r>
            <a:r>
              <a:rPr lang="en-US" sz="5400" b="1">
                <a:latin typeface="Comic Sans MS" panose="030F0702030302020204" pitchFamily="66" charset="0"/>
              </a:rPr>
              <a:t>and circle.</a:t>
            </a:r>
            <a:endParaRPr lang="en-US" sz="5400" b="1" dirty="0">
              <a:latin typeface="Comic Sans MS" panose="030F0702030302020204" pitchFamily="66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47A9CA-2C13-4807-8BD1-48BA273FE90A}"/>
              </a:ext>
            </a:extLst>
          </p:cNvPr>
          <p:cNvSpPr/>
          <p:nvPr/>
        </p:nvSpPr>
        <p:spPr>
          <a:xfrm>
            <a:off x="4058673" y="2733674"/>
            <a:ext cx="465504" cy="47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CD40699-15EB-4B19-827F-FC8AE8B8CC0E}"/>
              </a:ext>
            </a:extLst>
          </p:cNvPr>
          <p:cNvSpPr/>
          <p:nvPr/>
        </p:nvSpPr>
        <p:spPr>
          <a:xfrm>
            <a:off x="6599346" y="3927267"/>
            <a:ext cx="429250" cy="4447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81">
            <a:hlinkClick r:id="" action="ppaction://media"/>
            <a:extLst>
              <a:ext uri="{FF2B5EF4-FFF2-40B4-BE49-F238E27FC236}">
                <a16:creationId xmlns:a16="http://schemas.microsoft.com/office/drawing/2014/main" id="{7F3D4F2B-9DCB-4ECE-BBC0-A128AC82C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8224" y="1191817"/>
            <a:ext cx="748456" cy="7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8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280">
            <a:off x="3755701" y="-448140"/>
            <a:ext cx="4546753" cy="135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80919"/>
            <a:ext cx="7271181" cy="4362581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56"/>
          <p:cNvSpPr txBox="1">
            <a:spLocks noGrp="1"/>
          </p:cNvSpPr>
          <p:nvPr>
            <p:ph type="title"/>
          </p:nvPr>
        </p:nvSpPr>
        <p:spPr>
          <a:xfrm>
            <a:off x="0" y="1447483"/>
            <a:ext cx="5052132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Where is the shoe shop?</a:t>
            </a:r>
            <a:endParaRPr sz="44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15" name="Google Shape;61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624915">
            <a:off x="4783661" y="629424"/>
            <a:ext cx="748605" cy="26080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609;p56">
            <a:extLst>
              <a:ext uri="{FF2B5EF4-FFF2-40B4-BE49-F238E27FC236}">
                <a16:creationId xmlns:a16="http://schemas.microsoft.com/office/drawing/2014/main" id="{9779CF0C-A60E-4621-91A2-23AC576260F7}"/>
              </a:ext>
            </a:extLst>
          </p:cNvPr>
          <p:cNvSpPr txBox="1">
            <a:spLocks/>
          </p:cNvSpPr>
          <p:nvPr/>
        </p:nvSpPr>
        <p:spPr>
          <a:xfrm>
            <a:off x="210103" y="3694645"/>
            <a:ext cx="6549926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trick Hand"/>
              <a:buNone/>
              <a:defRPr sz="3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It’s be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hind</a:t>
            </a:r>
            <a:r>
              <a:rPr lang="en-US" sz="4000" dirty="0">
                <a:latin typeface="Comic Sans MS" panose="030F0702030302020204" pitchFamily="66" charset="0"/>
              </a:rPr>
              <a:t> the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book</a:t>
            </a:r>
            <a:r>
              <a:rPr lang="en-US" sz="4000" dirty="0">
                <a:latin typeface="Comic Sans MS" panose="030F0702030302020204" pitchFamily="66" charset="0"/>
              </a:rPr>
              <a:t>shop.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852" y="1349773"/>
            <a:ext cx="4476353" cy="242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9776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280">
            <a:off x="3755701" y="-448140"/>
            <a:ext cx="4546753" cy="135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336" y="617146"/>
            <a:ext cx="7271181" cy="4362581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56"/>
          <p:cNvSpPr txBox="1">
            <a:spLocks noGrp="1"/>
          </p:cNvSpPr>
          <p:nvPr>
            <p:ph type="title"/>
          </p:nvPr>
        </p:nvSpPr>
        <p:spPr>
          <a:xfrm>
            <a:off x="1109216" y="1058942"/>
            <a:ext cx="7001301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Where is the bakery?</a:t>
            </a:r>
            <a:endParaRPr sz="44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15" name="Google Shape;61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624915">
            <a:off x="4783661" y="629424"/>
            <a:ext cx="748605" cy="26080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609;p56">
            <a:extLst>
              <a:ext uri="{FF2B5EF4-FFF2-40B4-BE49-F238E27FC236}">
                <a16:creationId xmlns:a16="http://schemas.microsoft.com/office/drawing/2014/main" id="{9779CF0C-A60E-4621-91A2-23AC576260F7}"/>
              </a:ext>
            </a:extLst>
          </p:cNvPr>
          <p:cNvSpPr txBox="1">
            <a:spLocks/>
          </p:cNvSpPr>
          <p:nvPr/>
        </p:nvSpPr>
        <p:spPr>
          <a:xfrm>
            <a:off x="1334903" y="3619582"/>
            <a:ext cx="6549926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trick Hand"/>
              <a:buNone/>
              <a:defRPr sz="32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It’s be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tween</a:t>
            </a:r>
            <a:r>
              <a:rPr lang="en-US" sz="4000" dirty="0">
                <a:latin typeface="Comic Sans MS" panose="030F0702030302020204" pitchFamily="66" charset="0"/>
              </a:rPr>
              <a:t> the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book</a:t>
            </a:r>
            <a:r>
              <a:rPr lang="en-US" sz="4000" dirty="0">
                <a:latin typeface="Comic Sans MS" panose="030F0702030302020204" pitchFamily="66" charset="0"/>
              </a:rPr>
              <a:t>shop and the shoe shop.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290" y="1834040"/>
            <a:ext cx="4527739" cy="18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9973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70"/>
          <p:cNvSpPr/>
          <p:nvPr/>
        </p:nvSpPr>
        <p:spPr>
          <a:xfrm>
            <a:off x="3970250" y="1188150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628562" y="2505349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Let’s chant.</a:t>
            </a:r>
            <a:endParaRPr sz="5400" dirty="0"/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3.</a:t>
            </a: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83469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 rot="-6723004" flipH="1">
            <a:off x="380877" y="2118181"/>
            <a:ext cx="1888699" cy="3427317"/>
            <a:chOff x="-751900" y="2850775"/>
            <a:chExt cx="516875" cy="1199900"/>
          </a:xfrm>
        </p:grpSpPr>
        <p:sp>
          <p:nvSpPr>
            <p:cNvPr id="1827" name="Google Shape;1827;p70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8" name="Google Shape;1828;p70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829" name="Google Shape;1829;p70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70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70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70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70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70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70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70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70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70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70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70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70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70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70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70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70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70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70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70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70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70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70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2" name="Google Shape;1852;p70"/>
          <p:cNvGrpSpPr/>
          <p:nvPr/>
        </p:nvGrpSpPr>
        <p:grpSpPr>
          <a:xfrm rot="1010945">
            <a:off x="5150516" y="1950985"/>
            <a:ext cx="2767894" cy="2853054"/>
            <a:chOff x="1154976" y="632775"/>
            <a:chExt cx="2502430" cy="3877954"/>
          </a:xfrm>
        </p:grpSpPr>
        <p:sp>
          <p:nvSpPr>
            <p:cNvPr id="1853" name="Google Shape;1853;p7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5" name="Google Shape;1855;p70"/>
          <p:cNvSpPr/>
          <p:nvPr/>
        </p:nvSpPr>
        <p:spPr>
          <a:xfrm>
            <a:off x="2257950" y="1042600"/>
            <a:ext cx="4628091" cy="2897579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70"/>
          <p:cNvSpPr/>
          <p:nvPr/>
        </p:nvSpPr>
        <p:spPr>
          <a:xfrm>
            <a:off x="3970250" y="1188150"/>
            <a:ext cx="1203496" cy="1125237"/>
          </a:xfrm>
          <a:custGeom>
            <a:avLst/>
            <a:gdLst/>
            <a:ahLst/>
            <a:cxnLst/>
            <a:rect l="l" t="t" r="r" b="b"/>
            <a:pathLst>
              <a:path w="33456" h="36890" extrusionOk="0">
                <a:moveTo>
                  <a:pt x="35" y="33472"/>
                </a:moveTo>
                <a:cubicBezTo>
                  <a:pt x="86" y="33404"/>
                  <a:pt x="137" y="33336"/>
                  <a:pt x="172" y="33250"/>
                </a:cubicBezTo>
                <a:cubicBezTo>
                  <a:pt x="189" y="33250"/>
                  <a:pt x="206" y="33250"/>
                  <a:pt x="223" y="33250"/>
                </a:cubicBezTo>
                <a:cubicBezTo>
                  <a:pt x="411" y="33336"/>
                  <a:pt x="616" y="33353"/>
                  <a:pt x="804" y="33302"/>
                </a:cubicBezTo>
                <a:cubicBezTo>
                  <a:pt x="941" y="33336"/>
                  <a:pt x="1043" y="33319"/>
                  <a:pt x="1077" y="33233"/>
                </a:cubicBezTo>
                <a:cubicBezTo>
                  <a:pt x="1128" y="33148"/>
                  <a:pt x="1180" y="33148"/>
                  <a:pt x="1214" y="33114"/>
                </a:cubicBezTo>
                <a:cubicBezTo>
                  <a:pt x="1282" y="33114"/>
                  <a:pt x="1334" y="33114"/>
                  <a:pt x="1351" y="33062"/>
                </a:cubicBezTo>
                <a:cubicBezTo>
                  <a:pt x="1573" y="33267"/>
                  <a:pt x="1829" y="33421"/>
                  <a:pt x="2085" y="33558"/>
                </a:cubicBezTo>
                <a:lnTo>
                  <a:pt x="2085" y="33558"/>
                </a:lnTo>
                <a:cubicBezTo>
                  <a:pt x="2085" y="33575"/>
                  <a:pt x="2154" y="33626"/>
                  <a:pt x="2205" y="33660"/>
                </a:cubicBezTo>
                <a:cubicBezTo>
                  <a:pt x="2290" y="33712"/>
                  <a:pt x="2376" y="33729"/>
                  <a:pt x="2444" y="33712"/>
                </a:cubicBezTo>
                <a:lnTo>
                  <a:pt x="2547" y="33763"/>
                </a:lnTo>
                <a:cubicBezTo>
                  <a:pt x="2564" y="33780"/>
                  <a:pt x="2581" y="33780"/>
                  <a:pt x="2598" y="33797"/>
                </a:cubicBezTo>
                <a:cubicBezTo>
                  <a:pt x="2649" y="33900"/>
                  <a:pt x="2700" y="33985"/>
                  <a:pt x="2752" y="34071"/>
                </a:cubicBezTo>
                <a:cubicBezTo>
                  <a:pt x="2803" y="34173"/>
                  <a:pt x="2786" y="34190"/>
                  <a:pt x="2735" y="34207"/>
                </a:cubicBezTo>
                <a:lnTo>
                  <a:pt x="2666" y="34241"/>
                </a:lnTo>
                <a:cubicBezTo>
                  <a:pt x="2598" y="34258"/>
                  <a:pt x="2581" y="34293"/>
                  <a:pt x="2632" y="34395"/>
                </a:cubicBezTo>
                <a:cubicBezTo>
                  <a:pt x="2649" y="34429"/>
                  <a:pt x="2666" y="34481"/>
                  <a:pt x="2683" y="34515"/>
                </a:cubicBezTo>
                <a:cubicBezTo>
                  <a:pt x="2718" y="34617"/>
                  <a:pt x="2786" y="34686"/>
                  <a:pt x="2871" y="34720"/>
                </a:cubicBezTo>
                <a:cubicBezTo>
                  <a:pt x="2905" y="34737"/>
                  <a:pt x="2923" y="34771"/>
                  <a:pt x="2957" y="34788"/>
                </a:cubicBezTo>
                <a:cubicBezTo>
                  <a:pt x="2991" y="34805"/>
                  <a:pt x="3025" y="34822"/>
                  <a:pt x="3059" y="34822"/>
                </a:cubicBezTo>
                <a:cubicBezTo>
                  <a:pt x="3196" y="34822"/>
                  <a:pt x="3264" y="34737"/>
                  <a:pt x="3230" y="34617"/>
                </a:cubicBezTo>
                <a:cubicBezTo>
                  <a:pt x="3213" y="34600"/>
                  <a:pt x="3213" y="34583"/>
                  <a:pt x="3196" y="34566"/>
                </a:cubicBezTo>
                <a:cubicBezTo>
                  <a:pt x="3145" y="34463"/>
                  <a:pt x="3179" y="34344"/>
                  <a:pt x="3281" y="34276"/>
                </a:cubicBezTo>
                <a:cubicBezTo>
                  <a:pt x="3316" y="34241"/>
                  <a:pt x="3435" y="34327"/>
                  <a:pt x="3521" y="34361"/>
                </a:cubicBezTo>
                <a:cubicBezTo>
                  <a:pt x="3589" y="34378"/>
                  <a:pt x="3674" y="34378"/>
                  <a:pt x="3743" y="34361"/>
                </a:cubicBezTo>
                <a:cubicBezTo>
                  <a:pt x="3811" y="34327"/>
                  <a:pt x="3862" y="34293"/>
                  <a:pt x="3931" y="34276"/>
                </a:cubicBezTo>
                <a:cubicBezTo>
                  <a:pt x="4033" y="34258"/>
                  <a:pt x="4153" y="34293"/>
                  <a:pt x="4221" y="34378"/>
                </a:cubicBezTo>
                <a:cubicBezTo>
                  <a:pt x="4255" y="34395"/>
                  <a:pt x="4272" y="34429"/>
                  <a:pt x="4307" y="34446"/>
                </a:cubicBezTo>
                <a:cubicBezTo>
                  <a:pt x="4409" y="34515"/>
                  <a:pt x="4460" y="34532"/>
                  <a:pt x="4529" y="34498"/>
                </a:cubicBezTo>
                <a:cubicBezTo>
                  <a:pt x="4563" y="34481"/>
                  <a:pt x="4580" y="34463"/>
                  <a:pt x="4614" y="34446"/>
                </a:cubicBezTo>
                <a:cubicBezTo>
                  <a:pt x="4682" y="34429"/>
                  <a:pt x="4682" y="34361"/>
                  <a:pt x="4631" y="34293"/>
                </a:cubicBezTo>
                <a:cubicBezTo>
                  <a:pt x="4614" y="34241"/>
                  <a:pt x="4597" y="34190"/>
                  <a:pt x="4580" y="34156"/>
                </a:cubicBezTo>
                <a:cubicBezTo>
                  <a:pt x="4734" y="34122"/>
                  <a:pt x="4887" y="34088"/>
                  <a:pt x="5041" y="34071"/>
                </a:cubicBezTo>
                <a:cubicBezTo>
                  <a:pt x="5075" y="34071"/>
                  <a:pt x="5110" y="34071"/>
                  <a:pt x="5127" y="34088"/>
                </a:cubicBezTo>
                <a:lnTo>
                  <a:pt x="5537" y="34344"/>
                </a:lnTo>
                <a:cubicBezTo>
                  <a:pt x="5554" y="34361"/>
                  <a:pt x="5554" y="34395"/>
                  <a:pt x="5571" y="34429"/>
                </a:cubicBezTo>
                <a:cubicBezTo>
                  <a:pt x="5588" y="34532"/>
                  <a:pt x="5554" y="34583"/>
                  <a:pt x="5400" y="34532"/>
                </a:cubicBezTo>
                <a:cubicBezTo>
                  <a:pt x="5349" y="34515"/>
                  <a:pt x="5332" y="34532"/>
                  <a:pt x="5366" y="34583"/>
                </a:cubicBezTo>
                <a:cubicBezTo>
                  <a:pt x="5451" y="34651"/>
                  <a:pt x="5520" y="34788"/>
                  <a:pt x="5656" y="34805"/>
                </a:cubicBezTo>
                <a:cubicBezTo>
                  <a:pt x="5725" y="34805"/>
                  <a:pt x="5759" y="34874"/>
                  <a:pt x="5793" y="34908"/>
                </a:cubicBezTo>
                <a:cubicBezTo>
                  <a:pt x="5861" y="35010"/>
                  <a:pt x="5913" y="34976"/>
                  <a:pt x="5947" y="34976"/>
                </a:cubicBezTo>
                <a:cubicBezTo>
                  <a:pt x="5998" y="34959"/>
                  <a:pt x="6049" y="35027"/>
                  <a:pt x="6083" y="35062"/>
                </a:cubicBezTo>
                <a:cubicBezTo>
                  <a:pt x="6101" y="35113"/>
                  <a:pt x="6083" y="35147"/>
                  <a:pt x="6083" y="35181"/>
                </a:cubicBezTo>
                <a:cubicBezTo>
                  <a:pt x="6066" y="35215"/>
                  <a:pt x="6066" y="35249"/>
                  <a:pt x="6083" y="35284"/>
                </a:cubicBezTo>
                <a:cubicBezTo>
                  <a:pt x="6083" y="35301"/>
                  <a:pt x="6083" y="35318"/>
                  <a:pt x="6101" y="35318"/>
                </a:cubicBezTo>
                <a:cubicBezTo>
                  <a:pt x="6135" y="35352"/>
                  <a:pt x="6169" y="35369"/>
                  <a:pt x="6186" y="35386"/>
                </a:cubicBezTo>
                <a:cubicBezTo>
                  <a:pt x="6306" y="35386"/>
                  <a:pt x="6408" y="35369"/>
                  <a:pt x="6476" y="35301"/>
                </a:cubicBezTo>
                <a:cubicBezTo>
                  <a:pt x="6528" y="35249"/>
                  <a:pt x="6596" y="35267"/>
                  <a:pt x="6699" y="35301"/>
                </a:cubicBezTo>
                <a:cubicBezTo>
                  <a:pt x="6716" y="35301"/>
                  <a:pt x="6733" y="35301"/>
                  <a:pt x="6750" y="35301"/>
                </a:cubicBezTo>
                <a:cubicBezTo>
                  <a:pt x="6852" y="35352"/>
                  <a:pt x="6938" y="35386"/>
                  <a:pt x="7040" y="35437"/>
                </a:cubicBezTo>
                <a:cubicBezTo>
                  <a:pt x="7194" y="35574"/>
                  <a:pt x="7382" y="35694"/>
                  <a:pt x="7570" y="35762"/>
                </a:cubicBezTo>
                <a:cubicBezTo>
                  <a:pt x="7690" y="35813"/>
                  <a:pt x="7826" y="35847"/>
                  <a:pt x="7946" y="35865"/>
                </a:cubicBezTo>
                <a:lnTo>
                  <a:pt x="7963" y="35899"/>
                </a:lnTo>
                <a:cubicBezTo>
                  <a:pt x="7997" y="35967"/>
                  <a:pt x="8065" y="36001"/>
                  <a:pt x="8134" y="36018"/>
                </a:cubicBezTo>
                <a:cubicBezTo>
                  <a:pt x="8356" y="36018"/>
                  <a:pt x="8493" y="35950"/>
                  <a:pt x="8698" y="35933"/>
                </a:cubicBezTo>
                <a:cubicBezTo>
                  <a:pt x="8732" y="35933"/>
                  <a:pt x="8766" y="35916"/>
                  <a:pt x="8783" y="35899"/>
                </a:cubicBezTo>
                <a:lnTo>
                  <a:pt x="8783" y="35847"/>
                </a:lnTo>
                <a:cubicBezTo>
                  <a:pt x="8920" y="35796"/>
                  <a:pt x="9056" y="35762"/>
                  <a:pt x="9193" y="35745"/>
                </a:cubicBezTo>
                <a:cubicBezTo>
                  <a:pt x="9347" y="35745"/>
                  <a:pt x="9484" y="35694"/>
                  <a:pt x="9603" y="35608"/>
                </a:cubicBezTo>
                <a:cubicBezTo>
                  <a:pt x="9603" y="35608"/>
                  <a:pt x="9620" y="35591"/>
                  <a:pt x="9620" y="35591"/>
                </a:cubicBezTo>
                <a:lnTo>
                  <a:pt x="10389" y="35779"/>
                </a:lnTo>
                <a:lnTo>
                  <a:pt x="10389" y="35796"/>
                </a:lnTo>
                <a:cubicBezTo>
                  <a:pt x="10389" y="35865"/>
                  <a:pt x="10389" y="35933"/>
                  <a:pt x="10406" y="36001"/>
                </a:cubicBezTo>
                <a:cubicBezTo>
                  <a:pt x="10406" y="36018"/>
                  <a:pt x="10423" y="36035"/>
                  <a:pt x="10423" y="36035"/>
                </a:cubicBezTo>
                <a:cubicBezTo>
                  <a:pt x="10458" y="36035"/>
                  <a:pt x="10509" y="36070"/>
                  <a:pt x="10526" y="36053"/>
                </a:cubicBezTo>
                <a:cubicBezTo>
                  <a:pt x="10594" y="36035"/>
                  <a:pt x="10646" y="36001"/>
                  <a:pt x="10697" y="35950"/>
                </a:cubicBezTo>
                <a:cubicBezTo>
                  <a:pt x="10731" y="35882"/>
                  <a:pt x="10782" y="35899"/>
                  <a:pt x="10885" y="35967"/>
                </a:cubicBezTo>
                <a:cubicBezTo>
                  <a:pt x="10902" y="35967"/>
                  <a:pt x="10936" y="35984"/>
                  <a:pt x="10936" y="35984"/>
                </a:cubicBezTo>
                <a:cubicBezTo>
                  <a:pt x="10970" y="35847"/>
                  <a:pt x="11209" y="35967"/>
                  <a:pt x="11295" y="35882"/>
                </a:cubicBezTo>
                <a:cubicBezTo>
                  <a:pt x="11346" y="35847"/>
                  <a:pt x="11414" y="35813"/>
                  <a:pt x="11466" y="35830"/>
                </a:cubicBezTo>
                <a:cubicBezTo>
                  <a:pt x="11619" y="35847"/>
                  <a:pt x="11654" y="35762"/>
                  <a:pt x="11756" y="35745"/>
                </a:cubicBezTo>
                <a:lnTo>
                  <a:pt x="11910" y="35677"/>
                </a:lnTo>
                <a:lnTo>
                  <a:pt x="11961" y="35711"/>
                </a:lnTo>
                <a:cubicBezTo>
                  <a:pt x="12029" y="35728"/>
                  <a:pt x="12132" y="35762"/>
                  <a:pt x="12149" y="35830"/>
                </a:cubicBezTo>
                <a:cubicBezTo>
                  <a:pt x="12149" y="35882"/>
                  <a:pt x="12132" y="35933"/>
                  <a:pt x="12081" y="35950"/>
                </a:cubicBezTo>
                <a:cubicBezTo>
                  <a:pt x="11978" y="35950"/>
                  <a:pt x="11893" y="35967"/>
                  <a:pt x="11893" y="36053"/>
                </a:cubicBezTo>
                <a:cubicBezTo>
                  <a:pt x="11807" y="36070"/>
                  <a:pt x="11722" y="36070"/>
                  <a:pt x="11654" y="36087"/>
                </a:cubicBezTo>
                <a:cubicBezTo>
                  <a:pt x="11637" y="36087"/>
                  <a:pt x="11654" y="36155"/>
                  <a:pt x="11654" y="36155"/>
                </a:cubicBezTo>
                <a:cubicBezTo>
                  <a:pt x="11705" y="36223"/>
                  <a:pt x="11637" y="36189"/>
                  <a:pt x="11688" y="36206"/>
                </a:cubicBezTo>
                <a:cubicBezTo>
                  <a:pt x="11807" y="36223"/>
                  <a:pt x="11927" y="36240"/>
                  <a:pt x="12029" y="36258"/>
                </a:cubicBezTo>
                <a:cubicBezTo>
                  <a:pt x="12098" y="36258"/>
                  <a:pt x="12149" y="36258"/>
                  <a:pt x="12166" y="36223"/>
                </a:cubicBezTo>
                <a:cubicBezTo>
                  <a:pt x="12183" y="36172"/>
                  <a:pt x="12235" y="36138"/>
                  <a:pt x="12286" y="36155"/>
                </a:cubicBezTo>
                <a:cubicBezTo>
                  <a:pt x="12422" y="36172"/>
                  <a:pt x="12542" y="36189"/>
                  <a:pt x="12542" y="36070"/>
                </a:cubicBezTo>
                <a:cubicBezTo>
                  <a:pt x="12628" y="36053"/>
                  <a:pt x="12747" y="36070"/>
                  <a:pt x="12798" y="36018"/>
                </a:cubicBezTo>
                <a:cubicBezTo>
                  <a:pt x="12850" y="35967"/>
                  <a:pt x="12901" y="36035"/>
                  <a:pt x="12952" y="36070"/>
                </a:cubicBezTo>
                <a:cubicBezTo>
                  <a:pt x="12986" y="36104"/>
                  <a:pt x="12986" y="36138"/>
                  <a:pt x="12969" y="36172"/>
                </a:cubicBezTo>
                <a:cubicBezTo>
                  <a:pt x="12935" y="36240"/>
                  <a:pt x="13020" y="36343"/>
                  <a:pt x="13140" y="36377"/>
                </a:cubicBezTo>
                <a:cubicBezTo>
                  <a:pt x="13191" y="36377"/>
                  <a:pt x="13243" y="36394"/>
                  <a:pt x="13294" y="36411"/>
                </a:cubicBezTo>
                <a:cubicBezTo>
                  <a:pt x="13379" y="36463"/>
                  <a:pt x="13499" y="36463"/>
                  <a:pt x="13601" y="36428"/>
                </a:cubicBezTo>
                <a:cubicBezTo>
                  <a:pt x="13670" y="36394"/>
                  <a:pt x="13738" y="36360"/>
                  <a:pt x="13806" y="36309"/>
                </a:cubicBezTo>
                <a:cubicBezTo>
                  <a:pt x="13841" y="36292"/>
                  <a:pt x="13875" y="36258"/>
                  <a:pt x="13909" y="36275"/>
                </a:cubicBezTo>
                <a:cubicBezTo>
                  <a:pt x="14114" y="36377"/>
                  <a:pt x="14165" y="36275"/>
                  <a:pt x="14285" y="36275"/>
                </a:cubicBezTo>
                <a:cubicBezTo>
                  <a:pt x="14439" y="36275"/>
                  <a:pt x="14439" y="36206"/>
                  <a:pt x="14285" y="36018"/>
                </a:cubicBezTo>
                <a:cubicBezTo>
                  <a:pt x="14336" y="36001"/>
                  <a:pt x="14387" y="35967"/>
                  <a:pt x="14422" y="35933"/>
                </a:cubicBezTo>
                <a:cubicBezTo>
                  <a:pt x="14473" y="35865"/>
                  <a:pt x="14541" y="35899"/>
                  <a:pt x="14627" y="36001"/>
                </a:cubicBezTo>
                <a:cubicBezTo>
                  <a:pt x="14661" y="36035"/>
                  <a:pt x="14695" y="36087"/>
                  <a:pt x="14729" y="36121"/>
                </a:cubicBezTo>
                <a:cubicBezTo>
                  <a:pt x="14780" y="36087"/>
                  <a:pt x="14934" y="36206"/>
                  <a:pt x="14968" y="36121"/>
                </a:cubicBezTo>
                <a:cubicBezTo>
                  <a:pt x="14968" y="36104"/>
                  <a:pt x="14968" y="36070"/>
                  <a:pt x="14968" y="36053"/>
                </a:cubicBezTo>
                <a:cubicBezTo>
                  <a:pt x="15054" y="36035"/>
                  <a:pt x="15173" y="36104"/>
                  <a:pt x="15259" y="36138"/>
                </a:cubicBezTo>
                <a:lnTo>
                  <a:pt x="15276" y="36138"/>
                </a:lnTo>
                <a:cubicBezTo>
                  <a:pt x="15327" y="36172"/>
                  <a:pt x="15378" y="36206"/>
                  <a:pt x="15430" y="36223"/>
                </a:cubicBezTo>
                <a:cubicBezTo>
                  <a:pt x="15601" y="36309"/>
                  <a:pt x="15771" y="36343"/>
                  <a:pt x="15959" y="36343"/>
                </a:cubicBezTo>
                <a:cubicBezTo>
                  <a:pt x="16045" y="36360"/>
                  <a:pt x="16147" y="36377"/>
                  <a:pt x="16250" y="36377"/>
                </a:cubicBezTo>
                <a:lnTo>
                  <a:pt x="16352" y="36411"/>
                </a:lnTo>
                <a:cubicBezTo>
                  <a:pt x="16386" y="36480"/>
                  <a:pt x="16438" y="36548"/>
                  <a:pt x="16489" y="36599"/>
                </a:cubicBezTo>
                <a:cubicBezTo>
                  <a:pt x="16814" y="36582"/>
                  <a:pt x="17121" y="36702"/>
                  <a:pt x="17360" y="36890"/>
                </a:cubicBezTo>
                <a:cubicBezTo>
                  <a:pt x="17395" y="36890"/>
                  <a:pt x="17446" y="36873"/>
                  <a:pt x="17480" y="36873"/>
                </a:cubicBezTo>
                <a:cubicBezTo>
                  <a:pt x="17531" y="36856"/>
                  <a:pt x="17583" y="36821"/>
                  <a:pt x="17600" y="36770"/>
                </a:cubicBezTo>
                <a:cubicBezTo>
                  <a:pt x="17600" y="36753"/>
                  <a:pt x="17600" y="36736"/>
                  <a:pt x="17600" y="36736"/>
                </a:cubicBezTo>
                <a:cubicBezTo>
                  <a:pt x="17651" y="36702"/>
                  <a:pt x="17685" y="36685"/>
                  <a:pt x="17719" y="36651"/>
                </a:cubicBezTo>
                <a:lnTo>
                  <a:pt x="17719" y="36651"/>
                </a:lnTo>
                <a:cubicBezTo>
                  <a:pt x="17788" y="36582"/>
                  <a:pt x="17839" y="36531"/>
                  <a:pt x="17907" y="36497"/>
                </a:cubicBezTo>
                <a:lnTo>
                  <a:pt x="17890" y="36463"/>
                </a:lnTo>
                <a:cubicBezTo>
                  <a:pt x="17924" y="36411"/>
                  <a:pt x="17941" y="36360"/>
                  <a:pt x="17941" y="36309"/>
                </a:cubicBezTo>
                <a:cubicBezTo>
                  <a:pt x="18027" y="36326"/>
                  <a:pt x="18095" y="36360"/>
                  <a:pt x="18181" y="36360"/>
                </a:cubicBezTo>
                <a:cubicBezTo>
                  <a:pt x="18403" y="36292"/>
                  <a:pt x="18659" y="36275"/>
                  <a:pt x="18881" y="36309"/>
                </a:cubicBezTo>
                <a:cubicBezTo>
                  <a:pt x="18881" y="36309"/>
                  <a:pt x="18881" y="36292"/>
                  <a:pt x="18881" y="36292"/>
                </a:cubicBezTo>
                <a:lnTo>
                  <a:pt x="19103" y="36309"/>
                </a:lnTo>
                <a:lnTo>
                  <a:pt x="19189" y="36411"/>
                </a:lnTo>
                <a:cubicBezTo>
                  <a:pt x="19257" y="36428"/>
                  <a:pt x="19308" y="36463"/>
                  <a:pt x="19359" y="36497"/>
                </a:cubicBezTo>
                <a:cubicBezTo>
                  <a:pt x="19377" y="36497"/>
                  <a:pt x="19394" y="36497"/>
                  <a:pt x="19394" y="36480"/>
                </a:cubicBezTo>
                <a:cubicBezTo>
                  <a:pt x="19428" y="36463"/>
                  <a:pt x="19428" y="36428"/>
                  <a:pt x="19462" y="36411"/>
                </a:cubicBezTo>
                <a:cubicBezTo>
                  <a:pt x="19479" y="36394"/>
                  <a:pt x="19565" y="36411"/>
                  <a:pt x="19633" y="36445"/>
                </a:cubicBezTo>
                <a:cubicBezTo>
                  <a:pt x="19684" y="36480"/>
                  <a:pt x="19718" y="36514"/>
                  <a:pt x="19735" y="36582"/>
                </a:cubicBezTo>
                <a:cubicBezTo>
                  <a:pt x="19735" y="36582"/>
                  <a:pt x="19735" y="36599"/>
                  <a:pt x="19752" y="36616"/>
                </a:cubicBezTo>
                <a:cubicBezTo>
                  <a:pt x="19787" y="36719"/>
                  <a:pt x="19804" y="36719"/>
                  <a:pt x="19889" y="36719"/>
                </a:cubicBezTo>
                <a:cubicBezTo>
                  <a:pt x="19975" y="36702"/>
                  <a:pt x="20060" y="36736"/>
                  <a:pt x="20128" y="36804"/>
                </a:cubicBezTo>
                <a:lnTo>
                  <a:pt x="20197" y="36890"/>
                </a:lnTo>
                <a:cubicBezTo>
                  <a:pt x="20248" y="36856"/>
                  <a:pt x="20299" y="36838"/>
                  <a:pt x="20350" y="36821"/>
                </a:cubicBezTo>
                <a:cubicBezTo>
                  <a:pt x="20385" y="36787"/>
                  <a:pt x="20402" y="36753"/>
                  <a:pt x="20402" y="36719"/>
                </a:cubicBezTo>
                <a:cubicBezTo>
                  <a:pt x="20402" y="36651"/>
                  <a:pt x="20402" y="36599"/>
                  <a:pt x="20385" y="36531"/>
                </a:cubicBezTo>
                <a:lnTo>
                  <a:pt x="20761" y="36463"/>
                </a:lnTo>
                <a:cubicBezTo>
                  <a:pt x="20812" y="36565"/>
                  <a:pt x="20880" y="36651"/>
                  <a:pt x="20983" y="36633"/>
                </a:cubicBezTo>
                <a:cubicBezTo>
                  <a:pt x="21051" y="36599"/>
                  <a:pt x="21136" y="36599"/>
                  <a:pt x="21205" y="36633"/>
                </a:cubicBezTo>
                <a:cubicBezTo>
                  <a:pt x="21290" y="36599"/>
                  <a:pt x="21393" y="36582"/>
                  <a:pt x="21478" y="36582"/>
                </a:cubicBezTo>
                <a:cubicBezTo>
                  <a:pt x="21495" y="36565"/>
                  <a:pt x="21495" y="36548"/>
                  <a:pt x="21495" y="36531"/>
                </a:cubicBezTo>
                <a:cubicBezTo>
                  <a:pt x="21547" y="36531"/>
                  <a:pt x="21581" y="36548"/>
                  <a:pt x="21632" y="36565"/>
                </a:cubicBezTo>
                <a:cubicBezTo>
                  <a:pt x="21683" y="36565"/>
                  <a:pt x="21752" y="36565"/>
                  <a:pt x="21820" y="36565"/>
                </a:cubicBezTo>
                <a:cubicBezTo>
                  <a:pt x="21803" y="36565"/>
                  <a:pt x="21803" y="36582"/>
                  <a:pt x="21786" y="36582"/>
                </a:cubicBezTo>
                <a:cubicBezTo>
                  <a:pt x="22008" y="36616"/>
                  <a:pt x="22213" y="36702"/>
                  <a:pt x="22384" y="36838"/>
                </a:cubicBezTo>
                <a:cubicBezTo>
                  <a:pt x="22452" y="36821"/>
                  <a:pt x="22520" y="36821"/>
                  <a:pt x="22606" y="36838"/>
                </a:cubicBezTo>
                <a:cubicBezTo>
                  <a:pt x="22623" y="36821"/>
                  <a:pt x="22657" y="36804"/>
                  <a:pt x="22674" y="36787"/>
                </a:cubicBezTo>
                <a:cubicBezTo>
                  <a:pt x="22828" y="36753"/>
                  <a:pt x="22999" y="36753"/>
                  <a:pt x="23136" y="36787"/>
                </a:cubicBezTo>
                <a:cubicBezTo>
                  <a:pt x="23289" y="36668"/>
                  <a:pt x="23477" y="36616"/>
                  <a:pt x="23665" y="36599"/>
                </a:cubicBezTo>
                <a:lnTo>
                  <a:pt x="23699" y="36599"/>
                </a:lnTo>
                <a:lnTo>
                  <a:pt x="23751" y="36548"/>
                </a:lnTo>
                <a:cubicBezTo>
                  <a:pt x="23768" y="36497"/>
                  <a:pt x="23802" y="36463"/>
                  <a:pt x="23836" y="36428"/>
                </a:cubicBezTo>
                <a:cubicBezTo>
                  <a:pt x="23870" y="36394"/>
                  <a:pt x="23922" y="36360"/>
                  <a:pt x="23956" y="36326"/>
                </a:cubicBezTo>
                <a:lnTo>
                  <a:pt x="23956" y="36326"/>
                </a:lnTo>
                <a:lnTo>
                  <a:pt x="24007" y="36292"/>
                </a:lnTo>
                <a:cubicBezTo>
                  <a:pt x="23990" y="36275"/>
                  <a:pt x="23990" y="36258"/>
                  <a:pt x="23990" y="36258"/>
                </a:cubicBezTo>
                <a:cubicBezTo>
                  <a:pt x="23990" y="36189"/>
                  <a:pt x="24007" y="36121"/>
                  <a:pt x="24058" y="36070"/>
                </a:cubicBezTo>
                <a:cubicBezTo>
                  <a:pt x="24075" y="36035"/>
                  <a:pt x="24127" y="36053"/>
                  <a:pt x="24161" y="36053"/>
                </a:cubicBezTo>
                <a:cubicBezTo>
                  <a:pt x="24212" y="36070"/>
                  <a:pt x="24246" y="36070"/>
                  <a:pt x="24297" y="36070"/>
                </a:cubicBezTo>
                <a:cubicBezTo>
                  <a:pt x="24332" y="36070"/>
                  <a:pt x="24349" y="36018"/>
                  <a:pt x="24332" y="35967"/>
                </a:cubicBezTo>
                <a:lnTo>
                  <a:pt x="24263" y="35779"/>
                </a:lnTo>
                <a:lnTo>
                  <a:pt x="24707" y="35694"/>
                </a:lnTo>
                <a:cubicBezTo>
                  <a:pt x="24742" y="35728"/>
                  <a:pt x="24776" y="35779"/>
                  <a:pt x="24793" y="35830"/>
                </a:cubicBezTo>
                <a:cubicBezTo>
                  <a:pt x="24793" y="35882"/>
                  <a:pt x="24793" y="35950"/>
                  <a:pt x="24793" y="36001"/>
                </a:cubicBezTo>
                <a:cubicBezTo>
                  <a:pt x="24793" y="36035"/>
                  <a:pt x="24861" y="36121"/>
                  <a:pt x="24895" y="36104"/>
                </a:cubicBezTo>
                <a:cubicBezTo>
                  <a:pt x="24981" y="36053"/>
                  <a:pt x="25100" y="36035"/>
                  <a:pt x="25203" y="36087"/>
                </a:cubicBezTo>
                <a:cubicBezTo>
                  <a:pt x="25288" y="36035"/>
                  <a:pt x="25374" y="36001"/>
                  <a:pt x="25476" y="36001"/>
                </a:cubicBezTo>
                <a:cubicBezTo>
                  <a:pt x="25545" y="35967"/>
                  <a:pt x="25630" y="35950"/>
                  <a:pt x="25698" y="35950"/>
                </a:cubicBezTo>
                <a:cubicBezTo>
                  <a:pt x="25784" y="35967"/>
                  <a:pt x="25852" y="35933"/>
                  <a:pt x="25886" y="35865"/>
                </a:cubicBezTo>
                <a:cubicBezTo>
                  <a:pt x="25955" y="35762"/>
                  <a:pt x="26057" y="35779"/>
                  <a:pt x="26177" y="35899"/>
                </a:cubicBezTo>
                <a:cubicBezTo>
                  <a:pt x="26160" y="35813"/>
                  <a:pt x="26126" y="35711"/>
                  <a:pt x="26091" y="35642"/>
                </a:cubicBezTo>
                <a:cubicBezTo>
                  <a:pt x="26023" y="35574"/>
                  <a:pt x="26023" y="35472"/>
                  <a:pt x="26091" y="35420"/>
                </a:cubicBezTo>
                <a:lnTo>
                  <a:pt x="26689" y="35318"/>
                </a:lnTo>
                <a:cubicBezTo>
                  <a:pt x="26826" y="35472"/>
                  <a:pt x="26826" y="35472"/>
                  <a:pt x="26929" y="35437"/>
                </a:cubicBezTo>
                <a:cubicBezTo>
                  <a:pt x="26946" y="35437"/>
                  <a:pt x="26963" y="35420"/>
                  <a:pt x="26997" y="35420"/>
                </a:cubicBezTo>
                <a:cubicBezTo>
                  <a:pt x="27082" y="35437"/>
                  <a:pt x="27151" y="35540"/>
                  <a:pt x="27134" y="35642"/>
                </a:cubicBezTo>
                <a:cubicBezTo>
                  <a:pt x="27134" y="35642"/>
                  <a:pt x="27117" y="35660"/>
                  <a:pt x="27117" y="35660"/>
                </a:cubicBezTo>
                <a:cubicBezTo>
                  <a:pt x="27082" y="35694"/>
                  <a:pt x="27048" y="35694"/>
                  <a:pt x="27014" y="35711"/>
                </a:cubicBezTo>
                <a:lnTo>
                  <a:pt x="27014" y="35711"/>
                </a:lnTo>
                <a:cubicBezTo>
                  <a:pt x="27100" y="35813"/>
                  <a:pt x="27185" y="35899"/>
                  <a:pt x="27270" y="36001"/>
                </a:cubicBezTo>
                <a:cubicBezTo>
                  <a:pt x="27305" y="36018"/>
                  <a:pt x="27339" y="35984"/>
                  <a:pt x="27356" y="35967"/>
                </a:cubicBezTo>
                <a:cubicBezTo>
                  <a:pt x="27458" y="35916"/>
                  <a:pt x="27561" y="35847"/>
                  <a:pt x="27646" y="35762"/>
                </a:cubicBezTo>
                <a:cubicBezTo>
                  <a:pt x="27663" y="35728"/>
                  <a:pt x="27680" y="35677"/>
                  <a:pt x="27680" y="35642"/>
                </a:cubicBezTo>
                <a:cubicBezTo>
                  <a:pt x="27937" y="35677"/>
                  <a:pt x="28193" y="35574"/>
                  <a:pt x="28364" y="35386"/>
                </a:cubicBezTo>
                <a:cubicBezTo>
                  <a:pt x="28398" y="35403"/>
                  <a:pt x="28415" y="35437"/>
                  <a:pt x="28466" y="35437"/>
                </a:cubicBezTo>
                <a:cubicBezTo>
                  <a:pt x="28501" y="35403"/>
                  <a:pt x="28535" y="35454"/>
                  <a:pt x="28569" y="35489"/>
                </a:cubicBezTo>
                <a:cubicBezTo>
                  <a:pt x="28620" y="35557"/>
                  <a:pt x="28706" y="35591"/>
                  <a:pt x="28791" y="35574"/>
                </a:cubicBezTo>
                <a:cubicBezTo>
                  <a:pt x="28825" y="35574"/>
                  <a:pt x="28859" y="35557"/>
                  <a:pt x="28894" y="35540"/>
                </a:cubicBezTo>
                <a:cubicBezTo>
                  <a:pt x="28911" y="35523"/>
                  <a:pt x="28945" y="35489"/>
                  <a:pt x="28962" y="35472"/>
                </a:cubicBezTo>
                <a:cubicBezTo>
                  <a:pt x="29030" y="35335"/>
                  <a:pt x="29184" y="35267"/>
                  <a:pt x="29321" y="35318"/>
                </a:cubicBezTo>
                <a:cubicBezTo>
                  <a:pt x="29355" y="35335"/>
                  <a:pt x="29372" y="35335"/>
                  <a:pt x="29406" y="35335"/>
                </a:cubicBezTo>
                <a:cubicBezTo>
                  <a:pt x="29526" y="35335"/>
                  <a:pt x="29628" y="35335"/>
                  <a:pt x="29628" y="35181"/>
                </a:cubicBezTo>
                <a:cubicBezTo>
                  <a:pt x="29628" y="35164"/>
                  <a:pt x="29628" y="35164"/>
                  <a:pt x="29645" y="35147"/>
                </a:cubicBezTo>
                <a:cubicBezTo>
                  <a:pt x="29611" y="35130"/>
                  <a:pt x="29611" y="35096"/>
                  <a:pt x="29594" y="35062"/>
                </a:cubicBezTo>
                <a:cubicBezTo>
                  <a:pt x="29594" y="35010"/>
                  <a:pt x="29594" y="34942"/>
                  <a:pt x="29594" y="34874"/>
                </a:cubicBezTo>
                <a:cubicBezTo>
                  <a:pt x="29731" y="34839"/>
                  <a:pt x="29782" y="34720"/>
                  <a:pt x="29885" y="34651"/>
                </a:cubicBezTo>
                <a:cubicBezTo>
                  <a:pt x="29970" y="34669"/>
                  <a:pt x="30055" y="34686"/>
                  <a:pt x="29953" y="34566"/>
                </a:cubicBezTo>
                <a:cubicBezTo>
                  <a:pt x="29936" y="34549"/>
                  <a:pt x="29936" y="34515"/>
                  <a:pt x="29953" y="34498"/>
                </a:cubicBezTo>
                <a:cubicBezTo>
                  <a:pt x="29987" y="34463"/>
                  <a:pt x="30021" y="34446"/>
                  <a:pt x="30055" y="34412"/>
                </a:cubicBezTo>
                <a:cubicBezTo>
                  <a:pt x="30055" y="34412"/>
                  <a:pt x="30090" y="34412"/>
                  <a:pt x="30107" y="34429"/>
                </a:cubicBezTo>
                <a:cubicBezTo>
                  <a:pt x="30260" y="34498"/>
                  <a:pt x="30397" y="34583"/>
                  <a:pt x="30517" y="34686"/>
                </a:cubicBezTo>
                <a:cubicBezTo>
                  <a:pt x="30534" y="34686"/>
                  <a:pt x="30568" y="34720"/>
                  <a:pt x="30568" y="34720"/>
                </a:cubicBezTo>
                <a:cubicBezTo>
                  <a:pt x="30568" y="34737"/>
                  <a:pt x="30551" y="34788"/>
                  <a:pt x="30534" y="34805"/>
                </a:cubicBezTo>
                <a:cubicBezTo>
                  <a:pt x="30568" y="34874"/>
                  <a:pt x="30585" y="34942"/>
                  <a:pt x="30585" y="35027"/>
                </a:cubicBezTo>
                <a:cubicBezTo>
                  <a:pt x="30705" y="34993"/>
                  <a:pt x="30824" y="34976"/>
                  <a:pt x="30859" y="34874"/>
                </a:cubicBezTo>
                <a:cubicBezTo>
                  <a:pt x="30859" y="34874"/>
                  <a:pt x="30910" y="34874"/>
                  <a:pt x="30944" y="34874"/>
                </a:cubicBezTo>
                <a:cubicBezTo>
                  <a:pt x="30961" y="34891"/>
                  <a:pt x="30978" y="34891"/>
                  <a:pt x="30995" y="34908"/>
                </a:cubicBezTo>
                <a:cubicBezTo>
                  <a:pt x="31371" y="35113"/>
                  <a:pt x="31371" y="35130"/>
                  <a:pt x="31491" y="34942"/>
                </a:cubicBezTo>
                <a:cubicBezTo>
                  <a:pt x="31525" y="34891"/>
                  <a:pt x="31610" y="34908"/>
                  <a:pt x="31696" y="34942"/>
                </a:cubicBezTo>
                <a:cubicBezTo>
                  <a:pt x="31747" y="34976"/>
                  <a:pt x="31815" y="35010"/>
                  <a:pt x="31884" y="35044"/>
                </a:cubicBezTo>
                <a:cubicBezTo>
                  <a:pt x="31884" y="35010"/>
                  <a:pt x="31884" y="34976"/>
                  <a:pt x="31884" y="34942"/>
                </a:cubicBezTo>
                <a:cubicBezTo>
                  <a:pt x="31901" y="34942"/>
                  <a:pt x="31918" y="34959"/>
                  <a:pt x="31918" y="34942"/>
                </a:cubicBezTo>
                <a:cubicBezTo>
                  <a:pt x="32174" y="34874"/>
                  <a:pt x="32448" y="34839"/>
                  <a:pt x="32704" y="34822"/>
                </a:cubicBezTo>
                <a:cubicBezTo>
                  <a:pt x="32755" y="34822"/>
                  <a:pt x="32806" y="34805"/>
                  <a:pt x="32841" y="34771"/>
                </a:cubicBezTo>
                <a:cubicBezTo>
                  <a:pt x="32977" y="34703"/>
                  <a:pt x="33114" y="34703"/>
                  <a:pt x="33233" y="34771"/>
                </a:cubicBezTo>
                <a:lnTo>
                  <a:pt x="33285" y="34788"/>
                </a:lnTo>
                <a:cubicBezTo>
                  <a:pt x="33353" y="34805"/>
                  <a:pt x="33387" y="34788"/>
                  <a:pt x="33370" y="34669"/>
                </a:cubicBezTo>
                <a:cubicBezTo>
                  <a:pt x="33353" y="34600"/>
                  <a:pt x="33370" y="34532"/>
                  <a:pt x="33404" y="34481"/>
                </a:cubicBezTo>
                <a:cubicBezTo>
                  <a:pt x="33421" y="34446"/>
                  <a:pt x="33439" y="34446"/>
                  <a:pt x="33456" y="34429"/>
                </a:cubicBezTo>
                <a:lnTo>
                  <a:pt x="33456" y="1"/>
                </a:lnTo>
                <a:lnTo>
                  <a:pt x="1" y="1"/>
                </a:lnTo>
                <a:lnTo>
                  <a:pt x="1" y="33507"/>
                </a:lnTo>
                <a:cubicBezTo>
                  <a:pt x="1" y="33490"/>
                  <a:pt x="18" y="33490"/>
                  <a:pt x="35" y="33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70"/>
          <p:cNvSpPr txBox="1">
            <a:spLocks noGrp="1"/>
          </p:cNvSpPr>
          <p:nvPr>
            <p:ph type="title"/>
          </p:nvPr>
        </p:nvSpPr>
        <p:spPr>
          <a:xfrm>
            <a:off x="2628562" y="2505349"/>
            <a:ext cx="3880200" cy="6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Play game</a:t>
            </a:r>
            <a:endParaRPr sz="5400" dirty="0"/>
          </a:p>
        </p:txBody>
      </p:sp>
      <p:sp>
        <p:nvSpPr>
          <p:cNvPr id="1858" name="Google Shape;1858;p70"/>
          <p:cNvSpPr txBox="1">
            <a:spLocks noGrp="1"/>
          </p:cNvSpPr>
          <p:nvPr>
            <p:ph type="title" idx="2"/>
          </p:nvPr>
        </p:nvSpPr>
        <p:spPr>
          <a:xfrm>
            <a:off x="3692838" y="1329850"/>
            <a:ext cx="175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60" name="Google Shape;1860;p70"/>
          <p:cNvGrpSpPr/>
          <p:nvPr/>
        </p:nvGrpSpPr>
        <p:grpSpPr>
          <a:xfrm rot="1040807">
            <a:off x="4255096" y="-247186"/>
            <a:ext cx="2488100" cy="1338966"/>
            <a:chOff x="7365450" y="3962726"/>
            <a:chExt cx="2194138" cy="1180771"/>
          </a:xfrm>
        </p:grpSpPr>
        <p:sp>
          <p:nvSpPr>
            <p:cNvPr id="1861" name="Google Shape;1861;p7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62" name="Google Shape;1862;p7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3" name="Google Shape;1863;p7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7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7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7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7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7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7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7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7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7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3" name="Google Shape;1873;p70"/>
          <p:cNvGrpSpPr/>
          <p:nvPr/>
        </p:nvGrpSpPr>
        <p:grpSpPr>
          <a:xfrm rot="-3164515">
            <a:off x="1836215" y="663961"/>
            <a:ext cx="1291509" cy="818839"/>
            <a:chOff x="3355085" y="2890614"/>
            <a:chExt cx="1003450" cy="658884"/>
          </a:xfrm>
        </p:grpSpPr>
        <p:sp>
          <p:nvSpPr>
            <p:cNvPr id="1874" name="Google Shape;1874;p70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 rot="1123747">
              <a:off x="4316534" y="3177702"/>
              <a:ext cx="7835" cy="12932"/>
            </a:xfrm>
            <a:custGeom>
              <a:avLst/>
              <a:gdLst/>
              <a:ahLst/>
              <a:cxnLst/>
              <a:rect l="l" t="t" r="r" b="b"/>
              <a:pathLst>
                <a:path w="206" h="340" extrusionOk="0">
                  <a:moveTo>
                    <a:pt x="102" y="0"/>
                  </a:moveTo>
                  <a:cubicBezTo>
                    <a:pt x="65" y="0"/>
                    <a:pt x="37" y="25"/>
                    <a:pt x="1" y="49"/>
                  </a:cubicBezTo>
                  <a:cubicBezTo>
                    <a:pt x="18" y="151"/>
                    <a:pt x="35" y="237"/>
                    <a:pt x="52" y="339"/>
                  </a:cubicBezTo>
                  <a:cubicBezTo>
                    <a:pt x="86" y="288"/>
                    <a:pt x="120" y="237"/>
                    <a:pt x="154" y="185"/>
                  </a:cubicBezTo>
                  <a:cubicBezTo>
                    <a:pt x="189" y="134"/>
                    <a:pt x="206" y="66"/>
                    <a:pt x="154" y="15"/>
                  </a:cubicBezTo>
                  <a:cubicBezTo>
                    <a:pt x="134" y="5"/>
                    <a:pt x="11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0233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3929577" y="0"/>
            <a:ext cx="5214423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249" kern="1200" dirty="0">
                <a:solidFill>
                  <a:srgbClr val="284DA1"/>
                </a:solidFill>
                <a:latin typeface="KG Primary Penmanship"/>
                <a:ea typeface="+mn-ea"/>
                <a:cs typeface="+mn-cs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79716" y="3882862"/>
            <a:ext cx="1184806" cy="119671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036218" y="129691"/>
            <a:ext cx="5107781" cy="147810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629481" y="527478"/>
            <a:ext cx="612842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bookshop?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77F2CD43-5337-C953-C574-E69E06DF8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91982" y="2929499"/>
            <a:ext cx="5152017" cy="128282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4504360" y="3326342"/>
            <a:ext cx="449852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near the bakery.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69" y="1417708"/>
            <a:ext cx="3786187" cy="2036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696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3929577" y="0"/>
            <a:ext cx="5214423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69861" y="4238359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CC92A5B-0ADC-50E9-9D97-483BF3FDB6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110510" y="142852"/>
            <a:ext cx="4985524" cy="1478103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4AF804C2-605B-0E8D-8351-4EE6D72A2661}"/>
              </a:ext>
            </a:extLst>
          </p:cNvPr>
          <p:cNvSpPr txBox="1"/>
          <p:nvPr/>
        </p:nvSpPr>
        <p:spPr>
          <a:xfrm>
            <a:off x="3641661" y="502938"/>
            <a:ext cx="612842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sports shop?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61E8CE61-2B3F-22B8-BC42-E847AE43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BC2620C-B3B3-8EDC-309B-55E1A352BE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36630" y="3247102"/>
            <a:ext cx="5031603" cy="1282828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E4A3BF83-1622-736B-27F4-22889EC5BC4B}"/>
              </a:ext>
            </a:extLst>
          </p:cNvPr>
          <p:cNvSpPr txBox="1"/>
          <p:nvPr/>
        </p:nvSpPr>
        <p:spPr>
          <a:xfrm>
            <a:off x="3880719" y="3695188"/>
            <a:ext cx="5037093" cy="301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opposite the bookshop.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21" y="1448170"/>
            <a:ext cx="3779998" cy="2006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375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220048" y="0"/>
            <a:ext cx="4923952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41265" y="3946788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2" name="Picture 2" descr="Back Button Transparent - Pngroyale">
            <a:extLst>
              <a:ext uri="{FF2B5EF4-FFF2-40B4-BE49-F238E27FC236}">
                <a16:creationId xmlns:a16="http://schemas.microsoft.com/office/drawing/2014/main" id="{AC75FF81-51F3-C8CB-214A-86DE69689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E73B1C57-E4D1-3276-531D-BABBB2D54E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5522401A-CDE6-E071-7175-0B6276F45E84}"/>
              </a:ext>
            </a:extLst>
          </p:cNvPr>
          <p:cNvSpPr txBox="1"/>
          <p:nvPr/>
        </p:nvSpPr>
        <p:spPr>
          <a:xfrm>
            <a:off x="3687222" y="651324"/>
            <a:ext cx="612842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bakery?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62E9C88-44DB-A50C-BCCE-8821C97E0A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20048" y="2987734"/>
            <a:ext cx="4843104" cy="1282828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0E43B11C-398D-215D-E560-63671B36438E}"/>
              </a:ext>
            </a:extLst>
          </p:cNvPr>
          <p:cNvSpPr txBox="1"/>
          <p:nvPr/>
        </p:nvSpPr>
        <p:spPr>
          <a:xfrm rot="-98100">
            <a:off x="4260360" y="3427219"/>
            <a:ext cx="4982150" cy="314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near the bookshop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470" y="1457520"/>
            <a:ext cx="3923942" cy="2228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979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3909" y="3938361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CEC1BB07-1074-C8F0-5265-49362CD991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95391259-5F37-E591-BC21-4DE1DACCC1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A48B0DCB-3B60-3FF7-1DB6-A379B17EC5E6}"/>
              </a:ext>
            </a:extLst>
          </p:cNvPr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Where is the bookshop?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30AA9D93-DD62-AB04-6253-D2C6D9E57D4D}"/>
              </a:ext>
            </a:extLst>
          </p:cNvPr>
          <p:cNvSpPr txBox="1"/>
          <p:nvPr/>
        </p:nvSpPr>
        <p:spPr>
          <a:xfrm rot="-98100">
            <a:off x="4470157" y="3417418"/>
            <a:ext cx="4868338" cy="301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behind the bakery.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6072FB5D-5FAA-45EC-CD90-F8F5B58C4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120" y="1276902"/>
            <a:ext cx="4281724" cy="25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C2807F3-5B95-B217-CC16-994942D10F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73339" y="2571750"/>
            <a:ext cx="4383924" cy="163903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89BFF4F8-7D62-4B96-EBB7-6C0F208A1C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050ED5CF-AE42-76A8-7CA2-6CB4ECB94421}"/>
              </a:ext>
            </a:extLst>
          </p:cNvPr>
          <p:cNvSpPr txBox="1"/>
          <p:nvPr/>
        </p:nvSpPr>
        <p:spPr>
          <a:xfrm>
            <a:off x="3641661" y="689290"/>
            <a:ext cx="612842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bakery?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0CFF2D22-E0AE-E099-7893-01E5B41FEC54}"/>
              </a:ext>
            </a:extLst>
          </p:cNvPr>
          <p:cNvSpPr txBox="1"/>
          <p:nvPr/>
        </p:nvSpPr>
        <p:spPr>
          <a:xfrm rot="-98100">
            <a:off x="4764450" y="2913129"/>
            <a:ext cx="4113045" cy="865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between the sports shop and the shoe shop. </a:t>
            </a:r>
          </a:p>
        </p:txBody>
      </p:sp>
      <p:pic>
        <p:nvPicPr>
          <p:cNvPr id="12" name="Picture 2" descr="Back Button Transparent - Pngroyale">
            <a:extLst>
              <a:ext uri="{FF2B5EF4-FFF2-40B4-BE49-F238E27FC236}">
                <a16:creationId xmlns:a16="http://schemas.microsoft.com/office/drawing/2014/main" id="{AC8A44E6-8439-BBDB-5358-3002F9DEE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50" y="1309522"/>
            <a:ext cx="4426013" cy="266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2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B00E23-6CF3-6B34-D980-00F77976C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7121"/>
            <a:ext cx="4896544" cy="408391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F7AEE66-0AFC-7C99-8727-FE9D2F8FFA90}"/>
              </a:ext>
            </a:extLst>
          </p:cNvPr>
          <p:cNvSpPr/>
          <p:nvPr/>
        </p:nvSpPr>
        <p:spPr>
          <a:xfrm>
            <a:off x="2301949" y="3219822"/>
            <a:ext cx="1656184" cy="9712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9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FD7C9F08-79A8-404E-DB16-61F8DBC344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2D799499-9B63-2C39-DF8C-A836FA3F27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E7806EC2-9254-7CD1-1822-74C76F656AC2}"/>
              </a:ext>
            </a:extLst>
          </p:cNvPr>
          <p:cNvSpPr txBox="1"/>
          <p:nvPr/>
        </p:nvSpPr>
        <p:spPr>
          <a:xfrm>
            <a:off x="3710088" y="627842"/>
            <a:ext cx="612842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bookshop?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4F97411-0F64-8F8F-97B0-1768471CE0A8}"/>
              </a:ext>
            </a:extLst>
          </p:cNvPr>
          <p:cNvSpPr txBox="1"/>
          <p:nvPr/>
        </p:nvSpPr>
        <p:spPr>
          <a:xfrm rot="-98100">
            <a:off x="5176726" y="3232464"/>
            <a:ext cx="3249008" cy="583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in front of the bakery.</a:t>
            </a:r>
          </a:p>
        </p:txBody>
      </p:sp>
      <p:pic>
        <p:nvPicPr>
          <p:cNvPr id="12" name="Picture 2" descr="Back Button Transparent - Pngroyale">
            <a:extLst>
              <a:ext uri="{FF2B5EF4-FFF2-40B4-BE49-F238E27FC236}">
                <a16:creationId xmlns:a16="http://schemas.microsoft.com/office/drawing/2014/main" id="{68F31F9B-92EE-2CFC-A561-3931D8F79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9" y="1432360"/>
            <a:ext cx="4314053" cy="2408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78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1" name="Picture 2" descr="Back Button Transparent - Pngroyale">
            <a:extLst>
              <a:ext uri="{FF2B5EF4-FFF2-40B4-BE49-F238E27FC236}">
                <a16:creationId xmlns:a16="http://schemas.microsoft.com/office/drawing/2014/main" id="{00D20E22-7622-9BA7-1583-7831375CE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16E5F16A-F4B7-1CDE-C0B0-3B6C071E92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89C24852-07CC-C365-EBC2-902C08D4C693}"/>
              </a:ext>
            </a:extLst>
          </p:cNvPr>
          <p:cNvSpPr txBox="1"/>
          <p:nvPr/>
        </p:nvSpPr>
        <p:spPr>
          <a:xfrm>
            <a:off x="3710088" y="657095"/>
            <a:ext cx="612842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gift shop?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85B65510-2D4E-951D-B89C-8A3A6DD23A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52933" y="2927961"/>
            <a:ext cx="4530744" cy="1282828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F981196C-A502-2C82-6492-2763D9DEE8B6}"/>
              </a:ext>
            </a:extLst>
          </p:cNvPr>
          <p:cNvSpPr txBox="1"/>
          <p:nvPr/>
        </p:nvSpPr>
        <p:spPr>
          <a:xfrm rot="-98100">
            <a:off x="4666533" y="3352515"/>
            <a:ext cx="4567216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opposite the shoe shop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64" y="1490866"/>
            <a:ext cx="4335166" cy="2529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5939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267288" y="0"/>
            <a:ext cx="4876712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2" name="Picture 2" descr="Back Button Transparent - Pngroyale">
            <a:extLst>
              <a:ext uri="{FF2B5EF4-FFF2-40B4-BE49-F238E27FC236}">
                <a16:creationId xmlns:a16="http://schemas.microsoft.com/office/drawing/2014/main" id="{2FD8E31D-6869-A80E-55E5-E0CE64947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A47B3964-EAA0-5E95-A545-7804BA4A1F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67288" y="2927960"/>
            <a:ext cx="4789975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CDEAD021-A87F-8D88-7ACC-7CFEF5E1D0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E88DC7F9-7C88-9F4C-23A4-AC0C00D65307}"/>
              </a:ext>
            </a:extLst>
          </p:cNvPr>
          <p:cNvSpPr txBox="1"/>
          <p:nvPr/>
        </p:nvSpPr>
        <p:spPr>
          <a:xfrm>
            <a:off x="4784504" y="544677"/>
            <a:ext cx="6128426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Where is the shoe shop?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17452E3-F7EF-5E6C-0CF0-1CD26F75C874}"/>
              </a:ext>
            </a:extLst>
          </p:cNvPr>
          <p:cNvSpPr txBox="1"/>
          <p:nvPr/>
        </p:nvSpPr>
        <p:spPr>
          <a:xfrm rot="-98100">
            <a:off x="4184652" y="3396313"/>
            <a:ext cx="5007457" cy="301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opposite the gift shop.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62" y="1257820"/>
            <a:ext cx="4123818" cy="2406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4400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539CE403-6487-6336-7CD0-B6E55A860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451E6DF8-0268-70CA-C02E-67B52B15E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673339" y="2732685"/>
            <a:ext cx="4383924" cy="1710728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B0A158A1-3908-B864-6A8D-8F8EAFCC4784}"/>
              </a:ext>
            </a:extLst>
          </p:cNvPr>
          <p:cNvSpPr txBox="1"/>
          <p:nvPr/>
        </p:nvSpPr>
        <p:spPr>
          <a:xfrm rot="-98100">
            <a:off x="4685017" y="2969411"/>
            <a:ext cx="445260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between the sports shop and the bookshop. 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EC1D9E8E-A132-8CEF-373B-D03C418410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1D6028E9-A503-FA89-AFD1-6C385014CA08}"/>
              </a:ext>
            </a:extLst>
          </p:cNvPr>
          <p:cNvSpPr txBox="1"/>
          <p:nvPr/>
        </p:nvSpPr>
        <p:spPr>
          <a:xfrm>
            <a:off x="4667483" y="530155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Where is the food shop?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75" y="1658242"/>
            <a:ext cx="4404044" cy="1929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7256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116A513-EE30-41CA-B6F1-F3890F2CFC0C}"/>
              </a:ext>
            </a:extLst>
          </p:cNvPr>
          <p:cNvSpPr/>
          <p:nvPr/>
        </p:nvSpPr>
        <p:spPr>
          <a:xfrm>
            <a:off x="2486025" y="270935"/>
            <a:ext cx="4171951" cy="659951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srgbClr val="B29DB6">
                    <a:lumMod val="50000"/>
                  </a:srgbClr>
                </a:solidFill>
                <a:latin typeface="Comic Sans MS" panose="030F0702030302020204" pitchFamily="66" charset="0"/>
              </a:rPr>
              <a:t>Homework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E4EFB-85F5-4787-917D-73FD485D9091}"/>
              </a:ext>
            </a:extLst>
          </p:cNvPr>
          <p:cNvSpPr txBox="1"/>
          <p:nvPr/>
        </p:nvSpPr>
        <p:spPr>
          <a:xfrm>
            <a:off x="1973742" y="1814735"/>
            <a:ext cx="49123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    Learn by heart, do </a:t>
            </a:r>
            <a:r>
              <a:rPr lang="en-US" sz="2400" kern="1200" dirty="0" err="1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exersice</a:t>
            </a:r>
            <a:r>
              <a:rPr lang="en-US" sz="24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C1D7D3-7163-4A36-BB4F-A8FDEC567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2"/>
          <a:stretch/>
        </p:blipFill>
        <p:spPr>
          <a:xfrm>
            <a:off x="830244" y="1622407"/>
            <a:ext cx="1028700" cy="641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086663-E738-49F3-BB17-E43321296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87" y="2434557"/>
            <a:ext cx="700852" cy="682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A1B802-077B-887E-419D-6ABE16A2A9BB}"/>
              </a:ext>
            </a:extLst>
          </p:cNvPr>
          <p:cNvSpPr txBox="1"/>
          <p:nvPr/>
        </p:nvSpPr>
        <p:spPr>
          <a:xfrm>
            <a:off x="1858944" y="2644553"/>
            <a:ext cx="49123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    opposite, bakery, village, city, </a:t>
            </a:r>
          </a:p>
        </p:txBody>
      </p:sp>
    </p:spTree>
    <p:extLst>
      <p:ext uri="{BB962C8B-B14F-4D97-AF65-F5344CB8AC3E}">
        <p14:creationId xmlns:p14="http://schemas.microsoft.com/office/powerpoint/2010/main" val="26033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F7AEE66-0AFC-7C99-8727-FE9D2F8FFA90}"/>
              </a:ext>
            </a:extLst>
          </p:cNvPr>
          <p:cNvSpPr/>
          <p:nvPr/>
        </p:nvSpPr>
        <p:spPr>
          <a:xfrm>
            <a:off x="323528" y="3245160"/>
            <a:ext cx="1656184" cy="9712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</a:p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DFC0A-FF68-0856-1CF6-3DD8FB8E3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6048672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F7AEE66-0AFC-7C99-8727-FE9D2F8FFA90}"/>
              </a:ext>
            </a:extLst>
          </p:cNvPr>
          <p:cNvSpPr/>
          <p:nvPr/>
        </p:nvSpPr>
        <p:spPr>
          <a:xfrm>
            <a:off x="1187624" y="3867894"/>
            <a:ext cx="6408712" cy="9712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Raise your hand</a:t>
            </a:r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23CD1-9DF5-8DB4-41FF-84BEDAFA0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78"/>
            <a:ext cx="795637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F7AEE66-0AFC-7C99-8727-FE9D2F8FFA90}"/>
              </a:ext>
            </a:extLst>
          </p:cNvPr>
          <p:cNvSpPr/>
          <p:nvPr/>
        </p:nvSpPr>
        <p:spPr>
          <a:xfrm>
            <a:off x="611560" y="3867894"/>
            <a:ext cx="7992888" cy="97121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Listen to the teacher</a:t>
            </a:r>
          </a:p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4690FF-1070-54FD-86C9-F0C3B350E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0"/>
            <a:ext cx="6120679" cy="378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7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46"/>
          <p:cNvGrpSpPr/>
          <p:nvPr/>
        </p:nvGrpSpPr>
        <p:grpSpPr>
          <a:xfrm rot="-1456210">
            <a:off x="-613129" y="2764553"/>
            <a:ext cx="2219094" cy="2816416"/>
            <a:chOff x="1154976" y="632775"/>
            <a:chExt cx="2502430" cy="3877954"/>
          </a:xfrm>
        </p:grpSpPr>
        <p:sp>
          <p:nvSpPr>
            <p:cNvPr id="884" name="Google Shape;884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6"/>
          <p:cNvGrpSpPr/>
          <p:nvPr/>
        </p:nvGrpSpPr>
        <p:grpSpPr>
          <a:xfrm rot="-2291721">
            <a:off x="6711448" y="144315"/>
            <a:ext cx="2217747" cy="2814684"/>
            <a:chOff x="1154976" y="632775"/>
            <a:chExt cx="2502430" cy="3877954"/>
          </a:xfrm>
        </p:grpSpPr>
        <p:sp>
          <p:nvSpPr>
            <p:cNvPr id="887" name="Google Shape;887;p46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6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46"/>
          <p:cNvSpPr/>
          <p:nvPr/>
        </p:nvSpPr>
        <p:spPr>
          <a:xfrm rot="10800000">
            <a:off x="4940139" y="2938560"/>
            <a:ext cx="3362743" cy="1291001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6"/>
          <p:cNvSpPr/>
          <p:nvPr/>
        </p:nvSpPr>
        <p:spPr>
          <a:xfrm rot="10800000">
            <a:off x="711089" y="2947454"/>
            <a:ext cx="3405622" cy="1289345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46"/>
          <p:cNvSpPr/>
          <p:nvPr/>
        </p:nvSpPr>
        <p:spPr>
          <a:xfrm>
            <a:off x="5006086" y="1386652"/>
            <a:ext cx="3555006" cy="123982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46"/>
          <p:cNvSpPr/>
          <p:nvPr/>
        </p:nvSpPr>
        <p:spPr>
          <a:xfrm>
            <a:off x="814179" y="1342993"/>
            <a:ext cx="3362743" cy="1106398"/>
          </a:xfrm>
          <a:custGeom>
            <a:avLst/>
            <a:gdLst/>
            <a:ahLst/>
            <a:cxnLst/>
            <a:rect l="l" t="t" r="r" b="b"/>
            <a:pathLst>
              <a:path w="37369" h="20443" extrusionOk="0">
                <a:moveTo>
                  <a:pt x="11807" y="0"/>
                </a:moveTo>
                <a:cubicBezTo>
                  <a:pt x="11363" y="0"/>
                  <a:pt x="10987" y="17"/>
                  <a:pt x="10645" y="34"/>
                </a:cubicBezTo>
                <a:lnTo>
                  <a:pt x="9791" y="68"/>
                </a:lnTo>
                <a:lnTo>
                  <a:pt x="9056" y="103"/>
                </a:lnTo>
                <a:cubicBezTo>
                  <a:pt x="9005" y="137"/>
                  <a:pt x="8971" y="171"/>
                  <a:pt x="8920" y="205"/>
                </a:cubicBezTo>
                <a:lnTo>
                  <a:pt x="8903" y="205"/>
                </a:lnTo>
                <a:lnTo>
                  <a:pt x="8851" y="239"/>
                </a:lnTo>
                <a:cubicBezTo>
                  <a:pt x="8817" y="256"/>
                  <a:pt x="8783" y="273"/>
                  <a:pt x="8766" y="291"/>
                </a:cubicBezTo>
                <a:cubicBezTo>
                  <a:pt x="8646" y="308"/>
                  <a:pt x="8544" y="359"/>
                  <a:pt x="8441" y="444"/>
                </a:cubicBezTo>
                <a:lnTo>
                  <a:pt x="8424" y="444"/>
                </a:lnTo>
                <a:cubicBezTo>
                  <a:pt x="8271" y="444"/>
                  <a:pt x="8117" y="530"/>
                  <a:pt x="8031" y="649"/>
                </a:cubicBezTo>
                <a:cubicBezTo>
                  <a:pt x="7980" y="701"/>
                  <a:pt x="7946" y="752"/>
                  <a:pt x="7929" y="820"/>
                </a:cubicBezTo>
                <a:lnTo>
                  <a:pt x="7878" y="769"/>
                </a:lnTo>
                <a:lnTo>
                  <a:pt x="7775" y="683"/>
                </a:lnTo>
                <a:cubicBezTo>
                  <a:pt x="7690" y="615"/>
                  <a:pt x="7604" y="564"/>
                  <a:pt x="7485" y="547"/>
                </a:cubicBezTo>
                <a:lnTo>
                  <a:pt x="7382" y="547"/>
                </a:lnTo>
                <a:cubicBezTo>
                  <a:pt x="7211" y="547"/>
                  <a:pt x="7057" y="615"/>
                  <a:pt x="6955" y="752"/>
                </a:cubicBezTo>
                <a:cubicBezTo>
                  <a:pt x="6852" y="837"/>
                  <a:pt x="6767" y="957"/>
                  <a:pt x="6699" y="1076"/>
                </a:cubicBezTo>
                <a:cubicBezTo>
                  <a:pt x="6681" y="1094"/>
                  <a:pt x="6664" y="1111"/>
                  <a:pt x="6664" y="1128"/>
                </a:cubicBezTo>
                <a:cubicBezTo>
                  <a:pt x="6511" y="1179"/>
                  <a:pt x="6374" y="1264"/>
                  <a:pt x="6254" y="1367"/>
                </a:cubicBezTo>
                <a:cubicBezTo>
                  <a:pt x="6220" y="1367"/>
                  <a:pt x="6169" y="1350"/>
                  <a:pt x="6135" y="1350"/>
                </a:cubicBezTo>
                <a:cubicBezTo>
                  <a:pt x="6049" y="1350"/>
                  <a:pt x="5964" y="1367"/>
                  <a:pt x="5878" y="1384"/>
                </a:cubicBezTo>
                <a:cubicBezTo>
                  <a:pt x="5759" y="1418"/>
                  <a:pt x="5639" y="1504"/>
                  <a:pt x="5537" y="1606"/>
                </a:cubicBezTo>
                <a:cubicBezTo>
                  <a:pt x="5503" y="1640"/>
                  <a:pt x="5468" y="1674"/>
                  <a:pt x="5434" y="1726"/>
                </a:cubicBezTo>
                <a:lnTo>
                  <a:pt x="5400" y="1726"/>
                </a:lnTo>
                <a:cubicBezTo>
                  <a:pt x="5058" y="1726"/>
                  <a:pt x="4751" y="1965"/>
                  <a:pt x="4682" y="2290"/>
                </a:cubicBezTo>
                <a:cubicBezTo>
                  <a:pt x="4580" y="2221"/>
                  <a:pt x="4460" y="2187"/>
                  <a:pt x="4341" y="2187"/>
                </a:cubicBezTo>
                <a:cubicBezTo>
                  <a:pt x="4321" y="2182"/>
                  <a:pt x="4299" y="2180"/>
                  <a:pt x="4277" y="2180"/>
                </a:cubicBezTo>
                <a:cubicBezTo>
                  <a:pt x="4222" y="2180"/>
                  <a:pt x="4162" y="2192"/>
                  <a:pt x="4101" y="2204"/>
                </a:cubicBezTo>
                <a:lnTo>
                  <a:pt x="4084" y="2204"/>
                </a:lnTo>
                <a:cubicBezTo>
                  <a:pt x="4033" y="2221"/>
                  <a:pt x="3965" y="2238"/>
                  <a:pt x="3914" y="2273"/>
                </a:cubicBezTo>
                <a:cubicBezTo>
                  <a:pt x="3811" y="2221"/>
                  <a:pt x="3691" y="2187"/>
                  <a:pt x="3572" y="2187"/>
                </a:cubicBezTo>
                <a:cubicBezTo>
                  <a:pt x="3546" y="2184"/>
                  <a:pt x="3521" y="2183"/>
                  <a:pt x="3495" y="2183"/>
                </a:cubicBezTo>
                <a:cubicBezTo>
                  <a:pt x="3367" y="2183"/>
                  <a:pt x="3241" y="2218"/>
                  <a:pt x="3128" y="2290"/>
                </a:cubicBezTo>
                <a:cubicBezTo>
                  <a:pt x="3093" y="2273"/>
                  <a:pt x="3059" y="2273"/>
                  <a:pt x="3025" y="2273"/>
                </a:cubicBezTo>
                <a:cubicBezTo>
                  <a:pt x="3001" y="2269"/>
                  <a:pt x="2977" y="2268"/>
                  <a:pt x="2954" y="2268"/>
                </a:cubicBezTo>
                <a:cubicBezTo>
                  <a:pt x="2847" y="2268"/>
                  <a:pt x="2751" y="2299"/>
                  <a:pt x="2666" y="2341"/>
                </a:cubicBezTo>
                <a:cubicBezTo>
                  <a:pt x="2598" y="2375"/>
                  <a:pt x="2547" y="2426"/>
                  <a:pt x="2512" y="2460"/>
                </a:cubicBezTo>
                <a:cubicBezTo>
                  <a:pt x="2359" y="2512"/>
                  <a:pt x="2205" y="2546"/>
                  <a:pt x="2034" y="2563"/>
                </a:cubicBezTo>
                <a:cubicBezTo>
                  <a:pt x="1932" y="2580"/>
                  <a:pt x="1812" y="2631"/>
                  <a:pt x="1726" y="2683"/>
                </a:cubicBezTo>
                <a:lnTo>
                  <a:pt x="1590" y="2683"/>
                </a:lnTo>
                <a:cubicBezTo>
                  <a:pt x="1571" y="2681"/>
                  <a:pt x="1552" y="2680"/>
                  <a:pt x="1533" y="2680"/>
                </a:cubicBezTo>
                <a:cubicBezTo>
                  <a:pt x="1364" y="2680"/>
                  <a:pt x="1200" y="2748"/>
                  <a:pt x="1077" y="2871"/>
                </a:cubicBezTo>
                <a:cubicBezTo>
                  <a:pt x="923" y="2871"/>
                  <a:pt x="770" y="2922"/>
                  <a:pt x="650" y="3007"/>
                </a:cubicBezTo>
                <a:cubicBezTo>
                  <a:pt x="650" y="3007"/>
                  <a:pt x="650" y="3349"/>
                  <a:pt x="633" y="3930"/>
                </a:cubicBezTo>
                <a:cubicBezTo>
                  <a:pt x="633" y="4237"/>
                  <a:pt x="616" y="4596"/>
                  <a:pt x="599" y="4989"/>
                </a:cubicBezTo>
                <a:cubicBezTo>
                  <a:pt x="599" y="5399"/>
                  <a:pt x="582" y="5878"/>
                  <a:pt x="582" y="6373"/>
                </a:cubicBezTo>
                <a:cubicBezTo>
                  <a:pt x="548" y="7757"/>
                  <a:pt x="496" y="9449"/>
                  <a:pt x="462" y="11157"/>
                </a:cubicBezTo>
                <a:cubicBezTo>
                  <a:pt x="445" y="12012"/>
                  <a:pt x="428" y="12866"/>
                  <a:pt x="411" y="13703"/>
                </a:cubicBezTo>
                <a:cubicBezTo>
                  <a:pt x="411" y="14199"/>
                  <a:pt x="394" y="14677"/>
                  <a:pt x="377" y="15156"/>
                </a:cubicBezTo>
                <a:cubicBezTo>
                  <a:pt x="343" y="15634"/>
                  <a:pt x="274" y="16112"/>
                  <a:pt x="257" y="16557"/>
                </a:cubicBezTo>
                <a:cubicBezTo>
                  <a:pt x="223" y="17018"/>
                  <a:pt x="189" y="17445"/>
                  <a:pt x="155" y="17821"/>
                </a:cubicBezTo>
                <a:cubicBezTo>
                  <a:pt x="137" y="18214"/>
                  <a:pt x="103" y="18573"/>
                  <a:pt x="86" y="18863"/>
                </a:cubicBezTo>
                <a:cubicBezTo>
                  <a:pt x="69" y="19171"/>
                  <a:pt x="52" y="19444"/>
                  <a:pt x="52" y="19649"/>
                </a:cubicBezTo>
                <a:cubicBezTo>
                  <a:pt x="18" y="20076"/>
                  <a:pt x="1" y="20298"/>
                  <a:pt x="1" y="20298"/>
                </a:cubicBezTo>
                <a:cubicBezTo>
                  <a:pt x="1" y="20298"/>
                  <a:pt x="360" y="20350"/>
                  <a:pt x="975" y="20401"/>
                </a:cubicBezTo>
                <a:cubicBezTo>
                  <a:pt x="1197" y="20418"/>
                  <a:pt x="1436" y="20418"/>
                  <a:pt x="1709" y="20435"/>
                </a:cubicBezTo>
                <a:cubicBezTo>
                  <a:pt x="1806" y="20441"/>
                  <a:pt x="1911" y="20443"/>
                  <a:pt x="2021" y="20443"/>
                </a:cubicBezTo>
                <a:cubicBezTo>
                  <a:pt x="2243" y="20443"/>
                  <a:pt x="2490" y="20435"/>
                  <a:pt x="2752" y="20435"/>
                </a:cubicBezTo>
                <a:lnTo>
                  <a:pt x="3384" y="20418"/>
                </a:lnTo>
                <a:lnTo>
                  <a:pt x="4119" y="20367"/>
                </a:lnTo>
                <a:lnTo>
                  <a:pt x="4973" y="20333"/>
                </a:lnTo>
                <a:lnTo>
                  <a:pt x="5896" y="20281"/>
                </a:lnTo>
                <a:cubicBezTo>
                  <a:pt x="6203" y="20264"/>
                  <a:pt x="6511" y="20247"/>
                  <a:pt x="6835" y="20247"/>
                </a:cubicBezTo>
                <a:cubicBezTo>
                  <a:pt x="7143" y="20230"/>
                  <a:pt x="7433" y="20230"/>
                  <a:pt x="7724" y="20230"/>
                </a:cubicBezTo>
                <a:lnTo>
                  <a:pt x="8561" y="20230"/>
                </a:lnTo>
                <a:lnTo>
                  <a:pt x="9330" y="20264"/>
                </a:lnTo>
                <a:lnTo>
                  <a:pt x="10082" y="20264"/>
                </a:lnTo>
                <a:cubicBezTo>
                  <a:pt x="10321" y="20264"/>
                  <a:pt x="10577" y="20264"/>
                  <a:pt x="10816" y="20230"/>
                </a:cubicBezTo>
                <a:lnTo>
                  <a:pt x="12235" y="20162"/>
                </a:lnTo>
                <a:cubicBezTo>
                  <a:pt x="12696" y="20145"/>
                  <a:pt x="13140" y="20128"/>
                  <a:pt x="13567" y="20111"/>
                </a:cubicBezTo>
                <a:lnTo>
                  <a:pt x="14353" y="20093"/>
                </a:lnTo>
                <a:cubicBezTo>
                  <a:pt x="14866" y="20093"/>
                  <a:pt x="15344" y="20076"/>
                  <a:pt x="15754" y="20059"/>
                </a:cubicBezTo>
                <a:cubicBezTo>
                  <a:pt x="16164" y="20059"/>
                  <a:pt x="16523" y="20042"/>
                  <a:pt x="16831" y="20025"/>
                </a:cubicBezTo>
                <a:lnTo>
                  <a:pt x="17770" y="19974"/>
                </a:lnTo>
                <a:cubicBezTo>
                  <a:pt x="17805" y="19923"/>
                  <a:pt x="17839" y="19888"/>
                  <a:pt x="17873" y="19837"/>
                </a:cubicBezTo>
                <a:lnTo>
                  <a:pt x="17907" y="19871"/>
                </a:lnTo>
                <a:lnTo>
                  <a:pt x="17975" y="19940"/>
                </a:lnTo>
                <a:lnTo>
                  <a:pt x="18915" y="19888"/>
                </a:lnTo>
                <a:cubicBezTo>
                  <a:pt x="18984" y="19820"/>
                  <a:pt x="19035" y="19769"/>
                  <a:pt x="19086" y="19700"/>
                </a:cubicBezTo>
                <a:cubicBezTo>
                  <a:pt x="19103" y="19683"/>
                  <a:pt x="19120" y="19666"/>
                  <a:pt x="19137" y="19649"/>
                </a:cubicBezTo>
                <a:cubicBezTo>
                  <a:pt x="19274" y="19615"/>
                  <a:pt x="19411" y="19564"/>
                  <a:pt x="19547" y="19478"/>
                </a:cubicBezTo>
                <a:cubicBezTo>
                  <a:pt x="19599" y="19487"/>
                  <a:pt x="19654" y="19491"/>
                  <a:pt x="19712" y="19491"/>
                </a:cubicBezTo>
                <a:cubicBezTo>
                  <a:pt x="19770" y="19491"/>
                  <a:pt x="19829" y="19487"/>
                  <a:pt x="19889" y="19478"/>
                </a:cubicBezTo>
                <a:cubicBezTo>
                  <a:pt x="20009" y="19444"/>
                  <a:pt x="20128" y="19393"/>
                  <a:pt x="20231" y="19307"/>
                </a:cubicBezTo>
                <a:cubicBezTo>
                  <a:pt x="20282" y="19273"/>
                  <a:pt x="20316" y="19239"/>
                  <a:pt x="20350" y="19205"/>
                </a:cubicBezTo>
                <a:lnTo>
                  <a:pt x="20385" y="19205"/>
                </a:lnTo>
                <a:cubicBezTo>
                  <a:pt x="20398" y="19206"/>
                  <a:pt x="20412" y="19206"/>
                  <a:pt x="20426" y="19206"/>
                </a:cubicBezTo>
                <a:cubicBezTo>
                  <a:pt x="20735" y="19206"/>
                  <a:pt x="21023" y="19022"/>
                  <a:pt x="21171" y="18744"/>
                </a:cubicBezTo>
                <a:cubicBezTo>
                  <a:pt x="21273" y="18829"/>
                  <a:pt x="21393" y="18880"/>
                  <a:pt x="21529" y="18880"/>
                </a:cubicBezTo>
                <a:lnTo>
                  <a:pt x="21700" y="18880"/>
                </a:lnTo>
                <a:cubicBezTo>
                  <a:pt x="21769" y="18863"/>
                  <a:pt x="21820" y="18863"/>
                  <a:pt x="21888" y="18846"/>
                </a:cubicBezTo>
                <a:cubicBezTo>
                  <a:pt x="22008" y="18914"/>
                  <a:pt x="22145" y="18949"/>
                  <a:pt x="22281" y="18966"/>
                </a:cubicBezTo>
                <a:cubicBezTo>
                  <a:pt x="22315" y="18970"/>
                  <a:pt x="22348" y="18972"/>
                  <a:pt x="22381" y="18972"/>
                </a:cubicBezTo>
                <a:cubicBezTo>
                  <a:pt x="22478" y="18972"/>
                  <a:pt x="22567" y="18953"/>
                  <a:pt x="22657" y="18914"/>
                </a:cubicBezTo>
                <a:cubicBezTo>
                  <a:pt x="22725" y="18932"/>
                  <a:pt x="22777" y="18949"/>
                  <a:pt x="22845" y="18949"/>
                </a:cubicBezTo>
                <a:cubicBezTo>
                  <a:pt x="22873" y="18953"/>
                  <a:pt x="22900" y="18955"/>
                  <a:pt x="22927" y="18955"/>
                </a:cubicBezTo>
                <a:cubicBezTo>
                  <a:pt x="23001" y="18955"/>
                  <a:pt x="23073" y="18940"/>
                  <a:pt x="23136" y="18914"/>
                </a:cubicBezTo>
                <a:cubicBezTo>
                  <a:pt x="23204" y="18897"/>
                  <a:pt x="23272" y="18863"/>
                  <a:pt x="23323" y="18829"/>
                </a:cubicBezTo>
                <a:cubicBezTo>
                  <a:pt x="23494" y="18812"/>
                  <a:pt x="23682" y="18812"/>
                  <a:pt x="23853" y="18812"/>
                </a:cubicBezTo>
                <a:cubicBezTo>
                  <a:pt x="23973" y="18812"/>
                  <a:pt x="24109" y="18795"/>
                  <a:pt x="24229" y="18761"/>
                </a:cubicBezTo>
                <a:cubicBezTo>
                  <a:pt x="24246" y="18778"/>
                  <a:pt x="24280" y="18778"/>
                  <a:pt x="24314" y="18778"/>
                </a:cubicBezTo>
                <a:cubicBezTo>
                  <a:pt x="24366" y="18795"/>
                  <a:pt x="24417" y="18812"/>
                  <a:pt x="24468" y="18812"/>
                </a:cubicBezTo>
                <a:cubicBezTo>
                  <a:pt x="24501" y="18815"/>
                  <a:pt x="24532" y="18816"/>
                  <a:pt x="24563" y="18816"/>
                </a:cubicBezTo>
                <a:cubicBezTo>
                  <a:pt x="24714" y="18816"/>
                  <a:pt x="24853" y="18783"/>
                  <a:pt x="24981" y="18727"/>
                </a:cubicBezTo>
                <a:cubicBezTo>
                  <a:pt x="25015" y="18727"/>
                  <a:pt x="25049" y="18727"/>
                  <a:pt x="25083" y="18744"/>
                </a:cubicBezTo>
                <a:cubicBezTo>
                  <a:pt x="25111" y="18746"/>
                  <a:pt x="25138" y="18747"/>
                  <a:pt x="25165" y="18747"/>
                </a:cubicBezTo>
                <a:cubicBezTo>
                  <a:pt x="25508" y="18747"/>
                  <a:pt x="25812" y="18548"/>
                  <a:pt x="25955" y="18231"/>
                </a:cubicBezTo>
                <a:cubicBezTo>
                  <a:pt x="26006" y="18214"/>
                  <a:pt x="26074" y="18180"/>
                  <a:pt x="26126" y="18146"/>
                </a:cubicBezTo>
                <a:lnTo>
                  <a:pt x="26365" y="18146"/>
                </a:lnTo>
                <a:cubicBezTo>
                  <a:pt x="26416" y="18146"/>
                  <a:pt x="26467" y="18163"/>
                  <a:pt x="26519" y="18163"/>
                </a:cubicBezTo>
                <a:cubicBezTo>
                  <a:pt x="26655" y="18163"/>
                  <a:pt x="26775" y="18129"/>
                  <a:pt x="26894" y="18060"/>
                </a:cubicBezTo>
                <a:cubicBezTo>
                  <a:pt x="26997" y="18009"/>
                  <a:pt x="27117" y="17975"/>
                  <a:pt x="27236" y="17958"/>
                </a:cubicBezTo>
                <a:cubicBezTo>
                  <a:pt x="27441" y="17941"/>
                  <a:pt x="27612" y="17821"/>
                  <a:pt x="27732" y="17650"/>
                </a:cubicBezTo>
                <a:cubicBezTo>
                  <a:pt x="27817" y="17616"/>
                  <a:pt x="27885" y="17582"/>
                  <a:pt x="27954" y="17548"/>
                </a:cubicBezTo>
                <a:lnTo>
                  <a:pt x="28091" y="17496"/>
                </a:lnTo>
                <a:cubicBezTo>
                  <a:pt x="28142" y="17479"/>
                  <a:pt x="28193" y="17479"/>
                  <a:pt x="28244" y="17479"/>
                </a:cubicBezTo>
                <a:lnTo>
                  <a:pt x="28432" y="17479"/>
                </a:lnTo>
                <a:cubicBezTo>
                  <a:pt x="28466" y="17479"/>
                  <a:pt x="28518" y="17462"/>
                  <a:pt x="28569" y="17462"/>
                </a:cubicBezTo>
                <a:lnTo>
                  <a:pt x="28928" y="17360"/>
                </a:lnTo>
                <a:lnTo>
                  <a:pt x="28996" y="17343"/>
                </a:lnTo>
                <a:cubicBezTo>
                  <a:pt x="29116" y="17394"/>
                  <a:pt x="29252" y="17411"/>
                  <a:pt x="29372" y="17411"/>
                </a:cubicBezTo>
                <a:cubicBezTo>
                  <a:pt x="29423" y="17411"/>
                  <a:pt x="29457" y="17411"/>
                  <a:pt x="29509" y="17394"/>
                </a:cubicBezTo>
                <a:cubicBezTo>
                  <a:pt x="29584" y="17419"/>
                  <a:pt x="29659" y="17435"/>
                  <a:pt x="29727" y="17435"/>
                </a:cubicBezTo>
                <a:cubicBezTo>
                  <a:pt x="29752" y="17435"/>
                  <a:pt x="29776" y="17433"/>
                  <a:pt x="29799" y="17428"/>
                </a:cubicBezTo>
                <a:cubicBezTo>
                  <a:pt x="29919" y="17428"/>
                  <a:pt x="30038" y="17411"/>
                  <a:pt x="30141" y="17360"/>
                </a:cubicBezTo>
                <a:cubicBezTo>
                  <a:pt x="30175" y="17343"/>
                  <a:pt x="30226" y="17343"/>
                  <a:pt x="30260" y="17325"/>
                </a:cubicBezTo>
                <a:lnTo>
                  <a:pt x="30329" y="17325"/>
                </a:lnTo>
                <a:cubicBezTo>
                  <a:pt x="30602" y="17325"/>
                  <a:pt x="30876" y="17240"/>
                  <a:pt x="31115" y="17103"/>
                </a:cubicBezTo>
                <a:cubicBezTo>
                  <a:pt x="31388" y="17069"/>
                  <a:pt x="31627" y="16950"/>
                  <a:pt x="31815" y="16762"/>
                </a:cubicBezTo>
                <a:cubicBezTo>
                  <a:pt x="31884" y="16762"/>
                  <a:pt x="31952" y="16745"/>
                  <a:pt x="32020" y="16727"/>
                </a:cubicBezTo>
                <a:cubicBezTo>
                  <a:pt x="32191" y="16779"/>
                  <a:pt x="32345" y="16796"/>
                  <a:pt x="32516" y="16813"/>
                </a:cubicBezTo>
                <a:lnTo>
                  <a:pt x="32601" y="16813"/>
                </a:lnTo>
                <a:cubicBezTo>
                  <a:pt x="32841" y="16813"/>
                  <a:pt x="33063" y="16762"/>
                  <a:pt x="33285" y="16676"/>
                </a:cubicBezTo>
                <a:cubicBezTo>
                  <a:pt x="33302" y="16727"/>
                  <a:pt x="33319" y="16762"/>
                  <a:pt x="33336" y="16796"/>
                </a:cubicBezTo>
                <a:cubicBezTo>
                  <a:pt x="33456" y="17103"/>
                  <a:pt x="33712" y="17308"/>
                  <a:pt x="34037" y="17360"/>
                </a:cubicBezTo>
                <a:lnTo>
                  <a:pt x="34088" y="17360"/>
                </a:lnTo>
                <a:cubicBezTo>
                  <a:pt x="34190" y="17360"/>
                  <a:pt x="34276" y="17360"/>
                  <a:pt x="34378" y="17343"/>
                </a:cubicBezTo>
                <a:cubicBezTo>
                  <a:pt x="34515" y="17445"/>
                  <a:pt x="34669" y="17513"/>
                  <a:pt x="34840" y="17531"/>
                </a:cubicBezTo>
                <a:lnTo>
                  <a:pt x="34925" y="17531"/>
                </a:lnTo>
                <a:cubicBezTo>
                  <a:pt x="34950" y="17536"/>
                  <a:pt x="34977" y="17538"/>
                  <a:pt x="35004" y="17538"/>
                </a:cubicBezTo>
                <a:cubicBezTo>
                  <a:pt x="35069" y="17538"/>
                  <a:pt x="35138" y="17526"/>
                  <a:pt x="35198" y="17513"/>
                </a:cubicBezTo>
                <a:cubicBezTo>
                  <a:pt x="35233" y="17513"/>
                  <a:pt x="35284" y="17496"/>
                  <a:pt x="35318" y="17479"/>
                </a:cubicBezTo>
                <a:lnTo>
                  <a:pt x="35489" y="17479"/>
                </a:lnTo>
                <a:cubicBezTo>
                  <a:pt x="35514" y="17481"/>
                  <a:pt x="35540" y="17482"/>
                  <a:pt x="35566" y="17482"/>
                </a:cubicBezTo>
                <a:cubicBezTo>
                  <a:pt x="35745" y="17482"/>
                  <a:pt x="35922" y="17430"/>
                  <a:pt x="36087" y="17325"/>
                </a:cubicBezTo>
                <a:cubicBezTo>
                  <a:pt x="36224" y="17411"/>
                  <a:pt x="36360" y="17445"/>
                  <a:pt x="36514" y="17462"/>
                </a:cubicBezTo>
                <a:cubicBezTo>
                  <a:pt x="36582" y="17462"/>
                  <a:pt x="36668" y="17462"/>
                  <a:pt x="36736" y="17445"/>
                </a:cubicBezTo>
                <a:cubicBezTo>
                  <a:pt x="36822" y="17428"/>
                  <a:pt x="36907" y="17394"/>
                  <a:pt x="36975" y="17343"/>
                </a:cubicBezTo>
                <a:cubicBezTo>
                  <a:pt x="37095" y="17411"/>
                  <a:pt x="37232" y="17462"/>
                  <a:pt x="37368" y="17462"/>
                </a:cubicBezTo>
                <a:cubicBezTo>
                  <a:pt x="37368" y="17462"/>
                  <a:pt x="37368" y="17103"/>
                  <a:pt x="37334" y="16471"/>
                </a:cubicBezTo>
                <a:cubicBezTo>
                  <a:pt x="37334" y="16164"/>
                  <a:pt x="37317" y="15771"/>
                  <a:pt x="37283" y="15343"/>
                </a:cubicBezTo>
                <a:cubicBezTo>
                  <a:pt x="37266" y="14916"/>
                  <a:pt x="37232" y="14438"/>
                  <a:pt x="37197" y="13925"/>
                </a:cubicBezTo>
                <a:cubicBezTo>
                  <a:pt x="37180" y="13498"/>
                  <a:pt x="37146" y="13054"/>
                  <a:pt x="37129" y="12576"/>
                </a:cubicBezTo>
                <a:cubicBezTo>
                  <a:pt x="37112" y="12319"/>
                  <a:pt x="37095" y="12063"/>
                  <a:pt x="37095" y="11790"/>
                </a:cubicBezTo>
                <a:cubicBezTo>
                  <a:pt x="37078" y="11533"/>
                  <a:pt x="37078" y="11260"/>
                  <a:pt x="37061" y="10986"/>
                </a:cubicBezTo>
                <a:cubicBezTo>
                  <a:pt x="37044" y="10696"/>
                  <a:pt x="37044" y="10423"/>
                  <a:pt x="37027" y="10149"/>
                </a:cubicBezTo>
                <a:cubicBezTo>
                  <a:pt x="37027" y="9859"/>
                  <a:pt x="37010" y="9585"/>
                  <a:pt x="37010" y="9295"/>
                </a:cubicBezTo>
                <a:cubicBezTo>
                  <a:pt x="36992" y="9004"/>
                  <a:pt x="36992" y="8714"/>
                  <a:pt x="36975" y="8441"/>
                </a:cubicBezTo>
                <a:cubicBezTo>
                  <a:pt x="36873" y="4169"/>
                  <a:pt x="36770" y="0"/>
                  <a:pt x="36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46"/>
          <p:cNvSpPr/>
          <p:nvPr/>
        </p:nvSpPr>
        <p:spPr>
          <a:xfrm>
            <a:off x="2357275" y="537873"/>
            <a:ext cx="4429454" cy="480010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46"/>
          <p:cNvSpPr txBox="1">
            <a:spLocks noGrp="1"/>
          </p:cNvSpPr>
          <p:nvPr>
            <p:ph type="title"/>
          </p:nvPr>
        </p:nvSpPr>
        <p:spPr>
          <a:xfrm>
            <a:off x="1902452" y="1558295"/>
            <a:ext cx="1552021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 and review </a:t>
            </a:r>
            <a:endParaRPr dirty="0"/>
          </a:p>
        </p:txBody>
      </p:sp>
      <p:sp>
        <p:nvSpPr>
          <p:cNvPr id="895" name="Google Shape;895;p46"/>
          <p:cNvSpPr txBox="1">
            <a:spLocks noGrp="1"/>
          </p:cNvSpPr>
          <p:nvPr>
            <p:ph type="title" idx="2"/>
          </p:nvPr>
        </p:nvSpPr>
        <p:spPr>
          <a:xfrm>
            <a:off x="960684" y="1632342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7" name="Google Shape;897;p46"/>
          <p:cNvSpPr txBox="1">
            <a:spLocks noGrp="1"/>
          </p:cNvSpPr>
          <p:nvPr>
            <p:ph type="title" idx="3"/>
          </p:nvPr>
        </p:nvSpPr>
        <p:spPr>
          <a:xfrm>
            <a:off x="2713350" y="552550"/>
            <a:ext cx="37173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Table of contents</a:t>
            </a:r>
            <a:endParaRPr sz="3600" dirty="0"/>
          </a:p>
        </p:txBody>
      </p:sp>
      <p:sp>
        <p:nvSpPr>
          <p:cNvPr id="899" name="Google Shape;899;p46"/>
          <p:cNvSpPr txBox="1">
            <a:spLocks noGrp="1"/>
          </p:cNvSpPr>
          <p:nvPr>
            <p:ph type="title" idx="5"/>
          </p:nvPr>
        </p:nvSpPr>
        <p:spPr>
          <a:xfrm>
            <a:off x="5044234" y="1671471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</a:t>
            </a:r>
            <a:endParaRPr dirty="0"/>
          </a:p>
        </p:txBody>
      </p:sp>
      <p:sp>
        <p:nvSpPr>
          <p:cNvPr id="901" name="Google Shape;901;p46"/>
          <p:cNvSpPr txBox="1">
            <a:spLocks noGrp="1"/>
          </p:cNvSpPr>
          <p:nvPr>
            <p:ph type="title" idx="7"/>
          </p:nvPr>
        </p:nvSpPr>
        <p:spPr>
          <a:xfrm>
            <a:off x="5701327" y="1665709"/>
            <a:ext cx="2886214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repeat.</a:t>
            </a:r>
            <a:endParaRPr dirty="0"/>
          </a:p>
        </p:txBody>
      </p:sp>
      <p:sp>
        <p:nvSpPr>
          <p:cNvPr id="902" name="Google Shape;902;p46"/>
          <p:cNvSpPr txBox="1">
            <a:spLocks noGrp="1"/>
          </p:cNvSpPr>
          <p:nvPr>
            <p:ph type="title" idx="8"/>
          </p:nvPr>
        </p:nvSpPr>
        <p:spPr>
          <a:xfrm>
            <a:off x="854109" y="3320210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</a:t>
            </a:r>
            <a:endParaRPr dirty="0"/>
          </a:p>
        </p:txBody>
      </p:sp>
      <p:sp>
        <p:nvSpPr>
          <p:cNvPr id="905" name="Google Shape;905;p46"/>
          <p:cNvSpPr txBox="1">
            <a:spLocks noGrp="1"/>
          </p:cNvSpPr>
          <p:nvPr>
            <p:ph type="title" idx="14"/>
          </p:nvPr>
        </p:nvSpPr>
        <p:spPr>
          <a:xfrm>
            <a:off x="4942329" y="3319631"/>
            <a:ext cx="69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</a:t>
            </a:r>
            <a:endParaRPr dirty="0"/>
          </a:p>
        </p:txBody>
      </p:sp>
      <p:grpSp>
        <p:nvGrpSpPr>
          <p:cNvPr id="907" name="Google Shape;907;p46"/>
          <p:cNvGrpSpPr/>
          <p:nvPr/>
        </p:nvGrpSpPr>
        <p:grpSpPr>
          <a:xfrm>
            <a:off x="1022652" y="639441"/>
            <a:ext cx="288075" cy="313736"/>
            <a:chOff x="1022652" y="639441"/>
            <a:chExt cx="288075" cy="313736"/>
          </a:xfrm>
        </p:grpSpPr>
        <p:sp>
          <p:nvSpPr>
            <p:cNvPr id="908" name="Google Shape;908;p46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6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46"/>
          <p:cNvSpPr/>
          <p:nvPr/>
        </p:nvSpPr>
        <p:spPr>
          <a:xfrm rot="-2385371">
            <a:off x="744940" y="864731"/>
            <a:ext cx="1102287" cy="846092"/>
          </a:xfrm>
          <a:custGeom>
            <a:avLst/>
            <a:gdLst/>
            <a:ahLst/>
            <a:cxnLst/>
            <a:rect l="l" t="t" r="r" b="b"/>
            <a:pathLst>
              <a:path w="13312" h="10218" extrusionOk="0">
                <a:moveTo>
                  <a:pt x="2683" y="0"/>
                </a:moveTo>
                <a:lnTo>
                  <a:pt x="2683" y="0"/>
                </a:lnTo>
                <a:cubicBezTo>
                  <a:pt x="2700" y="35"/>
                  <a:pt x="2700" y="86"/>
                  <a:pt x="2683" y="137"/>
                </a:cubicBezTo>
                <a:cubicBezTo>
                  <a:pt x="2683" y="154"/>
                  <a:pt x="2683" y="171"/>
                  <a:pt x="2718" y="188"/>
                </a:cubicBezTo>
                <a:lnTo>
                  <a:pt x="2752" y="205"/>
                </a:lnTo>
                <a:cubicBezTo>
                  <a:pt x="2769" y="274"/>
                  <a:pt x="2786" y="325"/>
                  <a:pt x="2769" y="393"/>
                </a:cubicBezTo>
                <a:cubicBezTo>
                  <a:pt x="2735" y="445"/>
                  <a:pt x="2769" y="530"/>
                  <a:pt x="2820" y="616"/>
                </a:cubicBezTo>
                <a:cubicBezTo>
                  <a:pt x="2820" y="616"/>
                  <a:pt x="2820" y="616"/>
                  <a:pt x="2837" y="633"/>
                </a:cubicBezTo>
                <a:lnTo>
                  <a:pt x="2530" y="735"/>
                </a:lnTo>
                <a:lnTo>
                  <a:pt x="2359" y="633"/>
                </a:lnTo>
                <a:lnTo>
                  <a:pt x="2308" y="616"/>
                </a:lnTo>
                <a:cubicBezTo>
                  <a:pt x="2308" y="616"/>
                  <a:pt x="2273" y="616"/>
                  <a:pt x="2290" y="633"/>
                </a:cubicBezTo>
                <a:cubicBezTo>
                  <a:pt x="2308" y="667"/>
                  <a:pt x="2325" y="718"/>
                  <a:pt x="2359" y="752"/>
                </a:cubicBezTo>
                <a:cubicBezTo>
                  <a:pt x="2393" y="803"/>
                  <a:pt x="2376" y="803"/>
                  <a:pt x="2308" y="803"/>
                </a:cubicBezTo>
                <a:lnTo>
                  <a:pt x="2290" y="803"/>
                </a:lnTo>
                <a:cubicBezTo>
                  <a:pt x="2393" y="889"/>
                  <a:pt x="2256" y="889"/>
                  <a:pt x="2308" y="974"/>
                </a:cubicBezTo>
                <a:cubicBezTo>
                  <a:pt x="2325" y="991"/>
                  <a:pt x="2342" y="1043"/>
                  <a:pt x="2325" y="1060"/>
                </a:cubicBezTo>
                <a:cubicBezTo>
                  <a:pt x="2308" y="1077"/>
                  <a:pt x="2342" y="1145"/>
                  <a:pt x="2359" y="1196"/>
                </a:cubicBezTo>
                <a:cubicBezTo>
                  <a:pt x="2359" y="1248"/>
                  <a:pt x="2376" y="1248"/>
                  <a:pt x="2376" y="1282"/>
                </a:cubicBezTo>
                <a:lnTo>
                  <a:pt x="2342" y="1282"/>
                </a:lnTo>
                <a:cubicBezTo>
                  <a:pt x="2290" y="1282"/>
                  <a:pt x="2239" y="1282"/>
                  <a:pt x="2205" y="1248"/>
                </a:cubicBezTo>
                <a:cubicBezTo>
                  <a:pt x="2171" y="1231"/>
                  <a:pt x="2120" y="1196"/>
                  <a:pt x="2120" y="1179"/>
                </a:cubicBezTo>
                <a:cubicBezTo>
                  <a:pt x="2137" y="1162"/>
                  <a:pt x="2137" y="1094"/>
                  <a:pt x="2051" y="1043"/>
                </a:cubicBezTo>
                <a:cubicBezTo>
                  <a:pt x="2051" y="1008"/>
                  <a:pt x="2051" y="974"/>
                  <a:pt x="2051" y="940"/>
                </a:cubicBezTo>
                <a:cubicBezTo>
                  <a:pt x="2034" y="923"/>
                  <a:pt x="2017" y="923"/>
                  <a:pt x="2000" y="906"/>
                </a:cubicBezTo>
                <a:cubicBezTo>
                  <a:pt x="1932" y="889"/>
                  <a:pt x="1966" y="889"/>
                  <a:pt x="1949" y="889"/>
                </a:cubicBezTo>
                <a:cubicBezTo>
                  <a:pt x="1915" y="923"/>
                  <a:pt x="1880" y="940"/>
                  <a:pt x="1846" y="957"/>
                </a:cubicBezTo>
                <a:cubicBezTo>
                  <a:pt x="1829" y="974"/>
                  <a:pt x="1829" y="1008"/>
                  <a:pt x="1863" y="1043"/>
                </a:cubicBezTo>
                <a:cubicBezTo>
                  <a:pt x="1897" y="1077"/>
                  <a:pt x="1915" y="1094"/>
                  <a:pt x="1897" y="1111"/>
                </a:cubicBezTo>
                <a:cubicBezTo>
                  <a:pt x="1880" y="1128"/>
                  <a:pt x="1829" y="1162"/>
                  <a:pt x="1932" y="1248"/>
                </a:cubicBezTo>
                <a:cubicBezTo>
                  <a:pt x="1932" y="1282"/>
                  <a:pt x="1880" y="1299"/>
                  <a:pt x="1932" y="1350"/>
                </a:cubicBezTo>
                <a:cubicBezTo>
                  <a:pt x="1946" y="1372"/>
                  <a:pt x="1942" y="1378"/>
                  <a:pt x="1930" y="1378"/>
                </a:cubicBezTo>
                <a:cubicBezTo>
                  <a:pt x="1913" y="1378"/>
                  <a:pt x="1883" y="1367"/>
                  <a:pt x="1863" y="1367"/>
                </a:cubicBezTo>
                <a:cubicBezTo>
                  <a:pt x="1829" y="1367"/>
                  <a:pt x="1795" y="1333"/>
                  <a:pt x="1761" y="1316"/>
                </a:cubicBezTo>
                <a:cubicBezTo>
                  <a:pt x="1722" y="1264"/>
                  <a:pt x="1662" y="1242"/>
                  <a:pt x="1606" y="1242"/>
                </a:cubicBezTo>
                <a:cubicBezTo>
                  <a:pt x="1589" y="1242"/>
                  <a:pt x="1572" y="1244"/>
                  <a:pt x="1556" y="1248"/>
                </a:cubicBezTo>
                <a:cubicBezTo>
                  <a:pt x="1539" y="1248"/>
                  <a:pt x="1522" y="1265"/>
                  <a:pt x="1487" y="1265"/>
                </a:cubicBezTo>
                <a:cubicBezTo>
                  <a:pt x="1419" y="1265"/>
                  <a:pt x="1419" y="1299"/>
                  <a:pt x="1436" y="1350"/>
                </a:cubicBezTo>
                <a:cubicBezTo>
                  <a:pt x="1436" y="1384"/>
                  <a:pt x="1470" y="1436"/>
                  <a:pt x="1487" y="1487"/>
                </a:cubicBezTo>
                <a:cubicBezTo>
                  <a:pt x="1504" y="1538"/>
                  <a:pt x="1522" y="1538"/>
                  <a:pt x="1504" y="1538"/>
                </a:cubicBezTo>
                <a:cubicBezTo>
                  <a:pt x="1385" y="1538"/>
                  <a:pt x="1470" y="1624"/>
                  <a:pt x="1453" y="1658"/>
                </a:cubicBezTo>
                <a:cubicBezTo>
                  <a:pt x="1436" y="1692"/>
                  <a:pt x="1487" y="1743"/>
                  <a:pt x="1675" y="1812"/>
                </a:cubicBezTo>
                <a:cubicBezTo>
                  <a:pt x="1692" y="1846"/>
                  <a:pt x="1709" y="1880"/>
                  <a:pt x="1727" y="1914"/>
                </a:cubicBezTo>
                <a:cubicBezTo>
                  <a:pt x="1755" y="1942"/>
                  <a:pt x="1752" y="1955"/>
                  <a:pt x="1729" y="1955"/>
                </a:cubicBezTo>
                <a:cubicBezTo>
                  <a:pt x="1711" y="1955"/>
                  <a:pt x="1680" y="1947"/>
                  <a:pt x="1641" y="1931"/>
                </a:cubicBezTo>
                <a:lnTo>
                  <a:pt x="1504" y="1880"/>
                </a:lnTo>
                <a:lnTo>
                  <a:pt x="1504" y="1880"/>
                </a:lnTo>
                <a:cubicBezTo>
                  <a:pt x="1539" y="1931"/>
                  <a:pt x="1402" y="1897"/>
                  <a:pt x="1470" y="1965"/>
                </a:cubicBezTo>
                <a:cubicBezTo>
                  <a:pt x="1487" y="1965"/>
                  <a:pt x="1504" y="1982"/>
                  <a:pt x="1522" y="1999"/>
                </a:cubicBezTo>
                <a:cubicBezTo>
                  <a:pt x="1556" y="2017"/>
                  <a:pt x="1453" y="2034"/>
                  <a:pt x="1402" y="2051"/>
                </a:cubicBezTo>
                <a:cubicBezTo>
                  <a:pt x="1368" y="2034"/>
                  <a:pt x="1334" y="2034"/>
                  <a:pt x="1299" y="2034"/>
                </a:cubicBezTo>
                <a:cubicBezTo>
                  <a:pt x="1288" y="2031"/>
                  <a:pt x="1276" y="2029"/>
                  <a:pt x="1264" y="2029"/>
                </a:cubicBezTo>
                <a:cubicBezTo>
                  <a:pt x="1208" y="2029"/>
                  <a:pt x="1154" y="2062"/>
                  <a:pt x="1111" y="2119"/>
                </a:cubicBezTo>
                <a:cubicBezTo>
                  <a:pt x="1077" y="2136"/>
                  <a:pt x="1060" y="2170"/>
                  <a:pt x="1043" y="2205"/>
                </a:cubicBezTo>
                <a:lnTo>
                  <a:pt x="975" y="2205"/>
                </a:lnTo>
                <a:cubicBezTo>
                  <a:pt x="872" y="2136"/>
                  <a:pt x="736" y="2102"/>
                  <a:pt x="599" y="2102"/>
                </a:cubicBezTo>
                <a:cubicBezTo>
                  <a:pt x="599" y="2085"/>
                  <a:pt x="479" y="2017"/>
                  <a:pt x="445" y="1982"/>
                </a:cubicBezTo>
                <a:cubicBezTo>
                  <a:pt x="428" y="1965"/>
                  <a:pt x="411" y="1948"/>
                  <a:pt x="394" y="1931"/>
                </a:cubicBezTo>
                <a:cubicBezTo>
                  <a:pt x="394" y="1897"/>
                  <a:pt x="377" y="1863"/>
                  <a:pt x="360" y="1846"/>
                </a:cubicBezTo>
                <a:cubicBezTo>
                  <a:pt x="325" y="1829"/>
                  <a:pt x="308" y="1812"/>
                  <a:pt x="274" y="1812"/>
                </a:cubicBezTo>
                <a:lnTo>
                  <a:pt x="240" y="1794"/>
                </a:lnTo>
                <a:lnTo>
                  <a:pt x="240" y="1931"/>
                </a:lnTo>
                <a:cubicBezTo>
                  <a:pt x="325" y="1999"/>
                  <a:pt x="377" y="2051"/>
                  <a:pt x="394" y="2085"/>
                </a:cubicBezTo>
                <a:cubicBezTo>
                  <a:pt x="411" y="2153"/>
                  <a:pt x="411" y="2205"/>
                  <a:pt x="411" y="2273"/>
                </a:cubicBezTo>
                <a:cubicBezTo>
                  <a:pt x="411" y="2307"/>
                  <a:pt x="445" y="2341"/>
                  <a:pt x="479" y="2375"/>
                </a:cubicBezTo>
                <a:cubicBezTo>
                  <a:pt x="496" y="2392"/>
                  <a:pt x="513" y="2392"/>
                  <a:pt x="513" y="2410"/>
                </a:cubicBezTo>
                <a:cubicBezTo>
                  <a:pt x="531" y="2427"/>
                  <a:pt x="548" y="2461"/>
                  <a:pt x="565" y="2495"/>
                </a:cubicBezTo>
                <a:lnTo>
                  <a:pt x="411" y="2495"/>
                </a:lnTo>
                <a:cubicBezTo>
                  <a:pt x="343" y="2495"/>
                  <a:pt x="343" y="2495"/>
                  <a:pt x="257" y="2461"/>
                </a:cubicBezTo>
                <a:cubicBezTo>
                  <a:pt x="223" y="2444"/>
                  <a:pt x="189" y="2410"/>
                  <a:pt x="138" y="2392"/>
                </a:cubicBezTo>
                <a:cubicBezTo>
                  <a:pt x="120" y="2392"/>
                  <a:pt x="86" y="2375"/>
                  <a:pt x="69" y="2375"/>
                </a:cubicBezTo>
                <a:cubicBezTo>
                  <a:pt x="1" y="2375"/>
                  <a:pt x="1" y="2427"/>
                  <a:pt x="35" y="2478"/>
                </a:cubicBezTo>
                <a:cubicBezTo>
                  <a:pt x="52" y="2512"/>
                  <a:pt x="223" y="2598"/>
                  <a:pt x="274" y="2649"/>
                </a:cubicBezTo>
                <a:cubicBezTo>
                  <a:pt x="308" y="2666"/>
                  <a:pt x="343" y="2683"/>
                  <a:pt x="394" y="2700"/>
                </a:cubicBezTo>
                <a:lnTo>
                  <a:pt x="445" y="2700"/>
                </a:lnTo>
                <a:cubicBezTo>
                  <a:pt x="462" y="2683"/>
                  <a:pt x="445" y="2649"/>
                  <a:pt x="394" y="2632"/>
                </a:cubicBezTo>
                <a:cubicBezTo>
                  <a:pt x="343" y="2615"/>
                  <a:pt x="308" y="2598"/>
                  <a:pt x="274" y="2580"/>
                </a:cubicBezTo>
                <a:cubicBezTo>
                  <a:pt x="240" y="2563"/>
                  <a:pt x="223" y="2546"/>
                  <a:pt x="223" y="2529"/>
                </a:cubicBezTo>
                <a:lnTo>
                  <a:pt x="240" y="2529"/>
                </a:lnTo>
                <a:lnTo>
                  <a:pt x="565" y="2598"/>
                </a:lnTo>
                <a:lnTo>
                  <a:pt x="701" y="2649"/>
                </a:lnTo>
                <a:cubicBezTo>
                  <a:pt x="736" y="2700"/>
                  <a:pt x="770" y="2734"/>
                  <a:pt x="821" y="2768"/>
                </a:cubicBezTo>
                <a:cubicBezTo>
                  <a:pt x="753" y="2785"/>
                  <a:pt x="684" y="2803"/>
                  <a:pt x="736" y="2871"/>
                </a:cubicBezTo>
                <a:cubicBezTo>
                  <a:pt x="753" y="2905"/>
                  <a:pt x="736" y="2922"/>
                  <a:pt x="684" y="2922"/>
                </a:cubicBezTo>
                <a:cubicBezTo>
                  <a:pt x="633" y="2922"/>
                  <a:pt x="633" y="2956"/>
                  <a:pt x="616" y="2990"/>
                </a:cubicBezTo>
                <a:cubicBezTo>
                  <a:pt x="599" y="3008"/>
                  <a:pt x="633" y="3042"/>
                  <a:pt x="684" y="3076"/>
                </a:cubicBezTo>
                <a:lnTo>
                  <a:pt x="616" y="3110"/>
                </a:lnTo>
                <a:lnTo>
                  <a:pt x="11295" y="10184"/>
                </a:lnTo>
                <a:cubicBezTo>
                  <a:pt x="11363" y="10201"/>
                  <a:pt x="11432" y="10218"/>
                  <a:pt x="11500" y="10218"/>
                </a:cubicBezTo>
                <a:cubicBezTo>
                  <a:pt x="11414" y="10184"/>
                  <a:pt x="11380" y="10047"/>
                  <a:pt x="11380" y="9910"/>
                </a:cubicBezTo>
                <a:cubicBezTo>
                  <a:pt x="11278" y="9876"/>
                  <a:pt x="11192" y="9825"/>
                  <a:pt x="11124" y="9757"/>
                </a:cubicBezTo>
                <a:cubicBezTo>
                  <a:pt x="11073" y="9705"/>
                  <a:pt x="11056" y="9671"/>
                  <a:pt x="11124" y="9671"/>
                </a:cubicBezTo>
                <a:cubicBezTo>
                  <a:pt x="11175" y="9671"/>
                  <a:pt x="11227" y="9671"/>
                  <a:pt x="11278" y="9654"/>
                </a:cubicBezTo>
                <a:cubicBezTo>
                  <a:pt x="11283" y="9648"/>
                  <a:pt x="11293" y="9647"/>
                  <a:pt x="11305" y="9647"/>
                </a:cubicBezTo>
                <a:cubicBezTo>
                  <a:pt x="11329" y="9647"/>
                  <a:pt x="11363" y="9654"/>
                  <a:pt x="11397" y="9654"/>
                </a:cubicBezTo>
                <a:lnTo>
                  <a:pt x="11414" y="9654"/>
                </a:lnTo>
                <a:cubicBezTo>
                  <a:pt x="11449" y="9620"/>
                  <a:pt x="11466" y="9603"/>
                  <a:pt x="11500" y="9586"/>
                </a:cubicBezTo>
                <a:lnTo>
                  <a:pt x="11483" y="9552"/>
                </a:lnTo>
                <a:cubicBezTo>
                  <a:pt x="11449" y="9517"/>
                  <a:pt x="11380" y="9449"/>
                  <a:pt x="11380" y="9432"/>
                </a:cubicBezTo>
                <a:cubicBezTo>
                  <a:pt x="11380" y="9398"/>
                  <a:pt x="11295" y="9295"/>
                  <a:pt x="11312" y="9261"/>
                </a:cubicBezTo>
                <a:cubicBezTo>
                  <a:pt x="11312" y="9255"/>
                  <a:pt x="11314" y="9254"/>
                  <a:pt x="11318" y="9254"/>
                </a:cubicBezTo>
                <a:cubicBezTo>
                  <a:pt x="11325" y="9254"/>
                  <a:pt x="11340" y="9261"/>
                  <a:pt x="11363" y="9261"/>
                </a:cubicBezTo>
                <a:lnTo>
                  <a:pt x="11466" y="9278"/>
                </a:lnTo>
                <a:cubicBezTo>
                  <a:pt x="11500" y="9295"/>
                  <a:pt x="11551" y="9312"/>
                  <a:pt x="11585" y="9329"/>
                </a:cubicBezTo>
                <a:cubicBezTo>
                  <a:pt x="11665" y="9263"/>
                  <a:pt x="11765" y="9238"/>
                  <a:pt x="11869" y="9238"/>
                </a:cubicBezTo>
                <a:cubicBezTo>
                  <a:pt x="11900" y="9238"/>
                  <a:pt x="11930" y="9240"/>
                  <a:pt x="11961" y="9244"/>
                </a:cubicBezTo>
                <a:cubicBezTo>
                  <a:pt x="12012" y="9176"/>
                  <a:pt x="12064" y="9107"/>
                  <a:pt x="12098" y="9039"/>
                </a:cubicBezTo>
                <a:cubicBezTo>
                  <a:pt x="12064" y="9022"/>
                  <a:pt x="12030" y="8988"/>
                  <a:pt x="11978" y="8954"/>
                </a:cubicBezTo>
                <a:lnTo>
                  <a:pt x="11859" y="8868"/>
                </a:lnTo>
                <a:cubicBezTo>
                  <a:pt x="11859" y="8851"/>
                  <a:pt x="11825" y="8834"/>
                  <a:pt x="11790" y="8817"/>
                </a:cubicBezTo>
                <a:cubicBezTo>
                  <a:pt x="11688" y="8749"/>
                  <a:pt x="11671" y="8680"/>
                  <a:pt x="11739" y="8680"/>
                </a:cubicBezTo>
                <a:cubicBezTo>
                  <a:pt x="11807" y="8663"/>
                  <a:pt x="11876" y="8629"/>
                  <a:pt x="11944" y="8595"/>
                </a:cubicBezTo>
                <a:cubicBezTo>
                  <a:pt x="11978" y="8595"/>
                  <a:pt x="11995" y="8561"/>
                  <a:pt x="11978" y="8544"/>
                </a:cubicBezTo>
                <a:cubicBezTo>
                  <a:pt x="11965" y="8491"/>
                  <a:pt x="11992" y="8469"/>
                  <a:pt x="12051" y="8469"/>
                </a:cubicBezTo>
                <a:cubicBezTo>
                  <a:pt x="12069" y="8469"/>
                  <a:pt x="12091" y="8471"/>
                  <a:pt x="12115" y="8475"/>
                </a:cubicBezTo>
                <a:cubicBezTo>
                  <a:pt x="12136" y="8478"/>
                  <a:pt x="12155" y="8480"/>
                  <a:pt x="12171" y="8480"/>
                </a:cubicBezTo>
                <a:cubicBezTo>
                  <a:pt x="12246" y="8480"/>
                  <a:pt x="12269" y="8449"/>
                  <a:pt x="12269" y="8407"/>
                </a:cubicBezTo>
                <a:cubicBezTo>
                  <a:pt x="12269" y="8390"/>
                  <a:pt x="12269" y="8373"/>
                  <a:pt x="12269" y="8356"/>
                </a:cubicBezTo>
                <a:cubicBezTo>
                  <a:pt x="12252" y="8287"/>
                  <a:pt x="12269" y="8253"/>
                  <a:pt x="12337" y="8236"/>
                </a:cubicBezTo>
                <a:cubicBezTo>
                  <a:pt x="12371" y="8236"/>
                  <a:pt x="12371" y="8219"/>
                  <a:pt x="12388" y="8202"/>
                </a:cubicBezTo>
                <a:lnTo>
                  <a:pt x="12491" y="8219"/>
                </a:lnTo>
                <a:lnTo>
                  <a:pt x="12491" y="8253"/>
                </a:lnTo>
                <a:cubicBezTo>
                  <a:pt x="12491" y="8270"/>
                  <a:pt x="12508" y="8287"/>
                  <a:pt x="12542" y="8287"/>
                </a:cubicBezTo>
                <a:cubicBezTo>
                  <a:pt x="12559" y="8304"/>
                  <a:pt x="12576" y="8321"/>
                  <a:pt x="12610" y="8321"/>
                </a:cubicBezTo>
                <a:cubicBezTo>
                  <a:pt x="12628" y="8321"/>
                  <a:pt x="12645" y="8304"/>
                  <a:pt x="12662" y="8304"/>
                </a:cubicBezTo>
                <a:lnTo>
                  <a:pt x="12593" y="8236"/>
                </a:lnTo>
                <a:cubicBezTo>
                  <a:pt x="12645" y="8219"/>
                  <a:pt x="12559" y="8151"/>
                  <a:pt x="12542" y="8099"/>
                </a:cubicBezTo>
                <a:cubicBezTo>
                  <a:pt x="12508" y="8048"/>
                  <a:pt x="12508" y="8031"/>
                  <a:pt x="12388" y="7980"/>
                </a:cubicBezTo>
                <a:lnTo>
                  <a:pt x="12303" y="7945"/>
                </a:lnTo>
                <a:cubicBezTo>
                  <a:pt x="12269" y="7911"/>
                  <a:pt x="12303" y="7911"/>
                  <a:pt x="12303" y="7894"/>
                </a:cubicBezTo>
                <a:cubicBezTo>
                  <a:pt x="12440" y="7963"/>
                  <a:pt x="12576" y="7980"/>
                  <a:pt x="12713" y="7980"/>
                </a:cubicBezTo>
                <a:lnTo>
                  <a:pt x="12781" y="8014"/>
                </a:lnTo>
                <a:cubicBezTo>
                  <a:pt x="12764" y="7928"/>
                  <a:pt x="12816" y="7843"/>
                  <a:pt x="12884" y="7809"/>
                </a:cubicBezTo>
                <a:cubicBezTo>
                  <a:pt x="12850" y="7672"/>
                  <a:pt x="12867" y="7553"/>
                  <a:pt x="12986" y="7501"/>
                </a:cubicBezTo>
                <a:cubicBezTo>
                  <a:pt x="13003" y="7501"/>
                  <a:pt x="13038" y="7501"/>
                  <a:pt x="13055" y="7484"/>
                </a:cubicBezTo>
                <a:cubicBezTo>
                  <a:pt x="13089" y="7467"/>
                  <a:pt x="13140" y="7450"/>
                  <a:pt x="13174" y="7433"/>
                </a:cubicBezTo>
                <a:cubicBezTo>
                  <a:pt x="13140" y="7399"/>
                  <a:pt x="13106" y="7365"/>
                  <a:pt x="13072" y="7347"/>
                </a:cubicBezTo>
                <a:cubicBezTo>
                  <a:pt x="13055" y="7330"/>
                  <a:pt x="13038" y="7330"/>
                  <a:pt x="13021" y="7313"/>
                </a:cubicBezTo>
                <a:cubicBezTo>
                  <a:pt x="13038" y="7245"/>
                  <a:pt x="13038" y="7177"/>
                  <a:pt x="13021" y="7108"/>
                </a:cubicBezTo>
                <a:lnTo>
                  <a:pt x="12986" y="7040"/>
                </a:lnTo>
                <a:cubicBezTo>
                  <a:pt x="13012" y="7031"/>
                  <a:pt x="13042" y="7027"/>
                  <a:pt x="13074" y="7027"/>
                </a:cubicBezTo>
                <a:cubicBezTo>
                  <a:pt x="13106" y="7027"/>
                  <a:pt x="13140" y="7031"/>
                  <a:pt x="13174" y="7040"/>
                </a:cubicBezTo>
                <a:cubicBezTo>
                  <a:pt x="13183" y="7048"/>
                  <a:pt x="13191" y="7053"/>
                  <a:pt x="13200" y="7053"/>
                </a:cubicBezTo>
                <a:cubicBezTo>
                  <a:pt x="13209" y="7053"/>
                  <a:pt x="13217" y="7048"/>
                  <a:pt x="13226" y="7040"/>
                </a:cubicBezTo>
                <a:cubicBezTo>
                  <a:pt x="13234" y="7048"/>
                  <a:pt x="13247" y="7053"/>
                  <a:pt x="13262" y="7053"/>
                </a:cubicBezTo>
                <a:cubicBezTo>
                  <a:pt x="13277" y="7053"/>
                  <a:pt x="13294" y="7048"/>
                  <a:pt x="13311" y="7040"/>
                </a:cubicBezTo>
                <a:lnTo>
                  <a:pt x="26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1" name="Google Shape;911;p46"/>
          <p:cNvGrpSpPr/>
          <p:nvPr/>
        </p:nvGrpSpPr>
        <p:grpSpPr>
          <a:xfrm rot="750998">
            <a:off x="7461848" y="3820007"/>
            <a:ext cx="1075573" cy="681942"/>
            <a:chOff x="3355085" y="2890614"/>
            <a:chExt cx="1003450" cy="658884"/>
          </a:xfrm>
        </p:grpSpPr>
        <p:sp>
          <p:nvSpPr>
            <p:cNvPr id="912" name="Google Shape;912;p46"/>
            <p:cNvSpPr/>
            <p:nvPr/>
          </p:nvSpPr>
          <p:spPr>
            <a:xfrm rot="1123747">
              <a:off x="3391483" y="3029961"/>
              <a:ext cx="930654" cy="380188"/>
            </a:xfrm>
            <a:custGeom>
              <a:avLst/>
              <a:gdLst/>
              <a:ahLst/>
              <a:cxnLst/>
              <a:rect l="l" t="t" r="r" b="b"/>
              <a:pathLst>
                <a:path w="24469" h="9996" extrusionOk="0">
                  <a:moveTo>
                    <a:pt x="23938" y="0"/>
                  </a:moveTo>
                  <a:lnTo>
                    <a:pt x="1" y="1470"/>
                  </a:lnTo>
                  <a:lnTo>
                    <a:pt x="530" y="9996"/>
                  </a:lnTo>
                  <a:lnTo>
                    <a:pt x="24468" y="8509"/>
                  </a:lnTo>
                  <a:lnTo>
                    <a:pt x="2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46"/>
            <p:cNvGrpSpPr/>
            <p:nvPr/>
          </p:nvGrpSpPr>
          <p:grpSpPr>
            <a:xfrm>
              <a:off x="3410951" y="2945485"/>
              <a:ext cx="915286" cy="563561"/>
              <a:chOff x="3410951" y="2945485"/>
              <a:chExt cx="915286" cy="563561"/>
            </a:xfrm>
          </p:grpSpPr>
          <p:sp>
            <p:nvSpPr>
              <p:cNvPr id="914" name="Google Shape;914;p46"/>
              <p:cNvSpPr/>
              <p:nvPr/>
            </p:nvSpPr>
            <p:spPr>
              <a:xfrm rot="1123747">
                <a:off x="4316534" y="3177702"/>
                <a:ext cx="7835" cy="12932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0" extrusionOk="0">
                    <a:moveTo>
                      <a:pt x="102" y="0"/>
                    </a:moveTo>
                    <a:cubicBezTo>
                      <a:pt x="65" y="0"/>
                      <a:pt x="37" y="25"/>
                      <a:pt x="1" y="49"/>
                    </a:cubicBezTo>
                    <a:cubicBezTo>
                      <a:pt x="18" y="151"/>
                      <a:pt x="35" y="237"/>
                      <a:pt x="52" y="339"/>
                    </a:cubicBezTo>
                    <a:cubicBezTo>
                      <a:pt x="86" y="288"/>
                      <a:pt x="120" y="237"/>
                      <a:pt x="154" y="185"/>
                    </a:cubicBezTo>
                    <a:cubicBezTo>
                      <a:pt x="189" y="134"/>
                      <a:pt x="206" y="66"/>
                      <a:pt x="154" y="15"/>
                    </a:cubicBezTo>
                    <a:cubicBezTo>
                      <a:pt x="134" y="5"/>
                      <a:pt x="117" y="0"/>
                      <a:pt x="1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6"/>
              <p:cNvSpPr/>
              <p:nvPr/>
            </p:nvSpPr>
            <p:spPr>
              <a:xfrm rot="1123747">
                <a:off x="3431088" y="3046450"/>
                <a:ext cx="43587" cy="52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376" extrusionOk="0">
                    <a:moveTo>
                      <a:pt x="889" y="1"/>
                    </a:moveTo>
                    <a:cubicBezTo>
                      <a:pt x="769" y="120"/>
                      <a:pt x="667" y="240"/>
                      <a:pt x="547" y="342"/>
                    </a:cubicBezTo>
                    <a:cubicBezTo>
                      <a:pt x="376" y="479"/>
                      <a:pt x="240" y="650"/>
                      <a:pt x="120" y="838"/>
                    </a:cubicBezTo>
                    <a:cubicBezTo>
                      <a:pt x="18" y="941"/>
                      <a:pt x="0" y="1077"/>
                      <a:pt x="69" y="1197"/>
                    </a:cubicBezTo>
                    <a:cubicBezTo>
                      <a:pt x="127" y="1298"/>
                      <a:pt x="246" y="1375"/>
                      <a:pt x="365" y="1375"/>
                    </a:cubicBezTo>
                    <a:cubicBezTo>
                      <a:pt x="386" y="1375"/>
                      <a:pt x="407" y="1373"/>
                      <a:pt x="428" y="1368"/>
                    </a:cubicBezTo>
                    <a:cubicBezTo>
                      <a:pt x="616" y="1368"/>
                      <a:pt x="803" y="1368"/>
                      <a:pt x="991" y="1333"/>
                    </a:cubicBezTo>
                    <a:lnTo>
                      <a:pt x="1145" y="1299"/>
                    </a:lnTo>
                    <a:lnTo>
                      <a:pt x="1145" y="1265"/>
                    </a:lnTo>
                    <a:cubicBezTo>
                      <a:pt x="1128" y="1197"/>
                      <a:pt x="1111" y="1128"/>
                      <a:pt x="1111" y="1077"/>
                    </a:cubicBezTo>
                    <a:cubicBezTo>
                      <a:pt x="906" y="1111"/>
                      <a:pt x="718" y="1128"/>
                      <a:pt x="513" y="1146"/>
                    </a:cubicBezTo>
                    <a:cubicBezTo>
                      <a:pt x="490" y="1146"/>
                      <a:pt x="464" y="1147"/>
                      <a:pt x="437" y="1147"/>
                    </a:cubicBezTo>
                    <a:cubicBezTo>
                      <a:pt x="384" y="1147"/>
                      <a:pt x="331" y="1140"/>
                      <a:pt x="308" y="1094"/>
                    </a:cubicBezTo>
                    <a:cubicBezTo>
                      <a:pt x="257" y="1009"/>
                      <a:pt x="342" y="941"/>
                      <a:pt x="393" y="872"/>
                    </a:cubicBezTo>
                    <a:cubicBezTo>
                      <a:pt x="479" y="770"/>
                      <a:pt x="581" y="667"/>
                      <a:pt x="684" y="565"/>
                    </a:cubicBezTo>
                    <a:cubicBezTo>
                      <a:pt x="786" y="462"/>
                      <a:pt x="889" y="377"/>
                      <a:pt x="974" y="274"/>
                    </a:cubicBezTo>
                    <a:cubicBezTo>
                      <a:pt x="940" y="172"/>
                      <a:pt x="923" y="86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6"/>
              <p:cNvSpPr/>
              <p:nvPr/>
            </p:nvSpPr>
            <p:spPr>
              <a:xfrm rot="1123747">
                <a:off x="3468182" y="3080308"/>
                <a:ext cx="2662" cy="5895"/>
              </a:xfrm>
              <a:custGeom>
                <a:avLst/>
                <a:gdLst/>
                <a:ahLst/>
                <a:cxnLst/>
                <a:rect l="l" t="t" r="r" b="b"/>
                <a:pathLst>
                  <a:path w="70" h="155" extrusionOk="0">
                    <a:moveTo>
                      <a:pt x="69" y="0"/>
                    </a:moveTo>
                    <a:cubicBezTo>
                      <a:pt x="18" y="35"/>
                      <a:pt x="1" y="86"/>
                      <a:pt x="35" y="120"/>
                    </a:cubicBezTo>
                    <a:cubicBezTo>
                      <a:pt x="35" y="137"/>
                      <a:pt x="52" y="137"/>
                      <a:pt x="69" y="15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6"/>
              <p:cNvSpPr/>
              <p:nvPr/>
            </p:nvSpPr>
            <p:spPr>
              <a:xfrm rot="1123747">
                <a:off x="3727546" y="3082074"/>
                <a:ext cx="560203" cy="292748"/>
              </a:xfrm>
              <a:custGeom>
                <a:avLst/>
                <a:gdLst/>
                <a:ahLst/>
                <a:cxnLst/>
                <a:rect l="l" t="t" r="r" b="b"/>
                <a:pathLst>
                  <a:path w="14729" h="7697" extrusionOk="0">
                    <a:moveTo>
                      <a:pt x="13892" y="889"/>
                    </a:moveTo>
                    <a:cubicBezTo>
                      <a:pt x="13669" y="1128"/>
                      <a:pt x="13430" y="1368"/>
                      <a:pt x="13191" y="1607"/>
                    </a:cubicBezTo>
                    <a:cubicBezTo>
                      <a:pt x="11910" y="2837"/>
                      <a:pt x="10628" y="4067"/>
                      <a:pt x="9244" y="5178"/>
                    </a:cubicBezTo>
                    <a:cubicBezTo>
                      <a:pt x="8732" y="5588"/>
                      <a:pt x="8202" y="5981"/>
                      <a:pt x="7672" y="6374"/>
                    </a:cubicBezTo>
                    <a:cubicBezTo>
                      <a:pt x="7587" y="6442"/>
                      <a:pt x="7433" y="6511"/>
                      <a:pt x="7518" y="6613"/>
                    </a:cubicBezTo>
                    <a:cubicBezTo>
                      <a:pt x="7545" y="6651"/>
                      <a:pt x="7575" y="6665"/>
                      <a:pt x="7606" y="6665"/>
                    </a:cubicBezTo>
                    <a:cubicBezTo>
                      <a:pt x="7674" y="6665"/>
                      <a:pt x="7745" y="6597"/>
                      <a:pt x="7792" y="6562"/>
                    </a:cubicBezTo>
                    <a:cubicBezTo>
                      <a:pt x="9483" y="5349"/>
                      <a:pt x="11055" y="4016"/>
                      <a:pt x="12542" y="2564"/>
                    </a:cubicBezTo>
                    <a:cubicBezTo>
                      <a:pt x="13003" y="2119"/>
                      <a:pt x="13464" y="1675"/>
                      <a:pt x="13926" y="1197"/>
                    </a:cubicBezTo>
                    <a:lnTo>
                      <a:pt x="13926" y="1197"/>
                    </a:lnTo>
                    <a:cubicBezTo>
                      <a:pt x="13789" y="2137"/>
                      <a:pt x="13618" y="3042"/>
                      <a:pt x="13003" y="3794"/>
                    </a:cubicBezTo>
                    <a:cubicBezTo>
                      <a:pt x="12593" y="4306"/>
                      <a:pt x="12098" y="4768"/>
                      <a:pt x="11534" y="5127"/>
                    </a:cubicBezTo>
                    <a:cubicBezTo>
                      <a:pt x="10098" y="6066"/>
                      <a:pt x="8544" y="6835"/>
                      <a:pt x="6920" y="7382"/>
                    </a:cubicBezTo>
                    <a:cubicBezTo>
                      <a:pt x="6764" y="7453"/>
                      <a:pt x="6595" y="7489"/>
                      <a:pt x="6425" y="7489"/>
                    </a:cubicBezTo>
                    <a:cubicBezTo>
                      <a:pt x="6391" y="7489"/>
                      <a:pt x="6357" y="7487"/>
                      <a:pt x="6322" y="7485"/>
                    </a:cubicBezTo>
                    <a:cubicBezTo>
                      <a:pt x="6322" y="7382"/>
                      <a:pt x="6374" y="7262"/>
                      <a:pt x="6442" y="7177"/>
                    </a:cubicBezTo>
                    <a:cubicBezTo>
                      <a:pt x="7296" y="6083"/>
                      <a:pt x="7877" y="4853"/>
                      <a:pt x="8390" y="3606"/>
                    </a:cubicBezTo>
                    <a:cubicBezTo>
                      <a:pt x="8561" y="3196"/>
                      <a:pt x="8749" y="2820"/>
                      <a:pt x="8971" y="2444"/>
                    </a:cubicBezTo>
                    <a:cubicBezTo>
                      <a:pt x="9398" y="1744"/>
                      <a:pt x="10047" y="1436"/>
                      <a:pt x="10799" y="1231"/>
                    </a:cubicBezTo>
                    <a:cubicBezTo>
                      <a:pt x="11397" y="1077"/>
                      <a:pt x="12012" y="992"/>
                      <a:pt x="12627" y="975"/>
                    </a:cubicBezTo>
                    <a:cubicBezTo>
                      <a:pt x="13054" y="958"/>
                      <a:pt x="13464" y="923"/>
                      <a:pt x="13892" y="889"/>
                    </a:cubicBezTo>
                    <a:close/>
                    <a:moveTo>
                      <a:pt x="14678" y="1"/>
                    </a:moveTo>
                    <a:cubicBezTo>
                      <a:pt x="14609" y="52"/>
                      <a:pt x="14558" y="120"/>
                      <a:pt x="14507" y="206"/>
                    </a:cubicBezTo>
                    <a:cubicBezTo>
                      <a:pt x="14353" y="428"/>
                      <a:pt x="14114" y="582"/>
                      <a:pt x="13840" y="599"/>
                    </a:cubicBezTo>
                    <a:cubicBezTo>
                      <a:pt x="13191" y="684"/>
                      <a:pt x="12576" y="735"/>
                      <a:pt x="11944" y="787"/>
                    </a:cubicBezTo>
                    <a:cubicBezTo>
                      <a:pt x="11722" y="787"/>
                      <a:pt x="11517" y="821"/>
                      <a:pt x="11294" y="872"/>
                    </a:cubicBezTo>
                    <a:cubicBezTo>
                      <a:pt x="10594" y="1043"/>
                      <a:pt x="9842" y="1146"/>
                      <a:pt x="9244" y="1709"/>
                    </a:cubicBezTo>
                    <a:cubicBezTo>
                      <a:pt x="9364" y="1333"/>
                      <a:pt x="9466" y="958"/>
                      <a:pt x="9552" y="582"/>
                    </a:cubicBezTo>
                    <a:cubicBezTo>
                      <a:pt x="9569" y="445"/>
                      <a:pt x="9637" y="342"/>
                      <a:pt x="9723" y="240"/>
                    </a:cubicBezTo>
                    <a:lnTo>
                      <a:pt x="9723" y="240"/>
                    </a:lnTo>
                    <a:lnTo>
                      <a:pt x="8714" y="308"/>
                    </a:lnTo>
                    <a:cubicBezTo>
                      <a:pt x="8800" y="325"/>
                      <a:pt x="8885" y="342"/>
                      <a:pt x="8971" y="342"/>
                    </a:cubicBezTo>
                    <a:cubicBezTo>
                      <a:pt x="8527" y="565"/>
                      <a:pt x="8065" y="787"/>
                      <a:pt x="7621" y="1026"/>
                    </a:cubicBezTo>
                    <a:cubicBezTo>
                      <a:pt x="5861" y="1932"/>
                      <a:pt x="4050" y="2752"/>
                      <a:pt x="2256" y="3623"/>
                    </a:cubicBezTo>
                    <a:cubicBezTo>
                      <a:pt x="2119" y="3691"/>
                      <a:pt x="1965" y="3777"/>
                      <a:pt x="1829" y="3862"/>
                    </a:cubicBezTo>
                    <a:cubicBezTo>
                      <a:pt x="1777" y="3896"/>
                      <a:pt x="1726" y="3948"/>
                      <a:pt x="1760" y="4016"/>
                    </a:cubicBezTo>
                    <a:cubicBezTo>
                      <a:pt x="1788" y="4062"/>
                      <a:pt x="1815" y="4078"/>
                      <a:pt x="1846" y="4078"/>
                    </a:cubicBezTo>
                    <a:cubicBezTo>
                      <a:pt x="1872" y="4078"/>
                      <a:pt x="1900" y="4066"/>
                      <a:pt x="1931" y="4050"/>
                    </a:cubicBezTo>
                    <a:cubicBezTo>
                      <a:pt x="2000" y="4016"/>
                      <a:pt x="2017" y="4016"/>
                      <a:pt x="2051" y="3999"/>
                    </a:cubicBezTo>
                    <a:cubicBezTo>
                      <a:pt x="3708" y="3145"/>
                      <a:pt x="5451" y="2444"/>
                      <a:pt x="7108" y="1590"/>
                    </a:cubicBezTo>
                    <a:cubicBezTo>
                      <a:pt x="7792" y="1231"/>
                      <a:pt x="8475" y="889"/>
                      <a:pt x="9176" y="548"/>
                    </a:cubicBezTo>
                    <a:cubicBezTo>
                      <a:pt x="9215" y="521"/>
                      <a:pt x="9244" y="485"/>
                      <a:pt x="9295" y="485"/>
                    </a:cubicBezTo>
                    <a:cubicBezTo>
                      <a:pt x="9310" y="485"/>
                      <a:pt x="9327" y="488"/>
                      <a:pt x="9347" y="496"/>
                    </a:cubicBezTo>
                    <a:cubicBezTo>
                      <a:pt x="9210" y="1231"/>
                      <a:pt x="9056" y="1983"/>
                      <a:pt x="8561" y="2581"/>
                    </a:cubicBezTo>
                    <a:cubicBezTo>
                      <a:pt x="8390" y="2735"/>
                      <a:pt x="8219" y="2854"/>
                      <a:pt x="8014" y="2957"/>
                    </a:cubicBezTo>
                    <a:cubicBezTo>
                      <a:pt x="7125" y="3538"/>
                      <a:pt x="6100" y="3862"/>
                      <a:pt x="5024" y="3931"/>
                    </a:cubicBezTo>
                    <a:cubicBezTo>
                      <a:pt x="3554" y="3982"/>
                      <a:pt x="2102" y="4272"/>
                      <a:pt x="735" y="4785"/>
                    </a:cubicBezTo>
                    <a:cubicBezTo>
                      <a:pt x="623" y="4827"/>
                      <a:pt x="510" y="4858"/>
                      <a:pt x="398" y="4858"/>
                    </a:cubicBezTo>
                    <a:cubicBezTo>
                      <a:pt x="374" y="4858"/>
                      <a:pt x="349" y="4856"/>
                      <a:pt x="325" y="4853"/>
                    </a:cubicBezTo>
                    <a:cubicBezTo>
                      <a:pt x="359" y="4734"/>
                      <a:pt x="445" y="4631"/>
                      <a:pt x="547" y="4563"/>
                    </a:cubicBezTo>
                    <a:cubicBezTo>
                      <a:pt x="1726" y="3640"/>
                      <a:pt x="2683" y="2512"/>
                      <a:pt x="3759" y="1487"/>
                    </a:cubicBezTo>
                    <a:cubicBezTo>
                      <a:pt x="4135" y="1128"/>
                      <a:pt x="4545" y="804"/>
                      <a:pt x="4990" y="530"/>
                    </a:cubicBezTo>
                    <a:lnTo>
                      <a:pt x="4990" y="530"/>
                    </a:lnTo>
                    <a:lnTo>
                      <a:pt x="4460" y="565"/>
                    </a:lnTo>
                    <a:lnTo>
                      <a:pt x="4392" y="616"/>
                    </a:lnTo>
                    <a:cubicBezTo>
                      <a:pt x="3777" y="1094"/>
                      <a:pt x="3213" y="1641"/>
                      <a:pt x="2666" y="2205"/>
                    </a:cubicBezTo>
                    <a:cubicBezTo>
                      <a:pt x="2051" y="2871"/>
                      <a:pt x="1402" y="3503"/>
                      <a:pt x="718" y="4101"/>
                    </a:cubicBezTo>
                    <a:cubicBezTo>
                      <a:pt x="513" y="4238"/>
                      <a:pt x="342" y="4392"/>
                      <a:pt x="188" y="4580"/>
                    </a:cubicBezTo>
                    <a:cubicBezTo>
                      <a:pt x="86" y="4699"/>
                      <a:pt x="0" y="4836"/>
                      <a:pt x="103" y="4973"/>
                    </a:cubicBezTo>
                    <a:cubicBezTo>
                      <a:pt x="162" y="5056"/>
                      <a:pt x="263" y="5106"/>
                      <a:pt x="364" y="5106"/>
                    </a:cubicBezTo>
                    <a:cubicBezTo>
                      <a:pt x="409" y="5106"/>
                      <a:pt x="454" y="5096"/>
                      <a:pt x="496" y="5075"/>
                    </a:cubicBezTo>
                    <a:cubicBezTo>
                      <a:pt x="718" y="5024"/>
                      <a:pt x="923" y="4973"/>
                      <a:pt x="1145" y="4905"/>
                    </a:cubicBezTo>
                    <a:cubicBezTo>
                      <a:pt x="2358" y="4494"/>
                      <a:pt x="3623" y="4255"/>
                      <a:pt x="4921" y="4204"/>
                    </a:cubicBezTo>
                    <a:cubicBezTo>
                      <a:pt x="5109" y="4187"/>
                      <a:pt x="5297" y="4170"/>
                      <a:pt x="5485" y="4136"/>
                    </a:cubicBezTo>
                    <a:cubicBezTo>
                      <a:pt x="6510" y="3982"/>
                      <a:pt x="7501" y="3606"/>
                      <a:pt x="8356" y="3008"/>
                    </a:cubicBezTo>
                    <a:lnTo>
                      <a:pt x="8356" y="3008"/>
                    </a:lnTo>
                    <a:cubicBezTo>
                      <a:pt x="8270" y="3230"/>
                      <a:pt x="8185" y="3401"/>
                      <a:pt x="8116" y="3589"/>
                    </a:cubicBezTo>
                    <a:cubicBezTo>
                      <a:pt x="7758" y="4494"/>
                      <a:pt x="7313" y="5366"/>
                      <a:pt x="6818" y="6203"/>
                    </a:cubicBezTo>
                    <a:cubicBezTo>
                      <a:pt x="6596" y="6528"/>
                      <a:pt x="6391" y="6852"/>
                      <a:pt x="6186" y="7177"/>
                    </a:cubicBezTo>
                    <a:cubicBezTo>
                      <a:pt x="6083" y="7297"/>
                      <a:pt x="6066" y="7467"/>
                      <a:pt x="6152" y="7604"/>
                    </a:cubicBezTo>
                    <a:cubicBezTo>
                      <a:pt x="6206" y="7676"/>
                      <a:pt x="6279" y="7696"/>
                      <a:pt x="6356" y="7696"/>
                    </a:cubicBezTo>
                    <a:cubicBezTo>
                      <a:pt x="6425" y="7696"/>
                      <a:pt x="6497" y="7681"/>
                      <a:pt x="6562" y="7672"/>
                    </a:cubicBezTo>
                    <a:lnTo>
                      <a:pt x="6613" y="7672"/>
                    </a:lnTo>
                    <a:cubicBezTo>
                      <a:pt x="7006" y="7587"/>
                      <a:pt x="7382" y="7467"/>
                      <a:pt x="7758" y="7314"/>
                    </a:cubicBezTo>
                    <a:cubicBezTo>
                      <a:pt x="9176" y="6716"/>
                      <a:pt x="10560" y="6083"/>
                      <a:pt x="11824" y="5195"/>
                    </a:cubicBezTo>
                    <a:cubicBezTo>
                      <a:pt x="13071" y="4306"/>
                      <a:pt x="13909" y="3179"/>
                      <a:pt x="14080" y="1607"/>
                    </a:cubicBezTo>
                    <a:cubicBezTo>
                      <a:pt x="14114" y="1128"/>
                      <a:pt x="14336" y="667"/>
                      <a:pt x="14678" y="325"/>
                    </a:cubicBezTo>
                    <a:cubicBezTo>
                      <a:pt x="14695" y="308"/>
                      <a:pt x="14712" y="291"/>
                      <a:pt x="14729" y="274"/>
                    </a:cubicBezTo>
                    <a:cubicBezTo>
                      <a:pt x="14712" y="189"/>
                      <a:pt x="14695" y="86"/>
                      <a:pt x="146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6"/>
              <p:cNvSpPr/>
              <p:nvPr/>
            </p:nvSpPr>
            <p:spPr>
              <a:xfrm rot="1123747">
                <a:off x="3458352" y="2972584"/>
                <a:ext cx="223564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8732" extrusionOk="0">
                    <a:moveTo>
                      <a:pt x="5878" y="1"/>
                    </a:moveTo>
                    <a:lnTo>
                      <a:pt x="5570" y="18"/>
                    </a:lnTo>
                    <a:cubicBezTo>
                      <a:pt x="5211" y="462"/>
                      <a:pt x="4904" y="957"/>
                      <a:pt x="4562" y="1436"/>
                    </a:cubicBezTo>
                    <a:cubicBezTo>
                      <a:pt x="4118" y="2136"/>
                      <a:pt x="3486" y="2700"/>
                      <a:pt x="2751" y="3093"/>
                    </a:cubicBezTo>
                    <a:cubicBezTo>
                      <a:pt x="2033" y="3452"/>
                      <a:pt x="1281" y="3742"/>
                      <a:pt x="513" y="3965"/>
                    </a:cubicBezTo>
                    <a:cubicBezTo>
                      <a:pt x="342" y="4016"/>
                      <a:pt x="171" y="4067"/>
                      <a:pt x="0" y="4084"/>
                    </a:cubicBezTo>
                    <a:cubicBezTo>
                      <a:pt x="0" y="4152"/>
                      <a:pt x="0" y="4221"/>
                      <a:pt x="17" y="4289"/>
                    </a:cubicBezTo>
                    <a:lnTo>
                      <a:pt x="17" y="4323"/>
                    </a:lnTo>
                    <a:cubicBezTo>
                      <a:pt x="1042" y="4101"/>
                      <a:pt x="2016" y="3742"/>
                      <a:pt x="2939" y="3247"/>
                    </a:cubicBezTo>
                    <a:cubicBezTo>
                      <a:pt x="3093" y="3179"/>
                      <a:pt x="3229" y="3076"/>
                      <a:pt x="3383" y="2991"/>
                    </a:cubicBezTo>
                    <a:lnTo>
                      <a:pt x="3383" y="3025"/>
                    </a:lnTo>
                    <a:cubicBezTo>
                      <a:pt x="3349" y="3093"/>
                      <a:pt x="3298" y="3179"/>
                      <a:pt x="3263" y="3230"/>
                    </a:cubicBezTo>
                    <a:cubicBezTo>
                      <a:pt x="2597" y="4340"/>
                      <a:pt x="2290" y="5622"/>
                      <a:pt x="2392" y="6903"/>
                    </a:cubicBezTo>
                    <a:cubicBezTo>
                      <a:pt x="2443" y="7518"/>
                      <a:pt x="2529" y="8134"/>
                      <a:pt x="2597" y="8732"/>
                    </a:cubicBezTo>
                    <a:lnTo>
                      <a:pt x="2853" y="8732"/>
                    </a:lnTo>
                    <a:cubicBezTo>
                      <a:pt x="2836" y="8168"/>
                      <a:pt x="2751" y="7621"/>
                      <a:pt x="2683" y="7074"/>
                    </a:cubicBezTo>
                    <a:cubicBezTo>
                      <a:pt x="2529" y="5554"/>
                      <a:pt x="2956" y="4016"/>
                      <a:pt x="3862" y="2786"/>
                    </a:cubicBezTo>
                    <a:cubicBezTo>
                      <a:pt x="4477" y="1914"/>
                      <a:pt x="5143" y="1060"/>
                      <a:pt x="5741" y="154"/>
                    </a:cubicBezTo>
                    <a:cubicBezTo>
                      <a:pt x="5792" y="103"/>
                      <a:pt x="5826" y="52"/>
                      <a:pt x="58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 rot="1123747">
                <a:off x="3567149" y="3066675"/>
                <a:ext cx="77361" cy="251024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6600" extrusionOk="0">
                    <a:moveTo>
                      <a:pt x="1861" y="0"/>
                    </a:moveTo>
                    <a:cubicBezTo>
                      <a:pt x="1729" y="0"/>
                      <a:pt x="1742" y="183"/>
                      <a:pt x="1726" y="277"/>
                    </a:cubicBezTo>
                    <a:cubicBezTo>
                      <a:pt x="1453" y="1474"/>
                      <a:pt x="1214" y="2652"/>
                      <a:pt x="940" y="3848"/>
                    </a:cubicBezTo>
                    <a:cubicBezTo>
                      <a:pt x="752" y="4805"/>
                      <a:pt x="428" y="5728"/>
                      <a:pt x="0" y="6599"/>
                    </a:cubicBezTo>
                    <a:lnTo>
                      <a:pt x="291" y="6582"/>
                    </a:lnTo>
                    <a:cubicBezTo>
                      <a:pt x="342" y="6446"/>
                      <a:pt x="411" y="6326"/>
                      <a:pt x="462" y="6189"/>
                    </a:cubicBezTo>
                    <a:cubicBezTo>
                      <a:pt x="940" y="5113"/>
                      <a:pt x="1197" y="3968"/>
                      <a:pt x="1419" y="2840"/>
                    </a:cubicBezTo>
                    <a:cubicBezTo>
                      <a:pt x="1607" y="2003"/>
                      <a:pt x="1760" y="1166"/>
                      <a:pt x="1931" y="329"/>
                    </a:cubicBezTo>
                    <a:cubicBezTo>
                      <a:pt x="1965" y="226"/>
                      <a:pt x="2034" y="38"/>
                      <a:pt x="1897" y="4"/>
                    </a:cubicBezTo>
                    <a:cubicBezTo>
                      <a:pt x="1884" y="2"/>
                      <a:pt x="1872" y="0"/>
                      <a:pt x="1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6"/>
              <p:cNvSpPr/>
              <p:nvPr/>
            </p:nvSpPr>
            <p:spPr>
              <a:xfrm rot="1123747">
                <a:off x="3486009" y="2960086"/>
                <a:ext cx="73482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3060" extrusionOk="0">
                    <a:moveTo>
                      <a:pt x="1932" y="1"/>
                    </a:moveTo>
                    <a:lnTo>
                      <a:pt x="1590" y="18"/>
                    </a:lnTo>
                    <a:cubicBezTo>
                      <a:pt x="1317" y="445"/>
                      <a:pt x="1094" y="872"/>
                      <a:pt x="924" y="1351"/>
                    </a:cubicBezTo>
                    <a:cubicBezTo>
                      <a:pt x="701" y="1880"/>
                      <a:pt x="394" y="2376"/>
                      <a:pt x="1" y="2803"/>
                    </a:cubicBezTo>
                    <a:cubicBezTo>
                      <a:pt x="35" y="2888"/>
                      <a:pt x="52" y="2974"/>
                      <a:pt x="86" y="3059"/>
                    </a:cubicBezTo>
                    <a:cubicBezTo>
                      <a:pt x="565" y="2564"/>
                      <a:pt x="941" y="1966"/>
                      <a:pt x="1197" y="1333"/>
                    </a:cubicBezTo>
                    <a:cubicBezTo>
                      <a:pt x="1265" y="1180"/>
                      <a:pt x="1317" y="1043"/>
                      <a:pt x="1402" y="906"/>
                    </a:cubicBezTo>
                    <a:cubicBezTo>
                      <a:pt x="1556" y="582"/>
                      <a:pt x="1727" y="291"/>
                      <a:pt x="19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6"/>
              <p:cNvSpPr/>
              <p:nvPr/>
            </p:nvSpPr>
            <p:spPr>
              <a:xfrm rot="1123747">
                <a:off x="3596152" y="2997767"/>
                <a:ext cx="108587" cy="33211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8732" extrusionOk="0">
                    <a:moveTo>
                      <a:pt x="2854" y="0"/>
                    </a:moveTo>
                    <a:lnTo>
                      <a:pt x="2666" y="17"/>
                    </a:lnTo>
                    <a:cubicBezTo>
                      <a:pt x="2666" y="86"/>
                      <a:pt x="2632" y="154"/>
                      <a:pt x="2615" y="222"/>
                    </a:cubicBezTo>
                    <a:cubicBezTo>
                      <a:pt x="2512" y="855"/>
                      <a:pt x="2359" y="1470"/>
                      <a:pt x="2239" y="2085"/>
                    </a:cubicBezTo>
                    <a:cubicBezTo>
                      <a:pt x="2120" y="2768"/>
                      <a:pt x="2102" y="3452"/>
                      <a:pt x="2034" y="4135"/>
                    </a:cubicBezTo>
                    <a:cubicBezTo>
                      <a:pt x="1932" y="5348"/>
                      <a:pt x="1727" y="6544"/>
                      <a:pt x="1077" y="7604"/>
                    </a:cubicBezTo>
                    <a:cubicBezTo>
                      <a:pt x="787" y="8031"/>
                      <a:pt x="411" y="8424"/>
                      <a:pt x="1" y="8731"/>
                    </a:cubicBezTo>
                    <a:lnTo>
                      <a:pt x="360" y="8714"/>
                    </a:lnTo>
                    <a:lnTo>
                      <a:pt x="428" y="8646"/>
                    </a:lnTo>
                    <a:cubicBezTo>
                      <a:pt x="1094" y="8099"/>
                      <a:pt x="1573" y="7364"/>
                      <a:pt x="1812" y="6544"/>
                    </a:cubicBezTo>
                    <a:cubicBezTo>
                      <a:pt x="2085" y="5690"/>
                      <a:pt x="2239" y="4819"/>
                      <a:pt x="2290" y="3930"/>
                    </a:cubicBezTo>
                    <a:cubicBezTo>
                      <a:pt x="2342" y="2871"/>
                      <a:pt x="2495" y="1828"/>
                      <a:pt x="2735" y="820"/>
                    </a:cubicBezTo>
                    <a:cubicBezTo>
                      <a:pt x="2803" y="547"/>
                      <a:pt x="2854" y="274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 rot="1123747">
                <a:off x="3617890" y="3189054"/>
                <a:ext cx="350978" cy="189143"/>
              </a:xfrm>
              <a:custGeom>
                <a:avLst/>
                <a:gdLst/>
                <a:ahLst/>
                <a:cxnLst/>
                <a:rect l="l" t="t" r="r" b="b"/>
                <a:pathLst>
                  <a:path w="9228" h="4973" extrusionOk="0">
                    <a:moveTo>
                      <a:pt x="8168" y="1"/>
                    </a:moveTo>
                    <a:cubicBezTo>
                      <a:pt x="7399" y="18"/>
                      <a:pt x="6613" y="86"/>
                      <a:pt x="5844" y="189"/>
                    </a:cubicBezTo>
                    <a:cubicBezTo>
                      <a:pt x="5110" y="274"/>
                      <a:pt x="4392" y="462"/>
                      <a:pt x="3691" y="752"/>
                    </a:cubicBezTo>
                    <a:cubicBezTo>
                      <a:pt x="2119" y="1436"/>
                      <a:pt x="923" y="2495"/>
                      <a:pt x="377" y="4170"/>
                    </a:cubicBezTo>
                    <a:cubicBezTo>
                      <a:pt x="308" y="4358"/>
                      <a:pt x="223" y="4546"/>
                      <a:pt x="137" y="4716"/>
                    </a:cubicBezTo>
                    <a:cubicBezTo>
                      <a:pt x="86" y="4802"/>
                      <a:pt x="52" y="4887"/>
                      <a:pt x="1" y="4973"/>
                    </a:cubicBezTo>
                    <a:lnTo>
                      <a:pt x="718" y="4939"/>
                    </a:lnTo>
                    <a:cubicBezTo>
                      <a:pt x="1197" y="4597"/>
                      <a:pt x="1692" y="4272"/>
                      <a:pt x="2188" y="3965"/>
                    </a:cubicBezTo>
                    <a:cubicBezTo>
                      <a:pt x="3896" y="2871"/>
                      <a:pt x="5691" y="1897"/>
                      <a:pt x="7553" y="1043"/>
                    </a:cubicBezTo>
                    <a:lnTo>
                      <a:pt x="7638" y="1009"/>
                    </a:lnTo>
                    <a:cubicBezTo>
                      <a:pt x="7707" y="975"/>
                      <a:pt x="7741" y="923"/>
                      <a:pt x="7707" y="855"/>
                    </a:cubicBezTo>
                    <a:cubicBezTo>
                      <a:pt x="7683" y="815"/>
                      <a:pt x="7659" y="801"/>
                      <a:pt x="7635" y="801"/>
                    </a:cubicBezTo>
                    <a:cubicBezTo>
                      <a:pt x="7608" y="801"/>
                      <a:pt x="7580" y="820"/>
                      <a:pt x="7553" y="838"/>
                    </a:cubicBezTo>
                    <a:cubicBezTo>
                      <a:pt x="7365" y="906"/>
                      <a:pt x="7177" y="992"/>
                      <a:pt x="7006" y="1077"/>
                    </a:cubicBezTo>
                    <a:cubicBezTo>
                      <a:pt x="4717" y="2119"/>
                      <a:pt x="2530" y="3367"/>
                      <a:pt x="462" y="4802"/>
                    </a:cubicBezTo>
                    <a:cubicBezTo>
                      <a:pt x="448" y="4816"/>
                      <a:pt x="423" y="4841"/>
                      <a:pt x="387" y="4841"/>
                    </a:cubicBezTo>
                    <a:cubicBezTo>
                      <a:pt x="379" y="4841"/>
                      <a:pt x="369" y="4839"/>
                      <a:pt x="360" y="4836"/>
                    </a:cubicBezTo>
                    <a:cubicBezTo>
                      <a:pt x="718" y="3999"/>
                      <a:pt x="992" y="3127"/>
                      <a:pt x="1624" y="2427"/>
                    </a:cubicBezTo>
                    <a:cubicBezTo>
                      <a:pt x="2410" y="1624"/>
                      <a:pt x="3384" y="1026"/>
                      <a:pt x="4460" y="701"/>
                    </a:cubicBezTo>
                    <a:cubicBezTo>
                      <a:pt x="5058" y="530"/>
                      <a:pt x="5656" y="411"/>
                      <a:pt x="6271" y="342"/>
                    </a:cubicBezTo>
                    <a:cubicBezTo>
                      <a:pt x="6818" y="274"/>
                      <a:pt x="7382" y="257"/>
                      <a:pt x="7929" y="206"/>
                    </a:cubicBezTo>
                    <a:cubicBezTo>
                      <a:pt x="7997" y="201"/>
                      <a:pt x="8067" y="199"/>
                      <a:pt x="8138" y="199"/>
                    </a:cubicBezTo>
                    <a:cubicBezTo>
                      <a:pt x="8330" y="199"/>
                      <a:pt x="8527" y="215"/>
                      <a:pt x="8715" y="240"/>
                    </a:cubicBezTo>
                    <a:cubicBezTo>
                      <a:pt x="8954" y="274"/>
                      <a:pt x="8971" y="342"/>
                      <a:pt x="8834" y="530"/>
                    </a:cubicBezTo>
                    <a:cubicBezTo>
                      <a:pt x="8595" y="838"/>
                      <a:pt x="8305" y="1111"/>
                      <a:pt x="7997" y="1351"/>
                    </a:cubicBezTo>
                    <a:cubicBezTo>
                      <a:pt x="7245" y="2000"/>
                      <a:pt x="6579" y="2734"/>
                      <a:pt x="5878" y="3435"/>
                    </a:cubicBezTo>
                    <a:cubicBezTo>
                      <a:pt x="5400" y="3948"/>
                      <a:pt x="4922" y="4443"/>
                      <a:pt x="4255" y="4716"/>
                    </a:cubicBezTo>
                    <a:lnTo>
                      <a:pt x="4836" y="4682"/>
                    </a:lnTo>
                    <a:cubicBezTo>
                      <a:pt x="5178" y="4477"/>
                      <a:pt x="5503" y="4221"/>
                      <a:pt x="5776" y="3931"/>
                    </a:cubicBezTo>
                    <a:cubicBezTo>
                      <a:pt x="6699" y="2974"/>
                      <a:pt x="7621" y="2034"/>
                      <a:pt x="8629" y="1163"/>
                    </a:cubicBezTo>
                    <a:cubicBezTo>
                      <a:pt x="8817" y="992"/>
                      <a:pt x="8971" y="787"/>
                      <a:pt x="9091" y="565"/>
                    </a:cubicBezTo>
                    <a:cubicBezTo>
                      <a:pt x="9227" y="360"/>
                      <a:pt x="9091" y="69"/>
                      <a:pt x="8834" y="52"/>
                    </a:cubicBezTo>
                    <a:cubicBezTo>
                      <a:pt x="8612" y="18"/>
                      <a:pt x="8390" y="1"/>
                      <a:pt x="8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6"/>
              <p:cNvSpPr/>
              <p:nvPr/>
            </p:nvSpPr>
            <p:spPr>
              <a:xfrm rot="1123747">
                <a:off x="4004493" y="3352749"/>
                <a:ext cx="263880" cy="117031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3077" extrusionOk="0">
                    <a:moveTo>
                      <a:pt x="6937" y="1"/>
                    </a:moveTo>
                    <a:cubicBezTo>
                      <a:pt x="6561" y="1"/>
                      <a:pt x="6168" y="18"/>
                      <a:pt x="5758" y="52"/>
                    </a:cubicBezTo>
                    <a:cubicBezTo>
                      <a:pt x="4836" y="86"/>
                      <a:pt x="3930" y="274"/>
                      <a:pt x="3059" y="599"/>
                    </a:cubicBezTo>
                    <a:cubicBezTo>
                      <a:pt x="1897" y="1009"/>
                      <a:pt x="889" y="1641"/>
                      <a:pt x="205" y="2701"/>
                    </a:cubicBezTo>
                    <a:cubicBezTo>
                      <a:pt x="120" y="2837"/>
                      <a:pt x="51" y="2957"/>
                      <a:pt x="0" y="3076"/>
                    </a:cubicBezTo>
                    <a:lnTo>
                      <a:pt x="291" y="3059"/>
                    </a:lnTo>
                    <a:cubicBezTo>
                      <a:pt x="615" y="2478"/>
                      <a:pt x="1077" y="1966"/>
                      <a:pt x="1640" y="1573"/>
                    </a:cubicBezTo>
                    <a:cubicBezTo>
                      <a:pt x="2375" y="1094"/>
                      <a:pt x="3212" y="736"/>
                      <a:pt x="4084" y="531"/>
                    </a:cubicBezTo>
                    <a:cubicBezTo>
                      <a:pt x="4921" y="326"/>
                      <a:pt x="5792" y="223"/>
                      <a:pt x="6681" y="223"/>
                    </a:cubicBezTo>
                    <a:lnTo>
                      <a:pt x="6937" y="223"/>
                    </a:lnTo>
                    <a:lnTo>
                      <a:pt x="6937" y="189"/>
                    </a:lnTo>
                    <a:lnTo>
                      <a:pt x="69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6"/>
              <p:cNvSpPr/>
              <p:nvPr/>
            </p:nvSpPr>
            <p:spPr>
              <a:xfrm rot="1123747">
                <a:off x="4223174" y="3475254"/>
                <a:ext cx="31226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445" extrusionOk="0">
                    <a:moveTo>
                      <a:pt x="821" y="0"/>
                    </a:moveTo>
                    <a:lnTo>
                      <a:pt x="821" y="0"/>
                    </a:lnTo>
                    <a:cubicBezTo>
                      <a:pt x="564" y="154"/>
                      <a:pt x="274" y="291"/>
                      <a:pt x="1" y="445"/>
                    </a:cubicBezTo>
                    <a:lnTo>
                      <a:pt x="752" y="410"/>
                    </a:lnTo>
                    <a:cubicBezTo>
                      <a:pt x="769" y="274"/>
                      <a:pt x="804" y="137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6"/>
              <p:cNvSpPr/>
              <p:nvPr/>
            </p:nvSpPr>
            <p:spPr>
              <a:xfrm rot="1123747">
                <a:off x="4081426" y="3403667"/>
                <a:ext cx="178760" cy="73482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1932" extrusionOk="0">
                    <a:moveTo>
                      <a:pt x="4682" y="1"/>
                    </a:moveTo>
                    <a:lnTo>
                      <a:pt x="4067" y="240"/>
                    </a:lnTo>
                    <a:cubicBezTo>
                      <a:pt x="2700" y="787"/>
                      <a:pt x="1333" y="1317"/>
                      <a:pt x="0" y="1932"/>
                    </a:cubicBezTo>
                    <a:lnTo>
                      <a:pt x="564" y="1898"/>
                    </a:lnTo>
                    <a:cubicBezTo>
                      <a:pt x="1179" y="1624"/>
                      <a:pt x="1811" y="1351"/>
                      <a:pt x="2427" y="1112"/>
                    </a:cubicBezTo>
                    <a:cubicBezTo>
                      <a:pt x="3195" y="804"/>
                      <a:pt x="3947" y="514"/>
                      <a:pt x="4699" y="206"/>
                    </a:cubicBezTo>
                    <a:cubicBezTo>
                      <a:pt x="4699" y="138"/>
                      <a:pt x="4699" y="69"/>
                      <a:pt x="46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6"/>
              <p:cNvSpPr/>
              <p:nvPr/>
            </p:nvSpPr>
            <p:spPr>
              <a:xfrm rot="1123747">
                <a:off x="3488870" y="2970282"/>
                <a:ext cx="155331" cy="145442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824" extrusionOk="0">
                    <a:moveTo>
                      <a:pt x="4084" y="0"/>
                    </a:moveTo>
                    <a:lnTo>
                      <a:pt x="3810" y="17"/>
                    </a:lnTo>
                    <a:cubicBezTo>
                      <a:pt x="3349" y="632"/>
                      <a:pt x="2836" y="1213"/>
                      <a:pt x="2290" y="1743"/>
                    </a:cubicBezTo>
                    <a:cubicBezTo>
                      <a:pt x="1623" y="2375"/>
                      <a:pt x="923" y="2956"/>
                      <a:pt x="188" y="3486"/>
                    </a:cubicBezTo>
                    <a:cubicBezTo>
                      <a:pt x="120" y="3537"/>
                      <a:pt x="51" y="3588"/>
                      <a:pt x="0" y="3656"/>
                    </a:cubicBezTo>
                    <a:lnTo>
                      <a:pt x="0" y="3810"/>
                    </a:lnTo>
                    <a:cubicBezTo>
                      <a:pt x="9" y="3819"/>
                      <a:pt x="21" y="3823"/>
                      <a:pt x="36" y="3823"/>
                    </a:cubicBezTo>
                    <a:cubicBezTo>
                      <a:pt x="51" y="3823"/>
                      <a:pt x="68" y="3819"/>
                      <a:pt x="85" y="3810"/>
                    </a:cubicBezTo>
                    <a:cubicBezTo>
                      <a:pt x="137" y="3793"/>
                      <a:pt x="188" y="3759"/>
                      <a:pt x="222" y="3742"/>
                    </a:cubicBezTo>
                    <a:cubicBezTo>
                      <a:pt x="701" y="3383"/>
                      <a:pt x="1179" y="3041"/>
                      <a:pt x="1623" y="2665"/>
                    </a:cubicBezTo>
                    <a:cubicBezTo>
                      <a:pt x="2563" y="1880"/>
                      <a:pt x="3383" y="991"/>
                      <a:pt x="4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Google Shape;901;p46">
            <a:extLst>
              <a:ext uri="{FF2B5EF4-FFF2-40B4-BE49-F238E27FC236}">
                <a16:creationId xmlns:a16="http://schemas.microsoft.com/office/drawing/2014/main" id="{02C7D8A6-C06D-5D01-13E7-5B8A9A1FA118}"/>
              </a:ext>
            </a:extLst>
          </p:cNvPr>
          <p:cNvSpPr txBox="1">
            <a:spLocks/>
          </p:cNvSpPr>
          <p:nvPr/>
        </p:nvSpPr>
        <p:spPr>
          <a:xfrm>
            <a:off x="1559977" y="3343363"/>
            <a:ext cx="2620105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Listen and circle.</a:t>
            </a:r>
          </a:p>
        </p:txBody>
      </p:sp>
      <p:sp>
        <p:nvSpPr>
          <p:cNvPr id="14" name="Google Shape;901;p46">
            <a:extLst>
              <a:ext uri="{FF2B5EF4-FFF2-40B4-BE49-F238E27FC236}">
                <a16:creationId xmlns:a16="http://schemas.microsoft.com/office/drawing/2014/main" id="{FD1AEC58-1CDC-A642-9CB5-C3AA91244CE4}"/>
              </a:ext>
            </a:extLst>
          </p:cNvPr>
          <p:cNvSpPr txBox="1">
            <a:spLocks/>
          </p:cNvSpPr>
          <p:nvPr/>
        </p:nvSpPr>
        <p:spPr>
          <a:xfrm>
            <a:off x="5599422" y="3323605"/>
            <a:ext cx="23364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5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atrick Hand"/>
              <a:buNone/>
              <a:defRPr sz="24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/>
              <a:t>Let’s chant.</a:t>
            </a:r>
          </a:p>
        </p:txBody>
      </p:sp>
      <p:grpSp>
        <p:nvGrpSpPr>
          <p:cNvPr id="16" name="Google Shape;984;p48">
            <a:extLst>
              <a:ext uri="{FF2B5EF4-FFF2-40B4-BE49-F238E27FC236}">
                <a16:creationId xmlns:a16="http://schemas.microsoft.com/office/drawing/2014/main" id="{6034C776-A7BA-72F4-0C06-A1F970D56E12}"/>
              </a:ext>
            </a:extLst>
          </p:cNvPr>
          <p:cNvGrpSpPr/>
          <p:nvPr/>
        </p:nvGrpSpPr>
        <p:grpSpPr>
          <a:xfrm rot="17174996" flipH="1">
            <a:off x="2707895" y="3897444"/>
            <a:ext cx="672782" cy="947040"/>
            <a:chOff x="5713927" y="671825"/>
            <a:chExt cx="1203484" cy="1299028"/>
          </a:xfrm>
        </p:grpSpPr>
        <p:sp>
          <p:nvSpPr>
            <p:cNvPr id="17" name="Google Shape;985;p48">
              <a:extLst>
                <a:ext uri="{FF2B5EF4-FFF2-40B4-BE49-F238E27FC236}">
                  <a16:creationId xmlns:a16="http://schemas.microsoft.com/office/drawing/2014/main" id="{0FB0BD0E-E2F9-2F08-93BE-ADBB2140C18E}"/>
                </a:ext>
              </a:extLst>
            </p:cNvPr>
            <p:cNvSpPr/>
            <p:nvPr/>
          </p:nvSpPr>
          <p:spPr>
            <a:xfrm rot="5400000">
              <a:off x="5666155" y="719597"/>
              <a:ext cx="1299028" cy="1203484"/>
            </a:xfrm>
            <a:custGeom>
              <a:avLst/>
              <a:gdLst/>
              <a:ahLst/>
              <a:cxnLst/>
              <a:rect l="l" t="t" r="r" b="b"/>
              <a:pathLst>
                <a:path w="16968" h="15720" extrusionOk="0">
                  <a:moveTo>
                    <a:pt x="13021" y="0"/>
                  </a:moveTo>
                  <a:lnTo>
                    <a:pt x="1" y="11055"/>
                  </a:lnTo>
                  <a:lnTo>
                    <a:pt x="3948" y="15719"/>
                  </a:lnTo>
                  <a:lnTo>
                    <a:pt x="16967" y="466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6;p48">
              <a:extLst>
                <a:ext uri="{FF2B5EF4-FFF2-40B4-BE49-F238E27FC236}">
                  <a16:creationId xmlns:a16="http://schemas.microsoft.com/office/drawing/2014/main" id="{9A638D8D-215F-D1C1-5C7B-8646C45A72FD}"/>
                </a:ext>
              </a:extLst>
            </p:cNvPr>
            <p:cNvSpPr/>
            <p:nvPr/>
          </p:nvSpPr>
          <p:spPr>
            <a:xfrm rot="5400000">
              <a:off x="5712897" y="809589"/>
              <a:ext cx="1192230" cy="985295"/>
            </a:xfrm>
            <a:custGeom>
              <a:avLst/>
              <a:gdLst/>
              <a:ahLst/>
              <a:cxnLst/>
              <a:rect l="l" t="t" r="r" b="b"/>
              <a:pathLst>
                <a:path w="15573" h="12870" extrusionOk="0">
                  <a:moveTo>
                    <a:pt x="12974" y="0"/>
                  </a:moveTo>
                  <a:cubicBezTo>
                    <a:pt x="12953" y="0"/>
                    <a:pt x="12931" y="9"/>
                    <a:pt x="12914" y="26"/>
                  </a:cubicBezTo>
                  <a:lnTo>
                    <a:pt x="12607" y="197"/>
                  </a:lnTo>
                  <a:cubicBezTo>
                    <a:pt x="12419" y="282"/>
                    <a:pt x="12248" y="402"/>
                    <a:pt x="12094" y="538"/>
                  </a:cubicBezTo>
                  <a:cubicBezTo>
                    <a:pt x="12026" y="607"/>
                    <a:pt x="11957" y="692"/>
                    <a:pt x="12026" y="812"/>
                  </a:cubicBezTo>
                  <a:cubicBezTo>
                    <a:pt x="12076" y="887"/>
                    <a:pt x="12153" y="934"/>
                    <a:pt x="12238" y="934"/>
                  </a:cubicBezTo>
                  <a:cubicBezTo>
                    <a:pt x="12269" y="934"/>
                    <a:pt x="12301" y="928"/>
                    <a:pt x="12333" y="914"/>
                  </a:cubicBezTo>
                  <a:cubicBezTo>
                    <a:pt x="12402" y="880"/>
                    <a:pt x="12470" y="846"/>
                    <a:pt x="12521" y="795"/>
                  </a:cubicBezTo>
                  <a:cubicBezTo>
                    <a:pt x="12743" y="590"/>
                    <a:pt x="12914" y="367"/>
                    <a:pt x="13051" y="128"/>
                  </a:cubicBezTo>
                  <a:cubicBezTo>
                    <a:pt x="13068" y="94"/>
                    <a:pt x="13068" y="43"/>
                    <a:pt x="13034" y="26"/>
                  </a:cubicBezTo>
                  <a:cubicBezTo>
                    <a:pt x="13017" y="9"/>
                    <a:pt x="12995" y="0"/>
                    <a:pt x="12974" y="0"/>
                  </a:cubicBezTo>
                  <a:close/>
                  <a:moveTo>
                    <a:pt x="10496" y="630"/>
                  </a:moveTo>
                  <a:cubicBezTo>
                    <a:pt x="10482" y="630"/>
                    <a:pt x="10468" y="634"/>
                    <a:pt x="10454" y="641"/>
                  </a:cubicBezTo>
                  <a:cubicBezTo>
                    <a:pt x="10198" y="726"/>
                    <a:pt x="9941" y="846"/>
                    <a:pt x="9702" y="1017"/>
                  </a:cubicBezTo>
                  <a:cubicBezTo>
                    <a:pt x="9548" y="1153"/>
                    <a:pt x="9497" y="1358"/>
                    <a:pt x="9582" y="1478"/>
                  </a:cubicBezTo>
                  <a:cubicBezTo>
                    <a:pt x="9622" y="1518"/>
                    <a:pt x="9674" y="1539"/>
                    <a:pt x="9736" y="1539"/>
                  </a:cubicBezTo>
                  <a:cubicBezTo>
                    <a:pt x="9835" y="1539"/>
                    <a:pt x="9959" y="1484"/>
                    <a:pt x="10095" y="1358"/>
                  </a:cubicBezTo>
                  <a:cubicBezTo>
                    <a:pt x="10266" y="1171"/>
                    <a:pt x="10403" y="966"/>
                    <a:pt x="10539" y="743"/>
                  </a:cubicBezTo>
                  <a:cubicBezTo>
                    <a:pt x="10573" y="726"/>
                    <a:pt x="10591" y="692"/>
                    <a:pt x="10573" y="658"/>
                  </a:cubicBezTo>
                  <a:lnTo>
                    <a:pt x="10556" y="658"/>
                  </a:lnTo>
                  <a:cubicBezTo>
                    <a:pt x="10536" y="638"/>
                    <a:pt x="10516" y="630"/>
                    <a:pt x="10496" y="630"/>
                  </a:cubicBezTo>
                  <a:close/>
                  <a:moveTo>
                    <a:pt x="13694" y="1501"/>
                  </a:moveTo>
                  <a:cubicBezTo>
                    <a:pt x="13674" y="1501"/>
                    <a:pt x="13653" y="1505"/>
                    <a:pt x="13632" y="1512"/>
                  </a:cubicBezTo>
                  <a:cubicBezTo>
                    <a:pt x="13427" y="1581"/>
                    <a:pt x="13222" y="1649"/>
                    <a:pt x="13034" y="1751"/>
                  </a:cubicBezTo>
                  <a:cubicBezTo>
                    <a:pt x="12914" y="1786"/>
                    <a:pt x="12829" y="1871"/>
                    <a:pt x="12760" y="1957"/>
                  </a:cubicBezTo>
                  <a:cubicBezTo>
                    <a:pt x="12692" y="2059"/>
                    <a:pt x="12675" y="2213"/>
                    <a:pt x="12743" y="2332"/>
                  </a:cubicBezTo>
                  <a:lnTo>
                    <a:pt x="12760" y="2332"/>
                  </a:lnTo>
                  <a:cubicBezTo>
                    <a:pt x="12810" y="2382"/>
                    <a:pt x="12877" y="2409"/>
                    <a:pt x="12948" y="2409"/>
                  </a:cubicBezTo>
                  <a:cubicBezTo>
                    <a:pt x="12999" y="2409"/>
                    <a:pt x="13052" y="2395"/>
                    <a:pt x="13102" y="2367"/>
                  </a:cubicBezTo>
                  <a:cubicBezTo>
                    <a:pt x="13171" y="2332"/>
                    <a:pt x="13222" y="2298"/>
                    <a:pt x="13290" y="2264"/>
                  </a:cubicBezTo>
                  <a:cubicBezTo>
                    <a:pt x="13478" y="2093"/>
                    <a:pt x="13632" y="1888"/>
                    <a:pt x="13751" y="1649"/>
                  </a:cubicBezTo>
                  <a:cubicBezTo>
                    <a:pt x="13769" y="1615"/>
                    <a:pt x="13803" y="1581"/>
                    <a:pt x="13769" y="1529"/>
                  </a:cubicBezTo>
                  <a:cubicBezTo>
                    <a:pt x="13749" y="1509"/>
                    <a:pt x="13723" y="1501"/>
                    <a:pt x="13694" y="1501"/>
                  </a:cubicBezTo>
                  <a:close/>
                  <a:moveTo>
                    <a:pt x="12180" y="1683"/>
                  </a:moveTo>
                  <a:lnTo>
                    <a:pt x="12180" y="1717"/>
                  </a:lnTo>
                  <a:cubicBezTo>
                    <a:pt x="12162" y="1700"/>
                    <a:pt x="12145" y="1692"/>
                    <a:pt x="12128" y="1692"/>
                  </a:cubicBezTo>
                  <a:cubicBezTo>
                    <a:pt x="12111" y="1692"/>
                    <a:pt x="12094" y="1700"/>
                    <a:pt x="12077" y="1717"/>
                  </a:cubicBezTo>
                  <a:lnTo>
                    <a:pt x="11513" y="1939"/>
                  </a:lnTo>
                  <a:cubicBezTo>
                    <a:pt x="11376" y="1991"/>
                    <a:pt x="11240" y="2076"/>
                    <a:pt x="11120" y="2179"/>
                  </a:cubicBezTo>
                  <a:cubicBezTo>
                    <a:pt x="11001" y="2281"/>
                    <a:pt x="10949" y="2469"/>
                    <a:pt x="11018" y="2606"/>
                  </a:cubicBezTo>
                  <a:cubicBezTo>
                    <a:pt x="11080" y="2689"/>
                    <a:pt x="11154" y="2734"/>
                    <a:pt x="11245" y="2734"/>
                  </a:cubicBezTo>
                  <a:cubicBezTo>
                    <a:pt x="11305" y="2734"/>
                    <a:pt x="11371" y="2715"/>
                    <a:pt x="11445" y="2674"/>
                  </a:cubicBezTo>
                  <a:cubicBezTo>
                    <a:pt x="11513" y="2640"/>
                    <a:pt x="11582" y="2589"/>
                    <a:pt x="11616" y="2572"/>
                  </a:cubicBezTo>
                  <a:cubicBezTo>
                    <a:pt x="11838" y="2349"/>
                    <a:pt x="12026" y="2093"/>
                    <a:pt x="12180" y="1837"/>
                  </a:cubicBezTo>
                  <a:cubicBezTo>
                    <a:pt x="12214" y="1786"/>
                    <a:pt x="12214" y="1734"/>
                    <a:pt x="12180" y="1683"/>
                  </a:cubicBezTo>
                  <a:close/>
                  <a:moveTo>
                    <a:pt x="15470" y="1970"/>
                  </a:moveTo>
                  <a:cubicBezTo>
                    <a:pt x="15461" y="1970"/>
                    <a:pt x="15452" y="1971"/>
                    <a:pt x="15443" y="1974"/>
                  </a:cubicBezTo>
                  <a:cubicBezTo>
                    <a:pt x="15153" y="2076"/>
                    <a:pt x="14879" y="2196"/>
                    <a:pt x="14640" y="2367"/>
                  </a:cubicBezTo>
                  <a:cubicBezTo>
                    <a:pt x="14606" y="2401"/>
                    <a:pt x="14572" y="2435"/>
                    <a:pt x="14555" y="2469"/>
                  </a:cubicBezTo>
                  <a:cubicBezTo>
                    <a:pt x="14469" y="2555"/>
                    <a:pt x="14452" y="2708"/>
                    <a:pt x="14520" y="2811"/>
                  </a:cubicBezTo>
                  <a:cubicBezTo>
                    <a:pt x="14580" y="2861"/>
                    <a:pt x="14657" y="2887"/>
                    <a:pt x="14735" y="2887"/>
                  </a:cubicBezTo>
                  <a:cubicBezTo>
                    <a:pt x="14790" y="2887"/>
                    <a:pt x="14846" y="2874"/>
                    <a:pt x="14896" y="2845"/>
                  </a:cubicBezTo>
                  <a:cubicBezTo>
                    <a:pt x="15204" y="2674"/>
                    <a:pt x="15358" y="2349"/>
                    <a:pt x="15528" y="2076"/>
                  </a:cubicBezTo>
                  <a:cubicBezTo>
                    <a:pt x="15573" y="2017"/>
                    <a:pt x="15527" y="1970"/>
                    <a:pt x="15470" y="1970"/>
                  </a:cubicBezTo>
                  <a:close/>
                  <a:moveTo>
                    <a:pt x="9980" y="2270"/>
                  </a:moveTo>
                  <a:cubicBezTo>
                    <a:pt x="9964" y="2270"/>
                    <a:pt x="9945" y="2274"/>
                    <a:pt x="9924" y="2281"/>
                  </a:cubicBezTo>
                  <a:cubicBezTo>
                    <a:pt x="9668" y="2384"/>
                    <a:pt x="9412" y="2520"/>
                    <a:pt x="9189" y="2674"/>
                  </a:cubicBezTo>
                  <a:lnTo>
                    <a:pt x="9104" y="2742"/>
                  </a:lnTo>
                  <a:cubicBezTo>
                    <a:pt x="8984" y="2845"/>
                    <a:pt x="8950" y="2999"/>
                    <a:pt x="9001" y="3135"/>
                  </a:cubicBezTo>
                  <a:cubicBezTo>
                    <a:pt x="9051" y="3205"/>
                    <a:pt x="9124" y="3240"/>
                    <a:pt x="9211" y="3240"/>
                  </a:cubicBezTo>
                  <a:cubicBezTo>
                    <a:pt x="9272" y="3240"/>
                    <a:pt x="9340" y="3222"/>
                    <a:pt x="9412" y="3187"/>
                  </a:cubicBezTo>
                  <a:cubicBezTo>
                    <a:pt x="9514" y="3118"/>
                    <a:pt x="9617" y="3033"/>
                    <a:pt x="9702" y="2930"/>
                  </a:cubicBezTo>
                  <a:cubicBezTo>
                    <a:pt x="9822" y="2794"/>
                    <a:pt x="9941" y="2623"/>
                    <a:pt x="10044" y="2452"/>
                  </a:cubicBezTo>
                  <a:cubicBezTo>
                    <a:pt x="10078" y="2418"/>
                    <a:pt x="10078" y="2349"/>
                    <a:pt x="10044" y="2298"/>
                  </a:cubicBezTo>
                  <a:cubicBezTo>
                    <a:pt x="10024" y="2278"/>
                    <a:pt x="10004" y="2270"/>
                    <a:pt x="9980" y="2270"/>
                  </a:cubicBezTo>
                  <a:close/>
                  <a:moveTo>
                    <a:pt x="8490" y="3280"/>
                  </a:moveTo>
                  <a:cubicBezTo>
                    <a:pt x="8479" y="3280"/>
                    <a:pt x="8467" y="3283"/>
                    <a:pt x="8455" y="3289"/>
                  </a:cubicBezTo>
                  <a:cubicBezTo>
                    <a:pt x="8267" y="3323"/>
                    <a:pt x="8079" y="3392"/>
                    <a:pt x="7925" y="3477"/>
                  </a:cubicBezTo>
                  <a:cubicBezTo>
                    <a:pt x="7771" y="3546"/>
                    <a:pt x="7720" y="3699"/>
                    <a:pt x="7771" y="3853"/>
                  </a:cubicBezTo>
                  <a:cubicBezTo>
                    <a:pt x="7824" y="3941"/>
                    <a:pt x="7890" y="3988"/>
                    <a:pt x="7969" y="3988"/>
                  </a:cubicBezTo>
                  <a:cubicBezTo>
                    <a:pt x="8045" y="3988"/>
                    <a:pt x="8133" y="3945"/>
                    <a:pt x="8233" y="3853"/>
                  </a:cubicBezTo>
                  <a:cubicBezTo>
                    <a:pt x="8369" y="3716"/>
                    <a:pt x="8472" y="3563"/>
                    <a:pt x="8540" y="3392"/>
                  </a:cubicBezTo>
                  <a:cubicBezTo>
                    <a:pt x="8568" y="3336"/>
                    <a:pt x="8539" y="3280"/>
                    <a:pt x="8490" y="3280"/>
                  </a:cubicBezTo>
                  <a:close/>
                  <a:moveTo>
                    <a:pt x="12625" y="3575"/>
                  </a:moveTo>
                  <a:cubicBezTo>
                    <a:pt x="12613" y="3575"/>
                    <a:pt x="12601" y="3577"/>
                    <a:pt x="12590" y="3580"/>
                  </a:cubicBezTo>
                  <a:lnTo>
                    <a:pt x="12607" y="3580"/>
                  </a:lnTo>
                  <a:cubicBezTo>
                    <a:pt x="12367" y="3631"/>
                    <a:pt x="12145" y="3733"/>
                    <a:pt x="11940" y="3853"/>
                  </a:cubicBezTo>
                  <a:lnTo>
                    <a:pt x="11872" y="3921"/>
                  </a:lnTo>
                  <a:cubicBezTo>
                    <a:pt x="11752" y="4007"/>
                    <a:pt x="11718" y="4195"/>
                    <a:pt x="11804" y="4331"/>
                  </a:cubicBezTo>
                  <a:cubicBezTo>
                    <a:pt x="11849" y="4396"/>
                    <a:pt x="11900" y="4430"/>
                    <a:pt x="11966" y="4430"/>
                  </a:cubicBezTo>
                  <a:cubicBezTo>
                    <a:pt x="12023" y="4430"/>
                    <a:pt x="12092" y="4404"/>
                    <a:pt x="12180" y="4349"/>
                  </a:cubicBezTo>
                  <a:cubicBezTo>
                    <a:pt x="12419" y="4178"/>
                    <a:pt x="12607" y="3956"/>
                    <a:pt x="12709" y="3682"/>
                  </a:cubicBezTo>
                  <a:cubicBezTo>
                    <a:pt x="12738" y="3611"/>
                    <a:pt x="12683" y="3575"/>
                    <a:pt x="12625" y="3575"/>
                  </a:cubicBezTo>
                  <a:close/>
                  <a:moveTo>
                    <a:pt x="14105" y="3667"/>
                  </a:moveTo>
                  <a:cubicBezTo>
                    <a:pt x="14085" y="3667"/>
                    <a:pt x="14061" y="3681"/>
                    <a:pt x="14042" y="3699"/>
                  </a:cubicBezTo>
                  <a:cubicBezTo>
                    <a:pt x="13905" y="3768"/>
                    <a:pt x="13769" y="3819"/>
                    <a:pt x="13632" y="3904"/>
                  </a:cubicBezTo>
                  <a:cubicBezTo>
                    <a:pt x="13444" y="3990"/>
                    <a:pt x="13273" y="4109"/>
                    <a:pt x="13136" y="4263"/>
                  </a:cubicBezTo>
                  <a:cubicBezTo>
                    <a:pt x="13051" y="4366"/>
                    <a:pt x="13017" y="4502"/>
                    <a:pt x="13085" y="4605"/>
                  </a:cubicBezTo>
                  <a:cubicBezTo>
                    <a:pt x="13120" y="4676"/>
                    <a:pt x="13188" y="4714"/>
                    <a:pt x="13261" y="4714"/>
                  </a:cubicBezTo>
                  <a:cubicBezTo>
                    <a:pt x="13293" y="4714"/>
                    <a:pt x="13327" y="4706"/>
                    <a:pt x="13358" y="4690"/>
                  </a:cubicBezTo>
                  <a:cubicBezTo>
                    <a:pt x="13444" y="4656"/>
                    <a:pt x="13512" y="4622"/>
                    <a:pt x="13581" y="4554"/>
                  </a:cubicBezTo>
                  <a:cubicBezTo>
                    <a:pt x="13820" y="4331"/>
                    <a:pt x="13939" y="4041"/>
                    <a:pt x="14144" y="3802"/>
                  </a:cubicBezTo>
                  <a:cubicBezTo>
                    <a:pt x="14179" y="3768"/>
                    <a:pt x="14179" y="3716"/>
                    <a:pt x="14144" y="3699"/>
                  </a:cubicBezTo>
                  <a:cubicBezTo>
                    <a:pt x="14137" y="3676"/>
                    <a:pt x="14122" y="3667"/>
                    <a:pt x="14105" y="3667"/>
                  </a:cubicBezTo>
                  <a:close/>
                  <a:moveTo>
                    <a:pt x="6582" y="3954"/>
                  </a:moveTo>
                  <a:cubicBezTo>
                    <a:pt x="6563" y="3954"/>
                    <a:pt x="6544" y="3960"/>
                    <a:pt x="6524" y="3973"/>
                  </a:cubicBezTo>
                  <a:cubicBezTo>
                    <a:pt x="6268" y="4007"/>
                    <a:pt x="6028" y="4144"/>
                    <a:pt x="5823" y="4331"/>
                  </a:cubicBezTo>
                  <a:cubicBezTo>
                    <a:pt x="5687" y="4468"/>
                    <a:pt x="5653" y="4639"/>
                    <a:pt x="5755" y="4742"/>
                  </a:cubicBezTo>
                  <a:cubicBezTo>
                    <a:pt x="5794" y="4794"/>
                    <a:pt x="5853" y="4816"/>
                    <a:pt x="5910" y="4816"/>
                  </a:cubicBezTo>
                  <a:cubicBezTo>
                    <a:pt x="5927" y="4816"/>
                    <a:pt x="5944" y="4814"/>
                    <a:pt x="5960" y="4810"/>
                  </a:cubicBezTo>
                  <a:cubicBezTo>
                    <a:pt x="6063" y="4776"/>
                    <a:pt x="6148" y="4724"/>
                    <a:pt x="6216" y="4656"/>
                  </a:cubicBezTo>
                  <a:cubicBezTo>
                    <a:pt x="6370" y="4485"/>
                    <a:pt x="6507" y="4297"/>
                    <a:pt x="6627" y="4126"/>
                  </a:cubicBezTo>
                  <a:cubicBezTo>
                    <a:pt x="6661" y="4075"/>
                    <a:pt x="6695" y="4041"/>
                    <a:pt x="6661" y="3990"/>
                  </a:cubicBezTo>
                  <a:cubicBezTo>
                    <a:pt x="6640" y="3969"/>
                    <a:pt x="6612" y="3954"/>
                    <a:pt x="6582" y="3954"/>
                  </a:cubicBezTo>
                  <a:close/>
                  <a:moveTo>
                    <a:pt x="11043" y="3793"/>
                  </a:moveTo>
                  <a:cubicBezTo>
                    <a:pt x="11022" y="3793"/>
                    <a:pt x="11001" y="3802"/>
                    <a:pt x="10983" y="3819"/>
                  </a:cubicBezTo>
                  <a:cubicBezTo>
                    <a:pt x="10796" y="3904"/>
                    <a:pt x="10608" y="3973"/>
                    <a:pt x="10437" y="4058"/>
                  </a:cubicBezTo>
                  <a:cubicBezTo>
                    <a:pt x="10266" y="4126"/>
                    <a:pt x="10129" y="4229"/>
                    <a:pt x="10027" y="4349"/>
                  </a:cubicBezTo>
                  <a:cubicBezTo>
                    <a:pt x="9924" y="4451"/>
                    <a:pt x="9907" y="4605"/>
                    <a:pt x="9958" y="4724"/>
                  </a:cubicBezTo>
                  <a:cubicBezTo>
                    <a:pt x="10022" y="4801"/>
                    <a:pt x="10106" y="4840"/>
                    <a:pt x="10194" y="4840"/>
                  </a:cubicBezTo>
                  <a:cubicBezTo>
                    <a:pt x="10223" y="4840"/>
                    <a:pt x="10253" y="4836"/>
                    <a:pt x="10283" y="4827"/>
                  </a:cubicBezTo>
                  <a:cubicBezTo>
                    <a:pt x="10403" y="4793"/>
                    <a:pt x="10488" y="4742"/>
                    <a:pt x="10573" y="4656"/>
                  </a:cubicBezTo>
                  <a:cubicBezTo>
                    <a:pt x="10778" y="4434"/>
                    <a:pt x="10966" y="4178"/>
                    <a:pt x="11103" y="3921"/>
                  </a:cubicBezTo>
                  <a:cubicBezTo>
                    <a:pt x="11137" y="3887"/>
                    <a:pt x="11137" y="3836"/>
                    <a:pt x="11103" y="3819"/>
                  </a:cubicBezTo>
                  <a:cubicBezTo>
                    <a:pt x="11086" y="3802"/>
                    <a:pt x="11065" y="3793"/>
                    <a:pt x="11043" y="3793"/>
                  </a:cubicBezTo>
                  <a:close/>
                  <a:moveTo>
                    <a:pt x="9068" y="4164"/>
                  </a:moveTo>
                  <a:cubicBezTo>
                    <a:pt x="9029" y="4164"/>
                    <a:pt x="8989" y="4185"/>
                    <a:pt x="8950" y="4195"/>
                  </a:cubicBezTo>
                  <a:cubicBezTo>
                    <a:pt x="8831" y="4229"/>
                    <a:pt x="8711" y="4263"/>
                    <a:pt x="8609" y="4314"/>
                  </a:cubicBezTo>
                  <a:cubicBezTo>
                    <a:pt x="8455" y="4383"/>
                    <a:pt x="8318" y="4468"/>
                    <a:pt x="8216" y="4571"/>
                  </a:cubicBezTo>
                  <a:cubicBezTo>
                    <a:pt x="8096" y="4656"/>
                    <a:pt x="8062" y="4827"/>
                    <a:pt x="8130" y="4964"/>
                  </a:cubicBezTo>
                  <a:cubicBezTo>
                    <a:pt x="8185" y="5030"/>
                    <a:pt x="8269" y="5068"/>
                    <a:pt x="8353" y="5068"/>
                  </a:cubicBezTo>
                  <a:cubicBezTo>
                    <a:pt x="8400" y="5068"/>
                    <a:pt x="8447" y="5056"/>
                    <a:pt x="8489" y="5032"/>
                  </a:cubicBezTo>
                  <a:cubicBezTo>
                    <a:pt x="8557" y="5015"/>
                    <a:pt x="8609" y="4981"/>
                    <a:pt x="8660" y="4929"/>
                  </a:cubicBezTo>
                  <a:cubicBezTo>
                    <a:pt x="8831" y="4776"/>
                    <a:pt x="8967" y="4588"/>
                    <a:pt x="9087" y="4400"/>
                  </a:cubicBezTo>
                  <a:cubicBezTo>
                    <a:pt x="9138" y="4349"/>
                    <a:pt x="9207" y="4297"/>
                    <a:pt x="9138" y="4212"/>
                  </a:cubicBezTo>
                  <a:lnTo>
                    <a:pt x="9155" y="4212"/>
                  </a:lnTo>
                  <a:cubicBezTo>
                    <a:pt x="9126" y="4175"/>
                    <a:pt x="9097" y="4164"/>
                    <a:pt x="9068" y="4164"/>
                  </a:cubicBezTo>
                  <a:close/>
                  <a:moveTo>
                    <a:pt x="6870" y="5381"/>
                  </a:moveTo>
                  <a:cubicBezTo>
                    <a:pt x="6843" y="5381"/>
                    <a:pt x="6811" y="5398"/>
                    <a:pt x="6780" y="5408"/>
                  </a:cubicBezTo>
                  <a:lnTo>
                    <a:pt x="6490" y="5510"/>
                  </a:lnTo>
                  <a:cubicBezTo>
                    <a:pt x="6319" y="5579"/>
                    <a:pt x="6148" y="5681"/>
                    <a:pt x="6011" y="5801"/>
                  </a:cubicBezTo>
                  <a:cubicBezTo>
                    <a:pt x="5892" y="5920"/>
                    <a:pt x="5875" y="6108"/>
                    <a:pt x="5977" y="6245"/>
                  </a:cubicBezTo>
                  <a:cubicBezTo>
                    <a:pt x="6019" y="6294"/>
                    <a:pt x="6075" y="6317"/>
                    <a:pt x="6139" y="6317"/>
                  </a:cubicBezTo>
                  <a:cubicBezTo>
                    <a:pt x="6233" y="6317"/>
                    <a:pt x="6344" y="6268"/>
                    <a:pt x="6456" y="6177"/>
                  </a:cubicBezTo>
                  <a:cubicBezTo>
                    <a:pt x="6609" y="5989"/>
                    <a:pt x="6763" y="5784"/>
                    <a:pt x="6917" y="5562"/>
                  </a:cubicBezTo>
                  <a:cubicBezTo>
                    <a:pt x="6951" y="5510"/>
                    <a:pt x="6951" y="5442"/>
                    <a:pt x="6917" y="5408"/>
                  </a:cubicBezTo>
                  <a:cubicBezTo>
                    <a:pt x="6904" y="5388"/>
                    <a:pt x="6888" y="5381"/>
                    <a:pt x="6870" y="5381"/>
                  </a:cubicBezTo>
                  <a:close/>
                  <a:moveTo>
                    <a:pt x="11142" y="5704"/>
                  </a:moveTo>
                  <a:cubicBezTo>
                    <a:pt x="11126" y="5704"/>
                    <a:pt x="11107" y="5708"/>
                    <a:pt x="11086" y="5715"/>
                  </a:cubicBezTo>
                  <a:cubicBezTo>
                    <a:pt x="10898" y="5767"/>
                    <a:pt x="10710" y="5835"/>
                    <a:pt x="10539" y="5920"/>
                  </a:cubicBezTo>
                  <a:cubicBezTo>
                    <a:pt x="10351" y="5989"/>
                    <a:pt x="10232" y="6143"/>
                    <a:pt x="10198" y="6331"/>
                  </a:cubicBezTo>
                  <a:cubicBezTo>
                    <a:pt x="10180" y="6433"/>
                    <a:pt x="10266" y="6536"/>
                    <a:pt x="10368" y="6536"/>
                  </a:cubicBezTo>
                  <a:cubicBezTo>
                    <a:pt x="10505" y="6536"/>
                    <a:pt x="10659" y="6484"/>
                    <a:pt x="10761" y="6399"/>
                  </a:cubicBezTo>
                  <a:cubicBezTo>
                    <a:pt x="10915" y="6211"/>
                    <a:pt x="11052" y="6023"/>
                    <a:pt x="11189" y="5835"/>
                  </a:cubicBezTo>
                  <a:cubicBezTo>
                    <a:pt x="11223" y="5801"/>
                    <a:pt x="11223" y="5750"/>
                    <a:pt x="11206" y="5715"/>
                  </a:cubicBezTo>
                  <a:lnTo>
                    <a:pt x="11206" y="5715"/>
                  </a:lnTo>
                  <a:lnTo>
                    <a:pt x="11206" y="5733"/>
                  </a:lnTo>
                  <a:cubicBezTo>
                    <a:pt x="11186" y="5713"/>
                    <a:pt x="11166" y="5704"/>
                    <a:pt x="11142" y="5704"/>
                  </a:cubicBezTo>
                  <a:close/>
                  <a:moveTo>
                    <a:pt x="4494" y="5623"/>
                  </a:moveTo>
                  <a:cubicBezTo>
                    <a:pt x="4483" y="5623"/>
                    <a:pt x="4470" y="5625"/>
                    <a:pt x="4457" y="5630"/>
                  </a:cubicBezTo>
                  <a:cubicBezTo>
                    <a:pt x="4149" y="5715"/>
                    <a:pt x="3859" y="5886"/>
                    <a:pt x="3602" y="6091"/>
                  </a:cubicBezTo>
                  <a:cubicBezTo>
                    <a:pt x="3500" y="6194"/>
                    <a:pt x="3483" y="6365"/>
                    <a:pt x="3551" y="6501"/>
                  </a:cubicBezTo>
                  <a:cubicBezTo>
                    <a:pt x="3607" y="6548"/>
                    <a:pt x="3679" y="6575"/>
                    <a:pt x="3749" y="6575"/>
                  </a:cubicBezTo>
                  <a:cubicBezTo>
                    <a:pt x="3807" y="6575"/>
                    <a:pt x="3864" y="6557"/>
                    <a:pt x="3910" y="6519"/>
                  </a:cubicBezTo>
                  <a:lnTo>
                    <a:pt x="4064" y="6433"/>
                  </a:lnTo>
                  <a:cubicBezTo>
                    <a:pt x="4234" y="6228"/>
                    <a:pt x="4405" y="6023"/>
                    <a:pt x="4559" y="5784"/>
                  </a:cubicBezTo>
                  <a:cubicBezTo>
                    <a:pt x="4593" y="5767"/>
                    <a:pt x="4610" y="5715"/>
                    <a:pt x="4593" y="5664"/>
                  </a:cubicBezTo>
                  <a:lnTo>
                    <a:pt x="4576" y="5664"/>
                  </a:lnTo>
                  <a:cubicBezTo>
                    <a:pt x="4551" y="5639"/>
                    <a:pt x="4526" y="5623"/>
                    <a:pt x="4494" y="5623"/>
                  </a:cubicBezTo>
                  <a:close/>
                  <a:moveTo>
                    <a:pt x="8932" y="6597"/>
                  </a:moveTo>
                  <a:cubicBezTo>
                    <a:pt x="8920" y="6597"/>
                    <a:pt x="8909" y="6599"/>
                    <a:pt x="8899" y="6604"/>
                  </a:cubicBezTo>
                  <a:cubicBezTo>
                    <a:pt x="8660" y="6689"/>
                    <a:pt x="8421" y="6809"/>
                    <a:pt x="8198" y="6946"/>
                  </a:cubicBezTo>
                  <a:cubicBezTo>
                    <a:pt x="8130" y="7014"/>
                    <a:pt x="8062" y="7082"/>
                    <a:pt x="8010" y="7168"/>
                  </a:cubicBezTo>
                  <a:cubicBezTo>
                    <a:pt x="7959" y="7270"/>
                    <a:pt x="7993" y="7407"/>
                    <a:pt x="8079" y="7475"/>
                  </a:cubicBezTo>
                  <a:cubicBezTo>
                    <a:pt x="8122" y="7510"/>
                    <a:pt x="8173" y="7527"/>
                    <a:pt x="8224" y="7527"/>
                  </a:cubicBezTo>
                  <a:cubicBezTo>
                    <a:pt x="8275" y="7527"/>
                    <a:pt x="8327" y="7510"/>
                    <a:pt x="8369" y="7475"/>
                  </a:cubicBezTo>
                  <a:cubicBezTo>
                    <a:pt x="8626" y="7287"/>
                    <a:pt x="8848" y="7031"/>
                    <a:pt x="9019" y="6758"/>
                  </a:cubicBezTo>
                  <a:cubicBezTo>
                    <a:pt x="9036" y="6706"/>
                    <a:pt x="9036" y="6655"/>
                    <a:pt x="9001" y="6621"/>
                  </a:cubicBezTo>
                  <a:cubicBezTo>
                    <a:pt x="8989" y="6609"/>
                    <a:pt x="8960" y="6597"/>
                    <a:pt x="8932" y="6597"/>
                  </a:cubicBezTo>
                  <a:close/>
                  <a:moveTo>
                    <a:pt x="4241" y="7165"/>
                  </a:moveTo>
                  <a:cubicBezTo>
                    <a:pt x="4220" y="7165"/>
                    <a:pt x="4196" y="7175"/>
                    <a:pt x="4166" y="7185"/>
                  </a:cubicBezTo>
                  <a:cubicBezTo>
                    <a:pt x="4046" y="7236"/>
                    <a:pt x="3910" y="7270"/>
                    <a:pt x="3790" y="7339"/>
                  </a:cubicBezTo>
                  <a:cubicBezTo>
                    <a:pt x="3636" y="7390"/>
                    <a:pt x="3483" y="7475"/>
                    <a:pt x="3363" y="7595"/>
                  </a:cubicBezTo>
                  <a:cubicBezTo>
                    <a:pt x="3261" y="7680"/>
                    <a:pt x="3226" y="7851"/>
                    <a:pt x="3295" y="7971"/>
                  </a:cubicBezTo>
                  <a:cubicBezTo>
                    <a:pt x="3342" y="8054"/>
                    <a:pt x="3431" y="8104"/>
                    <a:pt x="3521" y="8104"/>
                  </a:cubicBezTo>
                  <a:cubicBezTo>
                    <a:pt x="3560" y="8104"/>
                    <a:pt x="3600" y="8094"/>
                    <a:pt x="3636" y="8073"/>
                  </a:cubicBezTo>
                  <a:cubicBezTo>
                    <a:pt x="3705" y="8039"/>
                    <a:pt x="3773" y="8005"/>
                    <a:pt x="3824" y="7954"/>
                  </a:cubicBezTo>
                  <a:cubicBezTo>
                    <a:pt x="4012" y="7766"/>
                    <a:pt x="4166" y="7544"/>
                    <a:pt x="4286" y="7304"/>
                  </a:cubicBezTo>
                  <a:cubicBezTo>
                    <a:pt x="4303" y="7270"/>
                    <a:pt x="4320" y="7219"/>
                    <a:pt x="4286" y="7185"/>
                  </a:cubicBezTo>
                  <a:cubicBezTo>
                    <a:pt x="4271" y="7170"/>
                    <a:pt x="4257" y="7165"/>
                    <a:pt x="4241" y="7165"/>
                  </a:cubicBezTo>
                  <a:close/>
                  <a:moveTo>
                    <a:pt x="10564" y="7251"/>
                  </a:moveTo>
                  <a:cubicBezTo>
                    <a:pt x="10545" y="7251"/>
                    <a:pt x="10525" y="7260"/>
                    <a:pt x="10505" y="7270"/>
                  </a:cubicBezTo>
                  <a:lnTo>
                    <a:pt x="10163" y="7407"/>
                  </a:lnTo>
                  <a:cubicBezTo>
                    <a:pt x="9975" y="7475"/>
                    <a:pt x="9805" y="7561"/>
                    <a:pt x="9634" y="7680"/>
                  </a:cubicBezTo>
                  <a:lnTo>
                    <a:pt x="9634" y="7697"/>
                  </a:lnTo>
                  <a:cubicBezTo>
                    <a:pt x="9617" y="7715"/>
                    <a:pt x="9582" y="7749"/>
                    <a:pt x="9548" y="7766"/>
                  </a:cubicBezTo>
                  <a:cubicBezTo>
                    <a:pt x="9446" y="7851"/>
                    <a:pt x="9429" y="8005"/>
                    <a:pt x="9497" y="8125"/>
                  </a:cubicBezTo>
                  <a:cubicBezTo>
                    <a:pt x="9540" y="8199"/>
                    <a:pt x="9622" y="8240"/>
                    <a:pt x="9707" y="8240"/>
                  </a:cubicBezTo>
                  <a:cubicBezTo>
                    <a:pt x="9758" y="8240"/>
                    <a:pt x="9811" y="8225"/>
                    <a:pt x="9856" y="8193"/>
                  </a:cubicBezTo>
                  <a:cubicBezTo>
                    <a:pt x="9941" y="8159"/>
                    <a:pt x="10027" y="8108"/>
                    <a:pt x="10095" y="8039"/>
                  </a:cubicBezTo>
                  <a:cubicBezTo>
                    <a:pt x="10232" y="7885"/>
                    <a:pt x="10351" y="7697"/>
                    <a:pt x="10488" y="7544"/>
                  </a:cubicBezTo>
                  <a:cubicBezTo>
                    <a:pt x="10539" y="7492"/>
                    <a:pt x="10573" y="7441"/>
                    <a:pt x="10608" y="7373"/>
                  </a:cubicBezTo>
                  <a:cubicBezTo>
                    <a:pt x="10608" y="7339"/>
                    <a:pt x="10642" y="7304"/>
                    <a:pt x="10608" y="7270"/>
                  </a:cubicBezTo>
                  <a:cubicBezTo>
                    <a:pt x="10593" y="7256"/>
                    <a:pt x="10579" y="7251"/>
                    <a:pt x="10564" y="7251"/>
                  </a:cubicBezTo>
                  <a:close/>
                  <a:moveTo>
                    <a:pt x="6446" y="7336"/>
                  </a:moveTo>
                  <a:cubicBezTo>
                    <a:pt x="6427" y="7336"/>
                    <a:pt x="6407" y="7346"/>
                    <a:pt x="6387" y="7356"/>
                  </a:cubicBezTo>
                  <a:cubicBezTo>
                    <a:pt x="6131" y="7424"/>
                    <a:pt x="5875" y="7527"/>
                    <a:pt x="5653" y="7663"/>
                  </a:cubicBezTo>
                  <a:cubicBezTo>
                    <a:pt x="5499" y="7749"/>
                    <a:pt x="5413" y="7885"/>
                    <a:pt x="5379" y="8056"/>
                  </a:cubicBezTo>
                  <a:cubicBezTo>
                    <a:pt x="5365" y="8188"/>
                    <a:pt x="5462" y="8306"/>
                    <a:pt x="5587" y="8306"/>
                  </a:cubicBezTo>
                  <a:cubicBezTo>
                    <a:pt x="5608" y="8306"/>
                    <a:pt x="5630" y="8303"/>
                    <a:pt x="5653" y="8295"/>
                  </a:cubicBezTo>
                  <a:cubicBezTo>
                    <a:pt x="5789" y="8278"/>
                    <a:pt x="5909" y="8210"/>
                    <a:pt x="5994" y="8125"/>
                  </a:cubicBezTo>
                  <a:cubicBezTo>
                    <a:pt x="6182" y="7920"/>
                    <a:pt x="6353" y="7697"/>
                    <a:pt x="6490" y="7458"/>
                  </a:cubicBezTo>
                  <a:cubicBezTo>
                    <a:pt x="6507" y="7424"/>
                    <a:pt x="6507" y="7390"/>
                    <a:pt x="6490" y="7356"/>
                  </a:cubicBezTo>
                  <a:cubicBezTo>
                    <a:pt x="6475" y="7341"/>
                    <a:pt x="6461" y="7336"/>
                    <a:pt x="6446" y="7336"/>
                  </a:cubicBezTo>
                  <a:close/>
                  <a:moveTo>
                    <a:pt x="8471" y="8780"/>
                  </a:moveTo>
                  <a:cubicBezTo>
                    <a:pt x="8456" y="8780"/>
                    <a:pt x="8439" y="8783"/>
                    <a:pt x="8421" y="8791"/>
                  </a:cubicBezTo>
                  <a:cubicBezTo>
                    <a:pt x="8250" y="8842"/>
                    <a:pt x="8079" y="8911"/>
                    <a:pt x="7908" y="8979"/>
                  </a:cubicBezTo>
                  <a:cubicBezTo>
                    <a:pt x="7754" y="9047"/>
                    <a:pt x="7635" y="9133"/>
                    <a:pt x="7515" y="9269"/>
                  </a:cubicBezTo>
                  <a:cubicBezTo>
                    <a:pt x="7412" y="9372"/>
                    <a:pt x="7395" y="9543"/>
                    <a:pt x="7464" y="9679"/>
                  </a:cubicBezTo>
                  <a:cubicBezTo>
                    <a:pt x="7525" y="9741"/>
                    <a:pt x="7605" y="9772"/>
                    <a:pt x="7685" y="9772"/>
                  </a:cubicBezTo>
                  <a:cubicBezTo>
                    <a:pt x="7738" y="9772"/>
                    <a:pt x="7792" y="9758"/>
                    <a:pt x="7840" y="9731"/>
                  </a:cubicBezTo>
                  <a:cubicBezTo>
                    <a:pt x="7891" y="9697"/>
                    <a:pt x="7925" y="9662"/>
                    <a:pt x="7959" y="9645"/>
                  </a:cubicBezTo>
                  <a:cubicBezTo>
                    <a:pt x="8181" y="9406"/>
                    <a:pt x="8369" y="9150"/>
                    <a:pt x="8523" y="8876"/>
                  </a:cubicBezTo>
                  <a:cubicBezTo>
                    <a:pt x="8550" y="8823"/>
                    <a:pt x="8524" y="8780"/>
                    <a:pt x="8471" y="8780"/>
                  </a:cubicBezTo>
                  <a:close/>
                  <a:moveTo>
                    <a:pt x="5494" y="8942"/>
                  </a:moveTo>
                  <a:cubicBezTo>
                    <a:pt x="5485" y="8942"/>
                    <a:pt x="5475" y="8943"/>
                    <a:pt x="5465" y="8945"/>
                  </a:cubicBezTo>
                  <a:cubicBezTo>
                    <a:pt x="5174" y="8996"/>
                    <a:pt x="4918" y="9099"/>
                    <a:pt x="4679" y="9269"/>
                  </a:cubicBezTo>
                  <a:cubicBezTo>
                    <a:pt x="4645" y="9304"/>
                    <a:pt x="4627" y="9338"/>
                    <a:pt x="4593" y="9372"/>
                  </a:cubicBezTo>
                  <a:cubicBezTo>
                    <a:pt x="4474" y="9526"/>
                    <a:pt x="4474" y="9645"/>
                    <a:pt x="4576" y="9765"/>
                  </a:cubicBezTo>
                  <a:cubicBezTo>
                    <a:pt x="4633" y="9832"/>
                    <a:pt x="4712" y="9866"/>
                    <a:pt x="4791" y="9866"/>
                  </a:cubicBezTo>
                  <a:cubicBezTo>
                    <a:pt x="4853" y="9866"/>
                    <a:pt x="4916" y="9844"/>
                    <a:pt x="4969" y="9799"/>
                  </a:cubicBezTo>
                  <a:cubicBezTo>
                    <a:pt x="5072" y="9748"/>
                    <a:pt x="5157" y="9679"/>
                    <a:pt x="5243" y="9594"/>
                  </a:cubicBezTo>
                  <a:cubicBezTo>
                    <a:pt x="5362" y="9440"/>
                    <a:pt x="5465" y="9286"/>
                    <a:pt x="5550" y="9116"/>
                  </a:cubicBezTo>
                  <a:cubicBezTo>
                    <a:pt x="5596" y="9008"/>
                    <a:pt x="5573" y="8942"/>
                    <a:pt x="5494" y="8942"/>
                  </a:cubicBezTo>
                  <a:close/>
                  <a:moveTo>
                    <a:pt x="2492" y="9205"/>
                  </a:moveTo>
                  <a:cubicBezTo>
                    <a:pt x="2475" y="9205"/>
                    <a:pt x="2457" y="9210"/>
                    <a:pt x="2440" y="9218"/>
                  </a:cubicBezTo>
                  <a:cubicBezTo>
                    <a:pt x="2270" y="9304"/>
                    <a:pt x="2082" y="9389"/>
                    <a:pt x="1928" y="9474"/>
                  </a:cubicBezTo>
                  <a:cubicBezTo>
                    <a:pt x="1791" y="9543"/>
                    <a:pt x="1671" y="9645"/>
                    <a:pt x="1586" y="9782"/>
                  </a:cubicBezTo>
                  <a:cubicBezTo>
                    <a:pt x="1535" y="9867"/>
                    <a:pt x="1535" y="9970"/>
                    <a:pt x="1586" y="10055"/>
                  </a:cubicBezTo>
                  <a:cubicBezTo>
                    <a:pt x="1637" y="10119"/>
                    <a:pt x="1706" y="10154"/>
                    <a:pt x="1781" y="10154"/>
                  </a:cubicBezTo>
                  <a:cubicBezTo>
                    <a:pt x="1806" y="10154"/>
                    <a:pt x="1833" y="10150"/>
                    <a:pt x="1859" y="10141"/>
                  </a:cubicBezTo>
                  <a:cubicBezTo>
                    <a:pt x="1945" y="10124"/>
                    <a:pt x="2030" y="10072"/>
                    <a:pt x="2099" y="10021"/>
                  </a:cubicBezTo>
                  <a:cubicBezTo>
                    <a:pt x="2270" y="9799"/>
                    <a:pt x="2423" y="9560"/>
                    <a:pt x="2560" y="9304"/>
                  </a:cubicBezTo>
                  <a:cubicBezTo>
                    <a:pt x="2577" y="9269"/>
                    <a:pt x="2577" y="9235"/>
                    <a:pt x="2543" y="9218"/>
                  </a:cubicBezTo>
                  <a:cubicBezTo>
                    <a:pt x="2526" y="9210"/>
                    <a:pt x="2509" y="9205"/>
                    <a:pt x="2492" y="9205"/>
                  </a:cubicBezTo>
                  <a:close/>
                  <a:moveTo>
                    <a:pt x="1101" y="9478"/>
                  </a:moveTo>
                  <a:cubicBezTo>
                    <a:pt x="1082" y="9478"/>
                    <a:pt x="1061" y="9483"/>
                    <a:pt x="1039" y="9492"/>
                  </a:cubicBezTo>
                  <a:cubicBezTo>
                    <a:pt x="903" y="9543"/>
                    <a:pt x="749" y="9594"/>
                    <a:pt x="612" y="9662"/>
                  </a:cubicBezTo>
                  <a:cubicBezTo>
                    <a:pt x="441" y="9731"/>
                    <a:pt x="270" y="9850"/>
                    <a:pt x="151" y="10004"/>
                  </a:cubicBezTo>
                  <a:cubicBezTo>
                    <a:pt x="0" y="10185"/>
                    <a:pt x="155" y="10446"/>
                    <a:pt x="370" y="10446"/>
                  </a:cubicBezTo>
                  <a:cubicBezTo>
                    <a:pt x="399" y="10446"/>
                    <a:pt x="428" y="10441"/>
                    <a:pt x="458" y="10431"/>
                  </a:cubicBezTo>
                  <a:cubicBezTo>
                    <a:pt x="544" y="10414"/>
                    <a:pt x="629" y="10363"/>
                    <a:pt x="698" y="10295"/>
                  </a:cubicBezTo>
                  <a:cubicBezTo>
                    <a:pt x="903" y="10107"/>
                    <a:pt x="1056" y="9850"/>
                    <a:pt x="1159" y="9577"/>
                  </a:cubicBezTo>
                  <a:cubicBezTo>
                    <a:pt x="1184" y="9514"/>
                    <a:pt x="1153" y="9478"/>
                    <a:pt x="1101" y="9478"/>
                  </a:cubicBezTo>
                  <a:close/>
                  <a:moveTo>
                    <a:pt x="3551" y="9927"/>
                  </a:moveTo>
                  <a:cubicBezTo>
                    <a:pt x="3536" y="9927"/>
                    <a:pt x="3518" y="9930"/>
                    <a:pt x="3500" y="9936"/>
                  </a:cubicBezTo>
                  <a:cubicBezTo>
                    <a:pt x="3158" y="9987"/>
                    <a:pt x="2850" y="10141"/>
                    <a:pt x="2594" y="10363"/>
                  </a:cubicBezTo>
                  <a:cubicBezTo>
                    <a:pt x="2457" y="10483"/>
                    <a:pt x="2423" y="10688"/>
                    <a:pt x="2543" y="10841"/>
                  </a:cubicBezTo>
                  <a:cubicBezTo>
                    <a:pt x="2604" y="10917"/>
                    <a:pt x="2685" y="10956"/>
                    <a:pt x="2779" y="10956"/>
                  </a:cubicBezTo>
                  <a:cubicBezTo>
                    <a:pt x="2896" y="10956"/>
                    <a:pt x="3033" y="10896"/>
                    <a:pt x="3175" y="10773"/>
                  </a:cubicBezTo>
                  <a:cubicBezTo>
                    <a:pt x="3380" y="10568"/>
                    <a:pt x="3534" y="10329"/>
                    <a:pt x="3636" y="10055"/>
                  </a:cubicBezTo>
                  <a:cubicBezTo>
                    <a:pt x="3664" y="9985"/>
                    <a:pt x="3624" y="9927"/>
                    <a:pt x="3551" y="9927"/>
                  </a:cubicBezTo>
                  <a:close/>
                  <a:moveTo>
                    <a:pt x="5837" y="10104"/>
                  </a:moveTo>
                  <a:cubicBezTo>
                    <a:pt x="5827" y="10104"/>
                    <a:pt x="5817" y="10105"/>
                    <a:pt x="5806" y="10107"/>
                  </a:cubicBezTo>
                  <a:cubicBezTo>
                    <a:pt x="5533" y="10158"/>
                    <a:pt x="5260" y="10260"/>
                    <a:pt x="5037" y="10431"/>
                  </a:cubicBezTo>
                  <a:lnTo>
                    <a:pt x="5003" y="10465"/>
                  </a:lnTo>
                  <a:cubicBezTo>
                    <a:pt x="4832" y="10585"/>
                    <a:pt x="4781" y="10824"/>
                    <a:pt x="4901" y="10995"/>
                  </a:cubicBezTo>
                  <a:cubicBezTo>
                    <a:pt x="4948" y="11043"/>
                    <a:pt x="5011" y="11068"/>
                    <a:pt x="5083" y="11068"/>
                  </a:cubicBezTo>
                  <a:cubicBezTo>
                    <a:pt x="5166" y="11068"/>
                    <a:pt x="5261" y="11034"/>
                    <a:pt x="5362" y="10961"/>
                  </a:cubicBezTo>
                  <a:lnTo>
                    <a:pt x="5362" y="10978"/>
                  </a:lnTo>
                  <a:cubicBezTo>
                    <a:pt x="5618" y="10790"/>
                    <a:pt x="5806" y="10517"/>
                    <a:pt x="5926" y="10226"/>
                  </a:cubicBezTo>
                  <a:cubicBezTo>
                    <a:pt x="5957" y="10165"/>
                    <a:pt x="5919" y="10104"/>
                    <a:pt x="5837" y="10104"/>
                  </a:cubicBezTo>
                  <a:close/>
                  <a:moveTo>
                    <a:pt x="5865" y="11565"/>
                  </a:moveTo>
                  <a:cubicBezTo>
                    <a:pt x="5852" y="11565"/>
                    <a:pt x="5838" y="11569"/>
                    <a:pt x="5823" y="11576"/>
                  </a:cubicBezTo>
                  <a:cubicBezTo>
                    <a:pt x="5550" y="11679"/>
                    <a:pt x="5277" y="11832"/>
                    <a:pt x="5037" y="12003"/>
                  </a:cubicBezTo>
                  <a:cubicBezTo>
                    <a:pt x="4952" y="12054"/>
                    <a:pt x="4884" y="12157"/>
                    <a:pt x="4850" y="12259"/>
                  </a:cubicBezTo>
                  <a:cubicBezTo>
                    <a:pt x="4815" y="12345"/>
                    <a:pt x="4832" y="12464"/>
                    <a:pt x="4901" y="12533"/>
                  </a:cubicBezTo>
                  <a:cubicBezTo>
                    <a:pt x="4944" y="12558"/>
                    <a:pt x="4990" y="12571"/>
                    <a:pt x="5037" y="12571"/>
                  </a:cubicBezTo>
                  <a:cubicBezTo>
                    <a:pt x="5084" y="12571"/>
                    <a:pt x="5131" y="12558"/>
                    <a:pt x="5174" y="12533"/>
                  </a:cubicBezTo>
                  <a:cubicBezTo>
                    <a:pt x="5277" y="12482"/>
                    <a:pt x="5379" y="12396"/>
                    <a:pt x="5448" y="12311"/>
                  </a:cubicBezTo>
                  <a:cubicBezTo>
                    <a:pt x="5601" y="12123"/>
                    <a:pt x="5755" y="11918"/>
                    <a:pt x="5892" y="11730"/>
                  </a:cubicBezTo>
                  <a:cubicBezTo>
                    <a:pt x="5926" y="11696"/>
                    <a:pt x="5943" y="11644"/>
                    <a:pt x="5909" y="11593"/>
                  </a:cubicBezTo>
                  <a:cubicBezTo>
                    <a:pt x="5899" y="11573"/>
                    <a:pt x="5883" y="11565"/>
                    <a:pt x="5865" y="11565"/>
                  </a:cubicBezTo>
                  <a:close/>
                  <a:moveTo>
                    <a:pt x="3936" y="11877"/>
                  </a:moveTo>
                  <a:cubicBezTo>
                    <a:pt x="3913" y="11877"/>
                    <a:pt x="3891" y="11885"/>
                    <a:pt x="3876" y="11901"/>
                  </a:cubicBezTo>
                  <a:cubicBezTo>
                    <a:pt x="3705" y="11969"/>
                    <a:pt x="3517" y="12037"/>
                    <a:pt x="3346" y="12140"/>
                  </a:cubicBezTo>
                  <a:cubicBezTo>
                    <a:pt x="3192" y="12208"/>
                    <a:pt x="3073" y="12328"/>
                    <a:pt x="2987" y="12464"/>
                  </a:cubicBezTo>
                  <a:cubicBezTo>
                    <a:pt x="2919" y="12567"/>
                    <a:pt x="2919" y="12704"/>
                    <a:pt x="3004" y="12789"/>
                  </a:cubicBezTo>
                  <a:cubicBezTo>
                    <a:pt x="3058" y="12843"/>
                    <a:pt x="3124" y="12869"/>
                    <a:pt x="3192" y="12869"/>
                  </a:cubicBezTo>
                  <a:cubicBezTo>
                    <a:pt x="3232" y="12869"/>
                    <a:pt x="3273" y="12860"/>
                    <a:pt x="3312" y="12840"/>
                  </a:cubicBezTo>
                  <a:cubicBezTo>
                    <a:pt x="3380" y="12806"/>
                    <a:pt x="3448" y="12772"/>
                    <a:pt x="3500" y="12738"/>
                  </a:cubicBezTo>
                  <a:cubicBezTo>
                    <a:pt x="3705" y="12533"/>
                    <a:pt x="3876" y="12294"/>
                    <a:pt x="4012" y="12037"/>
                  </a:cubicBezTo>
                  <a:cubicBezTo>
                    <a:pt x="4046" y="11986"/>
                    <a:pt x="4046" y="11935"/>
                    <a:pt x="4012" y="11901"/>
                  </a:cubicBezTo>
                  <a:lnTo>
                    <a:pt x="4012" y="11918"/>
                  </a:lnTo>
                  <a:cubicBezTo>
                    <a:pt x="3993" y="11890"/>
                    <a:pt x="3964" y="11877"/>
                    <a:pt x="3936" y="118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194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116A513-EE30-41CA-B6F1-F3890F2CFC0C}"/>
              </a:ext>
            </a:extLst>
          </p:cNvPr>
          <p:cNvSpPr/>
          <p:nvPr/>
        </p:nvSpPr>
        <p:spPr>
          <a:xfrm>
            <a:off x="2486025" y="270935"/>
            <a:ext cx="4171951" cy="659951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srgbClr val="B29DB6">
                    <a:lumMod val="50000"/>
                  </a:srgbClr>
                </a:solidFill>
                <a:latin typeface="Comic Sans MS" panose="030F0702030302020204" pitchFamily="66" charset="0"/>
              </a:rPr>
              <a:t>Let’s review!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E4EFB-85F5-4787-917D-73FD485D9091}"/>
              </a:ext>
            </a:extLst>
          </p:cNvPr>
          <p:cNvSpPr txBox="1"/>
          <p:nvPr/>
        </p:nvSpPr>
        <p:spPr>
          <a:xfrm>
            <a:off x="1973742" y="1814735"/>
            <a:ext cx="21410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Look </a:t>
            </a:r>
            <a:r>
              <a:rPr lang="en-US" sz="24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and read.</a:t>
            </a:r>
            <a:endParaRPr lang="en-US" sz="2400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342F6-F913-410B-80D8-B9C0FC0FA9A6}"/>
              </a:ext>
            </a:extLst>
          </p:cNvPr>
          <p:cNvSpPr txBox="1"/>
          <p:nvPr/>
        </p:nvSpPr>
        <p:spPr>
          <a:xfrm>
            <a:off x="1973742" y="2698584"/>
            <a:ext cx="47457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Choose Yes </a:t>
            </a:r>
            <a:r>
              <a:rPr lang="en-US" sz="24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or No.</a:t>
            </a:r>
            <a:endParaRPr lang="en-US" sz="2400" kern="1200" dirty="0">
              <a:solidFill>
                <a:prstClr val="black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BEA0F3-7759-4881-A677-B7C9CD0E28AD}"/>
              </a:ext>
            </a:extLst>
          </p:cNvPr>
          <p:cNvSpPr txBox="1"/>
          <p:nvPr/>
        </p:nvSpPr>
        <p:spPr>
          <a:xfrm>
            <a:off x="1973742" y="3683451"/>
            <a:ext cx="203475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400" kern="120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15 seconds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C1D7D3-7163-4A36-BB4F-A8FDEC567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2"/>
          <a:stretch/>
        </p:blipFill>
        <p:spPr>
          <a:xfrm>
            <a:off x="830244" y="1622407"/>
            <a:ext cx="1028700" cy="641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086663-E738-49F3-BB17-E43321296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87" y="2434557"/>
            <a:ext cx="700852" cy="682388"/>
          </a:xfrm>
          <a:prstGeom prst="rect">
            <a:avLst/>
          </a:prstGeom>
        </p:spPr>
      </p:pic>
      <p:pic>
        <p:nvPicPr>
          <p:cNvPr id="9220" name="Picture 4" descr="Voice Levels Stock Illustrations – 136 Voice Levels Stock Illustrations,  Vectors &amp; Clipart - Dreamstime">
            <a:extLst>
              <a:ext uri="{FF2B5EF4-FFF2-40B4-BE49-F238E27FC236}">
                <a16:creationId xmlns:a16="http://schemas.microsoft.com/office/drawing/2014/main" id="{06D3EFBB-04E1-45B7-9694-B1C9272B8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9" b="55443"/>
          <a:stretch/>
        </p:blipFill>
        <p:spPr bwMode="auto">
          <a:xfrm>
            <a:off x="861919" y="3109325"/>
            <a:ext cx="784646" cy="95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675DFB-AEBD-4D08-ADC1-E196673756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0"/>
          <a:stretch/>
        </p:blipFill>
        <p:spPr>
          <a:xfrm>
            <a:off x="5553114" y="3116945"/>
            <a:ext cx="1333024" cy="21463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F989FF-2A7C-48B9-B1AE-C158897421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r="-1718"/>
          <a:stretch/>
        </p:blipFill>
        <p:spPr>
          <a:xfrm>
            <a:off x="7424147" y="3109325"/>
            <a:ext cx="1333024" cy="21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4D53F338CC8DC4CAEFC22484AE86868" ma:contentTypeVersion="12" ma:contentTypeDescription="Tạo tài liệu mới." ma:contentTypeScope="" ma:versionID="c3c8434f56ebca6c559e49210295f09f">
  <xsd:schema xmlns:xsd="http://www.w3.org/2001/XMLSchema" xmlns:xs="http://www.w3.org/2001/XMLSchema" xmlns:p="http://schemas.microsoft.com/office/2006/metadata/properties" xmlns:ns2="603f0427-bff9-46b6-b375-76b9c26189ea" xmlns:ns3="f12999e1-241a-4163-9295-d4ca9545933c" targetNamespace="http://schemas.microsoft.com/office/2006/metadata/properties" ma:root="true" ma:fieldsID="678240cc9e2b6a037b46aedaf5312349" ns2:_="" ns3:_="">
    <xsd:import namespace="603f0427-bff9-46b6-b375-76b9c26189ea"/>
    <xsd:import namespace="f12999e1-241a-4163-9295-d4ca954593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f0427-bff9-46b6-b375-76b9c26189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999e1-241a-4163-9295-d4ca9545933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8F9427-7AE1-4D6C-BF59-CC1F16F197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3f0427-bff9-46b6-b375-76b9c26189ea"/>
    <ds:schemaRef ds:uri="f12999e1-241a-4163-9295-d4ca954593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34C140-865F-4C23-A6FC-A22AA1AFEA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873235-63B6-49F4-A652-42C5810F91B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2865</TotalTime>
  <Words>639</Words>
  <Application>Microsoft Office PowerPoint</Application>
  <PresentationFormat>On-screen Show (16:9)</PresentationFormat>
  <Paragraphs>227</Paragraphs>
  <Slides>44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#9Slide07 SVNStick A Round</vt:lpstr>
      <vt:lpstr>Arial</vt:lpstr>
      <vt:lpstr>Calibri</vt:lpstr>
      <vt:lpstr>Comic Sans MS</vt:lpstr>
      <vt:lpstr>KG Primary Penmanship</vt:lpstr>
      <vt:lpstr>Open Sans</vt:lpstr>
      <vt:lpstr>Patrick Hand</vt:lpstr>
      <vt:lpstr>Poppins</vt:lpstr>
      <vt:lpstr>Times New Roman</vt:lpstr>
      <vt:lpstr>VNI-Commerce</vt:lpstr>
      <vt:lpstr>Cute Family Doodle Collage for Marketing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Warm-up and review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</vt:lpstr>
      <vt:lpstr>PowerPoint Presentation</vt:lpstr>
      <vt:lpstr>Fun corner</vt:lpstr>
      <vt:lpstr>Listen and circle.</vt:lpstr>
      <vt:lpstr>PowerPoint Presentation</vt:lpstr>
      <vt:lpstr>Where is the shoe shop?</vt:lpstr>
      <vt:lpstr>Where is the bakery?</vt:lpstr>
      <vt:lpstr>Let’s chant.</vt:lpstr>
      <vt:lpstr>Play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Comparative and superlative of long adjectives</dc:title>
  <dc:creator>DELL</dc:creator>
  <cp:lastModifiedBy>FPTSHOP</cp:lastModifiedBy>
  <cp:revision>103</cp:revision>
  <dcterms:modified xsi:type="dcterms:W3CDTF">2024-05-03T08:44:23Z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0x01010044D53F338CC8DC4CAEFC22484AE86868</vt:lpwstr>
  </property>
</Properties>
</file>