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9"/>
  </p:notesMasterIdLst>
  <p:sldIdLst>
    <p:sldId id="402" r:id="rId3"/>
    <p:sldId id="430" r:id="rId4"/>
    <p:sldId id="403" r:id="rId5"/>
    <p:sldId id="384" r:id="rId6"/>
    <p:sldId id="385" r:id="rId7"/>
    <p:sldId id="386" r:id="rId8"/>
    <p:sldId id="388" r:id="rId9"/>
    <p:sldId id="408" r:id="rId10"/>
    <p:sldId id="409" r:id="rId11"/>
    <p:sldId id="410" r:id="rId12"/>
    <p:sldId id="411" r:id="rId13"/>
    <p:sldId id="404" r:id="rId14"/>
    <p:sldId id="406" r:id="rId15"/>
    <p:sldId id="261" r:id="rId16"/>
    <p:sldId id="405" r:id="rId17"/>
    <p:sldId id="412" r:id="rId18"/>
    <p:sldId id="419" r:id="rId19"/>
    <p:sldId id="429" r:id="rId20"/>
    <p:sldId id="428" r:id="rId21"/>
    <p:sldId id="269" r:id="rId22"/>
    <p:sldId id="413" r:id="rId23"/>
    <p:sldId id="271" r:id="rId24"/>
    <p:sldId id="273" r:id="rId25"/>
    <p:sldId id="414" r:id="rId26"/>
    <p:sldId id="415" r:id="rId27"/>
    <p:sldId id="416" r:id="rId28"/>
    <p:sldId id="401" r:id="rId29"/>
    <p:sldId id="425" r:id="rId30"/>
    <p:sldId id="277" r:id="rId31"/>
    <p:sldId id="420" r:id="rId32"/>
    <p:sldId id="426" r:id="rId33"/>
    <p:sldId id="280" r:id="rId34"/>
    <p:sldId id="282" r:id="rId35"/>
    <p:sldId id="283" r:id="rId36"/>
    <p:sldId id="424" r:id="rId37"/>
    <p:sldId id="42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4" d="100"/>
          <a:sy n="84" d="100"/>
        </p:scale>
        <p:origin x="-32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F5FF8-9DF4-4035-8D1B-D6FBAD6CE5A1}" type="doc">
      <dgm:prSet loTypeId="urn:microsoft.com/office/officeart/2005/8/layout/chevron2" loCatId="list" qsTypeId="urn:microsoft.com/office/officeart/2005/8/quickstyle/simple1" qsCatId="simple" csTypeId="urn:microsoft.com/office/officeart/2005/8/colors/accent1_2" csCatId="accent1" phldr="1"/>
      <dgm:spPr/>
    </dgm:pt>
    <dgm:pt modelId="{86829BFA-B263-44C4-B4E3-51A985603EC1}">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1</a:t>
          </a:r>
        </a:p>
      </dgm:t>
    </dgm:pt>
    <dgm:pt modelId="{92669217-4728-476A-9741-6F788E6328D2}" type="parTrans" cxnId="{DC9DAC06-9F91-40C8-928F-E15E633781A4}">
      <dgm:prSet/>
      <dgm:spPr/>
      <dgm:t>
        <a:bodyPr/>
        <a:lstStyle/>
        <a:p>
          <a:endParaRPr lang="en-US" sz="2800">
            <a:latin typeface="UTM Windsor BT" panose="02040603050506020204" pitchFamily="18" charset="0"/>
          </a:endParaRPr>
        </a:p>
      </dgm:t>
    </dgm:pt>
    <dgm:pt modelId="{670FE883-0155-4834-AE29-DD79217FB234}" type="sibTrans" cxnId="{DC9DAC06-9F91-40C8-928F-E15E633781A4}">
      <dgm:prSet/>
      <dgm:spPr/>
      <dgm:t>
        <a:bodyPr/>
        <a:lstStyle/>
        <a:p>
          <a:endParaRPr lang="en-US" sz="2800">
            <a:latin typeface="UTM Windsor BT" panose="02040603050506020204" pitchFamily="18" charset="0"/>
          </a:endParaRPr>
        </a:p>
      </dgm:t>
    </dgm:pt>
    <dgm:pt modelId="{729F9BEF-57A7-45B3-9891-323FDCB19B7D}">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2</a:t>
          </a:r>
        </a:p>
      </dgm:t>
    </dgm:pt>
    <dgm:pt modelId="{FD2C5559-689B-4C06-BE42-9EB299DF5327}" type="parTrans" cxnId="{0E4BF397-96AB-4CFA-BBEE-6AA5B675EF75}">
      <dgm:prSet/>
      <dgm:spPr/>
      <dgm:t>
        <a:bodyPr/>
        <a:lstStyle/>
        <a:p>
          <a:endParaRPr lang="en-US" sz="2800">
            <a:latin typeface="UTM Windsor BT" panose="02040603050506020204" pitchFamily="18" charset="0"/>
          </a:endParaRPr>
        </a:p>
      </dgm:t>
    </dgm:pt>
    <dgm:pt modelId="{5A9362DA-1BCD-47EC-A43E-45660819D940}" type="sibTrans" cxnId="{0E4BF397-96AB-4CFA-BBEE-6AA5B675EF75}">
      <dgm:prSet/>
      <dgm:spPr/>
      <dgm:t>
        <a:bodyPr/>
        <a:lstStyle/>
        <a:p>
          <a:endParaRPr lang="en-US" sz="2800">
            <a:latin typeface="UTM Windsor BT" panose="02040603050506020204" pitchFamily="18" charset="0"/>
          </a:endParaRPr>
        </a:p>
      </dgm:t>
    </dgm:pt>
    <dgm:pt modelId="{F299B8DC-59BE-4BE9-9E01-68A1C0FA25D3}">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3</a:t>
          </a:r>
        </a:p>
      </dgm:t>
    </dgm:pt>
    <dgm:pt modelId="{71BFBBD5-6AA4-4A3D-9704-003746F096EC}" type="parTrans" cxnId="{E693A0B2-F3F5-4E5A-8812-02DAC4A04224}">
      <dgm:prSet/>
      <dgm:spPr/>
      <dgm:t>
        <a:bodyPr/>
        <a:lstStyle/>
        <a:p>
          <a:endParaRPr lang="en-US" sz="2800">
            <a:latin typeface="UTM Windsor BT" panose="02040603050506020204" pitchFamily="18" charset="0"/>
          </a:endParaRPr>
        </a:p>
      </dgm:t>
    </dgm:pt>
    <dgm:pt modelId="{B3AE3EF2-A060-43F6-9340-C9CAF49DE92E}" type="sibTrans" cxnId="{E693A0B2-F3F5-4E5A-8812-02DAC4A04224}">
      <dgm:prSet/>
      <dgm:spPr/>
      <dgm:t>
        <a:bodyPr/>
        <a:lstStyle/>
        <a:p>
          <a:endParaRPr lang="en-US" sz="2800">
            <a:latin typeface="UTM Windsor BT" panose="02040603050506020204" pitchFamily="18" charset="0"/>
          </a:endParaRPr>
        </a:p>
      </dgm:t>
    </dgm:pt>
    <dgm:pt modelId="{01195AF7-58B1-4205-8002-A3D0507D0E10}">
      <dgm:prSet custT="1"/>
      <dgm:spPr/>
      <dgm:t>
        <a:bodyPr/>
        <a:lstStyle/>
        <a:p>
          <a:r>
            <a:rPr lang="en-US" sz="2800" b="0" i="0" dirty="0" err="1">
              <a:latin typeface="UTM Windsor BT" panose="02040603050506020204" pitchFamily="18" charset="0"/>
            </a:rPr>
            <a:t>Những</a:t>
          </a:r>
          <a:r>
            <a:rPr lang="en-US" sz="2800" b="0" i="0" dirty="0">
              <a:latin typeface="UTM Windsor BT" panose="02040603050506020204" pitchFamily="18" charset="0"/>
            </a:rPr>
            <a:t> </a:t>
          </a:r>
          <a:r>
            <a:rPr lang="en-US" sz="2800" b="0" i="0" dirty="0" err="1">
              <a:latin typeface="UTM Windsor BT" panose="02040603050506020204" pitchFamily="18" charset="0"/>
            </a:rPr>
            <a:t>câu</a:t>
          </a:r>
          <a:r>
            <a:rPr lang="en-US" sz="2800" b="0" i="0" dirty="0">
              <a:latin typeface="UTM Windsor BT" panose="02040603050506020204" pitchFamily="18" charset="0"/>
            </a:rPr>
            <a:t> </a:t>
          </a:r>
          <a:r>
            <a:rPr lang="en-US" sz="2800" b="0" i="0" dirty="0" err="1">
              <a:latin typeface="UTM Windsor BT" panose="02040603050506020204" pitchFamily="18" charset="0"/>
            </a:rPr>
            <a:t>chuyện</a:t>
          </a:r>
          <a:r>
            <a:rPr lang="en-US" sz="2800" b="0" i="0" dirty="0">
              <a:latin typeface="UTM Windsor BT" panose="02040603050506020204" pitchFamily="18" charset="0"/>
            </a:rPr>
            <a:t> </a:t>
          </a:r>
          <a:r>
            <a:rPr lang="en-US" sz="2800" b="0" i="0" dirty="0" err="1">
              <a:latin typeface="UTM Windsor BT" panose="02040603050506020204" pitchFamily="18" charset="0"/>
            </a:rPr>
            <a:t>đầu</a:t>
          </a:r>
          <a:r>
            <a:rPr lang="en-US" sz="2800" b="0" i="0" dirty="0">
              <a:latin typeface="UTM Windsor BT" panose="02040603050506020204" pitchFamily="18" charset="0"/>
            </a:rPr>
            <a:t> </a:t>
          </a:r>
          <a:r>
            <a:rPr lang="vi-VN" sz="2800" b="0" i="0" dirty="0" smtClean="0">
              <a:latin typeface="UTM Windsor BT" panose="02040603050506020204" pitchFamily="18" charset="0"/>
            </a:rPr>
            <a:t>tiên.</a:t>
          </a:r>
          <a:r>
            <a:rPr lang="vi-VN" sz="2800" b="0" i="0" dirty="0"/>
            <a:t/>
          </a:r>
          <a:br>
            <a:rPr lang="vi-VN" sz="2800" b="0" i="0" dirty="0"/>
          </a:br>
          <a:endParaRPr lang="en-US" sz="2800" dirty="0">
            <a:latin typeface="UTM Windsor BT" panose="02040603050506020204" pitchFamily="18" charset="0"/>
          </a:endParaRPr>
        </a:p>
      </dgm:t>
    </dgm:pt>
    <dgm:pt modelId="{73A001AE-0FBF-4012-AD3D-B9D68D047192}" type="parTrans" cxnId="{6FB97C74-BDAB-4E5C-B369-556B95E53717}">
      <dgm:prSet/>
      <dgm:spPr/>
      <dgm:t>
        <a:bodyPr/>
        <a:lstStyle/>
        <a:p>
          <a:endParaRPr lang="en-US" sz="2800">
            <a:latin typeface="UTM Windsor BT" panose="02040603050506020204" pitchFamily="18" charset="0"/>
          </a:endParaRPr>
        </a:p>
      </dgm:t>
    </dgm:pt>
    <dgm:pt modelId="{0D7C21CF-B49F-4023-86A5-82266732FB00}" type="sibTrans" cxnId="{6FB97C74-BDAB-4E5C-B369-556B95E53717}">
      <dgm:prSet/>
      <dgm:spPr/>
      <dgm:t>
        <a:bodyPr/>
        <a:lstStyle/>
        <a:p>
          <a:endParaRPr lang="en-US" sz="2800">
            <a:latin typeface="UTM Windsor BT" panose="02040603050506020204" pitchFamily="18" charset="0"/>
          </a:endParaRPr>
        </a:p>
      </dgm:t>
    </dgm:pt>
    <dgm:pt modelId="{72192293-65EB-45EB-92C8-68A39FB54540}">
      <dgm:prSet custT="1"/>
      <dgm:spPr/>
      <dgm:t>
        <a:bodyPr/>
        <a:lstStyle/>
        <a:p>
          <a:r>
            <a:rPr lang="vi-VN" sz="2800" b="0" i="0" dirty="0" smtClean="0">
              <a:latin typeface="UTM Windsor BT" panose="02040603050506020204" pitchFamily="18" charset="0"/>
            </a:rPr>
            <a:t>H</a:t>
          </a:r>
          <a:r>
            <a:rPr lang="en-US" sz="2800" b="0" i="0" dirty="0" err="1" smtClean="0">
              <a:latin typeface="UTM Windsor BT" panose="02040603050506020204" pitchFamily="18" charset="0"/>
            </a:rPr>
            <a:t>ọc</a:t>
          </a:r>
          <a:r>
            <a:rPr lang="en-US" sz="2800" b="0" i="0" dirty="0" smtClean="0">
              <a:latin typeface="UTM Windsor BT" panose="02040603050506020204" pitchFamily="18" charset="0"/>
            </a:rPr>
            <a:t> </a:t>
          </a:r>
          <a:r>
            <a:rPr lang="en-US" sz="2800" b="0" i="0" dirty="0" err="1" smtClean="0">
              <a:latin typeface="UTM Windsor BT" panose="02040603050506020204" pitchFamily="18" charset="0"/>
            </a:rPr>
            <a:t>chữ</a:t>
          </a:r>
          <a:r>
            <a:rPr lang="vi-VN" sz="2800" b="0" i="0" dirty="0" smtClean="0">
              <a:latin typeface="UTM Windsor BT" panose="02040603050506020204" pitchFamily="18" charset="0"/>
            </a:rPr>
            <a:t> để đọc sách</a:t>
          </a:r>
          <a:r>
            <a:rPr lang="en-US" sz="2800" b="0" i="0" dirty="0" smtClean="0">
              <a:latin typeface="UTM Windsor BT" panose="02040603050506020204" pitchFamily="18" charset="0"/>
            </a:rPr>
            <a:t>.</a:t>
          </a:r>
          <a:r>
            <a:rPr lang="en-US" sz="2800" b="0" i="0" dirty="0">
              <a:latin typeface="UTM Windsor BT" panose="02040603050506020204" pitchFamily="18" charset="0"/>
            </a:rPr>
            <a:t> </a:t>
          </a:r>
          <a:endParaRPr lang="en-US" sz="2800" dirty="0">
            <a:latin typeface="UTM Windsor BT" panose="02040603050506020204" pitchFamily="18" charset="0"/>
          </a:endParaRPr>
        </a:p>
      </dgm:t>
    </dgm:pt>
    <dgm:pt modelId="{FC226CD5-E0CE-4E57-8B37-095115DFB045}" type="parTrans" cxnId="{7CB1C3DD-AD25-446B-8137-6808BC1CDB73}">
      <dgm:prSet/>
      <dgm:spPr/>
      <dgm:t>
        <a:bodyPr/>
        <a:lstStyle/>
        <a:p>
          <a:endParaRPr lang="en-US" sz="2800">
            <a:latin typeface="UTM Windsor BT" panose="02040603050506020204" pitchFamily="18" charset="0"/>
          </a:endParaRPr>
        </a:p>
      </dgm:t>
    </dgm:pt>
    <dgm:pt modelId="{DB9D9EB0-DB87-43A6-815B-E1024BE25F3E}" type="sibTrans" cxnId="{7CB1C3DD-AD25-446B-8137-6808BC1CDB73}">
      <dgm:prSet/>
      <dgm:spPr/>
      <dgm:t>
        <a:bodyPr/>
        <a:lstStyle/>
        <a:p>
          <a:endParaRPr lang="en-US" sz="2800">
            <a:latin typeface="UTM Windsor BT" panose="02040603050506020204" pitchFamily="18" charset="0"/>
          </a:endParaRPr>
        </a:p>
      </dgm:t>
    </dgm:pt>
    <dgm:pt modelId="{4FCCAF62-A914-4E42-9871-5578D9D5211C}">
      <dgm:prSet custT="1"/>
      <dgm:spPr/>
      <dgm:t>
        <a:bodyPr/>
        <a:lstStyle/>
        <a:p>
          <a:r>
            <a:rPr lang="vi-VN" sz="2800" b="0" i="0" dirty="0" smtClean="0">
              <a:latin typeface="UTM Windsor BT" panose="02040603050506020204" pitchFamily="18" charset="0"/>
            </a:rPr>
            <a:t>N</a:t>
          </a:r>
          <a:r>
            <a:rPr lang="en-US" sz="2800" b="0" i="0" dirty="0" err="1" smtClean="0">
              <a:latin typeface="UTM Windsor BT" panose="02040603050506020204" pitchFamily="18" charset="0"/>
            </a:rPr>
            <a:t>hững</a:t>
          </a:r>
          <a:r>
            <a:rPr lang="en-US" sz="2800" b="0" i="0" dirty="0" smtClean="0">
              <a:latin typeface="UTM Windsor BT" panose="02040603050506020204" pitchFamily="18" charset="0"/>
            </a:rPr>
            <a:t> </a:t>
          </a:r>
          <a:r>
            <a:rPr lang="en-US" sz="2800" b="0" i="0" dirty="0" err="1">
              <a:latin typeface="UTM Windsor BT" panose="02040603050506020204" pitchFamily="18" charset="0"/>
            </a:rPr>
            <a:t>câu</a:t>
          </a:r>
          <a:r>
            <a:rPr lang="en-US" sz="2800" b="0" i="0" dirty="0">
              <a:latin typeface="UTM Windsor BT" panose="02040603050506020204" pitchFamily="18" charset="0"/>
            </a:rPr>
            <a:t> </a:t>
          </a:r>
          <a:r>
            <a:rPr lang="en-US" sz="2800" b="0" i="0" dirty="0" err="1">
              <a:latin typeface="UTM Windsor BT" panose="02040603050506020204" pitchFamily="18" charset="0"/>
            </a:rPr>
            <a:t>chuyện</a:t>
          </a:r>
          <a:r>
            <a:rPr lang="en-US" sz="2800" b="0" i="0" dirty="0">
              <a:latin typeface="UTM Windsor BT" panose="02040603050506020204" pitchFamily="18" charset="0"/>
            </a:rPr>
            <a:t> </a:t>
          </a:r>
          <a:r>
            <a:rPr lang="en-US" sz="2800" b="0" i="0" dirty="0" err="1">
              <a:latin typeface="UTM Windsor BT" panose="02040603050506020204" pitchFamily="18" charset="0"/>
            </a:rPr>
            <a:t>sau</a:t>
          </a:r>
          <a:r>
            <a:rPr lang="en-US" sz="2800" b="0" i="0" dirty="0">
              <a:latin typeface="UTM Windsor BT" panose="02040603050506020204" pitchFamily="18" charset="0"/>
            </a:rPr>
            <a:t> </a:t>
          </a:r>
          <a:r>
            <a:rPr lang="en-US" sz="2800" b="0" i="0" dirty="0" err="1">
              <a:latin typeface="UTM Windsor BT" panose="02040603050506020204" pitchFamily="18" charset="0"/>
            </a:rPr>
            <a:t>khi</a:t>
          </a:r>
          <a:r>
            <a:rPr lang="en-US" sz="2800" b="0" i="0" dirty="0">
              <a:latin typeface="UTM Windsor BT" panose="02040603050506020204" pitchFamily="18" charset="0"/>
            </a:rPr>
            <a:t> </a:t>
          </a:r>
          <a:r>
            <a:rPr lang="en-US" sz="2800" b="0" i="0" dirty="0" err="1">
              <a:latin typeface="UTM Windsor BT" panose="02040603050506020204" pitchFamily="18" charset="0"/>
            </a:rPr>
            <a:t>biết</a:t>
          </a:r>
          <a:r>
            <a:rPr lang="en-US" sz="2800" b="0" i="0" dirty="0">
              <a:latin typeface="UTM Windsor BT" panose="02040603050506020204" pitchFamily="18" charset="0"/>
            </a:rPr>
            <a:t> </a:t>
          </a:r>
          <a:r>
            <a:rPr lang="en-US" sz="2800" b="0" i="0" dirty="0" err="1">
              <a:latin typeface="UTM Windsor BT" panose="02040603050506020204" pitchFamily="18" charset="0"/>
            </a:rPr>
            <a:t>chữ</a:t>
          </a:r>
          <a:r>
            <a:rPr lang="en-US" sz="2800" b="0" i="0" dirty="0">
              <a:latin typeface="UTM Windsor BT" panose="02040603050506020204" pitchFamily="18" charset="0"/>
            </a:rPr>
            <a:t>. </a:t>
          </a:r>
          <a:endParaRPr lang="en-US" sz="2800" dirty="0">
            <a:latin typeface="UTM Windsor BT" panose="02040603050506020204" pitchFamily="18" charset="0"/>
          </a:endParaRPr>
        </a:p>
      </dgm:t>
    </dgm:pt>
    <dgm:pt modelId="{6540BAD5-F80A-47CF-9265-98221DFEE0F3}" type="parTrans" cxnId="{E1B7F3DF-F961-4D88-B9D9-0C5653D4076F}">
      <dgm:prSet/>
      <dgm:spPr/>
      <dgm:t>
        <a:bodyPr/>
        <a:lstStyle/>
        <a:p>
          <a:endParaRPr lang="en-US" sz="2800">
            <a:latin typeface="UTM Windsor BT" panose="02040603050506020204" pitchFamily="18" charset="0"/>
          </a:endParaRPr>
        </a:p>
      </dgm:t>
    </dgm:pt>
    <dgm:pt modelId="{0BD5C928-541B-4C1D-AA15-1EF9DC6612C8}" type="sibTrans" cxnId="{E1B7F3DF-F961-4D88-B9D9-0C5653D4076F}">
      <dgm:prSet/>
      <dgm:spPr/>
      <dgm:t>
        <a:bodyPr/>
        <a:lstStyle/>
        <a:p>
          <a:endParaRPr lang="en-US" sz="2800">
            <a:latin typeface="UTM Windsor BT" panose="02040603050506020204" pitchFamily="18" charset="0"/>
          </a:endParaRPr>
        </a:p>
      </dgm:t>
    </dgm:pt>
    <dgm:pt modelId="{841514E0-25E3-4556-9225-2555D4F7C1A0}">
      <dgm:prSe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4</a:t>
          </a:r>
        </a:p>
      </dgm:t>
    </dgm:pt>
    <dgm:pt modelId="{CF32F64B-E733-4146-8FCE-787F3E8E9622}" type="parTrans" cxnId="{A8F96FC2-E8EF-42CC-B4AC-2E8CCEEEF1F7}">
      <dgm:prSet/>
      <dgm:spPr/>
      <dgm:t>
        <a:bodyPr/>
        <a:lstStyle/>
        <a:p>
          <a:endParaRPr lang="en-US" sz="2800">
            <a:latin typeface="UTM Windsor BT" panose="02040603050506020204" pitchFamily="18" charset="0"/>
          </a:endParaRPr>
        </a:p>
      </dgm:t>
    </dgm:pt>
    <dgm:pt modelId="{2F4DFE7B-F7C0-4958-9F0D-C4E11A874474}" type="sibTrans" cxnId="{A8F96FC2-E8EF-42CC-B4AC-2E8CCEEEF1F7}">
      <dgm:prSet/>
      <dgm:spPr/>
      <dgm:t>
        <a:bodyPr/>
        <a:lstStyle/>
        <a:p>
          <a:endParaRPr lang="en-US" sz="2800">
            <a:latin typeface="UTM Windsor BT" panose="02040603050506020204" pitchFamily="18" charset="0"/>
          </a:endParaRPr>
        </a:p>
      </dgm:t>
    </dgm:pt>
    <dgm:pt modelId="{776C1CBE-D6A9-4302-877D-8A300B12BA8A}">
      <dgm:prSet custT="1"/>
      <dgm:spPr/>
      <dgm:t>
        <a:bodyPr/>
        <a:lstStyle/>
        <a:p>
          <a:r>
            <a:rPr lang="vi-VN" sz="2800" b="0" i="0" dirty="0" smtClean="0">
              <a:latin typeface="UTM Windsor BT" panose="02040603050506020204" pitchFamily="18" charset="0"/>
            </a:rPr>
            <a:t>Ý</a:t>
          </a:r>
          <a:r>
            <a:rPr lang="en-US" sz="2800" b="0" i="0" dirty="0" smtClean="0">
              <a:latin typeface="UTM Windsor BT" panose="02040603050506020204" pitchFamily="18" charset="0"/>
            </a:rPr>
            <a:t> </a:t>
          </a:r>
          <a:r>
            <a:rPr lang="en-US" sz="2800" b="0" i="0" dirty="0" err="1">
              <a:latin typeface="UTM Windsor BT" panose="02040603050506020204" pitchFamily="18" charset="0"/>
            </a:rPr>
            <a:t>nghĩa</a:t>
          </a:r>
          <a:r>
            <a:rPr lang="en-US" sz="2800" b="0" i="0" dirty="0">
              <a:latin typeface="UTM Windsor BT" panose="02040603050506020204" pitchFamily="18" charset="0"/>
            </a:rPr>
            <a:t> </a:t>
          </a:r>
          <a:r>
            <a:rPr lang="en-US" sz="2800" b="0" i="0" dirty="0" err="1">
              <a:latin typeface="UTM Windsor BT" panose="02040603050506020204" pitchFamily="18" charset="0"/>
            </a:rPr>
            <a:t>của</a:t>
          </a:r>
          <a:r>
            <a:rPr lang="en-US" sz="2800" b="0" i="0" dirty="0">
              <a:latin typeface="UTM Windsor BT" panose="02040603050506020204" pitchFamily="18" charset="0"/>
            </a:rPr>
            <a:t> </a:t>
          </a:r>
          <a:r>
            <a:rPr lang="en-US" sz="2800" b="0" i="0" dirty="0" err="1">
              <a:latin typeface="UTM Windsor BT" panose="02040603050506020204" pitchFamily="18" charset="0"/>
            </a:rPr>
            <a:t>sách</a:t>
          </a:r>
          <a:r>
            <a:rPr lang="en-US" sz="2800" b="0" i="0" dirty="0">
              <a:latin typeface="UTM Windsor BT" panose="02040603050506020204" pitchFamily="18" charset="0"/>
            </a:rPr>
            <a:t> </a:t>
          </a:r>
          <a:r>
            <a:rPr lang="en-US" sz="2800" b="0" i="0" dirty="0" err="1">
              <a:latin typeface="UTM Windsor BT" panose="02040603050506020204" pitchFamily="18" charset="0"/>
            </a:rPr>
            <a:t>đối</a:t>
          </a:r>
          <a:r>
            <a:rPr lang="en-US" sz="2800" b="0" i="0" dirty="0">
              <a:latin typeface="UTM Windsor BT" panose="02040603050506020204" pitchFamily="18" charset="0"/>
            </a:rPr>
            <a:t> </a:t>
          </a:r>
          <a:r>
            <a:rPr lang="en-US" sz="2800" b="0" i="0" dirty="0" err="1">
              <a:latin typeface="UTM Windsor BT" panose="02040603050506020204" pitchFamily="18" charset="0"/>
            </a:rPr>
            <a:t>với</a:t>
          </a:r>
          <a:r>
            <a:rPr lang="en-US" sz="2800" b="0" i="0" dirty="0">
              <a:latin typeface="UTM Windsor BT" panose="02040603050506020204" pitchFamily="18" charset="0"/>
            </a:rPr>
            <a:t> </a:t>
          </a:r>
          <a:r>
            <a:rPr lang="en-US" sz="2800" b="0" i="0" dirty="0" err="1">
              <a:latin typeface="UTM Windsor BT" panose="02040603050506020204" pitchFamily="18" charset="0"/>
            </a:rPr>
            <a:t>bạn</a:t>
          </a:r>
          <a:r>
            <a:rPr lang="en-US" sz="2800" b="0" i="0" dirty="0">
              <a:latin typeface="UTM Windsor BT" panose="02040603050506020204" pitchFamily="18" charset="0"/>
            </a:rPr>
            <a:t> </a:t>
          </a:r>
          <a:r>
            <a:rPr lang="en-US" sz="2800" b="0" i="0" dirty="0" err="1">
              <a:latin typeface="UTM Windsor BT" panose="02040603050506020204" pitchFamily="18" charset="0"/>
            </a:rPr>
            <a:t>nhỏ</a:t>
          </a:r>
          <a:r>
            <a:rPr lang="en-US" sz="2800" b="0" i="0" dirty="0">
              <a:latin typeface="UTM Windsor BT" panose="02040603050506020204" pitchFamily="18" charset="0"/>
            </a:rPr>
            <a:t>.</a:t>
          </a:r>
          <a:endParaRPr lang="en-US" sz="2800" dirty="0">
            <a:latin typeface="UTM Windsor BT" panose="02040603050506020204" pitchFamily="18" charset="0"/>
          </a:endParaRPr>
        </a:p>
      </dgm:t>
    </dgm:pt>
    <dgm:pt modelId="{F5DDB890-2A2C-48CF-9FF6-E67952FB2099}" type="parTrans" cxnId="{C71CA3EF-15BF-4322-BE9E-6FC00A58FB56}">
      <dgm:prSet/>
      <dgm:spPr/>
      <dgm:t>
        <a:bodyPr/>
        <a:lstStyle/>
        <a:p>
          <a:endParaRPr lang="en-US" sz="2800">
            <a:latin typeface="UTM Windsor BT" panose="02040603050506020204" pitchFamily="18" charset="0"/>
          </a:endParaRPr>
        </a:p>
      </dgm:t>
    </dgm:pt>
    <dgm:pt modelId="{F13A9096-271C-4DEC-B55E-73E6997B156D}" type="sibTrans" cxnId="{C71CA3EF-15BF-4322-BE9E-6FC00A58FB56}">
      <dgm:prSet/>
      <dgm:spPr/>
      <dgm:t>
        <a:bodyPr/>
        <a:lstStyle/>
        <a:p>
          <a:endParaRPr lang="en-US" sz="2800">
            <a:latin typeface="UTM Windsor BT" panose="02040603050506020204" pitchFamily="18" charset="0"/>
          </a:endParaRPr>
        </a:p>
      </dgm:t>
    </dgm:pt>
    <dgm:pt modelId="{F9402D3B-7076-4953-AC7B-D13EE98CCB69}" type="pres">
      <dgm:prSet presAssocID="{FC5F5FF8-9DF4-4035-8D1B-D6FBAD6CE5A1}" presName="linearFlow" presStyleCnt="0">
        <dgm:presLayoutVars>
          <dgm:dir/>
          <dgm:animLvl val="lvl"/>
          <dgm:resizeHandles val="exact"/>
        </dgm:presLayoutVars>
      </dgm:prSet>
      <dgm:spPr/>
    </dgm:pt>
    <dgm:pt modelId="{1271CF4B-EDD2-4400-AFAA-8E46C9471D3D}" type="pres">
      <dgm:prSet presAssocID="{86829BFA-B263-44C4-B4E3-51A985603EC1}" presName="composite" presStyleCnt="0"/>
      <dgm:spPr/>
    </dgm:pt>
    <dgm:pt modelId="{EF1F675C-A73D-47C2-AE61-FC2E00F5644E}" type="pres">
      <dgm:prSet presAssocID="{86829BFA-B263-44C4-B4E3-51A985603EC1}" presName="parentText" presStyleLbl="alignNode1" presStyleIdx="0" presStyleCnt="4" custScaleX="209163" custLinFactNeighborY="-1804">
        <dgm:presLayoutVars>
          <dgm:chMax val="1"/>
          <dgm:bulletEnabled val="1"/>
        </dgm:presLayoutVars>
      </dgm:prSet>
      <dgm:spPr/>
      <dgm:t>
        <a:bodyPr/>
        <a:lstStyle/>
        <a:p>
          <a:endParaRPr lang="en-US"/>
        </a:p>
      </dgm:t>
    </dgm:pt>
    <dgm:pt modelId="{5C62EA76-641B-48FA-85EC-27151AAD6B00}" type="pres">
      <dgm:prSet presAssocID="{86829BFA-B263-44C4-B4E3-51A985603EC1}" presName="descendantText" presStyleLbl="alignAcc1" presStyleIdx="0" presStyleCnt="4" custScaleX="88789">
        <dgm:presLayoutVars>
          <dgm:bulletEnabled val="1"/>
        </dgm:presLayoutVars>
      </dgm:prSet>
      <dgm:spPr/>
      <dgm:t>
        <a:bodyPr/>
        <a:lstStyle/>
        <a:p>
          <a:endParaRPr lang="en-US"/>
        </a:p>
      </dgm:t>
    </dgm:pt>
    <dgm:pt modelId="{B5BB9DA9-9B44-4271-A3A3-A5A59EF302D8}" type="pres">
      <dgm:prSet presAssocID="{670FE883-0155-4834-AE29-DD79217FB234}" presName="sp" presStyleCnt="0"/>
      <dgm:spPr/>
    </dgm:pt>
    <dgm:pt modelId="{E2CBFA15-5A64-4654-A1AF-1943906A5BE4}" type="pres">
      <dgm:prSet presAssocID="{729F9BEF-57A7-45B3-9891-323FDCB19B7D}" presName="composite" presStyleCnt="0"/>
      <dgm:spPr/>
    </dgm:pt>
    <dgm:pt modelId="{2F14FDD2-4BD1-4078-9211-49CAA6B20020}" type="pres">
      <dgm:prSet presAssocID="{729F9BEF-57A7-45B3-9891-323FDCB19B7D}" presName="parentText" presStyleLbl="alignNode1" presStyleIdx="1" presStyleCnt="4" custScaleX="227133">
        <dgm:presLayoutVars>
          <dgm:chMax val="1"/>
          <dgm:bulletEnabled val="1"/>
        </dgm:presLayoutVars>
      </dgm:prSet>
      <dgm:spPr/>
      <dgm:t>
        <a:bodyPr/>
        <a:lstStyle/>
        <a:p>
          <a:endParaRPr lang="en-US"/>
        </a:p>
      </dgm:t>
    </dgm:pt>
    <dgm:pt modelId="{8B1ABAAE-A47E-426E-B509-E5692E4A712A}" type="pres">
      <dgm:prSet presAssocID="{729F9BEF-57A7-45B3-9891-323FDCB19B7D}" presName="descendantText" presStyleLbl="alignAcc1" presStyleIdx="1" presStyleCnt="4" custScaleX="88328">
        <dgm:presLayoutVars>
          <dgm:bulletEnabled val="1"/>
        </dgm:presLayoutVars>
      </dgm:prSet>
      <dgm:spPr/>
      <dgm:t>
        <a:bodyPr/>
        <a:lstStyle/>
        <a:p>
          <a:endParaRPr lang="en-US"/>
        </a:p>
      </dgm:t>
    </dgm:pt>
    <dgm:pt modelId="{66E0CD23-CC3C-4C81-A9DC-9610C1D5CED9}" type="pres">
      <dgm:prSet presAssocID="{5A9362DA-1BCD-47EC-A43E-45660819D940}" presName="sp" presStyleCnt="0"/>
      <dgm:spPr/>
    </dgm:pt>
    <dgm:pt modelId="{C5FCAEA5-3D93-4796-BDB6-E8E0964BBF5B}" type="pres">
      <dgm:prSet presAssocID="{F299B8DC-59BE-4BE9-9E01-68A1C0FA25D3}" presName="composite" presStyleCnt="0"/>
      <dgm:spPr/>
    </dgm:pt>
    <dgm:pt modelId="{24E76B36-1C24-48F1-BFDE-85CC20EDBD29}" type="pres">
      <dgm:prSet presAssocID="{F299B8DC-59BE-4BE9-9E01-68A1C0FA25D3}" presName="parentText" presStyleLbl="alignNode1" presStyleIdx="2" presStyleCnt="4" custScaleX="236118">
        <dgm:presLayoutVars>
          <dgm:chMax val="1"/>
          <dgm:bulletEnabled val="1"/>
        </dgm:presLayoutVars>
      </dgm:prSet>
      <dgm:spPr/>
      <dgm:t>
        <a:bodyPr/>
        <a:lstStyle/>
        <a:p>
          <a:endParaRPr lang="en-US"/>
        </a:p>
      </dgm:t>
    </dgm:pt>
    <dgm:pt modelId="{42941D08-5372-4C59-AE66-B52FB7114C74}" type="pres">
      <dgm:prSet presAssocID="{F299B8DC-59BE-4BE9-9E01-68A1C0FA25D3}" presName="descendantText" presStyleLbl="alignAcc1" presStyleIdx="2" presStyleCnt="4" custScaleX="87069">
        <dgm:presLayoutVars>
          <dgm:bulletEnabled val="1"/>
        </dgm:presLayoutVars>
      </dgm:prSet>
      <dgm:spPr/>
      <dgm:t>
        <a:bodyPr/>
        <a:lstStyle/>
        <a:p>
          <a:endParaRPr lang="en-US"/>
        </a:p>
      </dgm:t>
    </dgm:pt>
    <dgm:pt modelId="{00FC4317-AF2F-4DA8-B36F-B61BA646CD78}" type="pres">
      <dgm:prSet presAssocID="{B3AE3EF2-A060-43F6-9340-C9CAF49DE92E}" presName="sp" presStyleCnt="0"/>
      <dgm:spPr/>
    </dgm:pt>
    <dgm:pt modelId="{8F17D8F2-C5E4-4548-A07A-31AE16130426}" type="pres">
      <dgm:prSet presAssocID="{841514E0-25E3-4556-9225-2555D4F7C1A0}" presName="composite" presStyleCnt="0"/>
      <dgm:spPr/>
    </dgm:pt>
    <dgm:pt modelId="{74BFFC43-2E78-4FB5-B1BD-4BEC2E25EEC0}" type="pres">
      <dgm:prSet presAssocID="{841514E0-25E3-4556-9225-2555D4F7C1A0}" presName="parentText" presStyleLbl="alignNode1" presStyleIdx="3" presStyleCnt="4" custScaleX="199931">
        <dgm:presLayoutVars>
          <dgm:chMax val="1"/>
          <dgm:bulletEnabled val="1"/>
        </dgm:presLayoutVars>
      </dgm:prSet>
      <dgm:spPr/>
      <dgm:t>
        <a:bodyPr/>
        <a:lstStyle/>
        <a:p>
          <a:endParaRPr lang="en-US"/>
        </a:p>
      </dgm:t>
    </dgm:pt>
    <dgm:pt modelId="{0B4FFBC7-2A57-436A-A421-25272585CE65}" type="pres">
      <dgm:prSet presAssocID="{841514E0-25E3-4556-9225-2555D4F7C1A0}" presName="descendantText" presStyleLbl="alignAcc1" presStyleIdx="3" presStyleCnt="4" custScaleX="88512">
        <dgm:presLayoutVars>
          <dgm:bulletEnabled val="1"/>
        </dgm:presLayoutVars>
      </dgm:prSet>
      <dgm:spPr/>
      <dgm:t>
        <a:bodyPr/>
        <a:lstStyle/>
        <a:p>
          <a:endParaRPr lang="en-US"/>
        </a:p>
      </dgm:t>
    </dgm:pt>
  </dgm:ptLst>
  <dgm:cxnLst>
    <dgm:cxn modelId="{E1B7F3DF-F961-4D88-B9D9-0C5653D4076F}" srcId="{F299B8DC-59BE-4BE9-9E01-68A1C0FA25D3}" destId="{4FCCAF62-A914-4E42-9871-5578D9D5211C}" srcOrd="0" destOrd="0" parTransId="{6540BAD5-F80A-47CF-9265-98221DFEE0F3}" sibTransId="{0BD5C928-541B-4C1D-AA15-1EF9DC6612C8}"/>
    <dgm:cxn modelId="{67A38EF9-4A04-4EAF-98EC-79900C295638}" type="presOf" srcId="{FC5F5FF8-9DF4-4035-8D1B-D6FBAD6CE5A1}" destId="{F9402D3B-7076-4953-AC7B-D13EE98CCB69}" srcOrd="0" destOrd="0" presId="urn:microsoft.com/office/officeart/2005/8/layout/chevron2"/>
    <dgm:cxn modelId="{1426344F-94D4-467B-B54C-7808F193E6D2}" type="presOf" srcId="{776C1CBE-D6A9-4302-877D-8A300B12BA8A}" destId="{0B4FFBC7-2A57-436A-A421-25272585CE65}" srcOrd="0" destOrd="0" presId="urn:microsoft.com/office/officeart/2005/8/layout/chevron2"/>
    <dgm:cxn modelId="{A8F96FC2-E8EF-42CC-B4AC-2E8CCEEEF1F7}" srcId="{FC5F5FF8-9DF4-4035-8D1B-D6FBAD6CE5A1}" destId="{841514E0-25E3-4556-9225-2555D4F7C1A0}" srcOrd="3" destOrd="0" parTransId="{CF32F64B-E733-4146-8FCE-787F3E8E9622}" sibTransId="{2F4DFE7B-F7C0-4958-9F0D-C4E11A874474}"/>
    <dgm:cxn modelId="{E566278B-1D19-43C3-AD36-F58B0D566C6F}" type="presOf" srcId="{4FCCAF62-A914-4E42-9871-5578D9D5211C}" destId="{42941D08-5372-4C59-AE66-B52FB7114C74}" srcOrd="0" destOrd="0" presId="urn:microsoft.com/office/officeart/2005/8/layout/chevron2"/>
    <dgm:cxn modelId="{7CB1C3DD-AD25-446B-8137-6808BC1CDB73}" srcId="{729F9BEF-57A7-45B3-9891-323FDCB19B7D}" destId="{72192293-65EB-45EB-92C8-68A39FB54540}" srcOrd="0" destOrd="0" parTransId="{FC226CD5-E0CE-4E57-8B37-095115DFB045}" sibTransId="{DB9D9EB0-DB87-43A6-815B-E1024BE25F3E}"/>
    <dgm:cxn modelId="{08405D39-2216-4C97-B585-8E5ABF1D9549}" type="presOf" srcId="{729F9BEF-57A7-45B3-9891-323FDCB19B7D}" destId="{2F14FDD2-4BD1-4078-9211-49CAA6B20020}" srcOrd="0" destOrd="0" presId="urn:microsoft.com/office/officeart/2005/8/layout/chevron2"/>
    <dgm:cxn modelId="{9B9053F8-5275-4BED-BAF8-69173B6F89D6}" type="presOf" srcId="{01195AF7-58B1-4205-8002-A3D0507D0E10}" destId="{5C62EA76-641B-48FA-85EC-27151AAD6B00}" srcOrd="0" destOrd="0" presId="urn:microsoft.com/office/officeart/2005/8/layout/chevron2"/>
    <dgm:cxn modelId="{65A83C93-9B68-4980-89BC-C55308D5B3A3}" type="presOf" srcId="{86829BFA-B263-44C4-B4E3-51A985603EC1}" destId="{EF1F675C-A73D-47C2-AE61-FC2E00F5644E}" srcOrd="0" destOrd="0" presId="urn:microsoft.com/office/officeart/2005/8/layout/chevron2"/>
    <dgm:cxn modelId="{6FB97C74-BDAB-4E5C-B369-556B95E53717}" srcId="{86829BFA-B263-44C4-B4E3-51A985603EC1}" destId="{01195AF7-58B1-4205-8002-A3D0507D0E10}" srcOrd="0" destOrd="0" parTransId="{73A001AE-0FBF-4012-AD3D-B9D68D047192}" sibTransId="{0D7C21CF-B49F-4023-86A5-82266732FB00}"/>
    <dgm:cxn modelId="{C71CA3EF-15BF-4322-BE9E-6FC00A58FB56}" srcId="{841514E0-25E3-4556-9225-2555D4F7C1A0}" destId="{776C1CBE-D6A9-4302-877D-8A300B12BA8A}" srcOrd="0" destOrd="0" parTransId="{F5DDB890-2A2C-48CF-9FF6-E67952FB2099}" sibTransId="{F13A9096-271C-4DEC-B55E-73E6997B156D}"/>
    <dgm:cxn modelId="{0E4BF397-96AB-4CFA-BBEE-6AA5B675EF75}" srcId="{FC5F5FF8-9DF4-4035-8D1B-D6FBAD6CE5A1}" destId="{729F9BEF-57A7-45B3-9891-323FDCB19B7D}" srcOrd="1" destOrd="0" parTransId="{FD2C5559-689B-4C06-BE42-9EB299DF5327}" sibTransId="{5A9362DA-1BCD-47EC-A43E-45660819D940}"/>
    <dgm:cxn modelId="{E693A0B2-F3F5-4E5A-8812-02DAC4A04224}" srcId="{FC5F5FF8-9DF4-4035-8D1B-D6FBAD6CE5A1}" destId="{F299B8DC-59BE-4BE9-9E01-68A1C0FA25D3}" srcOrd="2" destOrd="0" parTransId="{71BFBBD5-6AA4-4A3D-9704-003746F096EC}" sibTransId="{B3AE3EF2-A060-43F6-9340-C9CAF49DE92E}"/>
    <dgm:cxn modelId="{784DBAE9-E6D9-4DD4-BF5E-EABD91923A12}" type="presOf" srcId="{72192293-65EB-45EB-92C8-68A39FB54540}" destId="{8B1ABAAE-A47E-426E-B509-E5692E4A712A}" srcOrd="0" destOrd="0" presId="urn:microsoft.com/office/officeart/2005/8/layout/chevron2"/>
    <dgm:cxn modelId="{33F32766-80F8-4E62-BEA0-E21F30E62BEB}" type="presOf" srcId="{F299B8DC-59BE-4BE9-9E01-68A1C0FA25D3}" destId="{24E76B36-1C24-48F1-BFDE-85CC20EDBD29}" srcOrd="0" destOrd="0" presId="urn:microsoft.com/office/officeart/2005/8/layout/chevron2"/>
    <dgm:cxn modelId="{DC9DAC06-9F91-40C8-928F-E15E633781A4}" srcId="{FC5F5FF8-9DF4-4035-8D1B-D6FBAD6CE5A1}" destId="{86829BFA-B263-44C4-B4E3-51A985603EC1}" srcOrd="0" destOrd="0" parTransId="{92669217-4728-476A-9741-6F788E6328D2}" sibTransId="{670FE883-0155-4834-AE29-DD79217FB234}"/>
    <dgm:cxn modelId="{5462B3A2-AAE2-47FD-BF7B-4E85BD693D3B}" type="presOf" srcId="{841514E0-25E3-4556-9225-2555D4F7C1A0}" destId="{74BFFC43-2E78-4FB5-B1BD-4BEC2E25EEC0}" srcOrd="0" destOrd="0" presId="urn:microsoft.com/office/officeart/2005/8/layout/chevron2"/>
    <dgm:cxn modelId="{E1001FE7-96B6-4633-AD5A-E987861F4A8F}" type="presParOf" srcId="{F9402D3B-7076-4953-AC7B-D13EE98CCB69}" destId="{1271CF4B-EDD2-4400-AFAA-8E46C9471D3D}" srcOrd="0" destOrd="0" presId="urn:microsoft.com/office/officeart/2005/8/layout/chevron2"/>
    <dgm:cxn modelId="{1E8C017F-883B-4A13-8D0A-A93031F036EB}" type="presParOf" srcId="{1271CF4B-EDD2-4400-AFAA-8E46C9471D3D}" destId="{EF1F675C-A73D-47C2-AE61-FC2E00F5644E}" srcOrd="0" destOrd="0" presId="urn:microsoft.com/office/officeart/2005/8/layout/chevron2"/>
    <dgm:cxn modelId="{B1F6BA38-446C-4659-B36E-6F6036068E56}" type="presParOf" srcId="{1271CF4B-EDD2-4400-AFAA-8E46C9471D3D}" destId="{5C62EA76-641B-48FA-85EC-27151AAD6B00}" srcOrd="1" destOrd="0" presId="urn:microsoft.com/office/officeart/2005/8/layout/chevron2"/>
    <dgm:cxn modelId="{C42E89BF-7CF4-4C0F-9838-71C008C56E53}" type="presParOf" srcId="{F9402D3B-7076-4953-AC7B-D13EE98CCB69}" destId="{B5BB9DA9-9B44-4271-A3A3-A5A59EF302D8}" srcOrd="1" destOrd="0" presId="urn:microsoft.com/office/officeart/2005/8/layout/chevron2"/>
    <dgm:cxn modelId="{FE33B324-B615-4F11-BE8A-B6E3134E34B2}" type="presParOf" srcId="{F9402D3B-7076-4953-AC7B-D13EE98CCB69}" destId="{E2CBFA15-5A64-4654-A1AF-1943906A5BE4}" srcOrd="2" destOrd="0" presId="urn:microsoft.com/office/officeart/2005/8/layout/chevron2"/>
    <dgm:cxn modelId="{CC5D5AE8-F3AC-46AA-BEB1-731624F5A78D}" type="presParOf" srcId="{E2CBFA15-5A64-4654-A1AF-1943906A5BE4}" destId="{2F14FDD2-4BD1-4078-9211-49CAA6B20020}" srcOrd="0" destOrd="0" presId="urn:microsoft.com/office/officeart/2005/8/layout/chevron2"/>
    <dgm:cxn modelId="{FBA7F73B-2C2A-4ACD-8DF1-853B8B90AF63}" type="presParOf" srcId="{E2CBFA15-5A64-4654-A1AF-1943906A5BE4}" destId="{8B1ABAAE-A47E-426E-B509-E5692E4A712A}" srcOrd="1" destOrd="0" presId="urn:microsoft.com/office/officeart/2005/8/layout/chevron2"/>
    <dgm:cxn modelId="{148C2D32-1B62-42FB-9E0B-6F2ED660CAF0}" type="presParOf" srcId="{F9402D3B-7076-4953-AC7B-D13EE98CCB69}" destId="{66E0CD23-CC3C-4C81-A9DC-9610C1D5CED9}" srcOrd="3" destOrd="0" presId="urn:microsoft.com/office/officeart/2005/8/layout/chevron2"/>
    <dgm:cxn modelId="{A1F2D778-25CD-4164-8A0B-CF7A6C9EBF6D}" type="presParOf" srcId="{F9402D3B-7076-4953-AC7B-D13EE98CCB69}" destId="{C5FCAEA5-3D93-4796-BDB6-E8E0964BBF5B}" srcOrd="4" destOrd="0" presId="urn:microsoft.com/office/officeart/2005/8/layout/chevron2"/>
    <dgm:cxn modelId="{24D0CEFF-0C2E-4B44-A4C8-09FD595DB6D8}" type="presParOf" srcId="{C5FCAEA5-3D93-4796-BDB6-E8E0964BBF5B}" destId="{24E76B36-1C24-48F1-BFDE-85CC20EDBD29}" srcOrd="0" destOrd="0" presId="urn:microsoft.com/office/officeart/2005/8/layout/chevron2"/>
    <dgm:cxn modelId="{1A37FEC1-7923-4200-89E5-195AB6699D96}" type="presParOf" srcId="{C5FCAEA5-3D93-4796-BDB6-E8E0964BBF5B}" destId="{42941D08-5372-4C59-AE66-B52FB7114C74}" srcOrd="1" destOrd="0" presId="urn:microsoft.com/office/officeart/2005/8/layout/chevron2"/>
    <dgm:cxn modelId="{6C3A13F1-AEC8-456E-9145-787D66C54636}" type="presParOf" srcId="{F9402D3B-7076-4953-AC7B-D13EE98CCB69}" destId="{00FC4317-AF2F-4DA8-B36F-B61BA646CD78}" srcOrd="5" destOrd="0" presId="urn:microsoft.com/office/officeart/2005/8/layout/chevron2"/>
    <dgm:cxn modelId="{616B01E8-CE9A-4E5F-9D1B-996284865F5F}" type="presParOf" srcId="{F9402D3B-7076-4953-AC7B-D13EE98CCB69}" destId="{8F17D8F2-C5E4-4548-A07A-31AE16130426}" srcOrd="6" destOrd="0" presId="urn:microsoft.com/office/officeart/2005/8/layout/chevron2"/>
    <dgm:cxn modelId="{82DA673E-0CD1-435D-9779-26014F45C03C}" type="presParOf" srcId="{8F17D8F2-C5E4-4548-A07A-31AE16130426}" destId="{74BFFC43-2E78-4FB5-B1BD-4BEC2E25EEC0}" srcOrd="0" destOrd="0" presId="urn:microsoft.com/office/officeart/2005/8/layout/chevron2"/>
    <dgm:cxn modelId="{6DA75110-73CD-485F-9EB5-97ED6C836C31}" type="presParOf" srcId="{8F17D8F2-C5E4-4548-A07A-31AE16130426}" destId="{0B4FFBC7-2A57-436A-A421-25272585CE6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4/8/2024</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7E90928-7051-4176-AF43-FB46B448AF65}"/>
              </a:ext>
            </a:extLst>
          </p:cNvPr>
          <p:cNvSpPr>
            <a:spLocks noGrp="1"/>
          </p:cNvSpPr>
          <p:nvPr>
            <p:ph type="dt" sz="half" idx="10"/>
          </p:nvPr>
        </p:nvSpPr>
        <p:spPr/>
        <p:txBody>
          <a:bodyPr/>
          <a:lstStyle/>
          <a:p>
            <a:fld id="{FD2470B8-96F8-42D0-9FB1-FD414F8B4E30}" type="datetime1">
              <a:rPr lang="en-US" smtClean="0"/>
              <a:t>4/8/2024</a:t>
            </a:fld>
            <a:endParaRPr lang="en-US"/>
          </a:p>
        </p:txBody>
      </p:sp>
      <p:sp>
        <p:nvSpPr>
          <p:cNvPr id="5" name="Footer Placeholder 4">
            <a:extLst>
              <a:ext uri="{FF2B5EF4-FFF2-40B4-BE49-F238E27FC236}">
                <a16:creationId xmlns:a16="http://schemas.microsoft.com/office/drawing/2014/main" xmlns=""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B1FF36-8A8A-49C7-B10C-E9298B9F86C1}"/>
              </a:ext>
            </a:extLst>
          </p:cNvPr>
          <p:cNvSpPr>
            <a:spLocks noGrp="1"/>
          </p:cNvSpPr>
          <p:nvPr>
            <p:ph type="dt" sz="half" idx="10"/>
          </p:nvPr>
        </p:nvSpPr>
        <p:spPr/>
        <p:txBody>
          <a:bodyPr/>
          <a:lstStyle/>
          <a:p>
            <a:fld id="{7848F3F0-BBE0-4656-ADE2-E0CA7BB6F2D1}" type="datetime1">
              <a:rPr lang="en-US" smtClean="0"/>
              <a:t>4/8/2024</a:t>
            </a:fld>
            <a:endParaRPr lang="en-US"/>
          </a:p>
        </p:txBody>
      </p:sp>
      <p:sp>
        <p:nvSpPr>
          <p:cNvPr id="5" name="Footer Placeholder 4">
            <a:extLst>
              <a:ext uri="{FF2B5EF4-FFF2-40B4-BE49-F238E27FC236}">
                <a16:creationId xmlns:a16="http://schemas.microsoft.com/office/drawing/2014/main" xmlns=""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D983081-7714-467D-8131-EC28D3DB550A}"/>
              </a:ext>
            </a:extLst>
          </p:cNvPr>
          <p:cNvSpPr>
            <a:spLocks noGrp="1"/>
          </p:cNvSpPr>
          <p:nvPr>
            <p:ph type="dt" sz="half" idx="10"/>
          </p:nvPr>
        </p:nvSpPr>
        <p:spPr/>
        <p:txBody>
          <a:bodyPr/>
          <a:lstStyle/>
          <a:p>
            <a:fld id="{2F3ED7EF-0440-4F9E-A644-D13ECD56D55F}" type="datetime1">
              <a:rPr lang="en-US" smtClean="0"/>
              <a:t>4/8/2024</a:t>
            </a:fld>
            <a:endParaRPr lang="en-US"/>
          </a:p>
        </p:txBody>
      </p:sp>
      <p:sp>
        <p:nvSpPr>
          <p:cNvPr id="5" name="Footer Placeholder 4">
            <a:extLst>
              <a:ext uri="{FF2B5EF4-FFF2-40B4-BE49-F238E27FC236}">
                <a16:creationId xmlns:a16="http://schemas.microsoft.com/office/drawing/2014/main" xmlns=""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82D241-6FC2-4676-9A13-420AA9F4CFC2}"/>
              </a:ext>
            </a:extLst>
          </p:cNvPr>
          <p:cNvSpPr>
            <a:spLocks noGrp="1"/>
          </p:cNvSpPr>
          <p:nvPr>
            <p:ph type="dt" sz="half" idx="10"/>
          </p:nvPr>
        </p:nvSpPr>
        <p:spPr/>
        <p:txBody>
          <a:bodyPr/>
          <a:lstStyle/>
          <a:p>
            <a:fld id="{B5AE9FF7-F5C4-4B75-B312-7A2B0AADEC3E}" type="datetime1">
              <a:rPr lang="en-US" smtClean="0"/>
              <a:t>4/8/2024</a:t>
            </a:fld>
            <a:endParaRPr lang="en-US"/>
          </a:p>
        </p:txBody>
      </p:sp>
      <p:sp>
        <p:nvSpPr>
          <p:cNvPr id="6" name="Footer Placeholder 5">
            <a:extLst>
              <a:ext uri="{FF2B5EF4-FFF2-40B4-BE49-F238E27FC236}">
                <a16:creationId xmlns:a16="http://schemas.microsoft.com/office/drawing/2014/main" xmlns=""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A8D47A-3338-4966-B6BC-8183D68CFBFF}"/>
              </a:ext>
            </a:extLst>
          </p:cNvPr>
          <p:cNvSpPr>
            <a:spLocks noGrp="1"/>
          </p:cNvSpPr>
          <p:nvPr>
            <p:ph type="dt" sz="half" idx="10"/>
          </p:nvPr>
        </p:nvSpPr>
        <p:spPr/>
        <p:txBody>
          <a:bodyPr/>
          <a:lstStyle/>
          <a:p>
            <a:fld id="{0D1B56F3-24BB-45BE-BD1E-E26A863B0966}" type="datetime1">
              <a:rPr lang="en-US" smtClean="0"/>
              <a:t>4/8/2024</a:t>
            </a:fld>
            <a:endParaRPr lang="en-US"/>
          </a:p>
        </p:txBody>
      </p:sp>
      <p:sp>
        <p:nvSpPr>
          <p:cNvPr id="8" name="Footer Placeholder 7">
            <a:extLst>
              <a:ext uri="{FF2B5EF4-FFF2-40B4-BE49-F238E27FC236}">
                <a16:creationId xmlns:a16="http://schemas.microsoft.com/office/drawing/2014/main" xmlns=""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C6E4BCC-92FE-44F8-B6CB-0B6F70878837}"/>
              </a:ext>
            </a:extLst>
          </p:cNvPr>
          <p:cNvSpPr>
            <a:spLocks noGrp="1"/>
          </p:cNvSpPr>
          <p:nvPr>
            <p:ph type="dt" sz="half" idx="10"/>
          </p:nvPr>
        </p:nvSpPr>
        <p:spPr/>
        <p:txBody>
          <a:bodyPr/>
          <a:lstStyle/>
          <a:p>
            <a:fld id="{B99138A9-B139-4FBA-BD61-A63595AC75F4}" type="datetime1">
              <a:rPr lang="en-US" smtClean="0"/>
              <a:t>4/8/2024</a:t>
            </a:fld>
            <a:endParaRPr lang="en-US"/>
          </a:p>
        </p:txBody>
      </p:sp>
      <p:sp>
        <p:nvSpPr>
          <p:cNvPr id="4" name="Footer Placeholder 3">
            <a:extLst>
              <a:ext uri="{FF2B5EF4-FFF2-40B4-BE49-F238E27FC236}">
                <a16:creationId xmlns:a16="http://schemas.microsoft.com/office/drawing/2014/main" xmlns=""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F9989D4-ED90-4AF6-8BE4-E14F8E560CC1}"/>
              </a:ext>
            </a:extLst>
          </p:cNvPr>
          <p:cNvSpPr>
            <a:spLocks noGrp="1"/>
          </p:cNvSpPr>
          <p:nvPr>
            <p:ph type="dt" sz="half" idx="10"/>
          </p:nvPr>
        </p:nvSpPr>
        <p:spPr/>
        <p:txBody>
          <a:bodyPr/>
          <a:lstStyle/>
          <a:p>
            <a:fld id="{33219DCA-20B6-4A7F-9287-D29CBE4F4E3E}" type="datetime1">
              <a:rPr lang="en-US" smtClean="0"/>
              <a:t>4/8/2024</a:t>
            </a:fld>
            <a:endParaRPr lang="en-US"/>
          </a:p>
        </p:txBody>
      </p:sp>
      <p:sp>
        <p:nvSpPr>
          <p:cNvPr id="3" name="Footer Placeholder 2">
            <a:extLst>
              <a:ext uri="{FF2B5EF4-FFF2-40B4-BE49-F238E27FC236}">
                <a16:creationId xmlns:a16="http://schemas.microsoft.com/office/drawing/2014/main" xmlns=""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35A87F-90AF-4464-A736-52D1CADA2883}"/>
              </a:ext>
            </a:extLst>
          </p:cNvPr>
          <p:cNvSpPr>
            <a:spLocks noGrp="1"/>
          </p:cNvSpPr>
          <p:nvPr>
            <p:ph type="dt" sz="half" idx="10"/>
          </p:nvPr>
        </p:nvSpPr>
        <p:spPr/>
        <p:txBody>
          <a:bodyPr/>
          <a:lstStyle/>
          <a:p>
            <a:fld id="{19E4CC13-3719-4BC0-9941-BCD22F2E39BB}" type="datetime1">
              <a:rPr lang="en-US" smtClean="0"/>
              <a:t>4/8/2024</a:t>
            </a:fld>
            <a:endParaRPr lang="en-US"/>
          </a:p>
        </p:txBody>
      </p:sp>
      <p:sp>
        <p:nvSpPr>
          <p:cNvPr id="6" name="Footer Placeholder 5">
            <a:extLst>
              <a:ext uri="{FF2B5EF4-FFF2-40B4-BE49-F238E27FC236}">
                <a16:creationId xmlns:a16="http://schemas.microsoft.com/office/drawing/2014/main" xmlns=""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F0C8C3-A384-4E63-8E44-19B65F56A139}"/>
              </a:ext>
            </a:extLst>
          </p:cNvPr>
          <p:cNvSpPr>
            <a:spLocks noGrp="1"/>
          </p:cNvSpPr>
          <p:nvPr>
            <p:ph type="dt" sz="half" idx="10"/>
          </p:nvPr>
        </p:nvSpPr>
        <p:spPr/>
        <p:txBody>
          <a:bodyPr/>
          <a:lstStyle/>
          <a:p>
            <a:fld id="{339C473A-74A1-46F3-8D2E-10C923B7E154}" type="datetime1">
              <a:rPr lang="en-US" smtClean="0"/>
              <a:t>4/8/2024</a:t>
            </a:fld>
            <a:endParaRPr lang="en-US"/>
          </a:p>
        </p:txBody>
      </p:sp>
      <p:sp>
        <p:nvSpPr>
          <p:cNvPr id="6" name="Footer Placeholder 5">
            <a:extLst>
              <a:ext uri="{FF2B5EF4-FFF2-40B4-BE49-F238E27FC236}">
                <a16:creationId xmlns:a16="http://schemas.microsoft.com/office/drawing/2014/main" xmlns=""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413943-8E2C-479E-A890-4082F72A6BB9}"/>
              </a:ext>
            </a:extLst>
          </p:cNvPr>
          <p:cNvSpPr>
            <a:spLocks noGrp="1"/>
          </p:cNvSpPr>
          <p:nvPr>
            <p:ph type="dt" sz="half" idx="10"/>
          </p:nvPr>
        </p:nvSpPr>
        <p:spPr/>
        <p:txBody>
          <a:bodyPr/>
          <a:lstStyle/>
          <a:p>
            <a:fld id="{03A4B6EE-3F1C-40A8-BAA7-D8D1D25FA34D}" type="datetime1">
              <a:rPr lang="en-US" smtClean="0"/>
              <a:t>4/8/2024</a:t>
            </a:fld>
            <a:endParaRPr lang="en-US"/>
          </a:p>
        </p:txBody>
      </p:sp>
      <p:sp>
        <p:nvSpPr>
          <p:cNvPr id="5" name="Footer Placeholder 4">
            <a:extLst>
              <a:ext uri="{FF2B5EF4-FFF2-40B4-BE49-F238E27FC236}">
                <a16:creationId xmlns:a16="http://schemas.microsoft.com/office/drawing/2014/main" xmlns=""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4/8/2024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70A49F-B64E-4D0D-BB32-EA3E8F26407C}"/>
              </a:ext>
            </a:extLst>
          </p:cNvPr>
          <p:cNvSpPr>
            <a:spLocks noGrp="1"/>
          </p:cNvSpPr>
          <p:nvPr>
            <p:ph type="dt" sz="half" idx="10"/>
          </p:nvPr>
        </p:nvSpPr>
        <p:spPr/>
        <p:txBody>
          <a:bodyPr/>
          <a:lstStyle/>
          <a:p>
            <a:fld id="{22B49DCD-488C-48E6-B562-9E2144C6FF46}" type="datetime1">
              <a:rPr lang="en-US" smtClean="0"/>
              <a:t>4/8/2024</a:t>
            </a:fld>
            <a:endParaRPr lang="en-US"/>
          </a:p>
        </p:txBody>
      </p:sp>
      <p:sp>
        <p:nvSpPr>
          <p:cNvPr id="5" name="Footer Placeholder 4">
            <a:extLst>
              <a:ext uri="{FF2B5EF4-FFF2-40B4-BE49-F238E27FC236}">
                <a16:creationId xmlns:a16="http://schemas.microsoft.com/office/drawing/2014/main" xmlns=""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4/8/2024</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4/8/2024</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4/8/2024</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4/8/2024</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09396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4/8/2024</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6008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2EAE4F46-A00E-42D2-8505-5ACFD69037C5}" type="datetimeFigureOut">
              <a:rPr lang="vi-VN"/>
              <a:pPr>
                <a:defRPr/>
              </a:pPr>
              <a:t>08/04/2024</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fld id="{962A3AB0-E8C3-4076-9231-981601F7C01C}" type="slidenum">
              <a:rPr lang="vi-VN" altLang="en-US"/>
              <a:pPr/>
              <a:t>‹#›</a:t>
            </a:fld>
            <a:endParaRPr lang="vi-VN" altLang="en-US"/>
          </a:p>
        </p:txBody>
      </p:sp>
    </p:spTree>
    <p:extLst>
      <p:ext uri="{BB962C8B-B14F-4D97-AF65-F5344CB8AC3E}">
        <p14:creationId xmlns:p14="http://schemas.microsoft.com/office/powerpoint/2010/main" val="1751149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3998DC14-553C-434A-9C13-1BD4F55E2959}" type="slidenum">
              <a:rPr lang="en-US" altLang="en-US"/>
              <a:pPr/>
              <a:t>‹#›</a:t>
            </a:fld>
            <a:endParaRPr lang="en-US" altLang="en-US"/>
          </a:p>
        </p:txBody>
      </p:sp>
    </p:spTree>
    <p:extLst>
      <p:ext uri="{BB962C8B-B14F-4D97-AF65-F5344CB8AC3E}">
        <p14:creationId xmlns:p14="http://schemas.microsoft.com/office/powerpoint/2010/main" val="4272950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4/8/2024</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 id="2147483675" r:id="rId8"/>
    <p:sldLayoutId id="2147483676"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4/8/2024</a:t>
            </a:fld>
            <a:endParaRPr lang="en-US"/>
          </a:p>
        </p:txBody>
      </p:sp>
      <p:sp>
        <p:nvSpPr>
          <p:cNvPr id="5" name="Footer Placeholder 4">
            <a:extLst>
              <a:ext uri="{FF2B5EF4-FFF2-40B4-BE49-F238E27FC236}">
                <a16:creationId xmlns:a16="http://schemas.microsoft.com/office/drawing/2014/main" xmlns=""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g"/><Relationship Id="rId1" Type="http://schemas.openxmlformats.org/officeDocument/2006/relationships/slideLayout" Target="../slideLayouts/slideLayout2.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image" Target="../media/image40.wmf"/><Relationship Id="rId18" Type="http://schemas.openxmlformats.org/officeDocument/2006/relationships/image" Target="../media/image44.wmf"/><Relationship Id="rId3" Type="http://schemas.openxmlformats.org/officeDocument/2006/relationships/oleObject" Target="../embeddings/oleObject1.bin"/><Relationship Id="rId7" Type="http://schemas.openxmlformats.org/officeDocument/2006/relationships/image" Target="../media/image34.wmf"/><Relationship Id="rId12" Type="http://schemas.openxmlformats.org/officeDocument/2006/relationships/image" Target="../media/image39.wmf"/><Relationship Id="rId17" Type="http://schemas.openxmlformats.org/officeDocument/2006/relationships/image" Target="../media/image43.wmf"/><Relationship Id="rId2" Type="http://schemas.openxmlformats.org/officeDocument/2006/relationships/slideLayout" Target="../slideLayouts/slideLayout9.xml"/><Relationship Id="rId16" Type="http://schemas.openxmlformats.org/officeDocument/2006/relationships/oleObject" Target="../embeddings/oleObject3.bin"/><Relationship Id="rId1" Type="http://schemas.openxmlformats.org/officeDocument/2006/relationships/vmlDrawing" Target="../drawings/vmlDrawing1.vml"/><Relationship Id="rId6" Type="http://schemas.openxmlformats.org/officeDocument/2006/relationships/image" Target="../media/image33.jpeg"/><Relationship Id="rId11" Type="http://schemas.openxmlformats.org/officeDocument/2006/relationships/image" Target="../media/image38.wmf"/><Relationship Id="rId5" Type="http://schemas.openxmlformats.org/officeDocument/2006/relationships/oleObject" Target="../embeddings/oleObject2.bin"/><Relationship Id="rId15" Type="http://schemas.openxmlformats.org/officeDocument/2006/relationships/image" Target="../media/image42.gif"/><Relationship Id="rId10" Type="http://schemas.openxmlformats.org/officeDocument/2006/relationships/image" Target="../media/image37.wmf"/><Relationship Id="rId19" Type="http://schemas.openxmlformats.org/officeDocument/2006/relationships/image" Target="../media/image45.wmf"/><Relationship Id="rId4" Type="http://schemas.openxmlformats.org/officeDocument/2006/relationships/image" Target="../media/image32.wmf"/><Relationship Id="rId9" Type="http://schemas.openxmlformats.org/officeDocument/2006/relationships/image" Target="../media/image36.wmf"/><Relationship Id="rId14" Type="http://schemas.openxmlformats.org/officeDocument/2006/relationships/image" Target="../media/image41.wmf"/></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3.png"/><Relationship Id="rId5" Type="http://schemas.microsoft.com/office/2007/relationships/media" Target="../media/media3.mp3"/><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3.png"/><Relationship Id="rId5" Type="http://schemas.microsoft.com/office/2007/relationships/media" Target="../media/media3.mp3"/><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audio" Target="../media/audio1.wav"/><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audio4.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audio" Target="../media/audio3.wav"/><Relationship Id="rId5" Type="http://schemas.microsoft.com/office/2007/relationships/media" Target="../media/media3.mp3"/><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8371" name="Picture 3" descr="Ảnh1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71601"/>
            <a:ext cx="6858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2" descr="BA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248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58374" name="WordArt 9"/>
          <p:cNvSpPr>
            <a:spLocks noChangeArrowheads="1" noChangeShapeType="1" noTextEdit="1"/>
          </p:cNvSpPr>
          <p:nvPr/>
        </p:nvSpPr>
        <p:spPr bwMode="auto">
          <a:xfrm>
            <a:off x="1524000" y="152400"/>
            <a:ext cx="9144000" cy="5181600"/>
          </a:xfrm>
          <a:prstGeom prst="rect">
            <a:avLst/>
          </a:prstGeom>
        </p:spPr>
        <p:txBody>
          <a:bodyPr wrap="none" fromWordArt="1">
            <a:prstTxWarp prst="textArchUpPour">
              <a:avLst>
                <a:gd name="adj1" fmla="val 10401667"/>
                <a:gd name="adj2" fmla="val 59546"/>
              </a:avLst>
            </a:prstTxWarp>
          </a:bodyPr>
          <a:lstStyle/>
          <a:p>
            <a:pPr algn="ctr"/>
            <a:r>
              <a:rPr lang="en-US" sz="3600" b="1" i="1" kern="10">
                <a:ln w="12700">
                  <a:solidFill>
                    <a:srgbClr val="FF0000"/>
                  </a:solidFill>
                  <a:round/>
                  <a:headEnd/>
                  <a:tailEnd/>
                </a:ln>
                <a:solidFill>
                  <a:srgbClr val="FFFF00"/>
                </a:solidFill>
                <a:effectLst>
                  <a:outerShdw dist="35921" dir="2700000" algn="ctr" rotWithShape="0">
                    <a:srgbClr val="C0C0C0">
                      <a:alpha val="50000"/>
                    </a:srgbClr>
                  </a:outerShdw>
                </a:effectLst>
                <a:latin typeface="Arial" panose="020B0604020202020204" pitchFamily="34" charset="0"/>
              </a:rPr>
              <a:t>kínhchào quý thầy, cô về dự giờ</a:t>
            </a:r>
          </a:p>
        </p:txBody>
      </p:sp>
      <p:pic>
        <p:nvPicPr>
          <p:cNvPr id="58375" name="Picture 7" descr="_DK8_1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24000" y="5511800"/>
            <a:ext cx="1371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descr="_DK8_1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20200" y="5257800"/>
            <a:ext cx="14478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9" descr="th_5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4401" y="2057400"/>
            <a:ext cx="340677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8378" name="Picture 10" descr="th_5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1752600"/>
            <a:ext cx="3417888" cy="4127500"/>
          </a:xfrm>
          <a:prstGeom prst="rect">
            <a:avLst/>
          </a:prstGeom>
          <a:noFill/>
          <a:extLst>
            <a:ext uri="{909E8E84-426E-40DD-AFC4-6F175D3DCCD1}">
              <a14:hiddenFill xmlns:a14="http://schemas.microsoft.com/office/drawing/2010/main">
                <a:solidFill>
                  <a:srgbClr val="FFFFFF"/>
                </a:solidFill>
              </a14:hiddenFill>
            </a:ext>
          </a:extLst>
        </p:spPr>
      </p:pic>
      <p:sp>
        <p:nvSpPr>
          <p:cNvPr id="58379" name="Text Box 11"/>
          <p:cNvSpPr txBox="1">
            <a:spLocks noChangeArrowheads="1"/>
          </p:cNvSpPr>
          <p:nvPr/>
        </p:nvSpPr>
        <p:spPr bwMode="auto">
          <a:xfrm>
            <a:off x="2057400" y="5029201"/>
            <a:ext cx="8153400" cy="1015663"/>
          </a:xfrm>
          <a:prstGeom prst="rect">
            <a:avLst/>
          </a:prstGeom>
          <a:solidFill>
            <a:srgbClr val="F6FDA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0000FF"/>
                </a:solidFill>
                <a:latin typeface="Arial" panose="020B0604020202020204" pitchFamily="34" charset="0"/>
              </a:rPr>
              <a:t>                </a:t>
            </a:r>
            <a:r>
              <a:rPr lang="en-US" altLang="en-US" sz="2400" b="1" dirty="0" err="1">
                <a:solidFill>
                  <a:srgbClr val="0000FF"/>
                </a:solidFill>
                <a:latin typeface="Arial" panose="020B0604020202020204" pitchFamily="34" charset="0"/>
              </a:rPr>
              <a:t>Người</a:t>
            </a:r>
            <a:r>
              <a:rPr lang="en-US" altLang="en-US" sz="2400" b="1" dirty="0">
                <a:solidFill>
                  <a:srgbClr val="0000FF"/>
                </a:solidFill>
                <a:latin typeface="Arial" panose="020B0604020202020204" pitchFamily="34" charset="0"/>
              </a:rPr>
              <a:t> </a:t>
            </a:r>
            <a:r>
              <a:rPr lang="en-US" altLang="en-US" sz="2400" b="1" dirty="0" err="1">
                <a:solidFill>
                  <a:srgbClr val="0000FF"/>
                </a:solidFill>
                <a:latin typeface="Arial" panose="020B0604020202020204" pitchFamily="34" charset="0"/>
              </a:rPr>
              <a:t>thực</a:t>
            </a:r>
            <a:r>
              <a:rPr lang="en-US" altLang="en-US" sz="2400" b="1" dirty="0">
                <a:solidFill>
                  <a:srgbClr val="0000FF"/>
                </a:solidFill>
                <a:latin typeface="Arial" panose="020B0604020202020204" pitchFamily="34" charset="0"/>
              </a:rPr>
              <a:t> </a:t>
            </a:r>
            <a:r>
              <a:rPr lang="en-US" altLang="en-US" sz="2400" b="1" dirty="0" err="1">
                <a:solidFill>
                  <a:srgbClr val="0000FF"/>
                </a:solidFill>
                <a:latin typeface="Arial" panose="020B0604020202020204" pitchFamily="34" charset="0"/>
              </a:rPr>
              <a:t>hiện</a:t>
            </a:r>
            <a:r>
              <a:rPr lang="en-US" altLang="en-US" sz="2400" b="1" dirty="0">
                <a:solidFill>
                  <a:srgbClr val="0000FF"/>
                </a:solidFill>
                <a:latin typeface="Arial" panose="020B0604020202020204" pitchFamily="34" charset="0"/>
              </a:rPr>
              <a:t> :</a:t>
            </a:r>
            <a:r>
              <a:rPr lang="en-US" altLang="en-US" sz="2400" b="1" dirty="0">
                <a:solidFill>
                  <a:srgbClr val="FF3300"/>
                </a:solidFill>
                <a:latin typeface="Arial" panose="020B0604020202020204" pitchFamily="34" charset="0"/>
              </a:rPr>
              <a:t> </a:t>
            </a:r>
            <a:r>
              <a:rPr lang="en-US" altLang="en-US" sz="2400" b="1" dirty="0" err="1">
                <a:solidFill>
                  <a:srgbClr val="FF0066"/>
                </a:solidFill>
                <a:latin typeface="Arial" panose="020B0604020202020204" pitchFamily="34" charset="0"/>
              </a:rPr>
              <a:t>Trương</a:t>
            </a:r>
            <a:r>
              <a:rPr lang="en-US" altLang="en-US" sz="2400" b="1" dirty="0">
                <a:solidFill>
                  <a:srgbClr val="FF0066"/>
                </a:solidFill>
                <a:latin typeface="Arial" panose="020B0604020202020204" pitchFamily="34" charset="0"/>
              </a:rPr>
              <a:t> </a:t>
            </a:r>
            <a:r>
              <a:rPr lang="en-US" altLang="en-US" sz="2400" b="1" dirty="0" err="1">
                <a:solidFill>
                  <a:srgbClr val="FF0066"/>
                </a:solidFill>
                <a:latin typeface="Arial" panose="020B0604020202020204" pitchFamily="34" charset="0"/>
              </a:rPr>
              <a:t>Thị</a:t>
            </a:r>
            <a:r>
              <a:rPr lang="en-US" altLang="en-US" sz="2400" b="1" dirty="0">
                <a:solidFill>
                  <a:srgbClr val="FF0066"/>
                </a:solidFill>
                <a:latin typeface="Arial" panose="020B0604020202020204" pitchFamily="34" charset="0"/>
              </a:rPr>
              <a:t> </a:t>
            </a:r>
            <a:r>
              <a:rPr lang="en-US" altLang="en-US" sz="2400" b="1" dirty="0" err="1">
                <a:solidFill>
                  <a:srgbClr val="FF0066"/>
                </a:solidFill>
                <a:latin typeface="Arial" panose="020B0604020202020204" pitchFamily="34" charset="0"/>
              </a:rPr>
              <a:t>Bình</a:t>
            </a:r>
            <a:endParaRPr lang="en-US" altLang="en-US" sz="2400" b="1" dirty="0">
              <a:solidFill>
                <a:srgbClr val="FF0066"/>
              </a:solidFill>
              <a:latin typeface="Arial" panose="020B0604020202020204" pitchFamily="34" charset="0"/>
            </a:endParaRPr>
          </a:p>
          <a:p>
            <a:pPr>
              <a:spcBef>
                <a:spcPct val="50000"/>
              </a:spcBef>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Năm</a:t>
            </a: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học</a:t>
            </a:r>
            <a:r>
              <a:rPr lang="en-US" altLang="en-US" sz="2400" b="1" dirty="0">
                <a:solidFill>
                  <a:srgbClr val="FF0000"/>
                </a:solidFill>
                <a:latin typeface="Arial" panose="020B0604020202020204" pitchFamily="34" charset="0"/>
              </a:rPr>
              <a:t> : </a:t>
            </a:r>
            <a:r>
              <a:rPr lang="vi-VN" altLang="en-US" sz="2400" b="1" dirty="0" smtClean="0">
                <a:solidFill>
                  <a:srgbClr val="FF0000"/>
                </a:solidFill>
                <a:latin typeface="Arial" panose="020B0604020202020204" pitchFamily="34" charset="0"/>
              </a:rPr>
              <a:t>2023</a:t>
            </a:r>
            <a:r>
              <a:rPr lang="en-US" altLang="en-US" sz="2400" b="1" dirty="0" smtClean="0">
                <a:solidFill>
                  <a:srgbClr val="FF0000"/>
                </a:solidFill>
                <a:latin typeface="Arial" panose="020B0604020202020204" pitchFamily="34" charset="0"/>
              </a:rPr>
              <a:t> </a:t>
            </a:r>
            <a:r>
              <a:rPr lang="en-US" altLang="en-US" sz="2400" b="1" dirty="0">
                <a:solidFill>
                  <a:srgbClr val="FF0000"/>
                </a:solidFill>
                <a:latin typeface="Arial" panose="020B0604020202020204" pitchFamily="34" charset="0"/>
              </a:rPr>
              <a:t>- </a:t>
            </a:r>
            <a:r>
              <a:rPr lang="vi-VN" altLang="en-US" sz="2400" b="1" dirty="0" smtClean="0">
                <a:solidFill>
                  <a:srgbClr val="FF0000"/>
                </a:solidFill>
                <a:latin typeface="Arial" panose="020B0604020202020204" pitchFamily="34" charset="0"/>
              </a:rPr>
              <a:t>2024</a:t>
            </a:r>
            <a:endParaRPr lang="en-US" altLang="en-US" sz="2400" b="1" dirty="0">
              <a:solidFill>
                <a:srgbClr val="FF0066"/>
              </a:solidFill>
              <a:latin typeface="Arial" panose="020B0604020202020204" pitchFamily="34" charset="0"/>
            </a:endParaRPr>
          </a:p>
        </p:txBody>
      </p:sp>
      <p:grpSp>
        <p:nvGrpSpPr>
          <p:cNvPr id="58380" name="Group 12"/>
          <p:cNvGrpSpPr>
            <a:grpSpLocks/>
          </p:cNvGrpSpPr>
          <p:nvPr/>
        </p:nvGrpSpPr>
        <p:grpSpPr bwMode="auto">
          <a:xfrm>
            <a:off x="2971800" y="1981200"/>
            <a:ext cx="6324600" cy="3016250"/>
            <a:chOff x="720" y="1248"/>
            <a:chExt cx="3984" cy="1900"/>
          </a:xfrm>
        </p:grpSpPr>
        <p:grpSp>
          <p:nvGrpSpPr>
            <p:cNvPr id="58381" name="Group 13"/>
            <p:cNvGrpSpPr>
              <a:grpSpLocks/>
            </p:cNvGrpSpPr>
            <p:nvPr/>
          </p:nvGrpSpPr>
          <p:grpSpPr bwMode="auto">
            <a:xfrm>
              <a:off x="720" y="1248"/>
              <a:ext cx="3984" cy="1900"/>
              <a:chOff x="2169" y="2610"/>
              <a:chExt cx="1482" cy="657"/>
            </a:xfrm>
          </p:grpSpPr>
          <p:sp>
            <p:nvSpPr>
              <p:cNvPr id="58382" name="Freeform 14"/>
              <p:cNvSpPr>
                <a:spLocks/>
              </p:cNvSpPr>
              <p:nvPr/>
            </p:nvSpPr>
            <p:spPr bwMode="auto">
              <a:xfrm>
                <a:off x="2169" y="2610"/>
                <a:ext cx="1482" cy="657"/>
              </a:xfrm>
              <a:custGeom>
                <a:avLst/>
                <a:gdLst>
                  <a:gd name="T0" fmla="*/ 597 w 2966"/>
                  <a:gd name="T1" fmla="*/ 32 h 1314"/>
                  <a:gd name="T2" fmla="*/ 743 w 2966"/>
                  <a:gd name="T3" fmla="*/ 66 h 1314"/>
                  <a:gd name="T4" fmla="*/ 877 w 2966"/>
                  <a:gd name="T5" fmla="*/ 68 h 1314"/>
                  <a:gd name="T6" fmla="*/ 1005 w 2966"/>
                  <a:gd name="T7" fmla="*/ 58 h 1314"/>
                  <a:gd name="T8" fmla="*/ 1123 w 2966"/>
                  <a:gd name="T9" fmla="*/ 45 h 1314"/>
                  <a:gd name="T10" fmla="*/ 1233 w 2966"/>
                  <a:gd name="T11" fmla="*/ 42 h 1314"/>
                  <a:gd name="T12" fmla="*/ 1338 w 2966"/>
                  <a:gd name="T13" fmla="*/ 64 h 1314"/>
                  <a:gd name="T14" fmla="*/ 1437 w 2966"/>
                  <a:gd name="T15" fmla="*/ 124 h 1314"/>
                  <a:gd name="T16" fmla="*/ 1534 w 2966"/>
                  <a:gd name="T17" fmla="*/ 129 h 1314"/>
                  <a:gd name="T18" fmla="*/ 1621 w 2966"/>
                  <a:gd name="T19" fmla="*/ 66 h 1314"/>
                  <a:gd name="T20" fmla="*/ 1696 w 2966"/>
                  <a:gd name="T21" fmla="*/ 30 h 1314"/>
                  <a:gd name="T22" fmla="*/ 1767 w 2966"/>
                  <a:gd name="T23" fmla="*/ 13 h 1314"/>
                  <a:gd name="T24" fmla="*/ 1827 w 2966"/>
                  <a:gd name="T25" fmla="*/ 11 h 1314"/>
                  <a:gd name="T26" fmla="*/ 1887 w 2966"/>
                  <a:gd name="T27" fmla="*/ 21 h 1314"/>
                  <a:gd name="T28" fmla="*/ 1947 w 2966"/>
                  <a:gd name="T29" fmla="*/ 34 h 1314"/>
                  <a:gd name="T30" fmla="*/ 2015 w 2966"/>
                  <a:gd name="T31" fmla="*/ 47 h 1314"/>
                  <a:gd name="T32" fmla="*/ 2092 w 2966"/>
                  <a:gd name="T33" fmla="*/ 60 h 1314"/>
                  <a:gd name="T34" fmla="*/ 2178 w 2966"/>
                  <a:gd name="T35" fmla="*/ 64 h 1314"/>
                  <a:gd name="T36" fmla="*/ 2280 w 2966"/>
                  <a:gd name="T37" fmla="*/ 58 h 1314"/>
                  <a:gd name="T38" fmla="*/ 2395 w 2966"/>
                  <a:gd name="T39" fmla="*/ 37 h 1314"/>
                  <a:gd name="T40" fmla="*/ 2469 w 2966"/>
                  <a:gd name="T41" fmla="*/ 45 h 1314"/>
                  <a:gd name="T42" fmla="*/ 2500 w 2966"/>
                  <a:gd name="T43" fmla="*/ 105 h 1314"/>
                  <a:gd name="T44" fmla="*/ 2544 w 2966"/>
                  <a:gd name="T45" fmla="*/ 165 h 1314"/>
                  <a:gd name="T46" fmla="*/ 2589 w 2966"/>
                  <a:gd name="T47" fmla="*/ 207 h 1314"/>
                  <a:gd name="T48" fmla="*/ 2966 w 2966"/>
                  <a:gd name="T49" fmla="*/ 1252 h 1314"/>
                  <a:gd name="T50" fmla="*/ 1675 w 2966"/>
                  <a:gd name="T51" fmla="*/ 1254 h 1314"/>
                  <a:gd name="T52" fmla="*/ 1696 w 2966"/>
                  <a:gd name="T53" fmla="*/ 1273 h 1314"/>
                  <a:gd name="T54" fmla="*/ 1715 w 2966"/>
                  <a:gd name="T55" fmla="*/ 1293 h 1314"/>
                  <a:gd name="T56" fmla="*/ 1704 w 2966"/>
                  <a:gd name="T57" fmla="*/ 1312 h 1314"/>
                  <a:gd name="T58" fmla="*/ 1636 w 2966"/>
                  <a:gd name="T59" fmla="*/ 1314 h 1314"/>
                  <a:gd name="T60" fmla="*/ 1514 w 2966"/>
                  <a:gd name="T61" fmla="*/ 1314 h 1314"/>
                  <a:gd name="T62" fmla="*/ 1382 w 2966"/>
                  <a:gd name="T63" fmla="*/ 1314 h 1314"/>
                  <a:gd name="T64" fmla="*/ 1293 w 2966"/>
                  <a:gd name="T65" fmla="*/ 1314 h 1314"/>
                  <a:gd name="T66" fmla="*/ 1249 w 2966"/>
                  <a:gd name="T67" fmla="*/ 1312 h 1314"/>
                  <a:gd name="T68" fmla="*/ 1231 w 2966"/>
                  <a:gd name="T69" fmla="*/ 1293 h 1314"/>
                  <a:gd name="T70" fmla="*/ 1246 w 2966"/>
                  <a:gd name="T71" fmla="*/ 1273 h 1314"/>
                  <a:gd name="T72" fmla="*/ 1267 w 2966"/>
                  <a:gd name="T73" fmla="*/ 1254 h 1314"/>
                  <a:gd name="T74" fmla="*/ 0 w 2966"/>
                  <a:gd name="T75" fmla="*/ 1252 h 1314"/>
                  <a:gd name="T76" fmla="*/ 345 w 2966"/>
                  <a:gd name="T77" fmla="*/ 197 h 1314"/>
                  <a:gd name="T78" fmla="*/ 388 w 2966"/>
                  <a:gd name="T79" fmla="*/ 168 h 1314"/>
                  <a:gd name="T80" fmla="*/ 426 w 2966"/>
                  <a:gd name="T81" fmla="*/ 126 h 1314"/>
                  <a:gd name="T82" fmla="*/ 456 w 2966"/>
                  <a:gd name="T83" fmla="*/ 77 h 1314"/>
                  <a:gd name="T84" fmla="*/ 505 w 2966"/>
                  <a:gd name="T85" fmla="*/ 55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66" h="1314">
                    <a:moveTo>
                      <a:pt x="518" y="0"/>
                    </a:moveTo>
                    <a:lnTo>
                      <a:pt x="597" y="32"/>
                    </a:lnTo>
                    <a:lnTo>
                      <a:pt x="670" y="53"/>
                    </a:lnTo>
                    <a:lnTo>
                      <a:pt x="743" y="66"/>
                    </a:lnTo>
                    <a:lnTo>
                      <a:pt x="812" y="71"/>
                    </a:lnTo>
                    <a:lnTo>
                      <a:pt x="877" y="68"/>
                    </a:lnTo>
                    <a:lnTo>
                      <a:pt x="942" y="66"/>
                    </a:lnTo>
                    <a:lnTo>
                      <a:pt x="1005" y="58"/>
                    </a:lnTo>
                    <a:lnTo>
                      <a:pt x="1066" y="51"/>
                    </a:lnTo>
                    <a:lnTo>
                      <a:pt x="1123" y="45"/>
                    </a:lnTo>
                    <a:lnTo>
                      <a:pt x="1178" y="42"/>
                    </a:lnTo>
                    <a:lnTo>
                      <a:pt x="1233" y="42"/>
                    </a:lnTo>
                    <a:lnTo>
                      <a:pt x="1285" y="51"/>
                    </a:lnTo>
                    <a:lnTo>
                      <a:pt x="1338" y="64"/>
                    </a:lnTo>
                    <a:lnTo>
                      <a:pt x="1388" y="87"/>
                    </a:lnTo>
                    <a:lnTo>
                      <a:pt x="1437" y="124"/>
                    </a:lnTo>
                    <a:lnTo>
                      <a:pt x="1484" y="171"/>
                    </a:lnTo>
                    <a:lnTo>
                      <a:pt x="1534" y="129"/>
                    </a:lnTo>
                    <a:lnTo>
                      <a:pt x="1578" y="92"/>
                    </a:lnTo>
                    <a:lnTo>
                      <a:pt x="1621" y="66"/>
                    </a:lnTo>
                    <a:lnTo>
                      <a:pt x="1660" y="42"/>
                    </a:lnTo>
                    <a:lnTo>
                      <a:pt x="1696" y="30"/>
                    </a:lnTo>
                    <a:lnTo>
                      <a:pt x="1733" y="19"/>
                    </a:lnTo>
                    <a:lnTo>
                      <a:pt x="1767" y="13"/>
                    </a:lnTo>
                    <a:lnTo>
                      <a:pt x="1799" y="11"/>
                    </a:lnTo>
                    <a:lnTo>
                      <a:pt x="1827" y="11"/>
                    </a:lnTo>
                    <a:lnTo>
                      <a:pt x="1856" y="17"/>
                    </a:lnTo>
                    <a:lnTo>
                      <a:pt x="1887" y="21"/>
                    </a:lnTo>
                    <a:lnTo>
                      <a:pt x="1916" y="27"/>
                    </a:lnTo>
                    <a:lnTo>
                      <a:pt x="1947" y="34"/>
                    </a:lnTo>
                    <a:lnTo>
                      <a:pt x="1981" y="42"/>
                    </a:lnTo>
                    <a:lnTo>
                      <a:pt x="2015" y="47"/>
                    </a:lnTo>
                    <a:lnTo>
                      <a:pt x="2052" y="55"/>
                    </a:lnTo>
                    <a:lnTo>
                      <a:pt x="2092" y="60"/>
                    </a:lnTo>
                    <a:lnTo>
                      <a:pt x="2133" y="64"/>
                    </a:lnTo>
                    <a:lnTo>
                      <a:pt x="2178" y="64"/>
                    </a:lnTo>
                    <a:lnTo>
                      <a:pt x="2227" y="64"/>
                    </a:lnTo>
                    <a:lnTo>
                      <a:pt x="2280" y="58"/>
                    </a:lnTo>
                    <a:lnTo>
                      <a:pt x="2335" y="51"/>
                    </a:lnTo>
                    <a:lnTo>
                      <a:pt x="2395" y="37"/>
                    </a:lnTo>
                    <a:lnTo>
                      <a:pt x="2461" y="21"/>
                    </a:lnTo>
                    <a:lnTo>
                      <a:pt x="2469" y="45"/>
                    </a:lnTo>
                    <a:lnTo>
                      <a:pt x="2484" y="74"/>
                    </a:lnTo>
                    <a:lnTo>
                      <a:pt x="2500" y="105"/>
                    </a:lnTo>
                    <a:lnTo>
                      <a:pt x="2521" y="137"/>
                    </a:lnTo>
                    <a:lnTo>
                      <a:pt x="2544" y="165"/>
                    </a:lnTo>
                    <a:lnTo>
                      <a:pt x="2568" y="192"/>
                    </a:lnTo>
                    <a:lnTo>
                      <a:pt x="2589" y="207"/>
                    </a:lnTo>
                    <a:lnTo>
                      <a:pt x="2613" y="216"/>
                    </a:lnTo>
                    <a:lnTo>
                      <a:pt x="2966" y="1252"/>
                    </a:lnTo>
                    <a:lnTo>
                      <a:pt x="1670" y="1252"/>
                    </a:lnTo>
                    <a:lnTo>
                      <a:pt x="1675" y="1254"/>
                    </a:lnTo>
                    <a:lnTo>
                      <a:pt x="1683" y="1263"/>
                    </a:lnTo>
                    <a:lnTo>
                      <a:pt x="1696" y="1273"/>
                    </a:lnTo>
                    <a:lnTo>
                      <a:pt x="1707" y="1283"/>
                    </a:lnTo>
                    <a:lnTo>
                      <a:pt x="1715" y="1293"/>
                    </a:lnTo>
                    <a:lnTo>
                      <a:pt x="1715" y="1304"/>
                    </a:lnTo>
                    <a:lnTo>
                      <a:pt x="1704" y="1312"/>
                    </a:lnTo>
                    <a:lnTo>
                      <a:pt x="1678" y="1314"/>
                    </a:lnTo>
                    <a:lnTo>
                      <a:pt x="1636" y="1314"/>
                    </a:lnTo>
                    <a:lnTo>
                      <a:pt x="1578" y="1314"/>
                    </a:lnTo>
                    <a:lnTo>
                      <a:pt x="1514" y="1314"/>
                    </a:lnTo>
                    <a:lnTo>
                      <a:pt x="1445" y="1314"/>
                    </a:lnTo>
                    <a:lnTo>
                      <a:pt x="1382" y="1314"/>
                    </a:lnTo>
                    <a:lnTo>
                      <a:pt x="1330" y="1314"/>
                    </a:lnTo>
                    <a:lnTo>
                      <a:pt x="1293" y="1314"/>
                    </a:lnTo>
                    <a:lnTo>
                      <a:pt x="1280" y="1314"/>
                    </a:lnTo>
                    <a:lnTo>
                      <a:pt x="1249" y="1312"/>
                    </a:lnTo>
                    <a:lnTo>
                      <a:pt x="1233" y="1304"/>
                    </a:lnTo>
                    <a:lnTo>
                      <a:pt x="1231" y="1293"/>
                    </a:lnTo>
                    <a:lnTo>
                      <a:pt x="1236" y="1283"/>
                    </a:lnTo>
                    <a:lnTo>
                      <a:pt x="1246" y="1273"/>
                    </a:lnTo>
                    <a:lnTo>
                      <a:pt x="1259" y="1263"/>
                    </a:lnTo>
                    <a:lnTo>
                      <a:pt x="1267" y="1254"/>
                    </a:lnTo>
                    <a:lnTo>
                      <a:pt x="1272" y="1252"/>
                    </a:lnTo>
                    <a:lnTo>
                      <a:pt x="0" y="1252"/>
                    </a:lnTo>
                    <a:lnTo>
                      <a:pt x="327" y="203"/>
                    </a:lnTo>
                    <a:lnTo>
                      <a:pt x="345" y="197"/>
                    </a:lnTo>
                    <a:lnTo>
                      <a:pt x="366" y="186"/>
                    </a:lnTo>
                    <a:lnTo>
                      <a:pt x="388" y="168"/>
                    </a:lnTo>
                    <a:lnTo>
                      <a:pt x="409" y="150"/>
                    </a:lnTo>
                    <a:lnTo>
                      <a:pt x="426" y="126"/>
                    </a:lnTo>
                    <a:lnTo>
                      <a:pt x="443" y="103"/>
                    </a:lnTo>
                    <a:lnTo>
                      <a:pt x="456" y="77"/>
                    </a:lnTo>
                    <a:lnTo>
                      <a:pt x="466" y="53"/>
                    </a:lnTo>
                    <a:lnTo>
                      <a:pt x="505" y="55"/>
                    </a:lnTo>
                    <a:lnTo>
                      <a:pt x="5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83" name="Freeform 15"/>
              <p:cNvSpPr>
                <a:spLocks/>
              </p:cNvSpPr>
              <p:nvPr/>
            </p:nvSpPr>
            <p:spPr bwMode="auto">
              <a:xfrm>
                <a:off x="2807" y="3206"/>
                <a:ext cx="193" cy="47"/>
              </a:xfrm>
              <a:custGeom>
                <a:avLst/>
                <a:gdLst>
                  <a:gd name="T0" fmla="*/ 0 w 384"/>
                  <a:gd name="T1" fmla="*/ 94 h 94"/>
                  <a:gd name="T2" fmla="*/ 384 w 384"/>
                  <a:gd name="T3" fmla="*/ 94 h 94"/>
                  <a:gd name="T4" fmla="*/ 361 w 384"/>
                  <a:gd name="T5" fmla="*/ 84 h 94"/>
                  <a:gd name="T6" fmla="*/ 337 w 384"/>
                  <a:gd name="T7" fmla="*/ 71 h 94"/>
                  <a:gd name="T8" fmla="*/ 313 w 384"/>
                  <a:gd name="T9" fmla="*/ 56 h 94"/>
                  <a:gd name="T10" fmla="*/ 292 w 384"/>
                  <a:gd name="T11" fmla="*/ 39 h 94"/>
                  <a:gd name="T12" fmla="*/ 272 w 384"/>
                  <a:gd name="T13" fmla="*/ 24 h 94"/>
                  <a:gd name="T14" fmla="*/ 251 w 384"/>
                  <a:gd name="T15" fmla="*/ 11 h 94"/>
                  <a:gd name="T16" fmla="*/ 230 w 384"/>
                  <a:gd name="T17" fmla="*/ 3 h 94"/>
                  <a:gd name="T18" fmla="*/ 206 w 384"/>
                  <a:gd name="T19" fmla="*/ 0 h 94"/>
                  <a:gd name="T20" fmla="*/ 172 w 384"/>
                  <a:gd name="T21" fmla="*/ 3 h 94"/>
                  <a:gd name="T22" fmla="*/ 141 w 384"/>
                  <a:gd name="T23" fmla="*/ 13 h 94"/>
                  <a:gd name="T24" fmla="*/ 114 w 384"/>
                  <a:gd name="T25" fmla="*/ 26 h 94"/>
                  <a:gd name="T26" fmla="*/ 91 w 384"/>
                  <a:gd name="T27" fmla="*/ 39 h 94"/>
                  <a:gd name="T28" fmla="*/ 67 w 384"/>
                  <a:gd name="T29" fmla="*/ 58 h 94"/>
                  <a:gd name="T30" fmla="*/ 47 w 384"/>
                  <a:gd name="T31" fmla="*/ 71 h 94"/>
                  <a:gd name="T32" fmla="*/ 24 w 384"/>
                  <a:gd name="T33" fmla="*/ 84 h 94"/>
                  <a:gd name="T34" fmla="*/ 0 w 384"/>
                  <a:gd name="T3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4" h="94">
                    <a:moveTo>
                      <a:pt x="0" y="94"/>
                    </a:moveTo>
                    <a:lnTo>
                      <a:pt x="384" y="94"/>
                    </a:lnTo>
                    <a:lnTo>
                      <a:pt x="361" y="84"/>
                    </a:lnTo>
                    <a:lnTo>
                      <a:pt x="337" y="71"/>
                    </a:lnTo>
                    <a:lnTo>
                      <a:pt x="313" y="56"/>
                    </a:lnTo>
                    <a:lnTo>
                      <a:pt x="292" y="39"/>
                    </a:lnTo>
                    <a:lnTo>
                      <a:pt x="272" y="24"/>
                    </a:lnTo>
                    <a:lnTo>
                      <a:pt x="251" y="11"/>
                    </a:lnTo>
                    <a:lnTo>
                      <a:pt x="230" y="3"/>
                    </a:lnTo>
                    <a:lnTo>
                      <a:pt x="206" y="0"/>
                    </a:lnTo>
                    <a:lnTo>
                      <a:pt x="172" y="3"/>
                    </a:lnTo>
                    <a:lnTo>
                      <a:pt x="141" y="13"/>
                    </a:lnTo>
                    <a:lnTo>
                      <a:pt x="114" y="26"/>
                    </a:lnTo>
                    <a:lnTo>
                      <a:pt x="91" y="39"/>
                    </a:lnTo>
                    <a:lnTo>
                      <a:pt x="67" y="58"/>
                    </a:lnTo>
                    <a:lnTo>
                      <a:pt x="47" y="71"/>
                    </a:lnTo>
                    <a:lnTo>
                      <a:pt x="24" y="84"/>
                    </a:lnTo>
                    <a:lnTo>
                      <a:pt x="0"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84" name="Freeform 16"/>
              <p:cNvSpPr>
                <a:spLocks/>
              </p:cNvSpPr>
              <p:nvPr/>
            </p:nvSpPr>
            <p:spPr bwMode="auto">
              <a:xfrm>
                <a:off x="2202" y="2688"/>
                <a:ext cx="185" cy="498"/>
              </a:xfrm>
              <a:custGeom>
                <a:avLst/>
                <a:gdLst>
                  <a:gd name="T0" fmla="*/ 291 w 369"/>
                  <a:gd name="T1" fmla="*/ 73 h 994"/>
                  <a:gd name="T2" fmla="*/ 0 w 369"/>
                  <a:gd name="T3" fmla="*/ 994 h 994"/>
                  <a:gd name="T4" fmla="*/ 18 w 369"/>
                  <a:gd name="T5" fmla="*/ 983 h 994"/>
                  <a:gd name="T6" fmla="*/ 39 w 369"/>
                  <a:gd name="T7" fmla="*/ 968 h 994"/>
                  <a:gd name="T8" fmla="*/ 60 w 369"/>
                  <a:gd name="T9" fmla="*/ 947 h 994"/>
                  <a:gd name="T10" fmla="*/ 84 w 369"/>
                  <a:gd name="T11" fmla="*/ 927 h 994"/>
                  <a:gd name="T12" fmla="*/ 105 w 369"/>
                  <a:gd name="T13" fmla="*/ 903 h 994"/>
                  <a:gd name="T14" fmla="*/ 126 w 369"/>
                  <a:gd name="T15" fmla="*/ 882 h 994"/>
                  <a:gd name="T16" fmla="*/ 144 w 369"/>
                  <a:gd name="T17" fmla="*/ 858 h 994"/>
                  <a:gd name="T18" fmla="*/ 157 w 369"/>
                  <a:gd name="T19" fmla="*/ 837 h 994"/>
                  <a:gd name="T20" fmla="*/ 369 w 369"/>
                  <a:gd name="T21" fmla="*/ 0 h 994"/>
                  <a:gd name="T22" fmla="*/ 364 w 369"/>
                  <a:gd name="T23" fmla="*/ 7 h 994"/>
                  <a:gd name="T24" fmla="*/ 356 w 369"/>
                  <a:gd name="T25" fmla="*/ 18 h 994"/>
                  <a:gd name="T26" fmla="*/ 345 w 369"/>
                  <a:gd name="T27" fmla="*/ 28 h 994"/>
                  <a:gd name="T28" fmla="*/ 338 w 369"/>
                  <a:gd name="T29" fmla="*/ 39 h 994"/>
                  <a:gd name="T30" fmla="*/ 324 w 369"/>
                  <a:gd name="T31" fmla="*/ 49 h 994"/>
                  <a:gd name="T32" fmla="*/ 315 w 369"/>
                  <a:gd name="T33" fmla="*/ 58 h 994"/>
                  <a:gd name="T34" fmla="*/ 304 w 369"/>
                  <a:gd name="T35" fmla="*/ 65 h 994"/>
                  <a:gd name="T36" fmla="*/ 291 w 369"/>
                  <a:gd name="T37" fmla="*/ 73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9" h="994">
                    <a:moveTo>
                      <a:pt x="291" y="73"/>
                    </a:moveTo>
                    <a:lnTo>
                      <a:pt x="0" y="994"/>
                    </a:lnTo>
                    <a:lnTo>
                      <a:pt x="18" y="983"/>
                    </a:lnTo>
                    <a:lnTo>
                      <a:pt x="39" y="968"/>
                    </a:lnTo>
                    <a:lnTo>
                      <a:pt x="60" y="947"/>
                    </a:lnTo>
                    <a:lnTo>
                      <a:pt x="84" y="927"/>
                    </a:lnTo>
                    <a:lnTo>
                      <a:pt x="105" y="903"/>
                    </a:lnTo>
                    <a:lnTo>
                      <a:pt x="126" y="882"/>
                    </a:lnTo>
                    <a:lnTo>
                      <a:pt x="144" y="858"/>
                    </a:lnTo>
                    <a:lnTo>
                      <a:pt x="157" y="837"/>
                    </a:lnTo>
                    <a:lnTo>
                      <a:pt x="369" y="0"/>
                    </a:lnTo>
                    <a:lnTo>
                      <a:pt x="364" y="7"/>
                    </a:lnTo>
                    <a:lnTo>
                      <a:pt x="356" y="18"/>
                    </a:lnTo>
                    <a:lnTo>
                      <a:pt x="345" y="28"/>
                    </a:lnTo>
                    <a:lnTo>
                      <a:pt x="338" y="39"/>
                    </a:lnTo>
                    <a:lnTo>
                      <a:pt x="324" y="49"/>
                    </a:lnTo>
                    <a:lnTo>
                      <a:pt x="315" y="58"/>
                    </a:lnTo>
                    <a:lnTo>
                      <a:pt x="304" y="65"/>
                    </a:lnTo>
                    <a:lnTo>
                      <a:pt x="291" y="73"/>
                    </a:lnTo>
                    <a:close/>
                  </a:path>
                </a:pathLst>
              </a:custGeom>
              <a:solidFill>
                <a:srgbClr val="3F9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85" name="Freeform 17"/>
              <p:cNvSpPr>
                <a:spLocks/>
              </p:cNvSpPr>
              <p:nvPr/>
            </p:nvSpPr>
            <p:spPr bwMode="auto">
              <a:xfrm>
                <a:off x="2916" y="3082"/>
                <a:ext cx="610" cy="110"/>
              </a:xfrm>
              <a:custGeom>
                <a:avLst/>
                <a:gdLst>
                  <a:gd name="T0" fmla="*/ 0 w 1220"/>
                  <a:gd name="T1" fmla="*/ 154 h 219"/>
                  <a:gd name="T2" fmla="*/ 68 w 1220"/>
                  <a:gd name="T3" fmla="*/ 94 h 219"/>
                  <a:gd name="T4" fmla="*/ 144 w 1220"/>
                  <a:gd name="T5" fmla="*/ 49 h 219"/>
                  <a:gd name="T6" fmla="*/ 222 w 1220"/>
                  <a:gd name="T7" fmla="*/ 21 h 219"/>
                  <a:gd name="T8" fmla="*/ 304 w 1220"/>
                  <a:gd name="T9" fmla="*/ 5 h 219"/>
                  <a:gd name="T10" fmla="*/ 390 w 1220"/>
                  <a:gd name="T11" fmla="*/ 0 h 219"/>
                  <a:gd name="T12" fmla="*/ 476 w 1220"/>
                  <a:gd name="T13" fmla="*/ 2 h 219"/>
                  <a:gd name="T14" fmla="*/ 563 w 1220"/>
                  <a:gd name="T15" fmla="*/ 13 h 219"/>
                  <a:gd name="T16" fmla="*/ 649 w 1220"/>
                  <a:gd name="T17" fmla="*/ 26 h 219"/>
                  <a:gd name="T18" fmla="*/ 732 w 1220"/>
                  <a:gd name="T19" fmla="*/ 43 h 219"/>
                  <a:gd name="T20" fmla="*/ 814 w 1220"/>
                  <a:gd name="T21" fmla="*/ 65 h 219"/>
                  <a:gd name="T22" fmla="*/ 893 w 1220"/>
                  <a:gd name="T23" fmla="*/ 83 h 219"/>
                  <a:gd name="T24" fmla="*/ 966 w 1220"/>
                  <a:gd name="T25" fmla="*/ 99 h 219"/>
                  <a:gd name="T26" fmla="*/ 1034 w 1220"/>
                  <a:gd name="T27" fmla="*/ 109 h 219"/>
                  <a:gd name="T28" fmla="*/ 1096 w 1220"/>
                  <a:gd name="T29" fmla="*/ 115 h 219"/>
                  <a:gd name="T30" fmla="*/ 1152 w 1220"/>
                  <a:gd name="T31" fmla="*/ 109 h 219"/>
                  <a:gd name="T32" fmla="*/ 1196 w 1220"/>
                  <a:gd name="T33" fmla="*/ 96 h 219"/>
                  <a:gd name="T34" fmla="*/ 1220 w 1220"/>
                  <a:gd name="T35" fmla="*/ 130 h 219"/>
                  <a:gd name="T36" fmla="*/ 1165 w 1220"/>
                  <a:gd name="T37" fmla="*/ 148 h 219"/>
                  <a:gd name="T38" fmla="*/ 1107 w 1220"/>
                  <a:gd name="T39" fmla="*/ 154 h 219"/>
                  <a:gd name="T40" fmla="*/ 1045 w 1220"/>
                  <a:gd name="T41" fmla="*/ 152 h 219"/>
                  <a:gd name="T42" fmla="*/ 979 w 1220"/>
                  <a:gd name="T43" fmla="*/ 143 h 219"/>
                  <a:gd name="T44" fmla="*/ 910 w 1220"/>
                  <a:gd name="T45" fmla="*/ 130 h 219"/>
                  <a:gd name="T46" fmla="*/ 840 w 1220"/>
                  <a:gd name="T47" fmla="*/ 112 h 219"/>
                  <a:gd name="T48" fmla="*/ 767 w 1220"/>
                  <a:gd name="T49" fmla="*/ 96 h 219"/>
                  <a:gd name="T50" fmla="*/ 688 w 1220"/>
                  <a:gd name="T51" fmla="*/ 78 h 219"/>
                  <a:gd name="T52" fmla="*/ 610 w 1220"/>
                  <a:gd name="T53" fmla="*/ 65 h 219"/>
                  <a:gd name="T54" fmla="*/ 529 w 1220"/>
                  <a:gd name="T55" fmla="*/ 57 h 219"/>
                  <a:gd name="T56" fmla="*/ 445 w 1220"/>
                  <a:gd name="T57" fmla="*/ 54 h 219"/>
                  <a:gd name="T58" fmla="*/ 358 w 1220"/>
                  <a:gd name="T59" fmla="*/ 62 h 219"/>
                  <a:gd name="T60" fmla="*/ 272 w 1220"/>
                  <a:gd name="T61" fmla="*/ 81 h 219"/>
                  <a:gd name="T62" fmla="*/ 183 w 1220"/>
                  <a:gd name="T63" fmla="*/ 112 h 219"/>
                  <a:gd name="T64" fmla="*/ 92 w 1220"/>
                  <a:gd name="T65" fmla="*/ 156 h 219"/>
                  <a:gd name="T66" fmla="*/ 0 w 1220"/>
                  <a:gd name="T67" fmla="*/ 219 h 219"/>
                  <a:gd name="T68" fmla="*/ 2 w 1220"/>
                  <a:gd name="T69" fmla="*/ 206 h 219"/>
                  <a:gd name="T70" fmla="*/ 2 w 1220"/>
                  <a:gd name="T71" fmla="*/ 191 h 219"/>
                  <a:gd name="T72" fmla="*/ 2 w 1220"/>
                  <a:gd name="T73" fmla="*/ 172 h 219"/>
                  <a:gd name="T74" fmla="*/ 0 w 1220"/>
                  <a:gd name="T75" fmla="*/ 15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0" h="219">
                    <a:moveTo>
                      <a:pt x="0" y="154"/>
                    </a:moveTo>
                    <a:lnTo>
                      <a:pt x="68" y="94"/>
                    </a:lnTo>
                    <a:lnTo>
                      <a:pt x="144" y="49"/>
                    </a:lnTo>
                    <a:lnTo>
                      <a:pt x="222" y="21"/>
                    </a:lnTo>
                    <a:lnTo>
                      <a:pt x="304" y="5"/>
                    </a:lnTo>
                    <a:lnTo>
                      <a:pt x="390" y="0"/>
                    </a:lnTo>
                    <a:lnTo>
                      <a:pt x="476" y="2"/>
                    </a:lnTo>
                    <a:lnTo>
                      <a:pt x="563" y="13"/>
                    </a:lnTo>
                    <a:lnTo>
                      <a:pt x="649" y="26"/>
                    </a:lnTo>
                    <a:lnTo>
                      <a:pt x="732" y="43"/>
                    </a:lnTo>
                    <a:lnTo>
                      <a:pt x="814" y="65"/>
                    </a:lnTo>
                    <a:lnTo>
                      <a:pt x="893" y="83"/>
                    </a:lnTo>
                    <a:lnTo>
                      <a:pt x="966" y="99"/>
                    </a:lnTo>
                    <a:lnTo>
                      <a:pt x="1034" y="109"/>
                    </a:lnTo>
                    <a:lnTo>
                      <a:pt x="1096" y="115"/>
                    </a:lnTo>
                    <a:lnTo>
                      <a:pt x="1152" y="109"/>
                    </a:lnTo>
                    <a:lnTo>
                      <a:pt x="1196" y="96"/>
                    </a:lnTo>
                    <a:lnTo>
                      <a:pt x="1220" y="130"/>
                    </a:lnTo>
                    <a:lnTo>
                      <a:pt x="1165" y="148"/>
                    </a:lnTo>
                    <a:lnTo>
                      <a:pt x="1107" y="154"/>
                    </a:lnTo>
                    <a:lnTo>
                      <a:pt x="1045" y="152"/>
                    </a:lnTo>
                    <a:lnTo>
                      <a:pt x="979" y="143"/>
                    </a:lnTo>
                    <a:lnTo>
                      <a:pt x="910" y="130"/>
                    </a:lnTo>
                    <a:lnTo>
                      <a:pt x="840" y="112"/>
                    </a:lnTo>
                    <a:lnTo>
                      <a:pt x="767" y="96"/>
                    </a:lnTo>
                    <a:lnTo>
                      <a:pt x="688" y="78"/>
                    </a:lnTo>
                    <a:lnTo>
                      <a:pt x="610" y="65"/>
                    </a:lnTo>
                    <a:lnTo>
                      <a:pt x="529" y="57"/>
                    </a:lnTo>
                    <a:lnTo>
                      <a:pt x="445" y="54"/>
                    </a:lnTo>
                    <a:lnTo>
                      <a:pt x="358" y="62"/>
                    </a:lnTo>
                    <a:lnTo>
                      <a:pt x="272" y="81"/>
                    </a:lnTo>
                    <a:lnTo>
                      <a:pt x="183" y="112"/>
                    </a:lnTo>
                    <a:lnTo>
                      <a:pt x="92" y="156"/>
                    </a:lnTo>
                    <a:lnTo>
                      <a:pt x="0" y="219"/>
                    </a:lnTo>
                    <a:lnTo>
                      <a:pt x="2" y="206"/>
                    </a:lnTo>
                    <a:lnTo>
                      <a:pt x="2" y="191"/>
                    </a:lnTo>
                    <a:lnTo>
                      <a:pt x="2" y="172"/>
                    </a:lnTo>
                    <a:lnTo>
                      <a:pt x="0" y="15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86" name="Freeform 18"/>
              <p:cNvSpPr>
                <a:spLocks/>
              </p:cNvSpPr>
              <p:nvPr/>
            </p:nvSpPr>
            <p:spPr bwMode="auto">
              <a:xfrm>
                <a:off x="2926" y="3124"/>
                <a:ext cx="680" cy="101"/>
              </a:xfrm>
              <a:custGeom>
                <a:avLst/>
                <a:gdLst>
                  <a:gd name="T0" fmla="*/ 0 w 1358"/>
                  <a:gd name="T1" fmla="*/ 150 h 202"/>
                  <a:gd name="T2" fmla="*/ 88 w 1358"/>
                  <a:gd name="T3" fmla="*/ 92 h 202"/>
                  <a:gd name="T4" fmla="*/ 175 w 1358"/>
                  <a:gd name="T5" fmla="*/ 50 h 202"/>
                  <a:gd name="T6" fmla="*/ 261 w 1358"/>
                  <a:gd name="T7" fmla="*/ 22 h 202"/>
                  <a:gd name="T8" fmla="*/ 345 w 1358"/>
                  <a:gd name="T9" fmla="*/ 5 h 202"/>
                  <a:gd name="T10" fmla="*/ 429 w 1358"/>
                  <a:gd name="T11" fmla="*/ 0 h 202"/>
                  <a:gd name="T12" fmla="*/ 510 w 1358"/>
                  <a:gd name="T13" fmla="*/ 3 h 202"/>
                  <a:gd name="T14" fmla="*/ 591 w 1358"/>
                  <a:gd name="T15" fmla="*/ 11 h 202"/>
                  <a:gd name="T16" fmla="*/ 670 w 1358"/>
                  <a:gd name="T17" fmla="*/ 24 h 202"/>
                  <a:gd name="T18" fmla="*/ 746 w 1358"/>
                  <a:gd name="T19" fmla="*/ 39 h 202"/>
                  <a:gd name="T20" fmla="*/ 819 w 1358"/>
                  <a:gd name="T21" fmla="*/ 56 h 202"/>
                  <a:gd name="T22" fmla="*/ 893 w 1358"/>
                  <a:gd name="T23" fmla="*/ 71 h 202"/>
                  <a:gd name="T24" fmla="*/ 960 w 1358"/>
                  <a:gd name="T25" fmla="*/ 84 h 202"/>
                  <a:gd name="T26" fmla="*/ 1028 w 1358"/>
                  <a:gd name="T27" fmla="*/ 92 h 202"/>
                  <a:gd name="T28" fmla="*/ 1091 w 1358"/>
                  <a:gd name="T29" fmla="*/ 92 h 202"/>
                  <a:gd name="T30" fmla="*/ 1154 w 1358"/>
                  <a:gd name="T31" fmla="*/ 82 h 202"/>
                  <a:gd name="T32" fmla="*/ 1212 w 1358"/>
                  <a:gd name="T33" fmla="*/ 63 h 202"/>
                  <a:gd name="T34" fmla="*/ 1225 w 1358"/>
                  <a:gd name="T35" fmla="*/ 73 h 202"/>
                  <a:gd name="T36" fmla="*/ 1238 w 1358"/>
                  <a:gd name="T37" fmla="*/ 86 h 202"/>
                  <a:gd name="T38" fmla="*/ 1253 w 1358"/>
                  <a:gd name="T39" fmla="*/ 103 h 202"/>
                  <a:gd name="T40" fmla="*/ 1275 w 1358"/>
                  <a:gd name="T41" fmla="*/ 121 h 202"/>
                  <a:gd name="T42" fmla="*/ 1293 w 1358"/>
                  <a:gd name="T43" fmla="*/ 139 h 202"/>
                  <a:gd name="T44" fmla="*/ 1313 w 1358"/>
                  <a:gd name="T45" fmla="*/ 155 h 202"/>
                  <a:gd name="T46" fmla="*/ 1335 w 1358"/>
                  <a:gd name="T47" fmla="*/ 170 h 202"/>
                  <a:gd name="T48" fmla="*/ 1358 w 1358"/>
                  <a:gd name="T49" fmla="*/ 181 h 202"/>
                  <a:gd name="T50" fmla="*/ 647 w 1358"/>
                  <a:gd name="T51" fmla="*/ 181 h 202"/>
                  <a:gd name="T52" fmla="*/ 630 w 1358"/>
                  <a:gd name="T53" fmla="*/ 168 h 202"/>
                  <a:gd name="T54" fmla="*/ 610 w 1358"/>
                  <a:gd name="T55" fmla="*/ 155 h 202"/>
                  <a:gd name="T56" fmla="*/ 581 w 1358"/>
                  <a:gd name="T57" fmla="*/ 142 h 202"/>
                  <a:gd name="T58" fmla="*/ 552 w 1358"/>
                  <a:gd name="T59" fmla="*/ 134 h 202"/>
                  <a:gd name="T60" fmla="*/ 516 w 1358"/>
                  <a:gd name="T61" fmla="*/ 123 h 202"/>
                  <a:gd name="T62" fmla="*/ 478 w 1358"/>
                  <a:gd name="T63" fmla="*/ 118 h 202"/>
                  <a:gd name="T64" fmla="*/ 437 w 1358"/>
                  <a:gd name="T65" fmla="*/ 116 h 202"/>
                  <a:gd name="T66" fmla="*/ 398 w 1358"/>
                  <a:gd name="T67" fmla="*/ 112 h 202"/>
                  <a:gd name="T68" fmla="*/ 353 w 1358"/>
                  <a:gd name="T69" fmla="*/ 112 h 202"/>
                  <a:gd name="T70" fmla="*/ 311 w 1358"/>
                  <a:gd name="T71" fmla="*/ 118 h 202"/>
                  <a:gd name="T72" fmla="*/ 270 w 1358"/>
                  <a:gd name="T73" fmla="*/ 123 h 202"/>
                  <a:gd name="T74" fmla="*/ 230 w 1358"/>
                  <a:gd name="T75" fmla="*/ 131 h 202"/>
                  <a:gd name="T76" fmla="*/ 191 w 1358"/>
                  <a:gd name="T77" fmla="*/ 144 h 202"/>
                  <a:gd name="T78" fmla="*/ 154 w 1358"/>
                  <a:gd name="T79" fmla="*/ 159 h 202"/>
                  <a:gd name="T80" fmla="*/ 123 w 1358"/>
                  <a:gd name="T81" fmla="*/ 178 h 202"/>
                  <a:gd name="T82" fmla="*/ 94 w 1358"/>
                  <a:gd name="T83" fmla="*/ 202 h 202"/>
                  <a:gd name="T84" fmla="*/ 86 w 1358"/>
                  <a:gd name="T85" fmla="*/ 194 h 202"/>
                  <a:gd name="T86" fmla="*/ 75 w 1358"/>
                  <a:gd name="T87" fmla="*/ 186 h 202"/>
                  <a:gd name="T88" fmla="*/ 65 w 1358"/>
                  <a:gd name="T89" fmla="*/ 181 h 202"/>
                  <a:gd name="T90" fmla="*/ 54 w 1358"/>
                  <a:gd name="T91" fmla="*/ 172 h 202"/>
                  <a:gd name="T92" fmla="*/ 41 w 1358"/>
                  <a:gd name="T93" fmla="*/ 165 h 202"/>
                  <a:gd name="T94" fmla="*/ 31 w 1358"/>
                  <a:gd name="T95" fmla="*/ 159 h 202"/>
                  <a:gd name="T96" fmla="*/ 15 w 1358"/>
                  <a:gd name="T97" fmla="*/ 155 h 202"/>
                  <a:gd name="T98" fmla="*/ 0 w 1358"/>
                  <a:gd name="T9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8" h="202">
                    <a:moveTo>
                      <a:pt x="0" y="150"/>
                    </a:moveTo>
                    <a:lnTo>
                      <a:pt x="88" y="92"/>
                    </a:lnTo>
                    <a:lnTo>
                      <a:pt x="175" y="50"/>
                    </a:lnTo>
                    <a:lnTo>
                      <a:pt x="261" y="22"/>
                    </a:lnTo>
                    <a:lnTo>
                      <a:pt x="345" y="5"/>
                    </a:lnTo>
                    <a:lnTo>
                      <a:pt x="429" y="0"/>
                    </a:lnTo>
                    <a:lnTo>
                      <a:pt x="510" y="3"/>
                    </a:lnTo>
                    <a:lnTo>
                      <a:pt x="591" y="11"/>
                    </a:lnTo>
                    <a:lnTo>
                      <a:pt x="670" y="24"/>
                    </a:lnTo>
                    <a:lnTo>
                      <a:pt x="746" y="39"/>
                    </a:lnTo>
                    <a:lnTo>
                      <a:pt x="819" y="56"/>
                    </a:lnTo>
                    <a:lnTo>
                      <a:pt x="893" y="71"/>
                    </a:lnTo>
                    <a:lnTo>
                      <a:pt x="960" y="84"/>
                    </a:lnTo>
                    <a:lnTo>
                      <a:pt x="1028" y="92"/>
                    </a:lnTo>
                    <a:lnTo>
                      <a:pt x="1091" y="92"/>
                    </a:lnTo>
                    <a:lnTo>
                      <a:pt x="1154" y="82"/>
                    </a:lnTo>
                    <a:lnTo>
                      <a:pt x="1212" y="63"/>
                    </a:lnTo>
                    <a:lnTo>
                      <a:pt x="1225" y="73"/>
                    </a:lnTo>
                    <a:lnTo>
                      <a:pt x="1238" y="86"/>
                    </a:lnTo>
                    <a:lnTo>
                      <a:pt x="1253" y="103"/>
                    </a:lnTo>
                    <a:lnTo>
                      <a:pt x="1275" y="121"/>
                    </a:lnTo>
                    <a:lnTo>
                      <a:pt x="1293" y="139"/>
                    </a:lnTo>
                    <a:lnTo>
                      <a:pt x="1313" y="155"/>
                    </a:lnTo>
                    <a:lnTo>
                      <a:pt x="1335" y="170"/>
                    </a:lnTo>
                    <a:lnTo>
                      <a:pt x="1358" y="181"/>
                    </a:lnTo>
                    <a:lnTo>
                      <a:pt x="647" y="181"/>
                    </a:lnTo>
                    <a:lnTo>
                      <a:pt x="630" y="168"/>
                    </a:lnTo>
                    <a:lnTo>
                      <a:pt x="610" y="155"/>
                    </a:lnTo>
                    <a:lnTo>
                      <a:pt x="581" y="142"/>
                    </a:lnTo>
                    <a:lnTo>
                      <a:pt x="552" y="134"/>
                    </a:lnTo>
                    <a:lnTo>
                      <a:pt x="516" y="123"/>
                    </a:lnTo>
                    <a:lnTo>
                      <a:pt x="478" y="118"/>
                    </a:lnTo>
                    <a:lnTo>
                      <a:pt x="437" y="116"/>
                    </a:lnTo>
                    <a:lnTo>
                      <a:pt x="398" y="112"/>
                    </a:lnTo>
                    <a:lnTo>
                      <a:pt x="353" y="112"/>
                    </a:lnTo>
                    <a:lnTo>
                      <a:pt x="311" y="118"/>
                    </a:lnTo>
                    <a:lnTo>
                      <a:pt x="270" y="123"/>
                    </a:lnTo>
                    <a:lnTo>
                      <a:pt x="230" y="131"/>
                    </a:lnTo>
                    <a:lnTo>
                      <a:pt x="191" y="144"/>
                    </a:lnTo>
                    <a:lnTo>
                      <a:pt x="154" y="159"/>
                    </a:lnTo>
                    <a:lnTo>
                      <a:pt x="123" y="178"/>
                    </a:lnTo>
                    <a:lnTo>
                      <a:pt x="94" y="202"/>
                    </a:lnTo>
                    <a:lnTo>
                      <a:pt x="86" y="194"/>
                    </a:lnTo>
                    <a:lnTo>
                      <a:pt x="75" y="186"/>
                    </a:lnTo>
                    <a:lnTo>
                      <a:pt x="65" y="181"/>
                    </a:lnTo>
                    <a:lnTo>
                      <a:pt x="54" y="172"/>
                    </a:lnTo>
                    <a:lnTo>
                      <a:pt x="41" y="165"/>
                    </a:lnTo>
                    <a:lnTo>
                      <a:pt x="31" y="159"/>
                    </a:lnTo>
                    <a:lnTo>
                      <a:pt x="15" y="155"/>
                    </a:lnTo>
                    <a:lnTo>
                      <a:pt x="0" y="150"/>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87" name="Freeform 19"/>
              <p:cNvSpPr>
                <a:spLocks/>
              </p:cNvSpPr>
              <p:nvPr/>
            </p:nvSpPr>
            <p:spPr bwMode="auto">
              <a:xfrm>
                <a:off x="2194" y="3159"/>
                <a:ext cx="682" cy="66"/>
              </a:xfrm>
              <a:custGeom>
                <a:avLst/>
                <a:gdLst>
                  <a:gd name="T0" fmla="*/ 10 w 1364"/>
                  <a:gd name="T1" fmla="*/ 97 h 131"/>
                  <a:gd name="T2" fmla="*/ 39 w 1364"/>
                  <a:gd name="T3" fmla="*/ 75 h 131"/>
                  <a:gd name="T4" fmla="*/ 70 w 1364"/>
                  <a:gd name="T5" fmla="*/ 50 h 131"/>
                  <a:gd name="T6" fmla="*/ 100 w 1364"/>
                  <a:gd name="T7" fmla="*/ 26 h 131"/>
                  <a:gd name="T8" fmla="*/ 251 w 1364"/>
                  <a:gd name="T9" fmla="*/ 50 h 131"/>
                  <a:gd name="T10" fmla="*/ 487 w 1364"/>
                  <a:gd name="T11" fmla="*/ 81 h 131"/>
                  <a:gd name="T12" fmla="*/ 670 w 1364"/>
                  <a:gd name="T13" fmla="*/ 75 h 131"/>
                  <a:gd name="T14" fmla="*/ 811 w 1364"/>
                  <a:gd name="T15" fmla="*/ 52 h 131"/>
                  <a:gd name="T16" fmla="*/ 929 w 1364"/>
                  <a:gd name="T17" fmla="*/ 24 h 131"/>
                  <a:gd name="T18" fmla="*/ 1036 w 1364"/>
                  <a:gd name="T19" fmla="*/ 2 h 131"/>
                  <a:gd name="T20" fmla="*/ 1151 w 1364"/>
                  <a:gd name="T21" fmla="*/ 5 h 131"/>
                  <a:gd name="T22" fmla="*/ 1285 w 1364"/>
                  <a:gd name="T23" fmla="*/ 45 h 131"/>
                  <a:gd name="T24" fmla="*/ 1353 w 1364"/>
                  <a:gd name="T25" fmla="*/ 86 h 131"/>
                  <a:gd name="T26" fmla="*/ 1327 w 1364"/>
                  <a:gd name="T27" fmla="*/ 99 h 131"/>
                  <a:gd name="T28" fmla="*/ 1303 w 1364"/>
                  <a:gd name="T29" fmla="*/ 115 h 131"/>
                  <a:gd name="T30" fmla="*/ 1282 w 1364"/>
                  <a:gd name="T31" fmla="*/ 126 h 131"/>
                  <a:gd name="T32" fmla="*/ 1259 w 1364"/>
                  <a:gd name="T33" fmla="*/ 115 h 131"/>
                  <a:gd name="T34" fmla="*/ 1214 w 1364"/>
                  <a:gd name="T35" fmla="*/ 92 h 131"/>
                  <a:gd name="T36" fmla="*/ 1164 w 1364"/>
                  <a:gd name="T37" fmla="*/ 75 h 131"/>
                  <a:gd name="T38" fmla="*/ 1113 w 1364"/>
                  <a:gd name="T39" fmla="*/ 68 h 131"/>
                  <a:gd name="T40" fmla="*/ 1055 w 1364"/>
                  <a:gd name="T41" fmla="*/ 65 h 131"/>
                  <a:gd name="T42" fmla="*/ 995 w 1364"/>
                  <a:gd name="T43" fmla="*/ 68 h 131"/>
                  <a:gd name="T44" fmla="*/ 937 w 1364"/>
                  <a:gd name="T45" fmla="*/ 81 h 131"/>
                  <a:gd name="T46" fmla="*/ 879 w 1364"/>
                  <a:gd name="T47" fmla="*/ 97 h 131"/>
                  <a:gd name="T48" fmla="*/ 819 w 1364"/>
                  <a:gd name="T49" fmla="*/ 107 h 131"/>
                  <a:gd name="T50" fmla="*/ 719 w 1364"/>
                  <a:gd name="T51" fmla="*/ 107 h 131"/>
                  <a:gd name="T52" fmla="*/ 594 w 1364"/>
                  <a:gd name="T53" fmla="*/ 107 h 131"/>
                  <a:gd name="T54" fmla="*/ 455 w 1364"/>
                  <a:gd name="T55" fmla="*/ 107 h 131"/>
                  <a:gd name="T56" fmla="*/ 314 w 1364"/>
                  <a:gd name="T57" fmla="*/ 105 h 131"/>
                  <a:gd name="T58" fmla="*/ 186 w 1364"/>
                  <a:gd name="T59" fmla="*/ 105 h 131"/>
                  <a:gd name="T60" fmla="*/ 81 w 1364"/>
                  <a:gd name="T61" fmla="*/ 105 h 131"/>
                  <a:gd name="T62" fmla="*/ 16 w 1364"/>
                  <a:gd name="T63"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4" h="131">
                    <a:moveTo>
                      <a:pt x="0" y="105"/>
                    </a:moveTo>
                    <a:lnTo>
                      <a:pt x="10" y="97"/>
                    </a:lnTo>
                    <a:lnTo>
                      <a:pt x="23" y="88"/>
                    </a:lnTo>
                    <a:lnTo>
                      <a:pt x="39" y="75"/>
                    </a:lnTo>
                    <a:lnTo>
                      <a:pt x="55" y="63"/>
                    </a:lnTo>
                    <a:lnTo>
                      <a:pt x="70" y="50"/>
                    </a:lnTo>
                    <a:lnTo>
                      <a:pt x="87" y="37"/>
                    </a:lnTo>
                    <a:lnTo>
                      <a:pt x="100" y="26"/>
                    </a:lnTo>
                    <a:lnTo>
                      <a:pt x="107" y="18"/>
                    </a:lnTo>
                    <a:lnTo>
                      <a:pt x="251" y="50"/>
                    </a:lnTo>
                    <a:lnTo>
                      <a:pt x="376" y="71"/>
                    </a:lnTo>
                    <a:lnTo>
                      <a:pt x="487" y="81"/>
                    </a:lnTo>
                    <a:lnTo>
                      <a:pt x="584" y="81"/>
                    </a:lnTo>
                    <a:lnTo>
                      <a:pt x="670" y="75"/>
                    </a:lnTo>
                    <a:lnTo>
                      <a:pt x="746" y="65"/>
                    </a:lnTo>
                    <a:lnTo>
                      <a:pt x="811" y="52"/>
                    </a:lnTo>
                    <a:lnTo>
                      <a:pt x="875" y="37"/>
                    </a:lnTo>
                    <a:lnTo>
                      <a:pt x="929" y="24"/>
                    </a:lnTo>
                    <a:lnTo>
                      <a:pt x="984" y="11"/>
                    </a:lnTo>
                    <a:lnTo>
                      <a:pt x="1036" y="2"/>
                    </a:lnTo>
                    <a:lnTo>
                      <a:pt x="1091" y="0"/>
                    </a:lnTo>
                    <a:lnTo>
                      <a:pt x="1151" y="5"/>
                    </a:lnTo>
                    <a:lnTo>
                      <a:pt x="1214" y="18"/>
                    </a:lnTo>
                    <a:lnTo>
                      <a:pt x="1285" y="45"/>
                    </a:lnTo>
                    <a:lnTo>
                      <a:pt x="1364" y="81"/>
                    </a:lnTo>
                    <a:lnTo>
                      <a:pt x="1353" y="86"/>
                    </a:lnTo>
                    <a:lnTo>
                      <a:pt x="1340" y="94"/>
                    </a:lnTo>
                    <a:lnTo>
                      <a:pt x="1327" y="99"/>
                    </a:lnTo>
                    <a:lnTo>
                      <a:pt x="1314" y="107"/>
                    </a:lnTo>
                    <a:lnTo>
                      <a:pt x="1303" y="115"/>
                    </a:lnTo>
                    <a:lnTo>
                      <a:pt x="1293" y="120"/>
                    </a:lnTo>
                    <a:lnTo>
                      <a:pt x="1282" y="126"/>
                    </a:lnTo>
                    <a:lnTo>
                      <a:pt x="1277" y="131"/>
                    </a:lnTo>
                    <a:lnTo>
                      <a:pt x="1259" y="115"/>
                    </a:lnTo>
                    <a:lnTo>
                      <a:pt x="1238" y="101"/>
                    </a:lnTo>
                    <a:lnTo>
                      <a:pt x="1214" y="92"/>
                    </a:lnTo>
                    <a:lnTo>
                      <a:pt x="1190" y="84"/>
                    </a:lnTo>
                    <a:lnTo>
                      <a:pt x="1164" y="75"/>
                    </a:lnTo>
                    <a:lnTo>
                      <a:pt x="1139" y="71"/>
                    </a:lnTo>
                    <a:lnTo>
                      <a:pt x="1113" y="68"/>
                    </a:lnTo>
                    <a:lnTo>
                      <a:pt x="1083" y="65"/>
                    </a:lnTo>
                    <a:lnTo>
                      <a:pt x="1055" y="65"/>
                    </a:lnTo>
                    <a:lnTo>
                      <a:pt x="1026" y="65"/>
                    </a:lnTo>
                    <a:lnTo>
                      <a:pt x="995" y="68"/>
                    </a:lnTo>
                    <a:lnTo>
                      <a:pt x="965" y="73"/>
                    </a:lnTo>
                    <a:lnTo>
                      <a:pt x="937" y="81"/>
                    </a:lnTo>
                    <a:lnTo>
                      <a:pt x="908" y="86"/>
                    </a:lnTo>
                    <a:lnTo>
                      <a:pt x="879" y="97"/>
                    </a:lnTo>
                    <a:lnTo>
                      <a:pt x="853" y="107"/>
                    </a:lnTo>
                    <a:lnTo>
                      <a:pt x="819" y="107"/>
                    </a:lnTo>
                    <a:lnTo>
                      <a:pt x="772" y="107"/>
                    </a:lnTo>
                    <a:lnTo>
                      <a:pt x="719" y="107"/>
                    </a:lnTo>
                    <a:lnTo>
                      <a:pt x="659" y="107"/>
                    </a:lnTo>
                    <a:lnTo>
                      <a:pt x="594" y="107"/>
                    </a:lnTo>
                    <a:lnTo>
                      <a:pt x="526" y="107"/>
                    </a:lnTo>
                    <a:lnTo>
                      <a:pt x="455" y="107"/>
                    </a:lnTo>
                    <a:lnTo>
                      <a:pt x="385" y="105"/>
                    </a:lnTo>
                    <a:lnTo>
                      <a:pt x="314" y="105"/>
                    </a:lnTo>
                    <a:lnTo>
                      <a:pt x="246" y="105"/>
                    </a:lnTo>
                    <a:lnTo>
                      <a:pt x="186" y="105"/>
                    </a:lnTo>
                    <a:lnTo>
                      <a:pt x="128" y="105"/>
                    </a:lnTo>
                    <a:lnTo>
                      <a:pt x="81" y="105"/>
                    </a:lnTo>
                    <a:lnTo>
                      <a:pt x="42" y="105"/>
                    </a:lnTo>
                    <a:lnTo>
                      <a:pt x="16" y="105"/>
                    </a:lnTo>
                    <a:lnTo>
                      <a:pt x="0" y="10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88" name="Freeform 20"/>
              <p:cNvSpPr>
                <a:spLocks/>
              </p:cNvSpPr>
              <p:nvPr/>
            </p:nvSpPr>
            <p:spPr bwMode="auto">
              <a:xfrm>
                <a:off x="2256" y="3092"/>
                <a:ext cx="647" cy="104"/>
              </a:xfrm>
              <a:custGeom>
                <a:avLst/>
                <a:gdLst>
                  <a:gd name="T0" fmla="*/ 110 w 1294"/>
                  <a:gd name="T1" fmla="*/ 65 h 209"/>
                  <a:gd name="T2" fmla="*/ 189 w 1294"/>
                  <a:gd name="T3" fmla="*/ 87 h 209"/>
                  <a:gd name="T4" fmla="*/ 260 w 1294"/>
                  <a:gd name="T5" fmla="*/ 100 h 209"/>
                  <a:gd name="T6" fmla="*/ 322 w 1294"/>
                  <a:gd name="T7" fmla="*/ 107 h 209"/>
                  <a:gd name="T8" fmla="*/ 382 w 1294"/>
                  <a:gd name="T9" fmla="*/ 107 h 209"/>
                  <a:gd name="T10" fmla="*/ 443 w 1294"/>
                  <a:gd name="T11" fmla="*/ 100 h 209"/>
                  <a:gd name="T12" fmla="*/ 503 w 1294"/>
                  <a:gd name="T13" fmla="*/ 87 h 209"/>
                  <a:gd name="T14" fmla="*/ 568 w 1294"/>
                  <a:gd name="T15" fmla="*/ 68 h 209"/>
                  <a:gd name="T16" fmla="*/ 639 w 1294"/>
                  <a:gd name="T17" fmla="*/ 44 h 209"/>
                  <a:gd name="T18" fmla="*/ 731 w 1294"/>
                  <a:gd name="T19" fmla="*/ 23 h 209"/>
                  <a:gd name="T20" fmla="*/ 838 w 1294"/>
                  <a:gd name="T21" fmla="*/ 8 h 209"/>
                  <a:gd name="T22" fmla="*/ 948 w 1294"/>
                  <a:gd name="T23" fmla="*/ 0 h 209"/>
                  <a:gd name="T24" fmla="*/ 1058 w 1294"/>
                  <a:gd name="T25" fmla="*/ 8 h 209"/>
                  <a:gd name="T26" fmla="*/ 1155 w 1294"/>
                  <a:gd name="T27" fmla="*/ 34 h 209"/>
                  <a:gd name="T28" fmla="*/ 1234 w 1294"/>
                  <a:gd name="T29" fmla="*/ 81 h 209"/>
                  <a:gd name="T30" fmla="*/ 1283 w 1294"/>
                  <a:gd name="T31" fmla="*/ 154 h 209"/>
                  <a:gd name="T32" fmla="*/ 1286 w 1294"/>
                  <a:gd name="T33" fmla="*/ 204 h 209"/>
                  <a:gd name="T34" fmla="*/ 1270 w 1294"/>
                  <a:gd name="T35" fmla="*/ 207 h 209"/>
                  <a:gd name="T36" fmla="*/ 1239 w 1294"/>
                  <a:gd name="T37" fmla="*/ 190 h 209"/>
                  <a:gd name="T38" fmla="*/ 1191 w 1294"/>
                  <a:gd name="T39" fmla="*/ 160 h 209"/>
                  <a:gd name="T40" fmla="*/ 1136 w 1294"/>
                  <a:gd name="T41" fmla="*/ 134 h 209"/>
                  <a:gd name="T42" fmla="*/ 1076 w 1294"/>
                  <a:gd name="T43" fmla="*/ 115 h 209"/>
                  <a:gd name="T44" fmla="*/ 1005 w 1294"/>
                  <a:gd name="T45" fmla="*/ 104 h 209"/>
                  <a:gd name="T46" fmla="*/ 927 w 1294"/>
                  <a:gd name="T47" fmla="*/ 104 h 209"/>
                  <a:gd name="T48" fmla="*/ 838 w 1294"/>
                  <a:gd name="T49" fmla="*/ 117 h 209"/>
                  <a:gd name="T50" fmla="*/ 736 w 1294"/>
                  <a:gd name="T51" fmla="*/ 141 h 209"/>
                  <a:gd name="T52" fmla="*/ 639 w 1294"/>
                  <a:gd name="T53" fmla="*/ 173 h 209"/>
                  <a:gd name="T54" fmla="*/ 545 w 1294"/>
                  <a:gd name="T55" fmla="*/ 186 h 209"/>
                  <a:gd name="T56" fmla="*/ 443 w 1294"/>
                  <a:gd name="T57" fmla="*/ 188 h 209"/>
                  <a:gd name="T58" fmla="*/ 341 w 1294"/>
                  <a:gd name="T59" fmla="*/ 186 h 209"/>
                  <a:gd name="T60" fmla="*/ 241 w 1294"/>
                  <a:gd name="T61" fmla="*/ 175 h 209"/>
                  <a:gd name="T62" fmla="*/ 152 w 1294"/>
                  <a:gd name="T63" fmla="*/ 162 h 209"/>
                  <a:gd name="T64" fmla="*/ 76 w 1294"/>
                  <a:gd name="T65" fmla="*/ 149 h 209"/>
                  <a:gd name="T66" fmla="*/ 19 w 1294"/>
                  <a:gd name="T67" fmla="*/ 138 h 209"/>
                  <a:gd name="T68" fmla="*/ 16 w 1294"/>
                  <a:gd name="T69" fmla="*/ 115 h 209"/>
                  <a:gd name="T70" fmla="*/ 56 w 1294"/>
                  <a:gd name="T71"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4" h="209">
                    <a:moveTo>
                      <a:pt x="69" y="52"/>
                    </a:moveTo>
                    <a:lnTo>
                      <a:pt x="110" y="65"/>
                    </a:lnTo>
                    <a:lnTo>
                      <a:pt x="152" y="76"/>
                    </a:lnTo>
                    <a:lnTo>
                      <a:pt x="189" y="87"/>
                    </a:lnTo>
                    <a:lnTo>
                      <a:pt x="225" y="94"/>
                    </a:lnTo>
                    <a:lnTo>
                      <a:pt x="260" y="100"/>
                    </a:lnTo>
                    <a:lnTo>
                      <a:pt x="291" y="104"/>
                    </a:lnTo>
                    <a:lnTo>
                      <a:pt x="322" y="107"/>
                    </a:lnTo>
                    <a:lnTo>
                      <a:pt x="354" y="107"/>
                    </a:lnTo>
                    <a:lnTo>
                      <a:pt x="382" y="107"/>
                    </a:lnTo>
                    <a:lnTo>
                      <a:pt x="412" y="104"/>
                    </a:lnTo>
                    <a:lnTo>
                      <a:pt x="443" y="100"/>
                    </a:lnTo>
                    <a:lnTo>
                      <a:pt x="472" y="94"/>
                    </a:lnTo>
                    <a:lnTo>
                      <a:pt x="503" y="87"/>
                    </a:lnTo>
                    <a:lnTo>
                      <a:pt x="534" y="78"/>
                    </a:lnTo>
                    <a:lnTo>
                      <a:pt x="568" y="68"/>
                    </a:lnTo>
                    <a:lnTo>
                      <a:pt x="602" y="57"/>
                    </a:lnTo>
                    <a:lnTo>
                      <a:pt x="639" y="44"/>
                    </a:lnTo>
                    <a:lnTo>
                      <a:pt x="684" y="34"/>
                    </a:lnTo>
                    <a:lnTo>
                      <a:pt x="731" y="23"/>
                    </a:lnTo>
                    <a:lnTo>
                      <a:pt x="783" y="16"/>
                    </a:lnTo>
                    <a:lnTo>
                      <a:pt x="838" y="8"/>
                    </a:lnTo>
                    <a:lnTo>
                      <a:pt x="893" y="3"/>
                    </a:lnTo>
                    <a:lnTo>
                      <a:pt x="948" y="0"/>
                    </a:lnTo>
                    <a:lnTo>
                      <a:pt x="1003" y="3"/>
                    </a:lnTo>
                    <a:lnTo>
                      <a:pt x="1058" y="8"/>
                    </a:lnTo>
                    <a:lnTo>
                      <a:pt x="1108" y="18"/>
                    </a:lnTo>
                    <a:lnTo>
                      <a:pt x="1155" y="34"/>
                    </a:lnTo>
                    <a:lnTo>
                      <a:pt x="1197" y="55"/>
                    </a:lnTo>
                    <a:lnTo>
                      <a:pt x="1234" y="81"/>
                    </a:lnTo>
                    <a:lnTo>
                      <a:pt x="1262" y="115"/>
                    </a:lnTo>
                    <a:lnTo>
                      <a:pt x="1283" y="154"/>
                    </a:lnTo>
                    <a:lnTo>
                      <a:pt x="1294" y="204"/>
                    </a:lnTo>
                    <a:lnTo>
                      <a:pt x="1286" y="204"/>
                    </a:lnTo>
                    <a:lnTo>
                      <a:pt x="1277" y="207"/>
                    </a:lnTo>
                    <a:lnTo>
                      <a:pt x="1270" y="207"/>
                    </a:lnTo>
                    <a:lnTo>
                      <a:pt x="1262" y="209"/>
                    </a:lnTo>
                    <a:lnTo>
                      <a:pt x="1239" y="190"/>
                    </a:lnTo>
                    <a:lnTo>
                      <a:pt x="1215" y="175"/>
                    </a:lnTo>
                    <a:lnTo>
                      <a:pt x="1191" y="160"/>
                    </a:lnTo>
                    <a:lnTo>
                      <a:pt x="1165" y="147"/>
                    </a:lnTo>
                    <a:lnTo>
                      <a:pt x="1136" y="134"/>
                    </a:lnTo>
                    <a:lnTo>
                      <a:pt x="1108" y="123"/>
                    </a:lnTo>
                    <a:lnTo>
                      <a:pt x="1076" y="115"/>
                    </a:lnTo>
                    <a:lnTo>
                      <a:pt x="1042" y="110"/>
                    </a:lnTo>
                    <a:lnTo>
                      <a:pt x="1005" y="104"/>
                    </a:lnTo>
                    <a:lnTo>
                      <a:pt x="969" y="104"/>
                    </a:lnTo>
                    <a:lnTo>
                      <a:pt x="927" y="104"/>
                    </a:lnTo>
                    <a:lnTo>
                      <a:pt x="885" y="110"/>
                    </a:lnTo>
                    <a:lnTo>
                      <a:pt x="838" y="117"/>
                    </a:lnTo>
                    <a:lnTo>
                      <a:pt x="789" y="128"/>
                    </a:lnTo>
                    <a:lnTo>
                      <a:pt x="736" y="141"/>
                    </a:lnTo>
                    <a:lnTo>
                      <a:pt x="681" y="160"/>
                    </a:lnTo>
                    <a:lnTo>
                      <a:pt x="639" y="173"/>
                    </a:lnTo>
                    <a:lnTo>
                      <a:pt x="592" y="181"/>
                    </a:lnTo>
                    <a:lnTo>
                      <a:pt x="545" y="186"/>
                    </a:lnTo>
                    <a:lnTo>
                      <a:pt x="495" y="188"/>
                    </a:lnTo>
                    <a:lnTo>
                      <a:pt x="443" y="188"/>
                    </a:lnTo>
                    <a:lnTo>
                      <a:pt x="393" y="188"/>
                    </a:lnTo>
                    <a:lnTo>
                      <a:pt x="341" y="186"/>
                    </a:lnTo>
                    <a:lnTo>
                      <a:pt x="291" y="181"/>
                    </a:lnTo>
                    <a:lnTo>
                      <a:pt x="241" y="175"/>
                    </a:lnTo>
                    <a:lnTo>
                      <a:pt x="194" y="170"/>
                    </a:lnTo>
                    <a:lnTo>
                      <a:pt x="152" y="162"/>
                    </a:lnTo>
                    <a:lnTo>
                      <a:pt x="110" y="154"/>
                    </a:lnTo>
                    <a:lnTo>
                      <a:pt x="76" y="149"/>
                    </a:lnTo>
                    <a:lnTo>
                      <a:pt x="45" y="143"/>
                    </a:lnTo>
                    <a:lnTo>
                      <a:pt x="19" y="138"/>
                    </a:lnTo>
                    <a:lnTo>
                      <a:pt x="0" y="134"/>
                    </a:lnTo>
                    <a:lnTo>
                      <a:pt x="16" y="115"/>
                    </a:lnTo>
                    <a:lnTo>
                      <a:pt x="37" y="91"/>
                    </a:lnTo>
                    <a:lnTo>
                      <a:pt x="56" y="68"/>
                    </a:lnTo>
                    <a:lnTo>
                      <a:pt x="69" y="52"/>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89" name="Freeform 21"/>
              <p:cNvSpPr>
                <a:spLocks/>
              </p:cNvSpPr>
              <p:nvPr/>
            </p:nvSpPr>
            <p:spPr bwMode="auto">
              <a:xfrm>
                <a:off x="3012" y="3192"/>
                <a:ext cx="214" cy="23"/>
              </a:xfrm>
              <a:custGeom>
                <a:avLst/>
                <a:gdLst>
                  <a:gd name="T0" fmla="*/ 429 w 429"/>
                  <a:gd name="T1" fmla="*/ 45 h 45"/>
                  <a:gd name="T2" fmla="*/ 0 w 429"/>
                  <a:gd name="T3" fmla="*/ 45 h 45"/>
                  <a:gd name="T4" fmla="*/ 21 w 429"/>
                  <a:gd name="T5" fmla="*/ 34 h 45"/>
                  <a:gd name="T6" fmla="*/ 44 w 429"/>
                  <a:gd name="T7" fmla="*/ 23 h 45"/>
                  <a:gd name="T8" fmla="*/ 70 w 429"/>
                  <a:gd name="T9" fmla="*/ 16 h 45"/>
                  <a:gd name="T10" fmla="*/ 100 w 429"/>
                  <a:gd name="T11" fmla="*/ 10 h 45"/>
                  <a:gd name="T12" fmla="*/ 128 w 429"/>
                  <a:gd name="T13" fmla="*/ 6 h 45"/>
                  <a:gd name="T14" fmla="*/ 157 w 429"/>
                  <a:gd name="T15" fmla="*/ 3 h 45"/>
                  <a:gd name="T16" fmla="*/ 188 w 429"/>
                  <a:gd name="T17" fmla="*/ 0 h 45"/>
                  <a:gd name="T18" fmla="*/ 220 w 429"/>
                  <a:gd name="T19" fmla="*/ 0 h 45"/>
                  <a:gd name="T20" fmla="*/ 252 w 429"/>
                  <a:gd name="T21" fmla="*/ 3 h 45"/>
                  <a:gd name="T22" fmla="*/ 280 w 429"/>
                  <a:gd name="T23" fmla="*/ 6 h 45"/>
                  <a:gd name="T24" fmla="*/ 308 w 429"/>
                  <a:gd name="T25" fmla="*/ 8 h 45"/>
                  <a:gd name="T26" fmla="*/ 338 w 429"/>
                  <a:gd name="T27" fmla="*/ 14 h 45"/>
                  <a:gd name="T28" fmla="*/ 364 w 429"/>
                  <a:gd name="T29" fmla="*/ 19 h 45"/>
                  <a:gd name="T30" fmla="*/ 387 w 429"/>
                  <a:gd name="T31" fmla="*/ 27 h 45"/>
                  <a:gd name="T32" fmla="*/ 411 w 429"/>
                  <a:gd name="T33" fmla="*/ 34 h 45"/>
                  <a:gd name="T34" fmla="*/ 429 w 42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9" h="45">
                    <a:moveTo>
                      <a:pt x="429" y="45"/>
                    </a:moveTo>
                    <a:lnTo>
                      <a:pt x="0" y="45"/>
                    </a:lnTo>
                    <a:lnTo>
                      <a:pt x="21" y="34"/>
                    </a:lnTo>
                    <a:lnTo>
                      <a:pt x="44" y="23"/>
                    </a:lnTo>
                    <a:lnTo>
                      <a:pt x="70" y="16"/>
                    </a:lnTo>
                    <a:lnTo>
                      <a:pt x="100" y="10"/>
                    </a:lnTo>
                    <a:lnTo>
                      <a:pt x="128" y="6"/>
                    </a:lnTo>
                    <a:lnTo>
                      <a:pt x="157" y="3"/>
                    </a:lnTo>
                    <a:lnTo>
                      <a:pt x="188" y="0"/>
                    </a:lnTo>
                    <a:lnTo>
                      <a:pt x="220" y="0"/>
                    </a:lnTo>
                    <a:lnTo>
                      <a:pt x="252" y="3"/>
                    </a:lnTo>
                    <a:lnTo>
                      <a:pt x="280" y="6"/>
                    </a:lnTo>
                    <a:lnTo>
                      <a:pt x="308" y="8"/>
                    </a:lnTo>
                    <a:lnTo>
                      <a:pt x="338" y="14"/>
                    </a:lnTo>
                    <a:lnTo>
                      <a:pt x="364" y="19"/>
                    </a:lnTo>
                    <a:lnTo>
                      <a:pt x="387" y="27"/>
                    </a:lnTo>
                    <a:lnTo>
                      <a:pt x="411" y="34"/>
                    </a:lnTo>
                    <a:lnTo>
                      <a:pt x="429" y="4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90" name="Freeform 22"/>
              <p:cNvSpPr>
                <a:spLocks/>
              </p:cNvSpPr>
              <p:nvPr/>
            </p:nvSpPr>
            <p:spPr bwMode="auto">
              <a:xfrm>
                <a:off x="2665" y="3205"/>
                <a:ext cx="116" cy="10"/>
              </a:xfrm>
              <a:custGeom>
                <a:avLst/>
                <a:gdLst>
                  <a:gd name="T0" fmla="*/ 0 w 233"/>
                  <a:gd name="T1" fmla="*/ 15 h 18"/>
                  <a:gd name="T2" fmla="*/ 29 w 233"/>
                  <a:gd name="T3" fmla="*/ 7 h 18"/>
                  <a:gd name="T4" fmla="*/ 60 w 233"/>
                  <a:gd name="T5" fmla="*/ 5 h 18"/>
                  <a:gd name="T6" fmla="*/ 94 w 233"/>
                  <a:gd name="T7" fmla="*/ 2 h 18"/>
                  <a:gd name="T8" fmla="*/ 128 w 233"/>
                  <a:gd name="T9" fmla="*/ 0 h 18"/>
                  <a:gd name="T10" fmla="*/ 160 w 233"/>
                  <a:gd name="T11" fmla="*/ 2 h 18"/>
                  <a:gd name="T12" fmla="*/ 188 w 233"/>
                  <a:gd name="T13" fmla="*/ 5 h 18"/>
                  <a:gd name="T14" fmla="*/ 212 w 233"/>
                  <a:gd name="T15" fmla="*/ 9 h 18"/>
                  <a:gd name="T16" fmla="*/ 233 w 233"/>
                  <a:gd name="T17" fmla="*/ 18 h 18"/>
                  <a:gd name="T18" fmla="*/ 0 w 233"/>
                  <a:gd name="T19"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18">
                    <a:moveTo>
                      <a:pt x="0" y="15"/>
                    </a:moveTo>
                    <a:lnTo>
                      <a:pt x="29" y="7"/>
                    </a:lnTo>
                    <a:lnTo>
                      <a:pt x="60" y="5"/>
                    </a:lnTo>
                    <a:lnTo>
                      <a:pt x="94" y="2"/>
                    </a:lnTo>
                    <a:lnTo>
                      <a:pt x="128" y="0"/>
                    </a:lnTo>
                    <a:lnTo>
                      <a:pt x="160" y="2"/>
                    </a:lnTo>
                    <a:lnTo>
                      <a:pt x="188" y="5"/>
                    </a:lnTo>
                    <a:lnTo>
                      <a:pt x="212" y="9"/>
                    </a:lnTo>
                    <a:lnTo>
                      <a:pt x="233" y="18"/>
                    </a:lnTo>
                    <a:lnTo>
                      <a:pt x="0" y="1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91" name="Freeform 23"/>
              <p:cNvSpPr>
                <a:spLocks/>
              </p:cNvSpPr>
              <p:nvPr/>
            </p:nvSpPr>
            <p:spPr bwMode="auto">
              <a:xfrm>
                <a:off x="3068" y="2633"/>
                <a:ext cx="444" cy="494"/>
              </a:xfrm>
              <a:custGeom>
                <a:avLst/>
                <a:gdLst>
                  <a:gd name="T0" fmla="*/ 0 w 887"/>
                  <a:gd name="T1" fmla="*/ 0 h 987"/>
                  <a:gd name="T2" fmla="*/ 0 w 887"/>
                  <a:gd name="T3" fmla="*/ 878 h 987"/>
                  <a:gd name="T4" fmla="*/ 60 w 887"/>
                  <a:gd name="T5" fmla="*/ 873 h 987"/>
                  <a:gd name="T6" fmla="*/ 120 w 887"/>
                  <a:gd name="T7" fmla="*/ 869 h 987"/>
                  <a:gd name="T8" fmla="*/ 182 w 887"/>
                  <a:gd name="T9" fmla="*/ 875 h 987"/>
                  <a:gd name="T10" fmla="*/ 246 w 887"/>
                  <a:gd name="T11" fmla="*/ 882 h 987"/>
                  <a:gd name="T12" fmla="*/ 308 w 887"/>
                  <a:gd name="T13" fmla="*/ 893 h 987"/>
                  <a:gd name="T14" fmla="*/ 371 w 887"/>
                  <a:gd name="T15" fmla="*/ 906 h 987"/>
                  <a:gd name="T16" fmla="*/ 431 w 887"/>
                  <a:gd name="T17" fmla="*/ 920 h 987"/>
                  <a:gd name="T18" fmla="*/ 492 w 887"/>
                  <a:gd name="T19" fmla="*/ 933 h 987"/>
                  <a:gd name="T20" fmla="*/ 552 w 887"/>
                  <a:gd name="T21" fmla="*/ 948 h 987"/>
                  <a:gd name="T22" fmla="*/ 606 w 887"/>
                  <a:gd name="T23" fmla="*/ 961 h 987"/>
                  <a:gd name="T24" fmla="*/ 662 w 887"/>
                  <a:gd name="T25" fmla="*/ 972 h 987"/>
                  <a:gd name="T26" fmla="*/ 714 w 887"/>
                  <a:gd name="T27" fmla="*/ 982 h 987"/>
                  <a:gd name="T28" fmla="*/ 764 w 887"/>
                  <a:gd name="T29" fmla="*/ 987 h 987"/>
                  <a:gd name="T30" fmla="*/ 808 w 887"/>
                  <a:gd name="T31" fmla="*/ 987 h 987"/>
                  <a:gd name="T32" fmla="*/ 850 w 887"/>
                  <a:gd name="T33" fmla="*/ 985 h 987"/>
                  <a:gd name="T34" fmla="*/ 887 w 887"/>
                  <a:gd name="T35" fmla="*/ 974 h 987"/>
                  <a:gd name="T36" fmla="*/ 651 w 887"/>
                  <a:gd name="T37" fmla="*/ 11 h 987"/>
                  <a:gd name="T38" fmla="*/ 599 w 887"/>
                  <a:gd name="T39" fmla="*/ 27 h 987"/>
                  <a:gd name="T40" fmla="*/ 546 w 887"/>
                  <a:gd name="T41" fmla="*/ 37 h 987"/>
                  <a:gd name="T42" fmla="*/ 497 w 887"/>
                  <a:gd name="T43" fmla="*/ 45 h 987"/>
                  <a:gd name="T44" fmla="*/ 445 w 887"/>
                  <a:gd name="T45" fmla="*/ 51 h 987"/>
                  <a:gd name="T46" fmla="*/ 398 w 887"/>
                  <a:gd name="T47" fmla="*/ 51 h 987"/>
                  <a:gd name="T48" fmla="*/ 347 w 887"/>
                  <a:gd name="T49" fmla="*/ 51 h 987"/>
                  <a:gd name="T50" fmla="*/ 304 w 887"/>
                  <a:gd name="T51" fmla="*/ 47 h 987"/>
                  <a:gd name="T52" fmla="*/ 259 w 887"/>
                  <a:gd name="T53" fmla="*/ 43 h 987"/>
                  <a:gd name="T54" fmla="*/ 216 w 887"/>
                  <a:gd name="T55" fmla="*/ 37 h 987"/>
                  <a:gd name="T56" fmla="*/ 178 w 887"/>
                  <a:gd name="T57" fmla="*/ 32 h 987"/>
                  <a:gd name="T58" fmla="*/ 139 w 887"/>
                  <a:gd name="T59" fmla="*/ 24 h 987"/>
                  <a:gd name="T60" fmla="*/ 104 w 887"/>
                  <a:gd name="T61" fmla="*/ 19 h 987"/>
                  <a:gd name="T62" fmla="*/ 73 w 887"/>
                  <a:gd name="T63" fmla="*/ 11 h 987"/>
                  <a:gd name="T64" fmla="*/ 47 w 887"/>
                  <a:gd name="T65" fmla="*/ 6 h 987"/>
                  <a:gd name="T66" fmla="*/ 21 w 887"/>
                  <a:gd name="T67" fmla="*/ 4 h 987"/>
                  <a:gd name="T68" fmla="*/ 0 w 887"/>
                  <a:gd name="T69" fmla="*/ 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7" h="987">
                    <a:moveTo>
                      <a:pt x="0" y="0"/>
                    </a:moveTo>
                    <a:lnTo>
                      <a:pt x="0" y="878"/>
                    </a:lnTo>
                    <a:lnTo>
                      <a:pt x="60" y="873"/>
                    </a:lnTo>
                    <a:lnTo>
                      <a:pt x="120" y="869"/>
                    </a:lnTo>
                    <a:lnTo>
                      <a:pt x="182" y="875"/>
                    </a:lnTo>
                    <a:lnTo>
                      <a:pt x="246" y="882"/>
                    </a:lnTo>
                    <a:lnTo>
                      <a:pt x="308" y="893"/>
                    </a:lnTo>
                    <a:lnTo>
                      <a:pt x="371" y="906"/>
                    </a:lnTo>
                    <a:lnTo>
                      <a:pt x="431" y="920"/>
                    </a:lnTo>
                    <a:lnTo>
                      <a:pt x="492" y="933"/>
                    </a:lnTo>
                    <a:lnTo>
                      <a:pt x="552" y="948"/>
                    </a:lnTo>
                    <a:lnTo>
                      <a:pt x="606" y="961"/>
                    </a:lnTo>
                    <a:lnTo>
                      <a:pt x="662" y="972"/>
                    </a:lnTo>
                    <a:lnTo>
                      <a:pt x="714" y="982"/>
                    </a:lnTo>
                    <a:lnTo>
                      <a:pt x="764" y="987"/>
                    </a:lnTo>
                    <a:lnTo>
                      <a:pt x="808" y="987"/>
                    </a:lnTo>
                    <a:lnTo>
                      <a:pt x="850" y="985"/>
                    </a:lnTo>
                    <a:lnTo>
                      <a:pt x="887" y="974"/>
                    </a:lnTo>
                    <a:lnTo>
                      <a:pt x="651" y="11"/>
                    </a:lnTo>
                    <a:lnTo>
                      <a:pt x="599" y="27"/>
                    </a:lnTo>
                    <a:lnTo>
                      <a:pt x="546" y="37"/>
                    </a:lnTo>
                    <a:lnTo>
                      <a:pt x="497" y="45"/>
                    </a:lnTo>
                    <a:lnTo>
                      <a:pt x="445" y="51"/>
                    </a:lnTo>
                    <a:lnTo>
                      <a:pt x="398" y="51"/>
                    </a:lnTo>
                    <a:lnTo>
                      <a:pt x="347" y="51"/>
                    </a:lnTo>
                    <a:lnTo>
                      <a:pt x="304" y="47"/>
                    </a:lnTo>
                    <a:lnTo>
                      <a:pt x="259" y="43"/>
                    </a:lnTo>
                    <a:lnTo>
                      <a:pt x="216" y="37"/>
                    </a:lnTo>
                    <a:lnTo>
                      <a:pt x="178" y="32"/>
                    </a:lnTo>
                    <a:lnTo>
                      <a:pt x="139" y="24"/>
                    </a:lnTo>
                    <a:lnTo>
                      <a:pt x="104" y="19"/>
                    </a:lnTo>
                    <a:lnTo>
                      <a:pt x="73" y="11"/>
                    </a:lnTo>
                    <a:lnTo>
                      <a:pt x="47" y="6"/>
                    </a:lnTo>
                    <a:lnTo>
                      <a:pt x="21"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92" name="Freeform 24"/>
              <p:cNvSpPr>
                <a:spLocks/>
              </p:cNvSpPr>
              <p:nvPr/>
            </p:nvSpPr>
            <p:spPr bwMode="auto">
              <a:xfrm>
                <a:off x="3409" y="2669"/>
                <a:ext cx="216" cy="547"/>
              </a:xfrm>
              <a:custGeom>
                <a:avLst/>
                <a:gdLst>
                  <a:gd name="T0" fmla="*/ 0 w 431"/>
                  <a:gd name="T1" fmla="*/ 0 h 1094"/>
                  <a:gd name="T2" fmla="*/ 222 w 431"/>
                  <a:gd name="T3" fmla="*/ 906 h 1094"/>
                  <a:gd name="T4" fmla="*/ 233 w 431"/>
                  <a:gd name="T5" fmla="*/ 920 h 1094"/>
                  <a:gd name="T6" fmla="*/ 251 w 431"/>
                  <a:gd name="T7" fmla="*/ 940 h 1094"/>
                  <a:gd name="T8" fmla="*/ 274 w 431"/>
                  <a:gd name="T9" fmla="*/ 967 h 1094"/>
                  <a:gd name="T10" fmla="*/ 300 w 431"/>
                  <a:gd name="T11" fmla="*/ 993 h 1094"/>
                  <a:gd name="T12" fmla="*/ 330 w 431"/>
                  <a:gd name="T13" fmla="*/ 1021 h 1094"/>
                  <a:gd name="T14" fmla="*/ 364 w 431"/>
                  <a:gd name="T15" fmla="*/ 1050 h 1094"/>
                  <a:gd name="T16" fmla="*/ 398 w 431"/>
                  <a:gd name="T17" fmla="*/ 1074 h 1094"/>
                  <a:gd name="T18" fmla="*/ 431 w 431"/>
                  <a:gd name="T19" fmla="*/ 1094 h 1094"/>
                  <a:gd name="T20" fmla="*/ 101 w 431"/>
                  <a:gd name="T21" fmla="*/ 126 h 1094"/>
                  <a:gd name="T22" fmla="*/ 92 w 431"/>
                  <a:gd name="T23" fmla="*/ 115 h 1094"/>
                  <a:gd name="T24" fmla="*/ 78 w 431"/>
                  <a:gd name="T25" fmla="*/ 100 h 1094"/>
                  <a:gd name="T26" fmla="*/ 62 w 431"/>
                  <a:gd name="T27" fmla="*/ 85 h 1094"/>
                  <a:gd name="T28" fmla="*/ 47 w 431"/>
                  <a:gd name="T29" fmla="*/ 66 h 1094"/>
                  <a:gd name="T30" fmla="*/ 34 w 431"/>
                  <a:gd name="T31" fmla="*/ 47 h 1094"/>
                  <a:gd name="T32" fmla="*/ 21 w 431"/>
                  <a:gd name="T33" fmla="*/ 32 h 1094"/>
                  <a:gd name="T34" fmla="*/ 7 w 431"/>
                  <a:gd name="T35" fmla="*/ 13 h 1094"/>
                  <a:gd name="T36" fmla="*/ 0 w 431"/>
                  <a:gd name="T3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1094">
                    <a:moveTo>
                      <a:pt x="0" y="0"/>
                    </a:moveTo>
                    <a:lnTo>
                      <a:pt x="222" y="906"/>
                    </a:lnTo>
                    <a:lnTo>
                      <a:pt x="233" y="920"/>
                    </a:lnTo>
                    <a:lnTo>
                      <a:pt x="251" y="940"/>
                    </a:lnTo>
                    <a:lnTo>
                      <a:pt x="274" y="967"/>
                    </a:lnTo>
                    <a:lnTo>
                      <a:pt x="300" y="993"/>
                    </a:lnTo>
                    <a:lnTo>
                      <a:pt x="330" y="1021"/>
                    </a:lnTo>
                    <a:lnTo>
                      <a:pt x="364" y="1050"/>
                    </a:lnTo>
                    <a:lnTo>
                      <a:pt x="398" y="1074"/>
                    </a:lnTo>
                    <a:lnTo>
                      <a:pt x="431" y="1094"/>
                    </a:lnTo>
                    <a:lnTo>
                      <a:pt x="101" y="126"/>
                    </a:lnTo>
                    <a:lnTo>
                      <a:pt x="92" y="115"/>
                    </a:lnTo>
                    <a:lnTo>
                      <a:pt x="78" y="100"/>
                    </a:lnTo>
                    <a:lnTo>
                      <a:pt x="62" y="85"/>
                    </a:lnTo>
                    <a:lnTo>
                      <a:pt x="47" y="66"/>
                    </a:lnTo>
                    <a:lnTo>
                      <a:pt x="34" y="47"/>
                    </a:lnTo>
                    <a:lnTo>
                      <a:pt x="21" y="32"/>
                    </a:lnTo>
                    <a:lnTo>
                      <a:pt x="7" y="13"/>
                    </a:lnTo>
                    <a:lnTo>
                      <a:pt x="0"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93" name="Freeform 25"/>
              <p:cNvSpPr>
                <a:spLocks/>
              </p:cNvSpPr>
              <p:nvPr/>
            </p:nvSpPr>
            <p:spPr bwMode="auto">
              <a:xfrm>
                <a:off x="2413" y="2630"/>
                <a:ext cx="487" cy="505"/>
              </a:xfrm>
              <a:custGeom>
                <a:avLst/>
                <a:gdLst>
                  <a:gd name="T0" fmla="*/ 246 w 973"/>
                  <a:gd name="T1" fmla="*/ 608 h 1009"/>
                  <a:gd name="T2" fmla="*/ 128 w 973"/>
                  <a:gd name="T3" fmla="*/ 574 h 1009"/>
                  <a:gd name="T4" fmla="*/ 54 w 973"/>
                  <a:gd name="T5" fmla="*/ 514 h 1009"/>
                  <a:gd name="T6" fmla="*/ 15 w 973"/>
                  <a:gd name="T7" fmla="*/ 433 h 1009"/>
                  <a:gd name="T8" fmla="*/ 0 w 973"/>
                  <a:gd name="T9" fmla="*/ 341 h 1009"/>
                  <a:gd name="T10" fmla="*/ 5 w 973"/>
                  <a:gd name="T11" fmla="*/ 244 h 1009"/>
                  <a:gd name="T12" fmla="*/ 20 w 973"/>
                  <a:gd name="T13" fmla="*/ 152 h 1009"/>
                  <a:gd name="T14" fmla="*/ 39 w 973"/>
                  <a:gd name="T15" fmla="*/ 69 h 1009"/>
                  <a:gd name="T16" fmla="*/ 52 w 973"/>
                  <a:gd name="T17" fmla="*/ 0 h 1009"/>
                  <a:gd name="T18" fmla="*/ 81 w 973"/>
                  <a:gd name="T19" fmla="*/ 13 h 1009"/>
                  <a:gd name="T20" fmla="*/ 107 w 973"/>
                  <a:gd name="T21" fmla="*/ 24 h 1009"/>
                  <a:gd name="T22" fmla="*/ 136 w 973"/>
                  <a:gd name="T23" fmla="*/ 35 h 1009"/>
                  <a:gd name="T24" fmla="*/ 165 w 973"/>
                  <a:gd name="T25" fmla="*/ 39 h 1009"/>
                  <a:gd name="T26" fmla="*/ 193 w 973"/>
                  <a:gd name="T27" fmla="*/ 48 h 1009"/>
                  <a:gd name="T28" fmla="*/ 225 w 973"/>
                  <a:gd name="T29" fmla="*/ 52 h 1009"/>
                  <a:gd name="T30" fmla="*/ 253 w 973"/>
                  <a:gd name="T31" fmla="*/ 56 h 1009"/>
                  <a:gd name="T32" fmla="*/ 283 w 973"/>
                  <a:gd name="T33" fmla="*/ 58 h 1009"/>
                  <a:gd name="T34" fmla="*/ 332 w 973"/>
                  <a:gd name="T35" fmla="*/ 58 h 1009"/>
                  <a:gd name="T36" fmla="*/ 382 w 973"/>
                  <a:gd name="T37" fmla="*/ 58 h 1009"/>
                  <a:gd name="T38" fmla="*/ 431 w 973"/>
                  <a:gd name="T39" fmla="*/ 56 h 1009"/>
                  <a:gd name="T40" fmla="*/ 478 w 973"/>
                  <a:gd name="T41" fmla="*/ 50 h 1009"/>
                  <a:gd name="T42" fmla="*/ 529 w 973"/>
                  <a:gd name="T43" fmla="*/ 45 h 1009"/>
                  <a:gd name="T44" fmla="*/ 576 w 973"/>
                  <a:gd name="T45" fmla="*/ 39 h 1009"/>
                  <a:gd name="T46" fmla="*/ 623 w 973"/>
                  <a:gd name="T47" fmla="*/ 37 h 1009"/>
                  <a:gd name="T48" fmla="*/ 667 w 973"/>
                  <a:gd name="T49" fmla="*/ 35 h 1009"/>
                  <a:gd name="T50" fmla="*/ 711 w 973"/>
                  <a:gd name="T51" fmla="*/ 35 h 1009"/>
                  <a:gd name="T52" fmla="*/ 754 w 973"/>
                  <a:gd name="T53" fmla="*/ 39 h 1009"/>
                  <a:gd name="T54" fmla="*/ 795 w 973"/>
                  <a:gd name="T55" fmla="*/ 45 h 1009"/>
                  <a:gd name="T56" fmla="*/ 835 w 973"/>
                  <a:gd name="T57" fmla="*/ 56 h 1009"/>
                  <a:gd name="T58" fmla="*/ 874 w 973"/>
                  <a:gd name="T59" fmla="*/ 74 h 1009"/>
                  <a:gd name="T60" fmla="*/ 908 w 973"/>
                  <a:gd name="T61" fmla="*/ 95 h 1009"/>
                  <a:gd name="T62" fmla="*/ 942 w 973"/>
                  <a:gd name="T63" fmla="*/ 123 h 1009"/>
                  <a:gd name="T64" fmla="*/ 973 w 973"/>
                  <a:gd name="T65" fmla="*/ 157 h 1009"/>
                  <a:gd name="T66" fmla="*/ 973 w 973"/>
                  <a:gd name="T67" fmla="*/ 1009 h 1009"/>
                  <a:gd name="T68" fmla="*/ 921 w 973"/>
                  <a:gd name="T69" fmla="*/ 969 h 1009"/>
                  <a:gd name="T70" fmla="*/ 868 w 973"/>
                  <a:gd name="T71" fmla="*/ 938 h 1009"/>
                  <a:gd name="T72" fmla="*/ 816 w 973"/>
                  <a:gd name="T73" fmla="*/ 914 h 1009"/>
                  <a:gd name="T74" fmla="*/ 764 w 973"/>
                  <a:gd name="T75" fmla="*/ 898 h 1009"/>
                  <a:gd name="T76" fmla="*/ 714 w 973"/>
                  <a:gd name="T77" fmla="*/ 885 h 1009"/>
                  <a:gd name="T78" fmla="*/ 667 w 973"/>
                  <a:gd name="T79" fmla="*/ 878 h 1009"/>
                  <a:gd name="T80" fmla="*/ 620 w 973"/>
                  <a:gd name="T81" fmla="*/ 870 h 1009"/>
                  <a:gd name="T82" fmla="*/ 576 w 973"/>
                  <a:gd name="T83" fmla="*/ 861 h 1009"/>
                  <a:gd name="T84" fmla="*/ 536 w 973"/>
                  <a:gd name="T85" fmla="*/ 851 h 1009"/>
                  <a:gd name="T86" fmla="*/ 497 w 973"/>
                  <a:gd name="T87" fmla="*/ 840 h 1009"/>
                  <a:gd name="T88" fmla="*/ 461 w 973"/>
                  <a:gd name="T89" fmla="*/ 822 h 1009"/>
                  <a:gd name="T90" fmla="*/ 429 w 973"/>
                  <a:gd name="T91" fmla="*/ 799 h 1009"/>
                  <a:gd name="T92" fmla="*/ 400 w 973"/>
                  <a:gd name="T93" fmla="*/ 767 h 1009"/>
                  <a:gd name="T94" fmla="*/ 377 w 973"/>
                  <a:gd name="T95" fmla="*/ 728 h 1009"/>
                  <a:gd name="T96" fmla="*/ 358 w 973"/>
                  <a:gd name="T97" fmla="*/ 675 h 1009"/>
                  <a:gd name="T98" fmla="*/ 343 w 973"/>
                  <a:gd name="T99" fmla="*/ 611 h 1009"/>
                  <a:gd name="T100" fmla="*/ 330 w 973"/>
                  <a:gd name="T101" fmla="*/ 611 h 1009"/>
                  <a:gd name="T102" fmla="*/ 317 w 973"/>
                  <a:gd name="T103" fmla="*/ 611 h 1009"/>
                  <a:gd name="T104" fmla="*/ 303 w 973"/>
                  <a:gd name="T105" fmla="*/ 611 h 1009"/>
                  <a:gd name="T106" fmla="*/ 290 w 973"/>
                  <a:gd name="T107" fmla="*/ 611 h 1009"/>
                  <a:gd name="T108" fmla="*/ 279 w 973"/>
                  <a:gd name="T109" fmla="*/ 611 h 1009"/>
                  <a:gd name="T110" fmla="*/ 266 w 973"/>
                  <a:gd name="T111" fmla="*/ 611 h 1009"/>
                  <a:gd name="T112" fmla="*/ 256 w 973"/>
                  <a:gd name="T113" fmla="*/ 608 h 1009"/>
                  <a:gd name="T114" fmla="*/ 246 w 973"/>
                  <a:gd name="T115" fmla="*/ 608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3" h="1009">
                    <a:moveTo>
                      <a:pt x="246" y="608"/>
                    </a:moveTo>
                    <a:lnTo>
                      <a:pt x="128" y="574"/>
                    </a:lnTo>
                    <a:lnTo>
                      <a:pt x="54" y="514"/>
                    </a:lnTo>
                    <a:lnTo>
                      <a:pt x="15" y="433"/>
                    </a:lnTo>
                    <a:lnTo>
                      <a:pt x="0" y="341"/>
                    </a:lnTo>
                    <a:lnTo>
                      <a:pt x="5" y="244"/>
                    </a:lnTo>
                    <a:lnTo>
                      <a:pt x="20" y="152"/>
                    </a:lnTo>
                    <a:lnTo>
                      <a:pt x="39" y="69"/>
                    </a:lnTo>
                    <a:lnTo>
                      <a:pt x="52" y="0"/>
                    </a:lnTo>
                    <a:lnTo>
                      <a:pt x="81" y="13"/>
                    </a:lnTo>
                    <a:lnTo>
                      <a:pt x="107" y="24"/>
                    </a:lnTo>
                    <a:lnTo>
                      <a:pt x="136" y="35"/>
                    </a:lnTo>
                    <a:lnTo>
                      <a:pt x="165" y="39"/>
                    </a:lnTo>
                    <a:lnTo>
                      <a:pt x="193" y="48"/>
                    </a:lnTo>
                    <a:lnTo>
                      <a:pt x="225" y="52"/>
                    </a:lnTo>
                    <a:lnTo>
                      <a:pt x="253" y="56"/>
                    </a:lnTo>
                    <a:lnTo>
                      <a:pt x="283" y="58"/>
                    </a:lnTo>
                    <a:lnTo>
                      <a:pt x="332" y="58"/>
                    </a:lnTo>
                    <a:lnTo>
                      <a:pt x="382" y="58"/>
                    </a:lnTo>
                    <a:lnTo>
                      <a:pt x="431" y="56"/>
                    </a:lnTo>
                    <a:lnTo>
                      <a:pt x="478" y="50"/>
                    </a:lnTo>
                    <a:lnTo>
                      <a:pt x="529" y="45"/>
                    </a:lnTo>
                    <a:lnTo>
                      <a:pt x="576" y="39"/>
                    </a:lnTo>
                    <a:lnTo>
                      <a:pt x="623" y="37"/>
                    </a:lnTo>
                    <a:lnTo>
                      <a:pt x="667" y="35"/>
                    </a:lnTo>
                    <a:lnTo>
                      <a:pt x="711" y="35"/>
                    </a:lnTo>
                    <a:lnTo>
                      <a:pt x="754" y="39"/>
                    </a:lnTo>
                    <a:lnTo>
                      <a:pt x="795" y="45"/>
                    </a:lnTo>
                    <a:lnTo>
                      <a:pt x="835" y="56"/>
                    </a:lnTo>
                    <a:lnTo>
                      <a:pt x="874" y="74"/>
                    </a:lnTo>
                    <a:lnTo>
                      <a:pt x="908" y="95"/>
                    </a:lnTo>
                    <a:lnTo>
                      <a:pt x="942" y="123"/>
                    </a:lnTo>
                    <a:lnTo>
                      <a:pt x="973" y="157"/>
                    </a:lnTo>
                    <a:lnTo>
                      <a:pt x="973" y="1009"/>
                    </a:lnTo>
                    <a:lnTo>
                      <a:pt x="921" y="969"/>
                    </a:lnTo>
                    <a:lnTo>
                      <a:pt x="868" y="938"/>
                    </a:lnTo>
                    <a:lnTo>
                      <a:pt x="816" y="914"/>
                    </a:lnTo>
                    <a:lnTo>
                      <a:pt x="764" y="898"/>
                    </a:lnTo>
                    <a:lnTo>
                      <a:pt x="714" y="885"/>
                    </a:lnTo>
                    <a:lnTo>
                      <a:pt x="667" y="878"/>
                    </a:lnTo>
                    <a:lnTo>
                      <a:pt x="620" y="870"/>
                    </a:lnTo>
                    <a:lnTo>
                      <a:pt x="576" y="861"/>
                    </a:lnTo>
                    <a:lnTo>
                      <a:pt x="536" y="851"/>
                    </a:lnTo>
                    <a:lnTo>
                      <a:pt x="497" y="840"/>
                    </a:lnTo>
                    <a:lnTo>
                      <a:pt x="461" y="822"/>
                    </a:lnTo>
                    <a:lnTo>
                      <a:pt x="429" y="799"/>
                    </a:lnTo>
                    <a:lnTo>
                      <a:pt x="400" y="767"/>
                    </a:lnTo>
                    <a:lnTo>
                      <a:pt x="377" y="728"/>
                    </a:lnTo>
                    <a:lnTo>
                      <a:pt x="358" y="675"/>
                    </a:lnTo>
                    <a:lnTo>
                      <a:pt x="343" y="611"/>
                    </a:lnTo>
                    <a:lnTo>
                      <a:pt x="330" y="611"/>
                    </a:lnTo>
                    <a:lnTo>
                      <a:pt x="317" y="611"/>
                    </a:lnTo>
                    <a:lnTo>
                      <a:pt x="303" y="611"/>
                    </a:lnTo>
                    <a:lnTo>
                      <a:pt x="290" y="611"/>
                    </a:lnTo>
                    <a:lnTo>
                      <a:pt x="279" y="611"/>
                    </a:lnTo>
                    <a:lnTo>
                      <a:pt x="266" y="611"/>
                    </a:lnTo>
                    <a:lnTo>
                      <a:pt x="256" y="608"/>
                    </a:lnTo>
                    <a:lnTo>
                      <a:pt x="246" y="6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94" name="Freeform 26"/>
              <p:cNvSpPr>
                <a:spLocks/>
              </p:cNvSpPr>
              <p:nvPr/>
            </p:nvSpPr>
            <p:spPr bwMode="auto">
              <a:xfrm>
                <a:off x="2419" y="2883"/>
                <a:ext cx="210" cy="165"/>
              </a:xfrm>
              <a:custGeom>
                <a:avLst/>
                <a:gdLst>
                  <a:gd name="T0" fmla="*/ 0 w 420"/>
                  <a:gd name="T1" fmla="*/ 0 h 329"/>
                  <a:gd name="T2" fmla="*/ 20 w 420"/>
                  <a:gd name="T3" fmla="*/ 28 h 329"/>
                  <a:gd name="T4" fmla="*/ 47 w 420"/>
                  <a:gd name="T5" fmla="*/ 55 h 329"/>
                  <a:gd name="T6" fmla="*/ 77 w 420"/>
                  <a:gd name="T7" fmla="*/ 79 h 329"/>
                  <a:gd name="T8" fmla="*/ 114 w 420"/>
                  <a:gd name="T9" fmla="*/ 96 h 329"/>
                  <a:gd name="T10" fmla="*/ 159 w 420"/>
                  <a:gd name="T11" fmla="*/ 115 h 329"/>
                  <a:gd name="T12" fmla="*/ 203 w 420"/>
                  <a:gd name="T13" fmla="*/ 126 h 329"/>
                  <a:gd name="T14" fmla="*/ 255 w 420"/>
                  <a:gd name="T15" fmla="*/ 133 h 329"/>
                  <a:gd name="T16" fmla="*/ 308 w 420"/>
                  <a:gd name="T17" fmla="*/ 133 h 329"/>
                  <a:gd name="T18" fmla="*/ 311 w 420"/>
                  <a:gd name="T19" fmla="*/ 154 h 329"/>
                  <a:gd name="T20" fmla="*/ 315 w 420"/>
                  <a:gd name="T21" fmla="*/ 180 h 329"/>
                  <a:gd name="T22" fmla="*/ 324 w 420"/>
                  <a:gd name="T23" fmla="*/ 204 h 329"/>
                  <a:gd name="T24" fmla="*/ 334 w 420"/>
                  <a:gd name="T25" fmla="*/ 229 h 329"/>
                  <a:gd name="T26" fmla="*/ 347 w 420"/>
                  <a:gd name="T27" fmla="*/ 259 h 329"/>
                  <a:gd name="T28" fmla="*/ 368 w 420"/>
                  <a:gd name="T29" fmla="*/ 282 h 329"/>
                  <a:gd name="T30" fmla="*/ 392 w 420"/>
                  <a:gd name="T31" fmla="*/ 308 h 329"/>
                  <a:gd name="T32" fmla="*/ 420 w 420"/>
                  <a:gd name="T33" fmla="*/ 329 h 329"/>
                  <a:gd name="T34" fmla="*/ 379 w 420"/>
                  <a:gd name="T35" fmla="*/ 321 h 329"/>
                  <a:gd name="T36" fmla="*/ 339 w 420"/>
                  <a:gd name="T37" fmla="*/ 314 h 329"/>
                  <a:gd name="T38" fmla="*/ 302 w 420"/>
                  <a:gd name="T39" fmla="*/ 304 h 329"/>
                  <a:gd name="T40" fmla="*/ 266 w 420"/>
                  <a:gd name="T41" fmla="*/ 291 h 329"/>
                  <a:gd name="T42" fmla="*/ 229 w 420"/>
                  <a:gd name="T43" fmla="*/ 274 h 329"/>
                  <a:gd name="T44" fmla="*/ 198 w 420"/>
                  <a:gd name="T45" fmla="*/ 259 h 329"/>
                  <a:gd name="T46" fmla="*/ 167 w 420"/>
                  <a:gd name="T47" fmla="*/ 240 h 329"/>
                  <a:gd name="T48" fmla="*/ 137 w 420"/>
                  <a:gd name="T49" fmla="*/ 220 h 329"/>
                  <a:gd name="T50" fmla="*/ 112 w 420"/>
                  <a:gd name="T51" fmla="*/ 199 h 329"/>
                  <a:gd name="T52" fmla="*/ 86 w 420"/>
                  <a:gd name="T53" fmla="*/ 175 h 329"/>
                  <a:gd name="T54" fmla="*/ 64 w 420"/>
                  <a:gd name="T55" fmla="*/ 152 h 329"/>
                  <a:gd name="T56" fmla="*/ 47 w 420"/>
                  <a:gd name="T57" fmla="*/ 122 h 329"/>
                  <a:gd name="T58" fmla="*/ 30 w 420"/>
                  <a:gd name="T59" fmla="*/ 96 h 329"/>
                  <a:gd name="T60" fmla="*/ 17 w 420"/>
                  <a:gd name="T61" fmla="*/ 65 h 329"/>
                  <a:gd name="T62" fmla="*/ 7 w 420"/>
                  <a:gd name="T63" fmla="*/ 34 h 329"/>
                  <a:gd name="T64" fmla="*/ 0 w 420"/>
                  <a:gd name="T65"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0" h="329">
                    <a:moveTo>
                      <a:pt x="0" y="0"/>
                    </a:moveTo>
                    <a:lnTo>
                      <a:pt x="20" y="28"/>
                    </a:lnTo>
                    <a:lnTo>
                      <a:pt x="47" y="55"/>
                    </a:lnTo>
                    <a:lnTo>
                      <a:pt x="77" y="79"/>
                    </a:lnTo>
                    <a:lnTo>
                      <a:pt x="114" y="96"/>
                    </a:lnTo>
                    <a:lnTo>
                      <a:pt x="159" y="115"/>
                    </a:lnTo>
                    <a:lnTo>
                      <a:pt x="203" y="126"/>
                    </a:lnTo>
                    <a:lnTo>
                      <a:pt x="255" y="133"/>
                    </a:lnTo>
                    <a:lnTo>
                      <a:pt x="308" y="133"/>
                    </a:lnTo>
                    <a:lnTo>
                      <a:pt x="311" y="154"/>
                    </a:lnTo>
                    <a:lnTo>
                      <a:pt x="315" y="180"/>
                    </a:lnTo>
                    <a:lnTo>
                      <a:pt x="324" y="204"/>
                    </a:lnTo>
                    <a:lnTo>
                      <a:pt x="334" y="229"/>
                    </a:lnTo>
                    <a:lnTo>
                      <a:pt x="347" y="259"/>
                    </a:lnTo>
                    <a:lnTo>
                      <a:pt x="368" y="282"/>
                    </a:lnTo>
                    <a:lnTo>
                      <a:pt x="392" y="308"/>
                    </a:lnTo>
                    <a:lnTo>
                      <a:pt x="420" y="329"/>
                    </a:lnTo>
                    <a:lnTo>
                      <a:pt x="379" y="321"/>
                    </a:lnTo>
                    <a:lnTo>
                      <a:pt x="339" y="314"/>
                    </a:lnTo>
                    <a:lnTo>
                      <a:pt x="302" y="304"/>
                    </a:lnTo>
                    <a:lnTo>
                      <a:pt x="266" y="291"/>
                    </a:lnTo>
                    <a:lnTo>
                      <a:pt x="229" y="274"/>
                    </a:lnTo>
                    <a:lnTo>
                      <a:pt x="198" y="259"/>
                    </a:lnTo>
                    <a:lnTo>
                      <a:pt x="167" y="240"/>
                    </a:lnTo>
                    <a:lnTo>
                      <a:pt x="137" y="220"/>
                    </a:lnTo>
                    <a:lnTo>
                      <a:pt x="112" y="199"/>
                    </a:lnTo>
                    <a:lnTo>
                      <a:pt x="86" y="175"/>
                    </a:lnTo>
                    <a:lnTo>
                      <a:pt x="64" y="152"/>
                    </a:lnTo>
                    <a:lnTo>
                      <a:pt x="47" y="122"/>
                    </a:lnTo>
                    <a:lnTo>
                      <a:pt x="30" y="96"/>
                    </a:lnTo>
                    <a:lnTo>
                      <a:pt x="17" y="65"/>
                    </a:lnTo>
                    <a:lnTo>
                      <a:pt x="7" y="34"/>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95" name="Freeform 27"/>
              <p:cNvSpPr>
                <a:spLocks/>
              </p:cNvSpPr>
              <p:nvPr/>
            </p:nvSpPr>
            <p:spPr bwMode="auto">
              <a:xfrm>
                <a:off x="2295" y="2648"/>
                <a:ext cx="449" cy="484"/>
              </a:xfrm>
              <a:custGeom>
                <a:avLst/>
                <a:gdLst>
                  <a:gd name="T0" fmla="*/ 225 w 898"/>
                  <a:gd name="T1" fmla="*/ 0 h 968"/>
                  <a:gd name="T2" fmla="*/ 251 w 898"/>
                  <a:gd name="T3" fmla="*/ 4 h 968"/>
                  <a:gd name="T4" fmla="*/ 63 w 898"/>
                  <a:gd name="T5" fmla="*/ 764 h 968"/>
                  <a:gd name="T6" fmla="*/ 84 w 898"/>
                  <a:gd name="T7" fmla="*/ 805 h 968"/>
                  <a:gd name="T8" fmla="*/ 112 w 898"/>
                  <a:gd name="T9" fmla="*/ 839 h 968"/>
                  <a:gd name="T10" fmla="*/ 144 w 898"/>
                  <a:gd name="T11" fmla="*/ 869 h 968"/>
                  <a:gd name="T12" fmla="*/ 183 w 898"/>
                  <a:gd name="T13" fmla="*/ 887 h 968"/>
                  <a:gd name="T14" fmla="*/ 225 w 898"/>
                  <a:gd name="T15" fmla="*/ 899 h 968"/>
                  <a:gd name="T16" fmla="*/ 270 w 898"/>
                  <a:gd name="T17" fmla="*/ 908 h 968"/>
                  <a:gd name="T18" fmla="*/ 317 w 898"/>
                  <a:gd name="T19" fmla="*/ 912 h 968"/>
                  <a:gd name="T20" fmla="*/ 367 w 898"/>
                  <a:gd name="T21" fmla="*/ 910 h 968"/>
                  <a:gd name="T22" fmla="*/ 416 w 898"/>
                  <a:gd name="T23" fmla="*/ 905 h 968"/>
                  <a:gd name="T24" fmla="*/ 468 w 898"/>
                  <a:gd name="T25" fmla="*/ 899 h 968"/>
                  <a:gd name="T26" fmla="*/ 519 w 898"/>
                  <a:gd name="T27" fmla="*/ 890 h 968"/>
                  <a:gd name="T28" fmla="*/ 568 w 898"/>
                  <a:gd name="T29" fmla="*/ 879 h 968"/>
                  <a:gd name="T30" fmla="*/ 618 w 898"/>
                  <a:gd name="T31" fmla="*/ 869 h 968"/>
                  <a:gd name="T32" fmla="*/ 662 w 898"/>
                  <a:gd name="T33" fmla="*/ 858 h 968"/>
                  <a:gd name="T34" fmla="*/ 707 w 898"/>
                  <a:gd name="T35" fmla="*/ 848 h 968"/>
                  <a:gd name="T36" fmla="*/ 746 w 898"/>
                  <a:gd name="T37" fmla="*/ 839 h 968"/>
                  <a:gd name="T38" fmla="*/ 765 w 898"/>
                  <a:gd name="T39" fmla="*/ 843 h 968"/>
                  <a:gd name="T40" fmla="*/ 783 w 898"/>
                  <a:gd name="T41" fmla="*/ 845 h 968"/>
                  <a:gd name="T42" fmla="*/ 801 w 898"/>
                  <a:gd name="T43" fmla="*/ 845 h 968"/>
                  <a:gd name="T44" fmla="*/ 819 w 898"/>
                  <a:gd name="T45" fmla="*/ 848 h 968"/>
                  <a:gd name="T46" fmla="*/ 835 w 898"/>
                  <a:gd name="T47" fmla="*/ 852 h 968"/>
                  <a:gd name="T48" fmla="*/ 853 w 898"/>
                  <a:gd name="T49" fmla="*/ 856 h 968"/>
                  <a:gd name="T50" fmla="*/ 874 w 898"/>
                  <a:gd name="T51" fmla="*/ 861 h 968"/>
                  <a:gd name="T52" fmla="*/ 898 w 898"/>
                  <a:gd name="T53" fmla="*/ 865 h 968"/>
                  <a:gd name="T54" fmla="*/ 827 w 898"/>
                  <a:gd name="T55" fmla="*/ 865 h 968"/>
                  <a:gd name="T56" fmla="*/ 759 w 898"/>
                  <a:gd name="T57" fmla="*/ 871 h 968"/>
                  <a:gd name="T58" fmla="*/ 699 w 898"/>
                  <a:gd name="T59" fmla="*/ 879 h 968"/>
                  <a:gd name="T60" fmla="*/ 644 w 898"/>
                  <a:gd name="T61" fmla="*/ 890 h 968"/>
                  <a:gd name="T62" fmla="*/ 592 w 898"/>
                  <a:gd name="T63" fmla="*/ 903 h 968"/>
                  <a:gd name="T64" fmla="*/ 542 w 898"/>
                  <a:gd name="T65" fmla="*/ 916 h 968"/>
                  <a:gd name="T66" fmla="*/ 492 w 898"/>
                  <a:gd name="T67" fmla="*/ 929 h 968"/>
                  <a:gd name="T68" fmla="*/ 445 w 898"/>
                  <a:gd name="T69" fmla="*/ 942 h 968"/>
                  <a:gd name="T70" fmla="*/ 397 w 898"/>
                  <a:gd name="T71" fmla="*/ 952 h 968"/>
                  <a:gd name="T72" fmla="*/ 350 w 898"/>
                  <a:gd name="T73" fmla="*/ 963 h 968"/>
                  <a:gd name="T74" fmla="*/ 301 w 898"/>
                  <a:gd name="T75" fmla="*/ 968 h 968"/>
                  <a:gd name="T76" fmla="*/ 249 w 898"/>
                  <a:gd name="T77" fmla="*/ 968 h 968"/>
                  <a:gd name="T78" fmla="*/ 194 w 898"/>
                  <a:gd name="T79" fmla="*/ 965 h 968"/>
                  <a:gd name="T80" fmla="*/ 134 w 898"/>
                  <a:gd name="T81" fmla="*/ 955 h 968"/>
                  <a:gd name="T82" fmla="*/ 71 w 898"/>
                  <a:gd name="T83" fmla="*/ 937 h 968"/>
                  <a:gd name="T84" fmla="*/ 0 w 898"/>
                  <a:gd name="T85" fmla="*/ 912 h 968"/>
                  <a:gd name="T86" fmla="*/ 225 w 898"/>
                  <a:gd name="T87"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8" h="968">
                    <a:moveTo>
                      <a:pt x="225" y="0"/>
                    </a:moveTo>
                    <a:lnTo>
                      <a:pt x="251" y="4"/>
                    </a:lnTo>
                    <a:lnTo>
                      <a:pt x="63" y="764"/>
                    </a:lnTo>
                    <a:lnTo>
                      <a:pt x="84" y="805"/>
                    </a:lnTo>
                    <a:lnTo>
                      <a:pt x="112" y="839"/>
                    </a:lnTo>
                    <a:lnTo>
                      <a:pt x="144" y="869"/>
                    </a:lnTo>
                    <a:lnTo>
                      <a:pt x="183" y="887"/>
                    </a:lnTo>
                    <a:lnTo>
                      <a:pt x="225" y="899"/>
                    </a:lnTo>
                    <a:lnTo>
                      <a:pt x="270" y="908"/>
                    </a:lnTo>
                    <a:lnTo>
                      <a:pt x="317" y="912"/>
                    </a:lnTo>
                    <a:lnTo>
                      <a:pt x="367" y="910"/>
                    </a:lnTo>
                    <a:lnTo>
                      <a:pt x="416" y="905"/>
                    </a:lnTo>
                    <a:lnTo>
                      <a:pt x="468" y="899"/>
                    </a:lnTo>
                    <a:lnTo>
                      <a:pt x="519" y="890"/>
                    </a:lnTo>
                    <a:lnTo>
                      <a:pt x="568" y="879"/>
                    </a:lnTo>
                    <a:lnTo>
                      <a:pt x="618" y="869"/>
                    </a:lnTo>
                    <a:lnTo>
                      <a:pt x="662" y="858"/>
                    </a:lnTo>
                    <a:lnTo>
                      <a:pt x="707" y="848"/>
                    </a:lnTo>
                    <a:lnTo>
                      <a:pt x="746" y="839"/>
                    </a:lnTo>
                    <a:lnTo>
                      <a:pt x="765" y="843"/>
                    </a:lnTo>
                    <a:lnTo>
                      <a:pt x="783" y="845"/>
                    </a:lnTo>
                    <a:lnTo>
                      <a:pt x="801" y="845"/>
                    </a:lnTo>
                    <a:lnTo>
                      <a:pt x="819" y="848"/>
                    </a:lnTo>
                    <a:lnTo>
                      <a:pt x="835" y="852"/>
                    </a:lnTo>
                    <a:lnTo>
                      <a:pt x="853" y="856"/>
                    </a:lnTo>
                    <a:lnTo>
                      <a:pt x="874" y="861"/>
                    </a:lnTo>
                    <a:lnTo>
                      <a:pt x="898" y="865"/>
                    </a:lnTo>
                    <a:lnTo>
                      <a:pt x="827" y="865"/>
                    </a:lnTo>
                    <a:lnTo>
                      <a:pt x="759" y="871"/>
                    </a:lnTo>
                    <a:lnTo>
                      <a:pt x="699" y="879"/>
                    </a:lnTo>
                    <a:lnTo>
                      <a:pt x="644" y="890"/>
                    </a:lnTo>
                    <a:lnTo>
                      <a:pt x="592" y="903"/>
                    </a:lnTo>
                    <a:lnTo>
                      <a:pt x="542" y="916"/>
                    </a:lnTo>
                    <a:lnTo>
                      <a:pt x="492" y="929"/>
                    </a:lnTo>
                    <a:lnTo>
                      <a:pt x="445" y="942"/>
                    </a:lnTo>
                    <a:lnTo>
                      <a:pt x="397" y="952"/>
                    </a:lnTo>
                    <a:lnTo>
                      <a:pt x="350" y="963"/>
                    </a:lnTo>
                    <a:lnTo>
                      <a:pt x="301" y="968"/>
                    </a:lnTo>
                    <a:lnTo>
                      <a:pt x="249" y="968"/>
                    </a:lnTo>
                    <a:lnTo>
                      <a:pt x="194" y="965"/>
                    </a:lnTo>
                    <a:lnTo>
                      <a:pt x="134" y="955"/>
                    </a:lnTo>
                    <a:lnTo>
                      <a:pt x="71" y="937"/>
                    </a:lnTo>
                    <a:lnTo>
                      <a:pt x="0" y="912"/>
                    </a:lnTo>
                    <a:lnTo>
                      <a:pt x="2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96" name="Freeform 28"/>
              <p:cNvSpPr>
                <a:spLocks/>
              </p:cNvSpPr>
              <p:nvPr/>
            </p:nvSpPr>
            <p:spPr bwMode="auto">
              <a:xfrm>
                <a:off x="2911" y="2633"/>
                <a:ext cx="157" cy="509"/>
              </a:xfrm>
              <a:custGeom>
                <a:avLst/>
                <a:gdLst>
                  <a:gd name="T0" fmla="*/ 0 w 315"/>
                  <a:gd name="T1" fmla="*/ 171 h 1019"/>
                  <a:gd name="T2" fmla="*/ 50 w 315"/>
                  <a:gd name="T3" fmla="*/ 126 h 1019"/>
                  <a:gd name="T4" fmla="*/ 94 w 315"/>
                  <a:gd name="T5" fmla="*/ 90 h 1019"/>
                  <a:gd name="T6" fmla="*/ 137 w 315"/>
                  <a:gd name="T7" fmla="*/ 60 h 1019"/>
                  <a:gd name="T8" fmla="*/ 176 w 315"/>
                  <a:gd name="T9" fmla="*/ 37 h 1019"/>
                  <a:gd name="T10" fmla="*/ 212 w 315"/>
                  <a:gd name="T11" fmla="*/ 21 h 1019"/>
                  <a:gd name="T12" fmla="*/ 249 w 315"/>
                  <a:gd name="T13" fmla="*/ 8 h 1019"/>
                  <a:gd name="T14" fmla="*/ 283 w 315"/>
                  <a:gd name="T15" fmla="*/ 4 h 1019"/>
                  <a:gd name="T16" fmla="*/ 315 w 315"/>
                  <a:gd name="T17" fmla="*/ 0 h 1019"/>
                  <a:gd name="T18" fmla="*/ 315 w 315"/>
                  <a:gd name="T19" fmla="*/ 878 h 1019"/>
                  <a:gd name="T20" fmla="*/ 278 w 315"/>
                  <a:gd name="T21" fmla="*/ 882 h 1019"/>
                  <a:gd name="T22" fmla="*/ 242 w 315"/>
                  <a:gd name="T23" fmla="*/ 891 h 1019"/>
                  <a:gd name="T24" fmla="*/ 202 w 315"/>
                  <a:gd name="T25" fmla="*/ 904 h 1019"/>
                  <a:gd name="T26" fmla="*/ 163 w 315"/>
                  <a:gd name="T27" fmla="*/ 917 h 1019"/>
                  <a:gd name="T28" fmla="*/ 124 w 315"/>
                  <a:gd name="T29" fmla="*/ 935 h 1019"/>
                  <a:gd name="T30" fmla="*/ 81 w 315"/>
                  <a:gd name="T31" fmla="*/ 959 h 1019"/>
                  <a:gd name="T32" fmla="*/ 43 w 315"/>
                  <a:gd name="T33" fmla="*/ 987 h 1019"/>
                  <a:gd name="T34" fmla="*/ 0 w 315"/>
                  <a:gd name="T35" fmla="*/ 1019 h 1019"/>
                  <a:gd name="T36" fmla="*/ 0 w 315"/>
                  <a:gd name="T37" fmla="*/ 17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5" h="1019">
                    <a:moveTo>
                      <a:pt x="0" y="171"/>
                    </a:moveTo>
                    <a:lnTo>
                      <a:pt x="50" y="126"/>
                    </a:lnTo>
                    <a:lnTo>
                      <a:pt x="94" y="90"/>
                    </a:lnTo>
                    <a:lnTo>
                      <a:pt x="137" y="60"/>
                    </a:lnTo>
                    <a:lnTo>
                      <a:pt x="176" y="37"/>
                    </a:lnTo>
                    <a:lnTo>
                      <a:pt x="212" y="21"/>
                    </a:lnTo>
                    <a:lnTo>
                      <a:pt x="249" y="8"/>
                    </a:lnTo>
                    <a:lnTo>
                      <a:pt x="283" y="4"/>
                    </a:lnTo>
                    <a:lnTo>
                      <a:pt x="315" y="0"/>
                    </a:lnTo>
                    <a:lnTo>
                      <a:pt x="315" y="878"/>
                    </a:lnTo>
                    <a:lnTo>
                      <a:pt x="278" y="882"/>
                    </a:lnTo>
                    <a:lnTo>
                      <a:pt x="242" y="891"/>
                    </a:lnTo>
                    <a:lnTo>
                      <a:pt x="202" y="904"/>
                    </a:lnTo>
                    <a:lnTo>
                      <a:pt x="163" y="917"/>
                    </a:lnTo>
                    <a:lnTo>
                      <a:pt x="124" y="935"/>
                    </a:lnTo>
                    <a:lnTo>
                      <a:pt x="81" y="959"/>
                    </a:lnTo>
                    <a:lnTo>
                      <a:pt x="43" y="987"/>
                    </a:lnTo>
                    <a:lnTo>
                      <a:pt x="0" y="1019"/>
                    </a:lnTo>
                    <a:lnTo>
                      <a:pt x="0" y="17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97" name="Freeform 29"/>
              <p:cNvSpPr>
                <a:spLocks/>
              </p:cNvSpPr>
              <p:nvPr/>
            </p:nvSpPr>
            <p:spPr bwMode="auto">
              <a:xfrm>
                <a:off x="2413" y="2630"/>
                <a:ext cx="142" cy="304"/>
              </a:xfrm>
              <a:custGeom>
                <a:avLst/>
                <a:gdLst>
                  <a:gd name="T0" fmla="*/ 283 w 283"/>
                  <a:gd name="T1" fmla="*/ 58 h 608"/>
                  <a:gd name="T2" fmla="*/ 253 w 283"/>
                  <a:gd name="T3" fmla="*/ 56 h 608"/>
                  <a:gd name="T4" fmla="*/ 225 w 283"/>
                  <a:gd name="T5" fmla="*/ 52 h 608"/>
                  <a:gd name="T6" fmla="*/ 193 w 283"/>
                  <a:gd name="T7" fmla="*/ 48 h 608"/>
                  <a:gd name="T8" fmla="*/ 165 w 283"/>
                  <a:gd name="T9" fmla="*/ 39 h 608"/>
                  <a:gd name="T10" fmla="*/ 136 w 283"/>
                  <a:gd name="T11" fmla="*/ 35 h 608"/>
                  <a:gd name="T12" fmla="*/ 107 w 283"/>
                  <a:gd name="T13" fmla="*/ 24 h 608"/>
                  <a:gd name="T14" fmla="*/ 81 w 283"/>
                  <a:gd name="T15" fmla="*/ 13 h 608"/>
                  <a:gd name="T16" fmla="*/ 52 w 283"/>
                  <a:gd name="T17" fmla="*/ 0 h 608"/>
                  <a:gd name="T18" fmla="*/ 39 w 283"/>
                  <a:gd name="T19" fmla="*/ 69 h 608"/>
                  <a:gd name="T20" fmla="*/ 20 w 283"/>
                  <a:gd name="T21" fmla="*/ 152 h 608"/>
                  <a:gd name="T22" fmla="*/ 5 w 283"/>
                  <a:gd name="T23" fmla="*/ 244 h 608"/>
                  <a:gd name="T24" fmla="*/ 0 w 283"/>
                  <a:gd name="T25" fmla="*/ 341 h 608"/>
                  <a:gd name="T26" fmla="*/ 15 w 283"/>
                  <a:gd name="T27" fmla="*/ 433 h 608"/>
                  <a:gd name="T28" fmla="*/ 54 w 283"/>
                  <a:gd name="T29" fmla="*/ 514 h 608"/>
                  <a:gd name="T30" fmla="*/ 128 w 283"/>
                  <a:gd name="T31" fmla="*/ 574 h 608"/>
                  <a:gd name="T32" fmla="*/ 246 w 283"/>
                  <a:gd name="T33" fmla="*/ 608 h 608"/>
                  <a:gd name="T34" fmla="*/ 283 w 283"/>
                  <a:gd name="T35" fmla="*/ 5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3" h="608">
                    <a:moveTo>
                      <a:pt x="283" y="58"/>
                    </a:moveTo>
                    <a:lnTo>
                      <a:pt x="253" y="56"/>
                    </a:lnTo>
                    <a:lnTo>
                      <a:pt x="225" y="52"/>
                    </a:lnTo>
                    <a:lnTo>
                      <a:pt x="193" y="48"/>
                    </a:lnTo>
                    <a:lnTo>
                      <a:pt x="165" y="39"/>
                    </a:lnTo>
                    <a:lnTo>
                      <a:pt x="136" y="35"/>
                    </a:lnTo>
                    <a:lnTo>
                      <a:pt x="107" y="24"/>
                    </a:lnTo>
                    <a:lnTo>
                      <a:pt x="81" y="13"/>
                    </a:lnTo>
                    <a:lnTo>
                      <a:pt x="52" y="0"/>
                    </a:lnTo>
                    <a:lnTo>
                      <a:pt x="39" y="69"/>
                    </a:lnTo>
                    <a:lnTo>
                      <a:pt x="20" y="152"/>
                    </a:lnTo>
                    <a:lnTo>
                      <a:pt x="5" y="244"/>
                    </a:lnTo>
                    <a:lnTo>
                      <a:pt x="0" y="341"/>
                    </a:lnTo>
                    <a:lnTo>
                      <a:pt x="15" y="433"/>
                    </a:lnTo>
                    <a:lnTo>
                      <a:pt x="54" y="514"/>
                    </a:lnTo>
                    <a:lnTo>
                      <a:pt x="128" y="574"/>
                    </a:lnTo>
                    <a:lnTo>
                      <a:pt x="246" y="608"/>
                    </a:lnTo>
                    <a:lnTo>
                      <a:pt x="283" y="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98" name="Freeform 30"/>
              <p:cNvSpPr>
                <a:spLocks/>
              </p:cNvSpPr>
              <p:nvPr/>
            </p:nvSpPr>
            <p:spPr bwMode="auto">
              <a:xfrm>
                <a:off x="2341" y="2786"/>
                <a:ext cx="314" cy="306"/>
              </a:xfrm>
              <a:custGeom>
                <a:avLst/>
                <a:gdLst>
                  <a:gd name="T0" fmla="*/ 121 w 629"/>
                  <a:gd name="T1" fmla="*/ 0 h 611"/>
                  <a:gd name="T2" fmla="*/ 113 w 629"/>
                  <a:gd name="T3" fmla="*/ 38 h 611"/>
                  <a:gd name="T4" fmla="*/ 98 w 629"/>
                  <a:gd name="T5" fmla="*/ 100 h 611"/>
                  <a:gd name="T6" fmla="*/ 77 w 629"/>
                  <a:gd name="T7" fmla="*/ 179 h 611"/>
                  <a:gd name="T8" fmla="*/ 55 w 629"/>
                  <a:gd name="T9" fmla="*/ 265 h 611"/>
                  <a:gd name="T10" fmla="*/ 34 w 629"/>
                  <a:gd name="T11" fmla="*/ 347 h 611"/>
                  <a:gd name="T12" fmla="*/ 17 w 629"/>
                  <a:gd name="T13" fmla="*/ 417 h 611"/>
                  <a:gd name="T14" fmla="*/ 6 w 629"/>
                  <a:gd name="T15" fmla="*/ 467 h 611"/>
                  <a:gd name="T16" fmla="*/ 0 w 629"/>
                  <a:gd name="T17" fmla="*/ 486 h 611"/>
                  <a:gd name="T18" fmla="*/ 21 w 629"/>
                  <a:gd name="T19" fmla="*/ 524 h 611"/>
                  <a:gd name="T20" fmla="*/ 51 w 629"/>
                  <a:gd name="T21" fmla="*/ 556 h 611"/>
                  <a:gd name="T22" fmla="*/ 85 w 629"/>
                  <a:gd name="T23" fmla="*/ 580 h 611"/>
                  <a:gd name="T24" fmla="*/ 124 w 629"/>
                  <a:gd name="T25" fmla="*/ 595 h 611"/>
                  <a:gd name="T26" fmla="*/ 169 w 629"/>
                  <a:gd name="T27" fmla="*/ 606 h 611"/>
                  <a:gd name="T28" fmla="*/ 216 w 629"/>
                  <a:gd name="T29" fmla="*/ 611 h 611"/>
                  <a:gd name="T30" fmla="*/ 265 w 629"/>
                  <a:gd name="T31" fmla="*/ 611 h 611"/>
                  <a:gd name="T32" fmla="*/ 315 w 629"/>
                  <a:gd name="T33" fmla="*/ 608 h 611"/>
                  <a:gd name="T34" fmla="*/ 368 w 629"/>
                  <a:gd name="T35" fmla="*/ 603 h 611"/>
                  <a:gd name="T36" fmla="*/ 417 w 629"/>
                  <a:gd name="T37" fmla="*/ 595 h 611"/>
                  <a:gd name="T38" fmla="*/ 464 w 629"/>
                  <a:gd name="T39" fmla="*/ 587 h 611"/>
                  <a:gd name="T40" fmla="*/ 506 w 629"/>
                  <a:gd name="T41" fmla="*/ 576 h 611"/>
                  <a:gd name="T42" fmla="*/ 548 w 629"/>
                  <a:gd name="T43" fmla="*/ 569 h 611"/>
                  <a:gd name="T44" fmla="*/ 582 w 629"/>
                  <a:gd name="T45" fmla="*/ 563 h 611"/>
                  <a:gd name="T46" fmla="*/ 608 w 629"/>
                  <a:gd name="T47" fmla="*/ 559 h 611"/>
                  <a:gd name="T48" fmla="*/ 629 w 629"/>
                  <a:gd name="T49" fmla="*/ 556 h 611"/>
                  <a:gd name="T50" fmla="*/ 569 w 629"/>
                  <a:gd name="T51" fmla="*/ 548 h 611"/>
                  <a:gd name="T52" fmla="*/ 511 w 629"/>
                  <a:gd name="T53" fmla="*/ 537 h 611"/>
                  <a:gd name="T54" fmla="*/ 456 w 629"/>
                  <a:gd name="T55" fmla="*/ 524 h 611"/>
                  <a:gd name="T56" fmla="*/ 404 w 629"/>
                  <a:gd name="T57" fmla="*/ 506 h 611"/>
                  <a:gd name="T58" fmla="*/ 357 w 629"/>
                  <a:gd name="T59" fmla="*/ 488 h 611"/>
                  <a:gd name="T60" fmla="*/ 312 w 629"/>
                  <a:gd name="T61" fmla="*/ 464 h 611"/>
                  <a:gd name="T62" fmla="*/ 273 w 629"/>
                  <a:gd name="T63" fmla="*/ 438 h 611"/>
                  <a:gd name="T64" fmla="*/ 239 w 629"/>
                  <a:gd name="T65" fmla="*/ 407 h 611"/>
                  <a:gd name="T66" fmla="*/ 205 w 629"/>
                  <a:gd name="T67" fmla="*/ 373 h 611"/>
                  <a:gd name="T68" fmla="*/ 179 w 629"/>
                  <a:gd name="T69" fmla="*/ 334 h 611"/>
                  <a:gd name="T70" fmla="*/ 158 w 629"/>
                  <a:gd name="T71" fmla="*/ 291 h 611"/>
                  <a:gd name="T72" fmla="*/ 139 w 629"/>
                  <a:gd name="T73" fmla="*/ 242 h 611"/>
                  <a:gd name="T74" fmla="*/ 126 w 629"/>
                  <a:gd name="T75" fmla="*/ 189 h 611"/>
                  <a:gd name="T76" fmla="*/ 118 w 629"/>
                  <a:gd name="T77" fmla="*/ 132 h 611"/>
                  <a:gd name="T78" fmla="*/ 118 w 629"/>
                  <a:gd name="T79" fmla="*/ 69 h 611"/>
                  <a:gd name="T80" fmla="*/ 121 w 629"/>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9" h="611">
                    <a:moveTo>
                      <a:pt x="121" y="0"/>
                    </a:moveTo>
                    <a:lnTo>
                      <a:pt x="113" y="38"/>
                    </a:lnTo>
                    <a:lnTo>
                      <a:pt x="98" y="100"/>
                    </a:lnTo>
                    <a:lnTo>
                      <a:pt x="77" y="179"/>
                    </a:lnTo>
                    <a:lnTo>
                      <a:pt x="55" y="265"/>
                    </a:lnTo>
                    <a:lnTo>
                      <a:pt x="34" y="347"/>
                    </a:lnTo>
                    <a:lnTo>
                      <a:pt x="17" y="417"/>
                    </a:lnTo>
                    <a:lnTo>
                      <a:pt x="6" y="467"/>
                    </a:lnTo>
                    <a:lnTo>
                      <a:pt x="0" y="486"/>
                    </a:lnTo>
                    <a:lnTo>
                      <a:pt x="21" y="524"/>
                    </a:lnTo>
                    <a:lnTo>
                      <a:pt x="51" y="556"/>
                    </a:lnTo>
                    <a:lnTo>
                      <a:pt x="85" y="580"/>
                    </a:lnTo>
                    <a:lnTo>
                      <a:pt x="124" y="595"/>
                    </a:lnTo>
                    <a:lnTo>
                      <a:pt x="169" y="606"/>
                    </a:lnTo>
                    <a:lnTo>
                      <a:pt x="216" y="611"/>
                    </a:lnTo>
                    <a:lnTo>
                      <a:pt x="265" y="611"/>
                    </a:lnTo>
                    <a:lnTo>
                      <a:pt x="315" y="608"/>
                    </a:lnTo>
                    <a:lnTo>
                      <a:pt x="368" y="603"/>
                    </a:lnTo>
                    <a:lnTo>
                      <a:pt x="417" y="595"/>
                    </a:lnTo>
                    <a:lnTo>
                      <a:pt x="464" y="587"/>
                    </a:lnTo>
                    <a:lnTo>
                      <a:pt x="506" y="576"/>
                    </a:lnTo>
                    <a:lnTo>
                      <a:pt x="548" y="569"/>
                    </a:lnTo>
                    <a:lnTo>
                      <a:pt x="582" y="563"/>
                    </a:lnTo>
                    <a:lnTo>
                      <a:pt x="608" y="559"/>
                    </a:lnTo>
                    <a:lnTo>
                      <a:pt x="629" y="556"/>
                    </a:lnTo>
                    <a:lnTo>
                      <a:pt x="569" y="548"/>
                    </a:lnTo>
                    <a:lnTo>
                      <a:pt x="511" y="537"/>
                    </a:lnTo>
                    <a:lnTo>
                      <a:pt x="456" y="524"/>
                    </a:lnTo>
                    <a:lnTo>
                      <a:pt x="404" y="506"/>
                    </a:lnTo>
                    <a:lnTo>
                      <a:pt x="357" y="488"/>
                    </a:lnTo>
                    <a:lnTo>
                      <a:pt x="312" y="464"/>
                    </a:lnTo>
                    <a:lnTo>
                      <a:pt x="273" y="438"/>
                    </a:lnTo>
                    <a:lnTo>
                      <a:pt x="239" y="407"/>
                    </a:lnTo>
                    <a:lnTo>
                      <a:pt x="205" y="373"/>
                    </a:lnTo>
                    <a:lnTo>
                      <a:pt x="179" y="334"/>
                    </a:lnTo>
                    <a:lnTo>
                      <a:pt x="158" y="291"/>
                    </a:lnTo>
                    <a:lnTo>
                      <a:pt x="139" y="242"/>
                    </a:lnTo>
                    <a:lnTo>
                      <a:pt x="126" y="189"/>
                    </a:lnTo>
                    <a:lnTo>
                      <a:pt x="118" y="132"/>
                    </a:lnTo>
                    <a:lnTo>
                      <a:pt x="118" y="69"/>
                    </a:lnTo>
                    <a:lnTo>
                      <a:pt x="1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8399" name="Text Box 31"/>
            <p:cNvSpPr txBox="1">
              <a:spLocks noChangeArrowheads="1"/>
            </p:cNvSpPr>
            <p:nvPr/>
          </p:nvSpPr>
          <p:spPr bwMode="auto">
            <a:xfrm>
              <a:off x="1182" y="1488"/>
              <a:ext cx="3234"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400" b="1" dirty="0" err="1">
                  <a:solidFill>
                    <a:srgbClr val="FF0000"/>
                  </a:solidFill>
                  <a:latin typeface="Arial" panose="020B0604020202020204" pitchFamily="34" charset="0"/>
                </a:rPr>
                <a:t>Môn</a:t>
              </a:r>
              <a:r>
                <a:rPr lang="en-US" altLang="en-US" sz="4000" b="1" dirty="0">
                  <a:solidFill>
                    <a:srgbClr val="FF0000"/>
                  </a:solidFill>
                  <a:latin typeface="Arial" panose="020B0604020202020204" pitchFamily="34" charset="0"/>
                </a:rPr>
                <a:t>:   </a:t>
              </a:r>
              <a:r>
                <a:rPr lang="vi-VN" altLang="en-US" sz="4000" b="1" dirty="0" smtClean="0">
                  <a:solidFill>
                    <a:srgbClr val="FF0000"/>
                  </a:solidFill>
                  <a:latin typeface="Arial" panose="020B0604020202020204" pitchFamily="34" charset="0"/>
                </a:rPr>
                <a:t>Tiếng Việt</a:t>
              </a:r>
              <a:r>
                <a:rPr lang="en-US" altLang="en-US" sz="4000" b="1" dirty="0" smtClean="0">
                  <a:solidFill>
                    <a:srgbClr val="FF0000"/>
                  </a:solidFill>
                  <a:latin typeface="Arial" panose="020B0604020202020204" pitchFamily="34" charset="0"/>
                </a:rPr>
                <a:t>     </a:t>
              </a:r>
              <a:r>
                <a:rPr lang="en-US" altLang="en-US" sz="4400" b="1" err="1">
                  <a:solidFill>
                    <a:srgbClr val="FF0000"/>
                  </a:solidFill>
                  <a:latin typeface="Arial" panose="020B0604020202020204" pitchFamily="34" charset="0"/>
                </a:rPr>
                <a:t>Lớp</a:t>
              </a:r>
              <a:r>
                <a:rPr lang="en-US" altLang="en-US" sz="4400" b="1">
                  <a:solidFill>
                    <a:srgbClr val="FF0000"/>
                  </a:solidFill>
                  <a:latin typeface="Arial" panose="020B0604020202020204" pitchFamily="34" charset="0"/>
                </a:rPr>
                <a:t> </a:t>
              </a:r>
              <a:r>
                <a:rPr lang="vi-VN" altLang="en-US" sz="4400" b="1" smtClean="0">
                  <a:solidFill>
                    <a:srgbClr val="FF0000"/>
                  </a:solidFill>
                  <a:latin typeface="Arial" panose="020B0604020202020204" pitchFamily="34" charset="0"/>
                </a:rPr>
                <a:t>4A</a:t>
              </a:r>
              <a:endParaRPr lang="en-US" altLang="en-US" sz="4400" b="1" dirty="0">
                <a:solidFill>
                  <a:srgbClr val="FF0000"/>
                </a:solidFill>
                <a:latin typeface="Arial" panose="020B0604020202020204" pitchFamily="34" charset="0"/>
              </a:endParaRPr>
            </a:p>
          </p:txBody>
        </p:sp>
      </p:grpSp>
    </p:spTree>
    <p:extLst>
      <p:ext uri="{BB962C8B-B14F-4D97-AF65-F5344CB8AC3E}">
        <p14:creationId xmlns:p14="http://schemas.microsoft.com/office/powerpoint/2010/main" val="1251206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58374"/>
                                        </p:tgtEl>
                                        <p:attrNameLst>
                                          <p:attrName>style.visibility</p:attrName>
                                        </p:attrNameLst>
                                      </p:cBhvr>
                                      <p:to>
                                        <p:strVal val="visible"/>
                                      </p:to>
                                    </p:set>
                                    <p:anim calcmode="lin" valueType="num">
                                      <p:cBhvr additive="base">
                                        <p:cTn id="7" dur="3000" fill="hold"/>
                                        <p:tgtEl>
                                          <p:spTgt spid="58374"/>
                                        </p:tgtEl>
                                        <p:attrNameLst>
                                          <p:attrName>ppt_x</p:attrName>
                                        </p:attrNameLst>
                                      </p:cBhvr>
                                      <p:tavLst>
                                        <p:tav tm="0">
                                          <p:val>
                                            <p:strVal val="#ppt_x"/>
                                          </p:val>
                                        </p:tav>
                                        <p:tav tm="100000">
                                          <p:val>
                                            <p:strVal val="#ppt_x"/>
                                          </p:val>
                                        </p:tav>
                                      </p:tavLst>
                                    </p:anim>
                                    <p:anim calcmode="lin" valueType="num">
                                      <p:cBhvr additive="base">
                                        <p:cTn id="8" dur="3000" fill="hold"/>
                                        <p:tgtEl>
                                          <p:spTgt spid="5837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58380"/>
                                        </p:tgtEl>
                                        <p:attrNameLst>
                                          <p:attrName>style.visibility</p:attrName>
                                        </p:attrNameLst>
                                      </p:cBhvr>
                                      <p:to>
                                        <p:strVal val="visible"/>
                                      </p:to>
                                    </p:set>
                                    <p:anim calcmode="lin" valueType="num">
                                      <p:cBhvr additive="base">
                                        <p:cTn id="12" dur="2000" fill="hold"/>
                                        <p:tgtEl>
                                          <p:spTgt spid="58380"/>
                                        </p:tgtEl>
                                        <p:attrNameLst>
                                          <p:attrName>ppt_x</p:attrName>
                                        </p:attrNameLst>
                                      </p:cBhvr>
                                      <p:tavLst>
                                        <p:tav tm="0">
                                          <p:val>
                                            <p:strVal val="#ppt_x"/>
                                          </p:val>
                                        </p:tav>
                                        <p:tav tm="100000">
                                          <p:val>
                                            <p:strVal val="#ppt_x"/>
                                          </p:val>
                                        </p:tav>
                                      </p:tavLst>
                                    </p:anim>
                                    <p:anim calcmode="lin" valueType="num">
                                      <p:cBhvr additive="base">
                                        <p:cTn id="13" dur="2000" fill="hold"/>
                                        <p:tgtEl>
                                          <p:spTgt spid="5838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 presetClass="entr" presetSubtype="4" fill="hold" grpId="0" nodeType="afterEffect">
                                  <p:stCondLst>
                                    <p:cond delay="0"/>
                                  </p:stCondLst>
                                  <p:childTnLst>
                                    <p:set>
                                      <p:cBhvr>
                                        <p:cTn id="16" dur="1" fill="hold">
                                          <p:stCondLst>
                                            <p:cond delay="0"/>
                                          </p:stCondLst>
                                        </p:cTn>
                                        <p:tgtEl>
                                          <p:spTgt spid="58379"/>
                                        </p:tgtEl>
                                        <p:attrNameLst>
                                          <p:attrName>style.visibility</p:attrName>
                                        </p:attrNameLst>
                                      </p:cBhvr>
                                      <p:to>
                                        <p:strVal val="visible"/>
                                      </p:to>
                                    </p:set>
                                    <p:anim calcmode="lin" valueType="num">
                                      <p:cBhvr additive="base">
                                        <p:cTn id="17" dur="2000" fill="hold"/>
                                        <p:tgtEl>
                                          <p:spTgt spid="58379"/>
                                        </p:tgtEl>
                                        <p:attrNameLst>
                                          <p:attrName>ppt_x</p:attrName>
                                        </p:attrNameLst>
                                      </p:cBhvr>
                                      <p:tavLst>
                                        <p:tav tm="0">
                                          <p:val>
                                            <p:strVal val="#ppt_x"/>
                                          </p:val>
                                        </p:tav>
                                        <p:tav tm="100000">
                                          <p:val>
                                            <p:strVal val="#ppt_x"/>
                                          </p:val>
                                        </p:tav>
                                      </p:tavLst>
                                    </p:anim>
                                    <p:anim calcmode="lin" valueType="num">
                                      <p:cBhvr additive="base">
                                        <p:cTn id="18" dur="2000" fill="hold"/>
                                        <p:tgtEl>
                                          <p:spTgt spid="58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ây du ký 1986 ngốn chi phí lên tới hơn 3 tỷ đồng mỗi tậ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024" y="666205"/>
            <a:ext cx="10319656" cy="5603965"/>
          </a:xfrm>
          <a:prstGeom prst="rect">
            <a:avLst/>
          </a:prstGeom>
          <a:noFill/>
          <a:ln>
            <a:noFill/>
          </a:ln>
        </p:spPr>
      </p:pic>
    </p:spTree>
    <p:extLst>
      <p:ext uri="{BB962C8B-B14F-4D97-AF65-F5344CB8AC3E}">
        <p14:creationId xmlns:p14="http://schemas.microsoft.com/office/powerpoint/2010/main" val="115415605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69DD39-55B4-4F4D-9A3D-1805D2928F6A}"/>
              </a:ext>
            </a:extLst>
          </p:cNvPr>
          <p:cNvPicPr>
            <a:picLocks noChangeAspect="1"/>
          </p:cNvPicPr>
          <p:nvPr/>
        </p:nvPicPr>
        <p:blipFill rotWithShape="1">
          <a:blip r:embed="rId2">
            <a:extLst>
              <a:ext uri="{28A0092B-C50C-407E-A947-70E740481C1C}">
                <a14:useLocalDpi xmlns:a14="http://schemas.microsoft.com/office/drawing/2010/main" val="0"/>
              </a:ext>
            </a:extLst>
          </a:blip>
          <a:srcRect l="9957" t="11401" r="9957" b="55942"/>
          <a:stretch/>
        </p:blipFill>
        <p:spPr>
          <a:xfrm>
            <a:off x="1258954" y="1083365"/>
            <a:ext cx="9160467" cy="4691270"/>
          </a:xfrm>
          <a:prstGeom prst="rect">
            <a:avLst/>
          </a:prstGeom>
        </p:spPr>
      </p:pic>
    </p:spTree>
    <p:extLst>
      <p:ext uri="{BB962C8B-B14F-4D97-AF65-F5344CB8AC3E}">
        <p14:creationId xmlns:p14="http://schemas.microsoft.com/office/powerpoint/2010/main" val="3233343500"/>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2351089" y="620713"/>
            <a:ext cx="18832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vi-VN" altLang="en-US" sz="2800" b="1" u="sng" dirty="0" smtClean="0">
                <a:latin typeface="Times New Roman" panose="02020603050405020304" pitchFamily="18" charset="0"/>
                <a:cs typeface="Times New Roman" panose="02020603050405020304" pitchFamily="18" charset="0"/>
              </a:rPr>
              <a:t>Tiếng Việt</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8196" name="WordArt 7"/>
          <p:cNvSpPr>
            <a:spLocks noChangeArrowheads="1" noChangeShapeType="1" noTextEdit="1"/>
          </p:cNvSpPr>
          <p:nvPr/>
        </p:nvSpPr>
        <p:spPr bwMode="auto">
          <a:xfrm>
            <a:off x="3500846" y="1125539"/>
            <a:ext cx="6409917" cy="719137"/>
          </a:xfrm>
          <a:prstGeom prst="rect">
            <a:avLst/>
          </a:prstGeom>
        </p:spPr>
        <p:txBody>
          <a:bodyPr wrap="none" fromWordArt="1">
            <a:prstTxWarp prst="textPlain">
              <a:avLst>
                <a:gd name="adj" fmla="val 50000"/>
              </a:avLst>
            </a:prstTxWarp>
          </a:bodyPr>
          <a:lstStyle/>
          <a:p>
            <a:pPr algn="ctr"/>
            <a:r>
              <a:rPr lang="en-US" sz="3600" kern="10" dirty="0">
                <a:ln w="12700">
                  <a:solidFill>
                    <a:srgbClr val="FF00FF"/>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a:t>
            </a:r>
            <a:r>
              <a:rPr lang="vi-VN" sz="3600" kern="10" dirty="0" smtClean="0">
                <a:ln w="12700">
                  <a:solidFill>
                    <a:srgbClr val="FF00FF"/>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Những trang sách tuổi thơ</a:t>
            </a:r>
            <a:endParaRPr lang="en-US" sz="3600" kern="10" dirty="0">
              <a:ln w="12700">
                <a:solidFill>
                  <a:srgbClr val="FF00FF"/>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grpSp>
        <p:nvGrpSpPr>
          <p:cNvPr id="8198" name="Group 20"/>
          <p:cNvGrpSpPr>
            <a:grpSpLocks/>
          </p:cNvGrpSpPr>
          <p:nvPr/>
        </p:nvGrpSpPr>
        <p:grpSpPr bwMode="auto">
          <a:xfrm>
            <a:off x="6791326" y="2209800"/>
            <a:ext cx="3876675" cy="4700588"/>
            <a:chOff x="5267281" y="2209800"/>
            <a:chExt cx="3876719" cy="4699993"/>
          </a:xfrm>
        </p:grpSpPr>
        <p:pic>
          <p:nvPicPr>
            <p:cNvPr id="8199" name="Picture 15"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rot="21112687" flipH="1">
              <a:off x="8001000" y="523240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6"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flipH="1">
              <a:off x="8001000" y="373380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7"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flipH="1">
              <a:off x="8001000" y="220980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8"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rot="4259146" flipH="1">
              <a:off x="7012548" y="547873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9"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rot="3965337" flipH="1">
              <a:off x="5508581" y="5525493"/>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05" name="TextBox 4"/>
          <p:cNvSpPr txBox="1">
            <a:spLocks noChangeArrowheads="1"/>
          </p:cNvSpPr>
          <p:nvPr/>
        </p:nvSpPr>
        <p:spPr bwMode="auto">
          <a:xfrm>
            <a:off x="3071814" y="188913"/>
            <a:ext cx="66246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vi-VN" altLang="en-US" sz="2800" b="1" dirty="0" smtClean="0">
                <a:latin typeface="Times New Roman" panose="02020603050405020304" pitchFamily="18" charset="0"/>
                <a:cs typeface="Times New Roman" panose="02020603050405020304" pitchFamily="18" charset="0"/>
              </a:rPr>
              <a:t>Ba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17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10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solidFill>
                  <a:srgbClr val="FF0000"/>
                </a:solidFill>
                <a:latin typeface="Times New Roman" panose="02020603050405020304" pitchFamily="18" charset="0"/>
                <a:cs typeface="Times New Roman" panose="02020603050405020304" pitchFamily="18" charset="0"/>
              </a:rPr>
              <a:t> </a:t>
            </a:r>
            <a:r>
              <a:rPr lang="vi-VN" altLang="en-US" sz="2800" b="1" dirty="0" smtClean="0">
                <a:latin typeface="Times New Roman" panose="02020603050405020304" pitchFamily="18" charset="0"/>
                <a:cs typeface="Times New Roman" panose="02020603050405020304" pitchFamily="18" charset="0"/>
              </a:rPr>
              <a:t>2023</a:t>
            </a:r>
            <a:endParaRPr lang="vi-VN"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9066590"/>
      </p:ext>
    </p:extLst>
  </p:cSld>
  <p:clrMapOvr>
    <a:masterClrMapping/>
  </p:clrMapOvr>
  <p:transition spd="slow">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30126643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xmlns=""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xmlns=""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xmlns=""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xmlns=""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xmlns=""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xmlns=""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xmlns=""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xmlns=""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xmlns=""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xmlns=""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10" name="5-Point Star 22">
            <a:extLst>
              <a:ext uri="{FF2B5EF4-FFF2-40B4-BE49-F238E27FC236}">
                <a16:creationId xmlns:a16="http://schemas.microsoft.com/office/drawing/2014/main" xmlns="" id="{17EC04D5-D328-4EC7-98B7-B59361AE2519}"/>
              </a:ext>
            </a:extLst>
          </p:cNvPr>
          <p:cNvSpPr/>
          <p:nvPr/>
        </p:nvSpPr>
        <p:spPr>
          <a:xfrm>
            <a:off x="557348" y="1006384"/>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sp>
        <p:nvSpPr>
          <p:cNvPr id="12" name="5-Point Star 23">
            <a:extLst>
              <a:ext uri="{FF2B5EF4-FFF2-40B4-BE49-F238E27FC236}">
                <a16:creationId xmlns:a16="http://schemas.microsoft.com/office/drawing/2014/main" xmlns="" id="{63C21CDB-546B-486D-8150-B16DBD5B265E}"/>
              </a:ext>
            </a:extLst>
          </p:cNvPr>
          <p:cNvSpPr/>
          <p:nvPr/>
        </p:nvSpPr>
        <p:spPr>
          <a:xfrm>
            <a:off x="557348" y="2312627"/>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sp>
        <p:nvSpPr>
          <p:cNvPr id="14" name="5-Point Star 24">
            <a:extLst>
              <a:ext uri="{FF2B5EF4-FFF2-40B4-BE49-F238E27FC236}">
                <a16:creationId xmlns:a16="http://schemas.microsoft.com/office/drawing/2014/main" xmlns="" id="{094CED69-39BE-4C62-93D1-76C93DC82AF5}"/>
              </a:ext>
            </a:extLst>
          </p:cNvPr>
          <p:cNvSpPr/>
          <p:nvPr/>
        </p:nvSpPr>
        <p:spPr>
          <a:xfrm>
            <a:off x="557348" y="3463952"/>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sp>
        <p:nvSpPr>
          <p:cNvPr id="15" name="5-Point Star 24">
            <a:extLst>
              <a:ext uri="{FF2B5EF4-FFF2-40B4-BE49-F238E27FC236}">
                <a16:creationId xmlns:a16="http://schemas.microsoft.com/office/drawing/2014/main" xmlns="" id="{11ED447F-9905-4D95-90A5-510040AE6C9D}"/>
              </a:ext>
            </a:extLst>
          </p:cNvPr>
          <p:cNvSpPr/>
          <p:nvPr/>
        </p:nvSpPr>
        <p:spPr>
          <a:xfrm>
            <a:off x="557348" y="4725981"/>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sp>
        <p:nvSpPr>
          <p:cNvPr id="2" name="Rectangle: Rounded Corners 1">
            <a:extLst>
              <a:ext uri="{FF2B5EF4-FFF2-40B4-BE49-F238E27FC236}">
                <a16:creationId xmlns:a16="http://schemas.microsoft.com/office/drawing/2014/main" xmlns="" id="{3AEB7275-7CBC-4C95-A5EC-78A6CE474B2A}"/>
              </a:ext>
            </a:extLst>
          </p:cNvPr>
          <p:cNvSpPr/>
          <p:nvPr/>
        </p:nvSpPr>
        <p:spPr>
          <a:xfrm>
            <a:off x="3392557" y="0"/>
            <a:ext cx="3472069" cy="72887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lumMod val="95000"/>
                  </a:schemeClr>
                </a:solidFill>
                <a:latin typeface="UTM Centur" panose="02040603050506020204" pitchFamily="18" charset="0"/>
              </a:rPr>
              <a:t>Chia </a:t>
            </a:r>
            <a:r>
              <a:rPr lang="en-US" sz="3600" b="1" dirty="0" err="1">
                <a:solidFill>
                  <a:schemeClr val="bg1">
                    <a:lumMod val="95000"/>
                  </a:schemeClr>
                </a:solidFill>
                <a:latin typeface="UTM Centur" panose="02040603050506020204" pitchFamily="18" charset="0"/>
              </a:rPr>
              <a:t>đoạn</a:t>
            </a:r>
            <a:endParaRPr lang="en-US" sz="3600" b="1" dirty="0">
              <a:solidFill>
                <a:schemeClr val="bg1">
                  <a:lumMod val="95000"/>
                </a:schemeClr>
              </a:solidFill>
              <a:latin typeface="UTM Centur" panose="02040603050506020204" pitchFamily="18" charset="0"/>
            </a:endParaRPr>
          </a:p>
        </p:txBody>
      </p:sp>
    </p:spTree>
    <p:extLst>
      <p:ext uri="{BB962C8B-B14F-4D97-AF65-F5344CB8AC3E}">
        <p14:creationId xmlns:p14="http://schemas.microsoft.com/office/powerpoint/2010/main" val="406151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ppt_x</p:attrName>
                                        </p:attrNameLst>
                                      </p:cBhvr>
                                      <p:tavLst>
                                        <p:tav tm="0">
                                          <p:val>
                                            <p:strVal val="#ppt_x-.2"/>
                                          </p:val>
                                        </p:tav>
                                        <p:tav tm="100000">
                                          <p:val>
                                            <p:strVal val="#ppt_x"/>
                                          </p:val>
                                        </p:tav>
                                      </p:tavLst>
                                    </p:anim>
                                    <p:anim calcmode="lin" valueType="num">
                                      <p:cBhvr>
                                        <p:cTn id="2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ppt_x</p:attrName>
                                        </p:attrNameLst>
                                      </p:cBhvr>
                                      <p:tavLst>
                                        <p:tav tm="0">
                                          <p:val>
                                            <p:strVal val="#ppt_x-.2"/>
                                          </p:val>
                                        </p:tav>
                                        <p:tav tm="100000">
                                          <p:val>
                                            <p:strVal val="#ppt_x"/>
                                          </p:val>
                                        </p:tav>
                                      </p:tavLst>
                                    </p:anim>
                                    <p:anim calcmode="lin" valueType="num">
                                      <p:cBhvr>
                                        <p:cTn id="29"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xmlns="" id="{ADFF0707-5BB6-4497-88CE-FE25CC748279}"/>
              </a:ext>
            </a:extLst>
          </p:cNvPr>
          <p:cNvSpPr txBox="1"/>
          <p:nvPr/>
        </p:nvSpPr>
        <p:spPr>
          <a:xfrm>
            <a:off x="161926" y="946243"/>
            <a:ext cx="12030074" cy="1200329"/>
          </a:xfrm>
          <a:prstGeom prst="rect">
            <a:avLst/>
          </a:prstGeom>
          <a:noFill/>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1.  </a:t>
            </a:r>
            <a:r>
              <a:rPr lang="vi-VN" sz="2400" b="0" i="0" dirty="0" smtClean="0">
                <a:solidFill>
                  <a:srgbClr val="000000"/>
                </a:solidFill>
                <a:effectLst/>
                <a:latin typeface="Times New Roman" panose="02020603050405020304" pitchFamily="18" charset="0"/>
                <a:cs typeface="Times New Roman" panose="02020603050405020304" pitchFamily="18" charset="0"/>
              </a:rPr>
              <a:t>Ba </a:t>
            </a:r>
            <a:r>
              <a:rPr lang="vi-VN" sz="2400" b="0" i="0" dirty="0">
                <a:solidFill>
                  <a:srgbClr val="000000"/>
                </a:solidFill>
                <a:effectLst/>
                <a:latin typeface="Times New Roman" panose="02020603050405020304" pitchFamily="18" charset="0"/>
                <a:cs typeface="Times New Roman" panose="02020603050405020304" pitchFamily="18" charset="0"/>
              </a:rPr>
              <a:t>tôi đi làm xa nên những câu chuyện đầu tiên tôi nghe được là từ bà nội và chú tôi. Bà kể tôi nghe chuyện “Tấm Cám”, “Thạch Sanh”, “Cây tre trăm đốt”, “Đôi hài bảy dặm”,….Chú tôi lại </a:t>
            </a:r>
            <a:r>
              <a:rPr lang="vi-VN" sz="2400" b="0" i="0" dirty="0" smtClean="0">
                <a:solidFill>
                  <a:srgbClr val="000000"/>
                </a:solidFill>
                <a:effectLst/>
                <a:latin typeface="Times New Roman" panose="02020603050405020304" pitchFamily="18" charset="0"/>
                <a:cs typeface="Times New Roman" panose="02020603050405020304" pitchFamily="18" charset="0"/>
              </a:rPr>
              <a:t>thích </a:t>
            </a:r>
            <a:r>
              <a:rPr lang="vi-VN" sz="2400" b="0" i="0" dirty="0">
                <a:solidFill>
                  <a:srgbClr val="000000"/>
                </a:solidFill>
                <a:effectLst/>
                <a:latin typeface="Times New Roman" panose="02020603050405020304" pitchFamily="18" charset="0"/>
                <a:cs typeface="Times New Roman" panose="02020603050405020304" pitchFamily="18" charset="0"/>
              </a:rPr>
              <a:t>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67B1D8F-ABAD-409F-AF5B-AF2EAF84D227}"/>
              </a:ext>
            </a:extLst>
          </p:cNvPr>
          <p:cNvSpPr txBox="1"/>
          <p:nvPr/>
        </p:nvSpPr>
        <p:spPr>
          <a:xfrm>
            <a:off x="161923" y="3457598"/>
            <a:ext cx="11868147" cy="1200329"/>
          </a:xfrm>
          <a:prstGeom prst="rect">
            <a:avLst/>
          </a:prstGeom>
          <a:noFill/>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3</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0" i="0" dirty="0" smtClean="0">
                <a:solidFill>
                  <a:srgbClr val="000000"/>
                </a:solidFill>
                <a:effectLst/>
                <a:latin typeface="Times New Roman" panose="02020603050405020304" pitchFamily="18" charset="0"/>
                <a:cs typeface="Times New Roman" panose="02020603050405020304" pitchFamily="18" charset="0"/>
              </a:rPr>
              <a:t>Bảy </a:t>
            </a:r>
            <a:r>
              <a:rPr lang="vi-VN" sz="2400" b="0" i="0" dirty="0">
                <a:solidFill>
                  <a:srgbClr val="000000"/>
                </a:solidFill>
                <a:effectLst/>
                <a:latin typeface="Times New Roman" panose="02020603050405020304" pitchFamily="18" charset="0"/>
                <a:cs typeface="Times New Roman" panose="02020603050405020304" pitchFamily="18" charset="0"/>
              </a:rPr>
              <a:t>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76781D6-1C19-44CD-A79F-15C088827CB4}"/>
              </a:ext>
            </a:extLst>
          </p:cNvPr>
          <p:cNvSpPr txBox="1"/>
          <p:nvPr/>
        </p:nvSpPr>
        <p:spPr>
          <a:xfrm>
            <a:off x="161923" y="4723183"/>
            <a:ext cx="11868147" cy="1569660"/>
          </a:xfrm>
          <a:prstGeom prst="rect">
            <a:avLst/>
          </a:prstGeom>
          <a:noFill/>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4</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0" i="0" dirty="0" smtClean="0">
                <a:solidFill>
                  <a:srgbClr val="000000"/>
                </a:solidFill>
                <a:effectLst/>
                <a:latin typeface="Times New Roman" panose="02020603050405020304" pitchFamily="18" charset="0"/>
                <a:cs typeface="Times New Roman" panose="02020603050405020304" pitchFamily="18" charset="0"/>
              </a:rPr>
              <a:t>Tôi </a:t>
            </a:r>
            <a:r>
              <a:rPr lang="vi-VN" sz="2400" b="0" i="0" dirty="0">
                <a:solidFill>
                  <a:srgbClr val="000000"/>
                </a:solidFill>
                <a:effectLst/>
                <a:latin typeface="Times New Roman" panose="02020603050405020304" pitchFamily="18" charset="0"/>
                <a:cs typeface="Times New Roman" panose="02020603050405020304" pitchFamily="18" charset="0"/>
              </a:rPr>
              <a:t>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CBE5989-102F-4553-BE7C-5474134D6CDE}"/>
              </a:ext>
            </a:extLst>
          </p:cNvPr>
          <p:cNvSpPr txBox="1"/>
          <p:nvPr/>
        </p:nvSpPr>
        <p:spPr>
          <a:xfrm>
            <a:off x="161923" y="2247369"/>
            <a:ext cx="11868147" cy="1200329"/>
          </a:xfrm>
          <a:prstGeom prst="rect">
            <a:avLst/>
          </a:prstGeom>
          <a:noFill/>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2</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0" i="0" dirty="0" smtClean="0">
                <a:solidFill>
                  <a:srgbClr val="000000"/>
                </a:solidFill>
                <a:effectLst/>
                <a:latin typeface="Times New Roman" panose="02020603050405020304" pitchFamily="18" charset="0"/>
                <a:cs typeface="Times New Roman" panose="02020603050405020304" pitchFamily="18" charset="0"/>
              </a:rPr>
              <a:t>Bà </a:t>
            </a:r>
            <a:r>
              <a:rPr lang="vi-VN" sz="2400" b="0" i="0" dirty="0">
                <a:solidFill>
                  <a:srgbClr val="000000"/>
                </a:solidFill>
                <a:effectLst/>
                <a:latin typeface="Times New Roman" panose="02020603050405020304" pitchFamily="18" charset="0"/>
                <a:cs typeface="Times New Roman" panose="02020603050405020304" pitchFamily="18" charset="0"/>
              </a:rPr>
              <a:t>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1A9BB76C-ECCF-494E-92FB-14E2988CDCAB}"/>
              </a:ext>
            </a:extLst>
          </p:cNvPr>
          <p:cNvPicPr>
            <a:picLocks noChangeAspect="1"/>
          </p:cNvPicPr>
          <p:nvPr/>
        </p:nvPicPr>
        <p:blipFill>
          <a:blip r:embed="rId2"/>
          <a:stretch>
            <a:fillRect/>
          </a:stretch>
        </p:blipFill>
        <p:spPr>
          <a:xfrm>
            <a:off x="1138146" y="46101"/>
            <a:ext cx="10400677" cy="834886"/>
          </a:xfrm>
          <a:prstGeom prst="rect">
            <a:avLst/>
          </a:prstGeom>
          <a:solidFill>
            <a:schemeClr val="accent2"/>
          </a:solidFill>
        </p:spPr>
      </p:pic>
    </p:spTree>
    <p:extLst>
      <p:ext uri="{BB962C8B-B14F-4D97-AF65-F5344CB8AC3E}">
        <p14:creationId xmlns:p14="http://schemas.microsoft.com/office/powerpoint/2010/main" val="1244936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C2BA16-A3A7-4FF8-BCBB-E5B0F0281745}"/>
              </a:ext>
            </a:extLst>
          </p:cNvPr>
          <p:cNvSpPr txBox="1"/>
          <p:nvPr/>
        </p:nvSpPr>
        <p:spPr>
          <a:xfrm>
            <a:off x="1653429" y="404949"/>
            <a:ext cx="8065337"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vi-VN" sz="2800" b="1" dirty="0" smtClean="0">
                <a:solidFill>
                  <a:srgbClr val="FF0000"/>
                </a:solidFill>
                <a:effectLst/>
                <a:latin typeface="Times New Roman" panose="02020603050405020304" pitchFamily="18" charset="0"/>
                <a:ea typeface="Times New Roman" panose="02020603050405020304" pitchFamily="18" charset="0"/>
              </a:rPr>
              <a:t>LUYỆN ĐỌC TỪ, CÂU</a:t>
            </a:r>
            <a:r>
              <a:rPr lang="en-US" sz="2800" b="1" dirty="0" smtClean="0">
                <a:solidFill>
                  <a:srgbClr val="FF0000"/>
                </a:solidFill>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
        <p:nvSpPr>
          <p:cNvPr id="5" name="TextBox 4">
            <a:extLst>
              <a:ext uri="{FF2B5EF4-FFF2-40B4-BE49-F238E27FC236}">
                <a16:creationId xmlns:a16="http://schemas.microsoft.com/office/drawing/2014/main" xmlns="" id="{45C52092-41BC-4A22-AF63-E01E0CF5A87B}"/>
              </a:ext>
            </a:extLst>
          </p:cNvPr>
          <p:cNvSpPr txBox="1"/>
          <p:nvPr/>
        </p:nvSpPr>
        <p:spPr>
          <a:xfrm>
            <a:off x="289108" y="936182"/>
            <a:ext cx="11730614" cy="1384995"/>
          </a:xfrm>
          <a:prstGeom prst="rect">
            <a:avLst/>
          </a:prstGeom>
          <a:noFill/>
        </p:spPr>
        <p:txBody>
          <a:bodyPr wrap="square">
            <a:spAutoFit/>
          </a:bodyPr>
          <a:lstStyle/>
          <a:p>
            <a:pPr algn="just"/>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Từ khi nghe chú tôi mách những câu chuyện đó và vô số những câu chuyện tương tự được viết trong các cuốn sách, tôi cố gắng học chữ để có thể tự mình khám phá thế giới kì diệu kia. </a:t>
            </a:r>
            <a:endParaRPr lang="en-US" sz="28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D3D66481-553D-4F77-AFD8-4C1374BD6944}"/>
              </a:ext>
            </a:extLst>
          </p:cNvPr>
          <p:cNvCxnSpPr>
            <a:cxnSpLocks/>
          </p:cNvCxnSpPr>
          <p:nvPr/>
        </p:nvCxnSpPr>
        <p:spPr>
          <a:xfrm flipH="1">
            <a:off x="5162356" y="928169"/>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BCD7D29-FDC2-4FE9-9078-30FF85EE4E96}"/>
              </a:ext>
            </a:extLst>
          </p:cNvPr>
          <p:cNvCxnSpPr>
            <a:cxnSpLocks/>
          </p:cNvCxnSpPr>
          <p:nvPr/>
        </p:nvCxnSpPr>
        <p:spPr>
          <a:xfrm flipH="1">
            <a:off x="2973948" y="1372415"/>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B5113FD3-E60F-4C3A-920A-4A72EE504EC2}"/>
              </a:ext>
            </a:extLst>
          </p:cNvPr>
          <p:cNvGrpSpPr/>
          <p:nvPr/>
        </p:nvGrpSpPr>
        <p:grpSpPr>
          <a:xfrm>
            <a:off x="6819538" y="1771518"/>
            <a:ext cx="301649" cy="517890"/>
            <a:chOff x="2267744" y="1892686"/>
            <a:chExt cx="94587" cy="213816"/>
          </a:xfrm>
        </p:grpSpPr>
        <p:cxnSp>
          <p:nvCxnSpPr>
            <p:cNvPr id="11" name="Straight Connector 10">
              <a:extLst>
                <a:ext uri="{FF2B5EF4-FFF2-40B4-BE49-F238E27FC236}">
                  <a16:creationId xmlns:a16="http://schemas.microsoft.com/office/drawing/2014/main" xmlns="" id="{5349365C-7713-457E-8382-A650F64083C9}"/>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EC6D907-A52A-42EB-9C27-15A253988FAF}"/>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xmlns="" id="{13206BA2-3365-442B-BE02-BEEF03DFA8AD}"/>
              </a:ext>
            </a:extLst>
          </p:cNvPr>
          <p:cNvCxnSpPr>
            <a:cxnSpLocks/>
          </p:cNvCxnSpPr>
          <p:nvPr/>
        </p:nvCxnSpPr>
        <p:spPr>
          <a:xfrm flipH="1">
            <a:off x="7789395" y="1372415"/>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2F58D3A2-CB51-440A-9986-C97A0138D30D}"/>
              </a:ext>
            </a:extLst>
          </p:cNvPr>
          <p:cNvCxnSpPr>
            <a:cxnSpLocks/>
          </p:cNvCxnSpPr>
          <p:nvPr/>
        </p:nvCxnSpPr>
        <p:spPr>
          <a:xfrm flipH="1">
            <a:off x="10985609" y="1372414"/>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5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xmlns="" id="{ADFF0707-5BB6-4497-88CE-FE25CC748279}"/>
              </a:ext>
            </a:extLst>
          </p:cNvPr>
          <p:cNvSpPr txBox="1"/>
          <p:nvPr/>
        </p:nvSpPr>
        <p:spPr>
          <a:xfrm>
            <a:off x="161926" y="946243"/>
            <a:ext cx="12030074" cy="1200329"/>
          </a:xfrm>
          <a:prstGeom prst="rect">
            <a:avLst/>
          </a:prstGeom>
          <a:noFill/>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1.  </a:t>
            </a:r>
            <a:r>
              <a:rPr lang="vi-VN" sz="2400" b="0" i="0" dirty="0" smtClean="0">
                <a:solidFill>
                  <a:srgbClr val="000000"/>
                </a:solidFill>
                <a:effectLst/>
                <a:latin typeface="Times New Roman" panose="02020603050405020304" pitchFamily="18" charset="0"/>
                <a:cs typeface="Times New Roman" panose="02020603050405020304" pitchFamily="18" charset="0"/>
              </a:rPr>
              <a:t>Ba </a:t>
            </a:r>
            <a:r>
              <a:rPr lang="vi-VN" sz="2400" b="0" i="0" dirty="0">
                <a:solidFill>
                  <a:srgbClr val="000000"/>
                </a:solidFill>
                <a:effectLst/>
                <a:latin typeface="Times New Roman" panose="02020603050405020304" pitchFamily="18" charset="0"/>
                <a:cs typeface="Times New Roman" panose="02020603050405020304" pitchFamily="18" charset="0"/>
              </a:rPr>
              <a:t>tôi đi làm xa nên những câu chuyện đầu tiên tôi nghe được là từ bà nội và chú tôi. Bà kể tôi nghe chuyện “Tấm Cám”, “Thạch Sanh”, “Cây tre trăm đốt”, “Đôi hài bảy dặm”,….Chú tôi lại </a:t>
            </a:r>
            <a:r>
              <a:rPr lang="vi-VN" sz="2400" b="0" i="0" dirty="0" smtClean="0">
                <a:solidFill>
                  <a:srgbClr val="000000"/>
                </a:solidFill>
                <a:effectLst/>
                <a:latin typeface="Times New Roman" panose="02020603050405020304" pitchFamily="18" charset="0"/>
                <a:cs typeface="Times New Roman" panose="02020603050405020304" pitchFamily="18" charset="0"/>
              </a:rPr>
              <a:t>thích </a:t>
            </a:r>
            <a:r>
              <a:rPr lang="vi-VN" sz="2400" b="0" i="0" dirty="0">
                <a:solidFill>
                  <a:srgbClr val="000000"/>
                </a:solidFill>
                <a:effectLst/>
                <a:latin typeface="Times New Roman" panose="02020603050405020304" pitchFamily="18" charset="0"/>
                <a:cs typeface="Times New Roman" panose="02020603050405020304" pitchFamily="18" charset="0"/>
              </a:rPr>
              <a:t>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67B1D8F-ABAD-409F-AF5B-AF2EAF84D227}"/>
              </a:ext>
            </a:extLst>
          </p:cNvPr>
          <p:cNvSpPr txBox="1"/>
          <p:nvPr/>
        </p:nvSpPr>
        <p:spPr>
          <a:xfrm>
            <a:off x="161923" y="3457598"/>
            <a:ext cx="11868147" cy="1200329"/>
          </a:xfrm>
          <a:prstGeom prst="rect">
            <a:avLst/>
          </a:prstGeom>
          <a:noFill/>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3</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0" i="0" dirty="0" smtClean="0">
                <a:solidFill>
                  <a:srgbClr val="000000"/>
                </a:solidFill>
                <a:effectLst/>
                <a:latin typeface="Times New Roman" panose="02020603050405020304" pitchFamily="18" charset="0"/>
                <a:cs typeface="Times New Roman" panose="02020603050405020304" pitchFamily="18" charset="0"/>
              </a:rPr>
              <a:t>Bảy </a:t>
            </a:r>
            <a:r>
              <a:rPr lang="vi-VN" sz="2400" b="0" i="0" dirty="0">
                <a:solidFill>
                  <a:srgbClr val="000000"/>
                </a:solidFill>
                <a:effectLst/>
                <a:latin typeface="Times New Roman" panose="02020603050405020304" pitchFamily="18" charset="0"/>
                <a:cs typeface="Times New Roman" panose="02020603050405020304" pitchFamily="18" charset="0"/>
              </a:rPr>
              <a:t>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76781D6-1C19-44CD-A79F-15C088827CB4}"/>
              </a:ext>
            </a:extLst>
          </p:cNvPr>
          <p:cNvSpPr txBox="1"/>
          <p:nvPr/>
        </p:nvSpPr>
        <p:spPr>
          <a:xfrm>
            <a:off x="161923" y="4723183"/>
            <a:ext cx="11868147" cy="1569660"/>
          </a:xfrm>
          <a:prstGeom prst="rect">
            <a:avLst/>
          </a:prstGeom>
          <a:noFill/>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4</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0" i="0" dirty="0" smtClean="0">
                <a:solidFill>
                  <a:srgbClr val="000000"/>
                </a:solidFill>
                <a:effectLst/>
                <a:latin typeface="Times New Roman" panose="02020603050405020304" pitchFamily="18" charset="0"/>
                <a:cs typeface="Times New Roman" panose="02020603050405020304" pitchFamily="18" charset="0"/>
              </a:rPr>
              <a:t>Tôi </a:t>
            </a:r>
            <a:r>
              <a:rPr lang="vi-VN" sz="2400" b="0" i="0" dirty="0">
                <a:solidFill>
                  <a:srgbClr val="000000"/>
                </a:solidFill>
                <a:effectLst/>
                <a:latin typeface="Times New Roman" panose="02020603050405020304" pitchFamily="18" charset="0"/>
                <a:cs typeface="Times New Roman" panose="02020603050405020304" pitchFamily="18" charset="0"/>
              </a:rPr>
              <a:t>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CBE5989-102F-4553-BE7C-5474134D6CDE}"/>
              </a:ext>
            </a:extLst>
          </p:cNvPr>
          <p:cNvSpPr txBox="1"/>
          <p:nvPr/>
        </p:nvSpPr>
        <p:spPr>
          <a:xfrm>
            <a:off x="161923" y="2247369"/>
            <a:ext cx="11868147" cy="1200329"/>
          </a:xfrm>
          <a:prstGeom prst="rect">
            <a:avLst/>
          </a:prstGeom>
          <a:noFill/>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2</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0" i="0" dirty="0" smtClean="0">
                <a:solidFill>
                  <a:srgbClr val="000000"/>
                </a:solidFill>
                <a:effectLst/>
                <a:latin typeface="Times New Roman" panose="02020603050405020304" pitchFamily="18" charset="0"/>
                <a:cs typeface="Times New Roman" panose="02020603050405020304" pitchFamily="18" charset="0"/>
              </a:rPr>
              <a:t>Bà </a:t>
            </a:r>
            <a:r>
              <a:rPr lang="vi-VN" sz="2400" b="0" i="0" dirty="0">
                <a:solidFill>
                  <a:srgbClr val="000000"/>
                </a:solidFill>
                <a:effectLst/>
                <a:latin typeface="Times New Roman" panose="02020603050405020304" pitchFamily="18" charset="0"/>
                <a:cs typeface="Times New Roman" panose="02020603050405020304" pitchFamily="18" charset="0"/>
              </a:rPr>
              <a:t>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1A9BB76C-ECCF-494E-92FB-14E2988CDCAB}"/>
              </a:ext>
            </a:extLst>
          </p:cNvPr>
          <p:cNvPicPr>
            <a:picLocks noChangeAspect="1"/>
          </p:cNvPicPr>
          <p:nvPr/>
        </p:nvPicPr>
        <p:blipFill>
          <a:blip r:embed="rId2"/>
          <a:stretch>
            <a:fillRect/>
          </a:stretch>
        </p:blipFill>
        <p:spPr>
          <a:xfrm>
            <a:off x="1138146" y="46101"/>
            <a:ext cx="10400677" cy="834886"/>
          </a:xfrm>
          <a:prstGeom prst="rect">
            <a:avLst/>
          </a:prstGeom>
          <a:solidFill>
            <a:schemeClr val="accent2"/>
          </a:solidFill>
        </p:spPr>
      </p:pic>
    </p:spTree>
    <p:extLst>
      <p:ext uri="{BB962C8B-B14F-4D97-AF65-F5344CB8AC3E}">
        <p14:creationId xmlns:p14="http://schemas.microsoft.com/office/powerpoint/2010/main" val="3826629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1E53A3E-48EA-4F79-B392-ED4547962C41}"/>
              </a:ext>
            </a:extLst>
          </p:cNvPr>
          <p:cNvSpPr/>
          <p:nvPr/>
        </p:nvSpPr>
        <p:spPr>
          <a:xfrm>
            <a:off x="0" y="186411"/>
            <a:ext cx="12192000" cy="707886"/>
          </a:xfrm>
          <a:prstGeom prst="rect">
            <a:avLst/>
          </a:prstGeom>
        </p:spPr>
        <p:txBody>
          <a:bodyPr wrap="square">
            <a:spAutoFit/>
          </a:bodyPr>
          <a:lstStyle/>
          <a:p>
            <a:pPr algn="ctr" defTabSz="685800">
              <a:defRPr/>
            </a:pPr>
            <a:r>
              <a:rPr lang="vi-VN" sz="4000" dirty="0" smtClean="0">
                <a:solidFill>
                  <a:srgbClr val="FF0000"/>
                </a:solidFill>
                <a:latin typeface="Times New Roman" panose="02020603050405020304" pitchFamily="18" charset="0"/>
                <a:cs typeface="Times New Roman" panose="02020603050405020304" pitchFamily="18" charset="0"/>
              </a:rPr>
              <a:t>CHIA SẺ TỪ NGỮ</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3201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2351089" y="620713"/>
            <a:ext cx="18832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vi-VN" altLang="en-US" sz="2800" b="1" u="sng" dirty="0" smtClean="0">
                <a:latin typeface="Times New Roman" panose="02020603050405020304" pitchFamily="18" charset="0"/>
                <a:cs typeface="Times New Roman" panose="02020603050405020304" pitchFamily="18" charset="0"/>
              </a:rPr>
              <a:t>Tiếng Việt</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grpSp>
        <p:nvGrpSpPr>
          <p:cNvPr id="8198" name="Group 20"/>
          <p:cNvGrpSpPr>
            <a:grpSpLocks/>
          </p:cNvGrpSpPr>
          <p:nvPr/>
        </p:nvGrpSpPr>
        <p:grpSpPr bwMode="auto">
          <a:xfrm>
            <a:off x="6791326" y="2209800"/>
            <a:ext cx="3876675" cy="4700588"/>
            <a:chOff x="5267281" y="2209800"/>
            <a:chExt cx="3876719" cy="4699993"/>
          </a:xfrm>
        </p:grpSpPr>
        <p:pic>
          <p:nvPicPr>
            <p:cNvPr id="8199" name="Picture 15"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rot="21112687" flipH="1">
              <a:off x="8001000" y="523240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6"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flipH="1">
              <a:off x="8001000" y="373380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7"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flipH="1">
              <a:off x="8001000" y="220980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8"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rot="4259146" flipH="1">
              <a:off x="7012548" y="547873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9"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rot="3965337" flipH="1">
              <a:off x="5508581" y="5525493"/>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05" name="TextBox 4"/>
          <p:cNvSpPr txBox="1">
            <a:spLocks noChangeArrowheads="1"/>
          </p:cNvSpPr>
          <p:nvPr/>
        </p:nvSpPr>
        <p:spPr bwMode="auto">
          <a:xfrm>
            <a:off x="3071814" y="188913"/>
            <a:ext cx="66246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vi-VN" altLang="en-US" sz="2800" b="1" dirty="0" smtClean="0">
                <a:latin typeface="Times New Roman" panose="02020603050405020304" pitchFamily="18" charset="0"/>
                <a:cs typeface="Times New Roman" panose="02020603050405020304" pitchFamily="18" charset="0"/>
              </a:rPr>
              <a:t>Ba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17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10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solidFill>
                  <a:srgbClr val="FF0000"/>
                </a:solidFill>
                <a:latin typeface="Times New Roman" panose="02020603050405020304" pitchFamily="18" charset="0"/>
                <a:cs typeface="Times New Roman" panose="02020603050405020304" pitchFamily="18" charset="0"/>
              </a:rPr>
              <a:t> </a:t>
            </a:r>
            <a:r>
              <a:rPr lang="vi-VN" altLang="en-US" sz="2800" b="1" dirty="0" smtClean="0">
                <a:latin typeface="Times New Roman" panose="02020603050405020304" pitchFamily="18" charset="0"/>
                <a:cs typeface="Times New Roman" panose="02020603050405020304" pitchFamily="18" charset="0"/>
              </a:rPr>
              <a:t>2023</a:t>
            </a:r>
            <a:endParaRPr lang="vi-VN"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0222811"/>
      </p:ext>
    </p:extLst>
  </p:cSld>
  <p:clrMapOvr>
    <a:masterClrMapping/>
  </p:clrMapOvr>
  <p:transition spd="slow">
    <p:check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978EC7A-B9FE-459C-8DB9-A6F1EB3352B1}"/>
              </a:ext>
            </a:extLst>
          </p:cNvPr>
          <p:cNvGrpSpPr/>
          <p:nvPr/>
        </p:nvGrpSpPr>
        <p:grpSpPr>
          <a:xfrm>
            <a:off x="5125700" y="1411601"/>
            <a:ext cx="6634712" cy="2128434"/>
            <a:chOff x="2804081" y="1255651"/>
            <a:chExt cx="5432196" cy="3053056"/>
          </a:xfrm>
        </p:grpSpPr>
        <p:sp>
          <p:nvSpPr>
            <p:cNvPr id="3" name="Rectangle: Rounded Corners 34">
              <a:extLst>
                <a:ext uri="{FF2B5EF4-FFF2-40B4-BE49-F238E27FC236}">
                  <a16:creationId xmlns:a16="http://schemas.microsoft.com/office/drawing/2014/main" xmlns="" id="{D9F92E91-097A-428E-A260-B8435552EA45}"/>
                </a:ext>
              </a:extLst>
            </p:cNvPr>
            <p:cNvSpPr/>
            <p:nvPr/>
          </p:nvSpPr>
          <p:spPr>
            <a:xfrm>
              <a:off x="2804081" y="1740405"/>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smtClean="0">
                  <a:solidFill>
                    <a:srgbClr val="000000"/>
                  </a:solidFill>
                  <a:latin typeface="Calibri" panose="020F0502020204030204" pitchFamily="34" charset="0"/>
                  <a:cs typeface="Calibri" panose="020F0502020204030204" pitchFamily="34" charset="0"/>
                  <a:sym typeface="Arial"/>
                </a:rPr>
                <a:t>.</a:t>
              </a:r>
              <a:endParaRPr lang="en-US" sz="36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vi-VN" sz="3600" kern="0" dirty="0" smtClean="0">
                  <a:solidFill>
                    <a:srgbClr val="000000"/>
                  </a:solidFill>
                  <a:latin typeface="Calibri" panose="020F0502020204030204" pitchFamily="34" charset="0"/>
                  <a:cs typeface="Calibri" panose="020F0502020204030204" pitchFamily="34" charset="0"/>
                  <a:sym typeface="Arial"/>
                </a:rPr>
                <a:t>Giúp</a:t>
              </a:r>
              <a:r>
                <a:rPr lang="en-US" sz="3600" kern="0" dirty="0" smtClean="0">
                  <a:solidFill>
                    <a:srgbClr val="000000"/>
                  </a:solidFill>
                  <a:latin typeface="Calibri" panose="020F0502020204030204" pitchFamily="34" charset="0"/>
                  <a:cs typeface="Calibri" panose="020F0502020204030204" pitchFamily="34" charset="0"/>
                  <a:sym typeface="Arial"/>
                </a:rPr>
                <a:t> </a:t>
              </a:r>
              <a:r>
                <a:rPr lang="en-US" sz="3600" kern="0" dirty="0" err="1" smtClean="0">
                  <a:solidFill>
                    <a:srgbClr val="000000"/>
                  </a:solidFill>
                  <a:latin typeface="Calibri" panose="020F0502020204030204" pitchFamily="34" charset="0"/>
                  <a:cs typeface="Calibri" panose="020F0502020204030204" pitchFamily="34" charset="0"/>
                  <a:sym typeface="Arial"/>
                </a:rPr>
                <a:t>nhau</a:t>
              </a:r>
              <a:r>
                <a:rPr lang="vi-VN" sz="3600" kern="0" dirty="0" smtClean="0">
                  <a:solidFill>
                    <a:srgbClr val="000000"/>
                  </a:solidFill>
                  <a:latin typeface="Calibri" panose="020F0502020204030204" pitchFamily="34" charset="0"/>
                  <a:cs typeface="Calibri" panose="020F0502020204030204" pitchFamily="34" charset="0"/>
                  <a:sym typeface="Arial"/>
                </a:rPr>
                <a:t> đọc đúng</a:t>
              </a:r>
              <a:r>
                <a:rPr lang="en-US" sz="3600" kern="0" dirty="0" smtClean="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xmlns=""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6BC8015B-01FF-4E8F-A52E-755A762D2E37}"/>
                </a:ext>
              </a:extLst>
            </p:cNvPr>
            <p:cNvPicPr>
              <a:picLocks noChangeAspect="1"/>
            </p:cNvPicPr>
            <p:nvPr/>
          </p:nvPicPr>
          <p:blipFill>
            <a:blip r:embed="rId2"/>
            <a:stretch>
              <a:fillRect/>
            </a:stretch>
          </p:blipFill>
          <p:spPr>
            <a:xfrm flipH="1">
              <a:off x="2942326" y="2473449"/>
              <a:ext cx="539794" cy="539794"/>
            </a:xfrm>
            <a:prstGeom prst="rect">
              <a:avLst/>
            </a:prstGeom>
          </p:spPr>
        </p:pic>
        <p:pic>
          <p:nvPicPr>
            <p:cNvPr id="7" name="Picture 6">
              <a:extLst>
                <a:ext uri="{FF2B5EF4-FFF2-40B4-BE49-F238E27FC236}">
                  <a16:creationId xmlns:a16="http://schemas.microsoft.com/office/drawing/2014/main" xmlns="" id="{2E1084F7-9AF7-4CD6-972F-C1AB09CD5709}"/>
                </a:ext>
              </a:extLst>
            </p:cNvPr>
            <p:cNvPicPr>
              <a:picLocks noChangeAspect="1"/>
            </p:cNvPicPr>
            <p:nvPr/>
          </p:nvPicPr>
          <p:blipFill>
            <a:blip r:embed="rId2"/>
            <a:stretch>
              <a:fillRect/>
            </a:stretch>
          </p:blipFill>
          <p:spPr>
            <a:xfrm flipH="1">
              <a:off x="2914862" y="3496502"/>
              <a:ext cx="545867" cy="545866"/>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xmlns=""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xmlns=""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 ĐỌC </a:t>
            </a:r>
            <a:r>
              <a:rPr lang="en-US" sz="60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r>
              <a:rPr lang="vi-VN" sz="60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ĐÔI</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xmlns=""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91E53A3E-48EA-4F79-B392-ED4547962C41}"/>
              </a:ext>
            </a:extLst>
          </p:cNvPr>
          <p:cNvSpPr/>
          <p:nvPr/>
        </p:nvSpPr>
        <p:spPr>
          <a:xfrm>
            <a:off x="0" y="186411"/>
            <a:ext cx="12192000" cy="707886"/>
          </a:xfrm>
          <a:prstGeom prst="rect">
            <a:avLst/>
          </a:prstGeom>
        </p:spPr>
        <p:txBody>
          <a:bodyPr wrap="square">
            <a:spAutoFit/>
          </a:bodyPr>
          <a:lstStyle/>
          <a:p>
            <a:pPr algn="ctr" defTabSz="685800">
              <a:defRPr/>
            </a:pPr>
            <a:r>
              <a:rPr lang="en-US" sz="4000" b="1" dirty="0" err="1">
                <a:solidFill>
                  <a:srgbClr val="002060"/>
                </a:solidFill>
                <a:latin typeface="UTM Thanh Nhac TL" panose="02040603050506020204" pitchFamily="18" charset="0"/>
                <a:cs typeface="Times New Roman" panose="02020603050405020304" pitchFamily="18" charset="0"/>
              </a:rPr>
              <a:t>Những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trang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sách</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tuổi</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thơ</a:t>
            </a:r>
            <a:endParaRPr lang="en-US" sz="40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6863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xmlns=""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xmlns=""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BDF96EC-BB36-4AB7-8ADB-4E57885BC93A}"/>
              </a:ext>
            </a:extLst>
          </p:cNvPr>
          <p:cNvSpPr txBox="1"/>
          <p:nvPr/>
        </p:nvSpPr>
        <p:spPr>
          <a:xfrm>
            <a:off x="462663" y="968771"/>
            <a:ext cx="11454302" cy="66120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9A44275A-B71B-4D88-B00F-E5C8D39FBABA}"/>
              </a:ext>
            </a:extLst>
          </p:cNvPr>
          <p:cNvSpPr txBox="1"/>
          <p:nvPr/>
        </p:nvSpPr>
        <p:spPr>
          <a:xfrm>
            <a:off x="184287" y="260456"/>
            <a:ext cx="11823423"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1.</a:t>
            </a:r>
            <a:r>
              <a:rPr lang="en-US" sz="2400" b="1" kern="0" dirty="0">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dirty="0" err="1">
                <a:latin typeface="UTM Centur" panose="02040603050506020204" pitchFamily="18" charset="0"/>
              </a:rPr>
              <a:t>Bài</a:t>
            </a:r>
            <a:r>
              <a:rPr lang="en-US" sz="2400" b="1" dirty="0">
                <a:latin typeface="UTM Centur" panose="02040603050506020204" pitchFamily="18" charset="0"/>
              </a:rPr>
              <a:t> </a:t>
            </a:r>
            <a:r>
              <a:rPr lang="en-US" sz="2400" b="1" dirty="0" err="1">
                <a:latin typeface="UTM Centur" panose="02040603050506020204" pitchFamily="18" charset="0"/>
              </a:rPr>
              <a:t>đọc</a:t>
            </a:r>
            <a:r>
              <a:rPr lang="en-US" sz="2400" b="1" dirty="0">
                <a:latin typeface="UTM Centur" panose="02040603050506020204" pitchFamily="18" charset="0"/>
              </a:rPr>
              <a:t> </a:t>
            </a:r>
            <a:r>
              <a:rPr lang="en-US" sz="2400" b="1" dirty="0" err="1">
                <a:latin typeface="UTM Centur" panose="02040603050506020204" pitchFamily="18" charset="0"/>
              </a:rPr>
              <a:t>trên</a:t>
            </a:r>
            <a:r>
              <a:rPr lang="en-US" sz="2400" b="1" dirty="0">
                <a:latin typeface="UTM Centur" panose="02040603050506020204" pitchFamily="18" charset="0"/>
              </a:rPr>
              <a:t> </a:t>
            </a:r>
            <a:r>
              <a:rPr lang="en-US" sz="2400" b="1" dirty="0" err="1">
                <a:latin typeface="UTM Centur" panose="02040603050506020204" pitchFamily="18" charset="0"/>
              </a:rPr>
              <a:t>là</a:t>
            </a:r>
            <a:r>
              <a:rPr lang="en-US" sz="2400" b="1" dirty="0">
                <a:latin typeface="UTM Centur" panose="02040603050506020204" pitchFamily="18" charset="0"/>
              </a:rPr>
              <a:t> </a:t>
            </a:r>
            <a:r>
              <a:rPr lang="en-US" sz="2400" b="1" dirty="0" err="1">
                <a:latin typeface="UTM Centur" panose="02040603050506020204" pitchFamily="18" charset="0"/>
              </a:rPr>
              <a:t>lời</a:t>
            </a:r>
            <a:r>
              <a:rPr lang="en-US" sz="2400" b="1" dirty="0">
                <a:latin typeface="UTM Centur" panose="02040603050506020204" pitchFamily="18" charset="0"/>
              </a:rPr>
              <a:t> </a:t>
            </a:r>
            <a:r>
              <a:rPr lang="en-US" sz="2400" b="1" dirty="0" err="1">
                <a:latin typeface="UTM Centur" panose="02040603050506020204" pitchFamily="18" charset="0"/>
              </a:rPr>
              <a:t>kể</a:t>
            </a:r>
            <a:r>
              <a:rPr lang="en-US" sz="2400" b="1" dirty="0">
                <a:latin typeface="UTM Centur" panose="02040603050506020204" pitchFamily="18" charset="0"/>
              </a:rPr>
              <a:t> </a:t>
            </a:r>
            <a:r>
              <a:rPr lang="en-US" sz="2400" b="1" dirty="0" err="1">
                <a:latin typeface="UTM Centur" panose="02040603050506020204" pitchFamily="18" charset="0"/>
              </a:rPr>
              <a:t>của</a:t>
            </a:r>
            <a:r>
              <a:rPr lang="en-US" sz="2400" b="1" dirty="0">
                <a:latin typeface="UTM Centur" panose="02040603050506020204" pitchFamily="18" charset="0"/>
              </a:rPr>
              <a:t> ai?</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E7B6E2A2-911E-45EA-BA43-BCA9F0ECA2B6}"/>
              </a:ext>
            </a:extLst>
          </p:cNvPr>
          <p:cNvSpPr txBox="1"/>
          <p:nvPr/>
        </p:nvSpPr>
        <p:spPr>
          <a:xfrm>
            <a:off x="0" y="1941179"/>
            <a:ext cx="11730659" cy="57778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smtClean="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2</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dirty="0" err="1">
                <a:latin typeface="UTM Centur" panose="02040603050506020204" pitchFamily="18" charset="0"/>
              </a:rPr>
              <a:t>Tóm</a:t>
            </a:r>
            <a:r>
              <a:rPr lang="en-US" sz="2400" b="1" dirty="0">
                <a:latin typeface="UTM Centur" panose="02040603050506020204" pitchFamily="18" charset="0"/>
              </a:rPr>
              <a:t> </a:t>
            </a:r>
            <a:r>
              <a:rPr lang="en-US" sz="2400" b="1" dirty="0" err="1">
                <a:latin typeface="UTM Centur" panose="02040603050506020204" pitchFamily="18" charset="0"/>
              </a:rPr>
              <a:t>tắt</a:t>
            </a:r>
            <a:r>
              <a:rPr lang="en-US" sz="2400" b="1" dirty="0">
                <a:latin typeface="UTM Centur" panose="02040603050506020204" pitchFamily="18" charset="0"/>
              </a:rPr>
              <a:t> </a:t>
            </a:r>
            <a:r>
              <a:rPr lang="en-US" sz="2400" b="1" dirty="0" err="1">
                <a:latin typeface="UTM Centur" panose="02040603050506020204" pitchFamily="18" charset="0"/>
              </a:rPr>
              <a:t>nội</a:t>
            </a:r>
            <a:r>
              <a:rPr lang="en-US" sz="2400" b="1" dirty="0">
                <a:latin typeface="UTM Centur" panose="02040603050506020204" pitchFamily="18" charset="0"/>
              </a:rPr>
              <a:t> dung </a:t>
            </a:r>
            <a:r>
              <a:rPr lang="en-US" sz="2400" b="1" dirty="0" err="1">
                <a:latin typeface="UTM Centur" panose="02040603050506020204" pitchFamily="18" charset="0"/>
              </a:rPr>
              <a:t>của</a:t>
            </a:r>
            <a:r>
              <a:rPr lang="en-US" sz="2400" b="1" dirty="0">
                <a:latin typeface="UTM Centur" panose="02040603050506020204" pitchFamily="18" charset="0"/>
              </a:rPr>
              <a:t> </a:t>
            </a:r>
            <a:r>
              <a:rPr lang="en-US" sz="2400" b="1" dirty="0" err="1">
                <a:latin typeface="UTM Centur" panose="02040603050506020204" pitchFamily="18" charset="0"/>
              </a:rPr>
              <a:t>mỗi</a:t>
            </a:r>
            <a:r>
              <a:rPr lang="en-US" sz="2400" b="1" dirty="0">
                <a:latin typeface="UTM Centur" panose="02040603050506020204" pitchFamily="18" charset="0"/>
              </a:rPr>
              <a:t> </a:t>
            </a:r>
            <a:r>
              <a:rPr lang="en-US" sz="2400" b="1" dirty="0" err="1">
                <a:latin typeface="UTM Centur" panose="02040603050506020204" pitchFamily="18" charset="0"/>
              </a:rPr>
              <a:t>đoạn</a:t>
            </a:r>
            <a:r>
              <a:rPr lang="en-US" sz="2400" b="1" dirty="0">
                <a:latin typeface="UTM Centur" panose="02040603050506020204" pitchFamily="18" charset="0"/>
              </a:rPr>
              <a:t> </a:t>
            </a:r>
            <a:r>
              <a:rPr lang="en-US" sz="2400" b="1" dirty="0" err="1">
                <a:latin typeface="UTM Centur" panose="02040603050506020204" pitchFamily="18" charset="0"/>
              </a:rPr>
              <a:t>văn</a:t>
            </a:r>
            <a:r>
              <a:rPr lang="en-US" sz="2400" b="1" dirty="0">
                <a:latin typeface="UTM Centur" panose="02040603050506020204" pitchFamily="18" charset="0"/>
              </a:rPr>
              <a:t>. </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xmlns="" id="{8AE7CB94-BFFE-4668-A5F9-7F82982D5381}"/>
              </a:ext>
            </a:extLst>
          </p:cNvPr>
          <p:cNvGraphicFramePr/>
          <p:nvPr>
            <p:extLst>
              <p:ext uri="{D42A27DB-BD31-4B8C-83A1-F6EECF244321}">
                <p14:modId xmlns:p14="http://schemas.microsoft.com/office/powerpoint/2010/main" val="4279950220"/>
              </p:ext>
            </p:extLst>
          </p:nvPr>
        </p:nvGraphicFramePr>
        <p:xfrm>
          <a:off x="327546" y="2658874"/>
          <a:ext cx="11969087" cy="3388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456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
                                            <p:graphicEl>
                                              <a:dgm id="{EF1F675C-A73D-47C2-AE61-FC2E00F5644E}"/>
                                            </p:graphicEl>
                                          </p:spTgt>
                                        </p:tgtEl>
                                        <p:attrNameLst>
                                          <p:attrName>style.visibility</p:attrName>
                                        </p:attrNameLst>
                                      </p:cBhvr>
                                      <p:to>
                                        <p:strVal val="visible"/>
                                      </p:to>
                                    </p:set>
                                    <p:animEffect transition="in" filter="wipe(up)">
                                      <p:cBhvr>
                                        <p:cTn id="13" dur="500"/>
                                        <p:tgtEl>
                                          <p:spTgt spid="2">
                                            <p:graphicEl>
                                              <a:dgm id="{EF1F675C-A73D-47C2-AE61-FC2E00F5644E}"/>
                                            </p:graphic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
                                            <p:graphicEl>
                                              <a:dgm id="{5C62EA76-641B-48FA-85EC-27151AAD6B00}"/>
                                            </p:graphicEl>
                                          </p:spTgt>
                                        </p:tgtEl>
                                        <p:attrNameLst>
                                          <p:attrName>style.visibility</p:attrName>
                                        </p:attrNameLst>
                                      </p:cBhvr>
                                      <p:to>
                                        <p:strVal val="visible"/>
                                      </p:to>
                                    </p:set>
                                    <p:animEffect transition="in" filter="wipe(up)">
                                      <p:cBhvr>
                                        <p:cTn id="16" dur="500"/>
                                        <p:tgtEl>
                                          <p:spTgt spid="2">
                                            <p:graphicEl>
                                              <a:dgm id="{5C62EA76-641B-48FA-85EC-27151AAD6B0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graphicEl>
                                              <a:dgm id="{2F14FDD2-4BD1-4078-9211-49CAA6B20020}"/>
                                            </p:graphicEl>
                                          </p:spTgt>
                                        </p:tgtEl>
                                        <p:attrNameLst>
                                          <p:attrName>style.visibility</p:attrName>
                                        </p:attrNameLst>
                                      </p:cBhvr>
                                      <p:to>
                                        <p:strVal val="visible"/>
                                      </p:to>
                                    </p:set>
                                    <p:animEffect transition="in" filter="wipe(up)">
                                      <p:cBhvr>
                                        <p:cTn id="21" dur="500"/>
                                        <p:tgtEl>
                                          <p:spTgt spid="2">
                                            <p:graphicEl>
                                              <a:dgm id="{2F14FDD2-4BD1-4078-9211-49CAA6B20020}"/>
                                            </p:graphic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
                                            <p:graphicEl>
                                              <a:dgm id="{8B1ABAAE-A47E-426E-B509-E5692E4A712A}"/>
                                            </p:graphicEl>
                                          </p:spTgt>
                                        </p:tgtEl>
                                        <p:attrNameLst>
                                          <p:attrName>style.visibility</p:attrName>
                                        </p:attrNameLst>
                                      </p:cBhvr>
                                      <p:to>
                                        <p:strVal val="visible"/>
                                      </p:to>
                                    </p:set>
                                    <p:animEffect transition="in" filter="wipe(up)">
                                      <p:cBhvr>
                                        <p:cTn id="24" dur="500"/>
                                        <p:tgtEl>
                                          <p:spTgt spid="2">
                                            <p:graphicEl>
                                              <a:dgm id="{8B1ABAAE-A47E-426E-B509-E5692E4A712A}"/>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
                                            <p:graphicEl>
                                              <a:dgm id="{24E76B36-1C24-48F1-BFDE-85CC20EDBD29}"/>
                                            </p:graphicEl>
                                          </p:spTgt>
                                        </p:tgtEl>
                                        <p:attrNameLst>
                                          <p:attrName>style.visibility</p:attrName>
                                        </p:attrNameLst>
                                      </p:cBhvr>
                                      <p:to>
                                        <p:strVal val="visible"/>
                                      </p:to>
                                    </p:set>
                                    <p:animEffect transition="in" filter="wipe(up)">
                                      <p:cBhvr>
                                        <p:cTn id="29" dur="500"/>
                                        <p:tgtEl>
                                          <p:spTgt spid="2">
                                            <p:graphicEl>
                                              <a:dgm id="{24E76B36-1C24-48F1-BFDE-85CC20EDBD29}"/>
                                            </p:graphic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
                                            <p:graphicEl>
                                              <a:dgm id="{42941D08-5372-4C59-AE66-B52FB7114C74}"/>
                                            </p:graphicEl>
                                          </p:spTgt>
                                        </p:tgtEl>
                                        <p:attrNameLst>
                                          <p:attrName>style.visibility</p:attrName>
                                        </p:attrNameLst>
                                      </p:cBhvr>
                                      <p:to>
                                        <p:strVal val="visible"/>
                                      </p:to>
                                    </p:set>
                                    <p:animEffect transition="in" filter="wipe(up)">
                                      <p:cBhvr>
                                        <p:cTn id="32" dur="500"/>
                                        <p:tgtEl>
                                          <p:spTgt spid="2">
                                            <p:graphicEl>
                                              <a:dgm id="{42941D08-5372-4C59-AE66-B52FB7114C7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graphicEl>
                                              <a:dgm id="{74BFFC43-2E78-4FB5-B1BD-4BEC2E25EEC0}"/>
                                            </p:graphicEl>
                                          </p:spTgt>
                                        </p:tgtEl>
                                        <p:attrNameLst>
                                          <p:attrName>style.visibility</p:attrName>
                                        </p:attrNameLst>
                                      </p:cBhvr>
                                      <p:to>
                                        <p:strVal val="visible"/>
                                      </p:to>
                                    </p:set>
                                    <p:animEffect transition="in" filter="wipe(up)">
                                      <p:cBhvr>
                                        <p:cTn id="37" dur="500"/>
                                        <p:tgtEl>
                                          <p:spTgt spid="2">
                                            <p:graphicEl>
                                              <a:dgm id="{74BFFC43-2E78-4FB5-B1BD-4BEC2E25EEC0}"/>
                                            </p:graphic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
                                            <p:graphicEl>
                                              <a:dgm id="{0B4FFBC7-2A57-436A-A421-25272585CE65}"/>
                                            </p:graphicEl>
                                          </p:spTgt>
                                        </p:tgtEl>
                                        <p:attrNameLst>
                                          <p:attrName>style.visibility</p:attrName>
                                        </p:attrNameLst>
                                      </p:cBhvr>
                                      <p:to>
                                        <p:strVal val="visible"/>
                                      </p:to>
                                    </p:set>
                                    <p:animEffect transition="in" filter="wipe(up)">
                                      <p:cBhvr>
                                        <p:cTn id="40" dur="500"/>
                                        <p:tgtEl>
                                          <p:spTgt spid="2">
                                            <p:graphicEl>
                                              <a:dgm id="{0B4FFBC7-2A57-436A-A421-25272585CE6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10E15E8-3D11-4833-8549-16C9DC666648}"/>
              </a:ext>
            </a:extLst>
          </p:cNvPr>
          <p:cNvSpPr txBox="1"/>
          <p:nvPr/>
        </p:nvSpPr>
        <p:spPr>
          <a:xfrm>
            <a:off x="460822" y="639933"/>
            <a:ext cx="11021047" cy="1384995"/>
          </a:xfrm>
          <a:prstGeom prst="rect">
            <a:avLst/>
          </a:prstGeom>
          <a:noFill/>
        </p:spPr>
        <p:txBody>
          <a:bodyPr wrap="square">
            <a:spAutoFit/>
          </a:bodyPr>
          <a:lstStyle/>
          <a:p>
            <a:r>
              <a:rPr lang="vi-VN" sz="2800" dirty="0">
                <a:solidFill>
                  <a:srgbClr val="C00000"/>
                </a:solidFill>
              </a:rPr>
              <a:t>Bạn nhỏ trong bài đọc cố gắng học chữ để khám phá thế giới kỳ diệu ngoài kia, kết quả là bạn nhỏ đã đọc được rất nhiều loại chuyện và được trải nghiệm những cảm xúc thực tế. </a:t>
            </a:r>
            <a:endParaRPr lang="en-US" sz="4000" kern="100" dirty="0">
              <a:solidFill>
                <a:srgbClr val="C0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61F108CA-ABDF-4B88-995E-63FFBD337BE9}"/>
              </a:ext>
            </a:extLst>
          </p:cNvPr>
          <p:cNvSpPr txBox="1"/>
          <p:nvPr/>
        </p:nvSpPr>
        <p:spPr>
          <a:xfrm>
            <a:off x="53008" y="70225"/>
            <a:ext cx="11836676"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3.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nhỏ</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cố</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gắng</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chữ</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để</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làm</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gì</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kết</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quả</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thế</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nào</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3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10DF0EE4-DCB1-4DC0-8AF7-E9AD95ECB294}"/>
              </a:ext>
            </a:extLst>
          </p:cNvPr>
          <p:cNvSpPr txBox="1"/>
          <p:nvPr/>
        </p:nvSpPr>
        <p:spPr>
          <a:xfrm>
            <a:off x="230670" y="2612507"/>
            <a:ext cx="11730659" cy="1200329"/>
          </a:xfrm>
          <a:prstGeom prst="rect">
            <a:avLst/>
          </a:prstGeom>
          <a:noFill/>
        </p:spPr>
        <p:txBody>
          <a:bodyPr wrap="square">
            <a:spAutoFit/>
          </a:bodyPr>
          <a:lstStyle/>
          <a:p>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4. Chia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sẻ</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với</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đã</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trải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qua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giống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FontTx/>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có</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thể</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hỏi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từ</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609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96834" y="-287381"/>
            <a:ext cx="10284063" cy="6704842"/>
          </a:xfrm>
          <a:prstGeom prst="rect">
            <a:avLst/>
          </a:prstGeom>
        </p:spPr>
      </p:pic>
      <p:sp>
        <p:nvSpPr>
          <p:cNvPr id="4" name="Rectangle 3"/>
          <p:cNvSpPr/>
          <p:nvPr/>
        </p:nvSpPr>
        <p:spPr>
          <a:xfrm>
            <a:off x="2176803" y="2457800"/>
            <a:ext cx="7686397" cy="1490729"/>
          </a:xfrm>
          <a:prstGeom prst="rect">
            <a:avLst/>
          </a:prstGeom>
        </p:spPr>
        <p:txBody>
          <a:bodyPr wrap="square">
            <a:spAutoFit/>
          </a:bodyPr>
          <a:lstStyle/>
          <a:p>
            <a:pPr lvl="0" algn="just">
              <a:lnSpc>
                <a:spcPct val="150000"/>
              </a:lnSpc>
              <a:defRPr/>
            </a:pPr>
            <a:r>
              <a:rPr lang="en-US" sz="3200" dirty="0">
                <a:latin typeface="+mj-lt"/>
              </a:rPr>
              <a:t> </a:t>
            </a:r>
            <a:r>
              <a:rPr lang="en-US" sz="3200" b="1" dirty="0" err="1">
                <a:solidFill>
                  <a:srgbClr val="002060"/>
                </a:solidFill>
                <a:latin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hưởng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bồi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tâm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hồn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tuổi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thơ</a:t>
            </a:r>
            <a:r>
              <a:rPr lang="en-US" sz="3200" b="1" dirty="0">
                <a:solidFill>
                  <a:srgbClr val="002060"/>
                </a:solidFill>
                <a:latin typeface="Times New Roman" panose="02020603050405020304" pitchFamily="18" charset="0"/>
                <a:cs typeface="Times New Roman" panose="02020603050405020304" pitchFamily="18" charset="0"/>
              </a:rPr>
              <a:t>.</a:t>
            </a:r>
            <a:endParaRPr lang="en-US" sz="9600" dirty="0">
              <a:solidFill>
                <a:prstClr val="black"/>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 name="TextBox 4">
            <a:extLst>
              <a:ext uri="{FF2B5EF4-FFF2-40B4-BE49-F238E27FC236}">
                <a16:creationId xmlns:a16="http://schemas.microsoft.com/office/drawing/2014/main" xmlns="" id="{C0C83D8F-9A48-2F43-D35E-2BB3890CED35}"/>
              </a:ext>
            </a:extLst>
          </p:cNvPr>
          <p:cNvSpPr txBox="1"/>
          <p:nvPr/>
        </p:nvSpPr>
        <p:spPr>
          <a:xfrm>
            <a:off x="-561703" y="404948"/>
            <a:ext cx="3357154" cy="615495"/>
          </a:xfrm>
          <a:prstGeom prst="rect">
            <a:avLst/>
          </a:prstGeom>
          <a:noFill/>
        </p:spPr>
        <p:txBody>
          <a:bodyPr wrap="square" lIns="121861" tIns="60931" rIns="121861" bIns="60931" rtlCol="0">
            <a:spAutoFit/>
          </a:bodyPr>
          <a:lstStyle/>
          <a:p>
            <a:pPr algn="ctr"/>
            <a:r>
              <a:rPr lang="en-US" sz="3200" b="1" dirty="0">
                <a:solidFill>
                  <a:srgbClr val="FF0000"/>
                </a:solidFill>
                <a:latin typeface="#9Slide03 Arima Madurai" panose="00000500000000000000" pitchFamily="2" charset="0"/>
                <a:cs typeface="#9Slide03 Arima Madurai" panose="00000500000000000000" pitchFamily="2" charset="0"/>
              </a:rPr>
              <a:t> </a:t>
            </a:r>
            <a:r>
              <a:rPr lang="en-SG" sz="2667" b="1" dirty="0" err="1">
                <a:solidFill>
                  <a:srgbClr val="FF0000"/>
                </a:solidFill>
                <a:latin typeface="Arial" panose="020B0604020202020204" pitchFamily="34" charset="0"/>
              </a:rPr>
              <a:t>Nội</a:t>
            </a:r>
            <a:r>
              <a:rPr lang="en-SG" sz="2667" b="1" dirty="0">
                <a:solidFill>
                  <a:srgbClr val="FF0000"/>
                </a:solidFill>
                <a:latin typeface="Arial" panose="020B0604020202020204" pitchFamily="34" charset="0"/>
              </a:rPr>
              <a:t> dung </a:t>
            </a:r>
            <a:r>
              <a:rPr lang="en-SG" sz="2667" b="1" dirty="0" err="1">
                <a:solidFill>
                  <a:srgbClr val="FF0000"/>
                </a:solidFill>
                <a:latin typeface="Arial" panose="020B0604020202020204" pitchFamily="34" charset="0"/>
              </a:rPr>
              <a:t>bài</a:t>
            </a:r>
            <a:endParaRPr lang="vi-VN" sz="3200" b="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155767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xmlns="" id="{6F7AB981-34C3-46EA-8410-43DD6C45035C}"/>
              </a:ext>
            </a:extLst>
          </p:cNvPr>
          <p:cNvSpPr txBox="1"/>
          <p:nvPr/>
        </p:nvSpPr>
        <p:spPr>
          <a:xfrm>
            <a:off x="1358537" y="1278041"/>
            <a:ext cx="10019212" cy="1107996"/>
          </a:xfrm>
          <a:prstGeom prst="rect">
            <a:avLst/>
          </a:prstGeom>
          <a:noFill/>
        </p:spPr>
        <p:txBody>
          <a:bodyPr wrap="square" rtlCol="0">
            <a:spAutoFit/>
          </a:bodyPr>
          <a:lstStyle/>
          <a:p>
            <a:pPr algn="l"/>
            <a:r>
              <a:rPr lang="vi-VN" sz="6600" b="1" smtClean="0">
                <a:solidFill>
                  <a:srgbClr val="FF0000"/>
                </a:solidFill>
                <a:latin typeface="Times New Roman" panose="02020603050405020304" pitchFamily="18" charset="0"/>
                <a:cs typeface="Times New Roman" panose="02020603050405020304" pitchFamily="18" charset="0"/>
              </a:rPr>
              <a:t>LUYỆN ĐỌC NÂNG CAO</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1877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065D3ED-1261-4C79-8CE9-7BBCD356C1EA}"/>
              </a:ext>
            </a:extLst>
          </p:cNvPr>
          <p:cNvGrpSpPr/>
          <p:nvPr/>
        </p:nvGrpSpPr>
        <p:grpSpPr>
          <a:xfrm>
            <a:off x="3886200" y="0"/>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xmlns=""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xmlns=""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xmlns="" id="{27C0750B-9584-4FBE-B305-D02BDD03AD95}"/>
              </a:ext>
            </a:extLst>
          </p:cNvPr>
          <p:cNvSpPr txBox="1"/>
          <p:nvPr/>
        </p:nvSpPr>
        <p:spPr>
          <a:xfrm>
            <a:off x="839391" y="2467479"/>
            <a:ext cx="6093618" cy="203132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vi-VN" sz="28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 những từ ngữ cần thiết.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在走动的火车 852x480 | Pics, Animation, Trave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1585" y="2728266"/>
            <a:ext cx="7818555" cy="440481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23"/>
          <p:cNvGrpSpPr/>
          <p:nvPr/>
        </p:nvGrpSpPr>
        <p:grpSpPr>
          <a:xfrm>
            <a:off x="3719736" y="491821"/>
            <a:ext cx="5403792" cy="4896929"/>
            <a:chOff x="3084810" y="-335112"/>
            <a:chExt cx="5809496" cy="5760000"/>
          </a:xfrm>
        </p:grpSpPr>
        <p:grpSp>
          <p:nvGrpSpPr>
            <p:cNvPr id="5" name="组合 16"/>
            <p:cNvGrpSpPr/>
            <p:nvPr/>
          </p:nvGrpSpPr>
          <p:grpSpPr>
            <a:xfrm>
              <a:off x="3297693" y="-335112"/>
              <a:ext cx="5596613" cy="5760000"/>
              <a:chOff x="3297693" y="-335112"/>
              <a:chExt cx="5596613" cy="5760000"/>
            </a:xfrm>
          </p:grpSpPr>
          <p:cxnSp>
            <p:nvCxnSpPr>
              <p:cNvPr id="7"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8"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6"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9" name="Rectangle 8"/>
          <p:cNvSpPr/>
          <p:nvPr/>
        </p:nvSpPr>
        <p:spPr>
          <a:xfrm>
            <a:off x="4079777" y="3006518"/>
            <a:ext cx="4287803" cy="1084866"/>
          </a:xfrm>
          <a:prstGeom prst="rect">
            <a:avLst/>
          </a:prstGeom>
          <a:noFill/>
        </p:spPr>
        <p:txBody>
          <a:bodyPr wrap="square" lIns="68496" tIns="34267" rIns="68496" bIns="34267">
            <a:spAutoFit/>
            <a:scene3d>
              <a:camera prst="orthographicFront"/>
              <a:lightRig rig="soft" dir="t">
                <a:rot lat="0" lon="0" rev="15600000"/>
              </a:lightRig>
            </a:scene3d>
            <a:sp3d extrusionH="57150" prstMaterial="softEdge">
              <a:bevelT w="25400" h="38100"/>
            </a:sp3d>
          </a:bodyPr>
          <a:lstStyle/>
          <a:p>
            <a:pPr algn="ctr" defTabSz="913108">
              <a:defRPr/>
            </a:pP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1773873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09CBB65E-F2DD-46ED-B5CE-35686925AEA9}"/>
              </a:ext>
            </a:extLst>
          </p:cNvPr>
          <p:cNvSpPr txBox="1"/>
          <p:nvPr/>
        </p:nvSpPr>
        <p:spPr>
          <a:xfrm>
            <a:off x="91440" y="1371600"/>
            <a:ext cx="12065815" cy="2246769"/>
          </a:xfrm>
          <a:prstGeom prst="rect">
            <a:avLst/>
          </a:prstGeom>
          <a:noFill/>
        </p:spPr>
        <p:txBody>
          <a:bodyPr wrap="square">
            <a:spAutoFit/>
          </a:bodyPr>
          <a:lstStyle/>
          <a:p>
            <a:pPr algn="just"/>
            <a:r>
              <a:rPr lang="en-US" sz="2800" b="1" dirty="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a:t>
            </a:r>
            <a:r>
              <a:rPr lang="vi-VN" sz="2800" i="0" dirty="0" smtClean="0">
                <a:solidFill>
                  <a:srgbClr val="000000"/>
                </a:solidFill>
                <a:effectLst/>
                <a:latin typeface="Times New Roman" panose="02020603050405020304" pitchFamily="18" charset="0"/>
                <a:cs typeface="Times New Roman" panose="02020603050405020304" pitchFamily="18" charset="0"/>
              </a:rPr>
              <a:t>Sách </a:t>
            </a:r>
            <a:r>
              <a:rPr lang="vi-VN" sz="2800" i="0" dirty="0">
                <a:solidFill>
                  <a:srgbClr val="000000"/>
                </a:solidFill>
                <a:effectLst/>
                <a:latin typeface="Times New Roman" panose="02020603050405020304" pitchFamily="18" charset="0"/>
                <a:cs typeface="Times New Roman" panose="02020603050405020304" pitchFamily="18" charset="0"/>
              </a:rPr>
              <a:t>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076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09CBB65E-F2DD-46ED-B5CE-35686925AEA9}"/>
              </a:ext>
            </a:extLst>
          </p:cNvPr>
          <p:cNvSpPr txBox="1"/>
          <p:nvPr/>
        </p:nvSpPr>
        <p:spPr>
          <a:xfrm>
            <a:off x="91440" y="1371600"/>
            <a:ext cx="12065815" cy="2246769"/>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Tôi </a:t>
            </a:r>
            <a:r>
              <a:rPr lang="vi-VN" sz="2800" b="1" dirty="0" smtClean="0">
                <a:solidFill>
                  <a:srgbClr val="000000"/>
                </a:solidFill>
                <a:latin typeface="Times New Roman" panose="02020603050405020304" pitchFamily="18" charset="0"/>
                <a:cs typeface="Times New Roman" panose="02020603050405020304" pitchFamily="18" charset="0"/>
              </a:rPr>
              <a:t>khóc cười </a:t>
            </a:r>
            <a:r>
              <a:rPr lang="vi-VN" sz="2800" dirty="0" smtClean="0">
                <a:solidFill>
                  <a:srgbClr val="000000"/>
                </a:solidFill>
                <a:latin typeface="Times New Roman" panose="02020603050405020304" pitchFamily="18" charset="0"/>
                <a:cs typeface="Times New Roman" panose="02020603050405020304" pitchFamily="18" charset="0"/>
              </a:rPr>
              <a:t>qua những trang sách, ngạc nhiên thấy mình trải qua  những </a:t>
            </a:r>
            <a:r>
              <a:rPr lang="vi-VN" sz="2800" b="1" dirty="0" smtClean="0">
                <a:solidFill>
                  <a:srgbClr val="000000"/>
                </a:solidFill>
                <a:latin typeface="Times New Roman" panose="02020603050405020304" pitchFamily="18" charset="0"/>
                <a:cs typeface="Times New Roman" panose="02020603050405020304" pitchFamily="18" charset="0"/>
              </a:rPr>
              <a:t>cảm xúc </a:t>
            </a:r>
            <a:r>
              <a:rPr lang="vi-VN" sz="2800" dirty="0" smtClean="0">
                <a:solidFill>
                  <a:srgbClr val="000000"/>
                </a:solidFill>
                <a:latin typeface="Times New Roman" panose="02020603050405020304" pitchFamily="18" charset="0"/>
                <a:cs typeface="Times New Roman" panose="02020603050405020304" pitchFamily="18" charset="0"/>
              </a:rPr>
              <a:t>mà trên thực tế tôi chưa đủ lớn để </a:t>
            </a:r>
            <a:r>
              <a:rPr lang="vi-VN" sz="2800" b="1" dirty="0" smtClean="0">
                <a:solidFill>
                  <a:srgbClr val="000000"/>
                </a:solidFill>
                <a:latin typeface="Times New Roman" panose="02020603050405020304" pitchFamily="18" charset="0"/>
                <a:cs typeface="Times New Roman" panose="02020603050405020304" pitchFamily="18" charset="0"/>
              </a:rPr>
              <a:t>trải nghiệm </a:t>
            </a:r>
            <a:r>
              <a:rPr lang="vi-VN" sz="2800" dirty="0" smtClean="0">
                <a:solidFill>
                  <a:srgbClr val="000000"/>
                </a:solidFill>
                <a:latin typeface="Times New Roman" panose="02020603050405020304" pitchFamily="18" charset="0"/>
                <a:cs typeface="Times New Roman" panose="02020603050405020304" pitchFamily="18" charset="0"/>
              </a:rPr>
              <a:t>ngoài đời. </a:t>
            </a:r>
            <a:r>
              <a:rPr lang="vi-VN" sz="2800" i="0" dirty="0" smtClean="0">
                <a:solidFill>
                  <a:srgbClr val="000000"/>
                </a:solidFill>
                <a:effectLst/>
                <a:latin typeface="Times New Roman" panose="02020603050405020304" pitchFamily="18" charset="0"/>
                <a:cs typeface="Times New Roman" panose="02020603050405020304" pitchFamily="18" charset="0"/>
              </a:rPr>
              <a:t>Sách </a:t>
            </a:r>
            <a:r>
              <a:rPr lang="vi-VN" sz="2800" i="0" dirty="0">
                <a:solidFill>
                  <a:srgbClr val="000000"/>
                </a:solidFill>
                <a:effectLst/>
                <a:latin typeface="Times New Roman" panose="02020603050405020304" pitchFamily="18" charset="0"/>
                <a:cs typeface="Times New Roman" panose="02020603050405020304" pitchFamily="18" charset="0"/>
              </a:rPr>
              <a:t>đã </a:t>
            </a:r>
            <a:r>
              <a:rPr lang="vi-VN" sz="2800" b="1" i="0" dirty="0">
                <a:solidFill>
                  <a:srgbClr val="000000"/>
                </a:solidFill>
                <a:effectLst/>
                <a:latin typeface="Times New Roman" panose="02020603050405020304" pitchFamily="18" charset="0"/>
                <a:cs typeface="Times New Roman" panose="02020603050405020304" pitchFamily="18" charset="0"/>
              </a:rPr>
              <a:t>bồi đắp tâm hồn</a:t>
            </a:r>
            <a:r>
              <a:rPr lang="vi-VN" sz="2800" i="0" dirty="0">
                <a:solidFill>
                  <a:srgbClr val="000000"/>
                </a:solidFill>
                <a:effectLst/>
                <a:latin typeface="Times New Roman" panose="02020603050405020304" pitchFamily="18" charset="0"/>
                <a:cs typeface="Times New Roman" panose="02020603050405020304" pitchFamily="18" charset="0"/>
              </a:rPr>
              <a:t>, làm giàu có và làm trưởng thành </a:t>
            </a:r>
            <a:r>
              <a:rPr lang="vi-VN" sz="2800" b="1" i="0" dirty="0">
                <a:solidFill>
                  <a:srgbClr val="000000"/>
                </a:solidFill>
                <a:effectLst/>
                <a:latin typeface="Times New Roman" panose="02020603050405020304" pitchFamily="18" charset="0"/>
                <a:cs typeface="Times New Roman" panose="02020603050405020304" pitchFamily="18" charset="0"/>
              </a:rPr>
              <a:t>tình cảm </a:t>
            </a:r>
            <a:r>
              <a:rPr lang="vi-VN" sz="2800" i="0" dirty="0">
                <a:solidFill>
                  <a:srgbClr val="000000"/>
                </a:solidFill>
                <a:effectLst/>
                <a:latin typeface="Times New Roman" panose="02020603050405020304" pitchFamily="18" charset="0"/>
                <a:cs typeface="Times New Roman" panose="02020603050405020304" pitchFamily="18" charset="0"/>
              </a:rPr>
              <a:t>một đứa bé, mài sắc một cách tự nhiên các ý niệm đạo đức qua sự </a:t>
            </a:r>
            <a:r>
              <a:rPr lang="vi-VN" sz="2800" b="1" i="0" dirty="0">
                <a:solidFill>
                  <a:srgbClr val="000000"/>
                </a:solidFill>
                <a:effectLst/>
                <a:latin typeface="Times New Roman" panose="02020603050405020304" pitchFamily="18" charset="0"/>
                <a:cs typeface="Times New Roman" panose="02020603050405020304" pitchFamily="18" charset="0"/>
              </a:rPr>
              <a:t>yêu ghét </a:t>
            </a:r>
            <a:r>
              <a:rPr lang="vi-VN" sz="2800" i="0" dirty="0">
                <a:solidFill>
                  <a:srgbClr val="000000"/>
                </a:solidFill>
                <a:effectLst/>
                <a:latin typeface="Times New Roman" panose="02020603050405020304" pitchFamily="18" charset="0"/>
                <a:cs typeface="Times New Roman" panose="02020603050405020304" pitchFamily="18" charset="0"/>
              </a:rPr>
              <a:t>với người hiền kẻ ác và đặc biệt mở</a:t>
            </a:r>
            <a:r>
              <a:rPr lang="vi-VN" sz="2800" b="1" i="0" dirty="0">
                <a:solidFill>
                  <a:srgbClr val="000000"/>
                </a:solidFill>
                <a:effectLst/>
                <a:latin typeface="Times New Roman" panose="02020603050405020304" pitchFamily="18" charset="0"/>
                <a:cs typeface="Times New Roman" panose="02020603050405020304" pitchFamily="18" charset="0"/>
              </a:rPr>
              <a:t> </a:t>
            </a:r>
            <a:r>
              <a:rPr lang="vi-VN" sz="2800" i="0" dirty="0">
                <a:solidFill>
                  <a:srgbClr val="000000"/>
                </a:solidFill>
                <a:effectLst/>
                <a:latin typeface="Times New Roman" panose="02020603050405020304" pitchFamily="18" charset="0"/>
                <a:cs typeface="Times New Roman" panose="02020603050405020304" pitchFamily="18" charset="0"/>
              </a:rPr>
              <a:t>rộng</a:t>
            </a:r>
            <a:r>
              <a:rPr lang="vi-VN" sz="2800" b="1" i="0" dirty="0">
                <a:solidFill>
                  <a:srgbClr val="000000"/>
                </a:solidFill>
                <a:effectLst/>
                <a:latin typeface="Times New Roman" panose="02020603050405020304" pitchFamily="18" charset="0"/>
                <a:cs typeface="Times New Roman" panose="02020603050405020304" pitchFamily="18" charset="0"/>
              </a:rPr>
              <a:t> </a:t>
            </a:r>
            <a:r>
              <a:rPr lang="vi-VN" sz="2800" i="0" dirty="0">
                <a:solidFill>
                  <a:srgbClr val="000000"/>
                </a:solidFill>
                <a:effectLst/>
                <a:latin typeface="Times New Roman" panose="02020603050405020304" pitchFamily="18" charset="0"/>
                <a:cs typeface="Times New Roman" panose="02020603050405020304" pitchFamily="18" charset="0"/>
              </a:rPr>
              <a:t>đến </a:t>
            </a:r>
            <a:r>
              <a:rPr lang="vi-VN" sz="2800" b="1" i="0" dirty="0">
                <a:solidFill>
                  <a:srgbClr val="000000"/>
                </a:solidFill>
                <a:effectLst/>
                <a:latin typeface="Times New Roman" panose="02020603050405020304" pitchFamily="18" charset="0"/>
                <a:cs typeface="Times New Roman" panose="02020603050405020304" pitchFamily="18" charset="0"/>
              </a:rPr>
              <a:t>vô biên </a:t>
            </a:r>
            <a:r>
              <a:rPr lang="vi-VN" sz="2800" i="0" dirty="0">
                <a:solidFill>
                  <a:srgbClr val="000000"/>
                </a:solidFill>
                <a:effectLst/>
                <a:latin typeface="Times New Roman" panose="02020603050405020304" pitchFamily="18" charset="0"/>
                <a:cs typeface="Times New Roman" panose="02020603050405020304" pitchFamily="18" charset="0"/>
              </a:rPr>
              <a:t>bờ cõi của </a:t>
            </a:r>
            <a:r>
              <a:rPr lang="vi-VN" sz="2800" b="1" i="0" dirty="0">
                <a:solidFill>
                  <a:srgbClr val="000000"/>
                </a:solidFill>
                <a:effectLst/>
                <a:latin typeface="Times New Roman" panose="02020603050405020304" pitchFamily="18" charset="0"/>
                <a:cs typeface="Times New Roman" panose="02020603050405020304" pitchFamily="18" charset="0"/>
              </a:rPr>
              <a:t>trí tưởng tượng</a:t>
            </a:r>
            <a:r>
              <a:rPr lang="vi-VN" sz="2800" i="0" dirty="0">
                <a:solidFill>
                  <a:srgbClr val="000000"/>
                </a:solidFill>
                <a:effectLst/>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53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xmlns="" id="{BE3DBD7F-838F-478F-9A52-DD2EFC99F3C5}"/>
              </a:ext>
            </a:extLst>
          </p:cNvPr>
          <p:cNvPicPr>
            <a:picLocks noChangeAspect="1"/>
          </p:cNvPicPr>
          <p:nvPr/>
        </p:nvPicPr>
        <p:blipFill>
          <a:blip r:embed="rId2"/>
          <a:stretch>
            <a:fillRect/>
          </a:stretch>
        </p:blipFill>
        <p:spPr>
          <a:xfrm>
            <a:off x="-152009" y="-161298"/>
            <a:ext cx="12344009" cy="68580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xmlns=""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xmlns="" id="{AF51371B-B7B2-421F-88DA-BD4431EB4DC2}"/>
              </a:ext>
            </a:extLst>
          </p:cNvPr>
          <p:cNvGrpSpPr/>
          <p:nvPr/>
        </p:nvGrpSpPr>
        <p:grpSpPr>
          <a:xfrm>
            <a:off x="4629924" y="849087"/>
            <a:ext cx="6956829" cy="3200400"/>
            <a:chOff x="2975205" y="1713326"/>
            <a:chExt cx="6167666" cy="2315096"/>
          </a:xfrm>
        </p:grpSpPr>
        <p:sp>
          <p:nvSpPr>
            <p:cNvPr id="23" name="Rectangle: Rounded Corners 42">
              <a:extLst>
                <a:ext uri="{FF2B5EF4-FFF2-40B4-BE49-F238E27FC236}">
                  <a16:creationId xmlns:a16="http://schemas.microsoft.com/office/drawing/2014/main" xmlns=""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vi-VN" sz="3600" kern="0" dirty="0" smtClean="0">
                  <a:solidFill>
                    <a:srgbClr val="FFC000"/>
                  </a:solidFill>
                  <a:latin typeface="Calibri" panose="020F0502020204030204" pitchFamily="34" charset="0"/>
                  <a:cs typeface="Calibri" panose="020F0502020204030204" pitchFamily="34" charset="0"/>
                  <a:sym typeface="Arial"/>
                </a:rPr>
                <a:t>chỗ, nhấn giọng các từ ngữ cần thiết</a:t>
              </a:r>
              <a:r>
                <a:rPr lang="en-US" sz="3600" kern="0" dirty="0" smtClean="0">
                  <a:solidFill>
                    <a:srgbClr val="FFC000"/>
                  </a:solidFill>
                  <a:latin typeface="Calibri" panose="020F0502020204030204" pitchFamily="34" charset="0"/>
                  <a:cs typeface="Calibri" panose="020F0502020204030204" pitchFamily="34" charset="0"/>
                  <a:sym typeface="Arial"/>
                </a:rPr>
                <a:t>.</a:t>
              </a:r>
              <a:endParaRPr lang="en-US" sz="3600" kern="0" dirty="0">
                <a:solidFill>
                  <a:srgbClr val="FFC000"/>
                </a:solidFill>
                <a:latin typeface="Calibri" panose="020F0502020204030204" pitchFamily="34" charset="0"/>
                <a:cs typeface="Calibri" panose="020F0502020204030204" pitchFamily="34" charset="0"/>
                <a:sym typeface="Arial"/>
              </a:endParaRPr>
            </a:p>
          </p:txBody>
        </p:sp>
        <p:sp>
          <p:nvSpPr>
            <p:cNvPr id="24" name="Rectangle: Rounded Corners 43">
              <a:extLst>
                <a:ext uri="{FF2B5EF4-FFF2-40B4-BE49-F238E27FC236}">
                  <a16:creationId xmlns:a16="http://schemas.microsoft.com/office/drawing/2014/main" xmlns="" id="{3BCC6BD6-6D35-46F7-933F-D5CEEC0F9EEA}"/>
                </a:ext>
              </a:extLst>
            </p:cNvPr>
            <p:cNvSpPr/>
            <p:nvPr/>
          </p:nvSpPr>
          <p:spPr>
            <a:xfrm>
              <a:off x="4881047" y="1713326"/>
              <a:ext cx="3671192" cy="67363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6" name="Rectangle 25"/>
          <p:cNvSpPr/>
          <p:nvPr/>
        </p:nvSpPr>
        <p:spPr>
          <a:xfrm>
            <a:off x="287384" y="182880"/>
            <a:ext cx="4598125" cy="923330"/>
          </a:xfrm>
          <a:prstGeom prst="rect">
            <a:avLst/>
          </a:prstGeom>
          <a:noFill/>
        </p:spPr>
        <p:txBody>
          <a:bodyPr wrap="square" lIns="91440" tIns="45720" rIns="91440" bIns="45720">
            <a:spAutoFit/>
          </a:bodyPr>
          <a:lstStyle/>
          <a:p>
            <a:pPr algn="ctr"/>
            <a:r>
              <a:rPr lang="vi-VN" sz="5400" b="0" cap="none" spc="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THI ĐỌC</a:t>
            </a:r>
            <a:endParaRPr lang="en-US" sz="54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14157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xmlns="" id="{6F7AB981-34C3-46EA-8410-43DD6C45035C}"/>
              </a:ext>
            </a:extLst>
          </p:cNvPr>
          <p:cNvSpPr txBox="1"/>
          <p:nvPr/>
        </p:nvSpPr>
        <p:spPr>
          <a:xfrm>
            <a:off x="1149530" y="1278041"/>
            <a:ext cx="11042469" cy="1107996"/>
          </a:xfrm>
          <a:prstGeom prst="rect">
            <a:avLst/>
          </a:prstGeom>
          <a:noFill/>
        </p:spPr>
        <p:txBody>
          <a:bodyPr wrap="squar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6655231-9BC4-42D0-8E53-C64061ABFCA7}"/>
              </a:ext>
            </a:extLst>
          </p:cNvPr>
          <p:cNvSpPr txBox="1"/>
          <p:nvPr/>
        </p:nvSpPr>
        <p:spPr>
          <a:xfrm>
            <a:off x="2060972" y="1639964"/>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học tập được điều gì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D79B9841-380B-4E91-8AC5-A22FF1BBFCA3}"/>
              </a:ext>
            </a:extLst>
          </p:cNvPr>
          <p:cNvSpPr txBox="1"/>
          <p:nvPr/>
        </p:nvSpPr>
        <p:spPr>
          <a:xfrm>
            <a:off x="2060972" y="2860966"/>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 pos="505460" algn="l"/>
              </a:tabLs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Có ý thức trong học tập, </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ham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2351089" y="620713"/>
            <a:ext cx="18832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vi-VN" altLang="en-US" sz="2800" b="1" u="sng" dirty="0" smtClean="0">
                <a:latin typeface="Times New Roman" panose="02020603050405020304" pitchFamily="18" charset="0"/>
                <a:cs typeface="Times New Roman" panose="02020603050405020304" pitchFamily="18" charset="0"/>
              </a:rPr>
              <a:t>Tiếng Việt</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8196" name="WordArt 7"/>
          <p:cNvSpPr>
            <a:spLocks noChangeArrowheads="1" noChangeShapeType="1" noTextEdit="1"/>
          </p:cNvSpPr>
          <p:nvPr/>
        </p:nvSpPr>
        <p:spPr bwMode="auto">
          <a:xfrm>
            <a:off x="3500846" y="1125539"/>
            <a:ext cx="6409917" cy="719137"/>
          </a:xfrm>
          <a:prstGeom prst="rect">
            <a:avLst/>
          </a:prstGeom>
        </p:spPr>
        <p:txBody>
          <a:bodyPr wrap="none" fromWordArt="1">
            <a:prstTxWarp prst="textPlain">
              <a:avLst>
                <a:gd name="adj" fmla="val 50000"/>
              </a:avLst>
            </a:prstTxWarp>
          </a:bodyPr>
          <a:lstStyle/>
          <a:p>
            <a:pPr algn="ctr"/>
            <a:r>
              <a:rPr lang="en-US" sz="3600" kern="10" dirty="0">
                <a:ln w="12700">
                  <a:solidFill>
                    <a:srgbClr val="FF00FF"/>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a:t>
            </a:r>
            <a:r>
              <a:rPr lang="vi-VN" sz="3600" kern="10" dirty="0" smtClean="0">
                <a:ln w="12700">
                  <a:solidFill>
                    <a:srgbClr val="FF00FF"/>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Những trang sách tuổi thơ</a:t>
            </a:r>
            <a:endParaRPr lang="en-US" sz="3600" kern="10" dirty="0">
              <a:ln w="12700">
                <a:solidFill>
                  <a:srgbClr val="FF00FF"/>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grpSp>
        <p:nvGrpSpPr>
          <p:cNvPr id="8198" name="Group 20"/>
          <p:cNvGrpSpPr>
            <a:grpSpLocks/>
          </p:cNvGrpSpPr>
          <p:nvPr/>
        </p:nvGrpSpPr>
        <p:grpSpPr bwMode="auto">
          <a:xfrm>
            <a:off x="6791326" y="2209800"/>
            <a:ext cx="3876675" cy="4700588"/>
            <a:chOff x="5267281" y="2209800"/>
            <a:chExt cx="3876719" cy="4699993"/>
          </a:xfrm>
        </p:grpSpPr>
        <p:pic>
          <p:nvPicPr>
            <p:cNvPr id="8199" name="Picture 15"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rot="21112687" flipH="1">
              <a:off x="8001000" y="523240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6"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flipH="1">
              <a:off x="8001000" y="373380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7"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flipH="1">
              <a:off x="8001000" y="220980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8"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rot="4259146" flipH="1">
              <a:off x="7012548" y="5478730"/>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9" descr="r1.jpg"/>
            <p:cNvPicPr>
              <a:picLocks noChangeAspect="1"/>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rot="3965337" flipH="1">
              <a:off x="5508581" y="5525493"/>
              <a:ext cx="1143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05" name="TextBox 4"/>
          <p:cNvSpPr txBox="1">
            <a:spLocks noChangeArrowheads="1"/>
          </p:cNvSpPr>
          <p:nvPr/>
        </p:nvSpPr>
        <p:spPr bwMode="auto">
          <a:xfrm>
            <a:off x="3071814" y="188913"/>
            <a:ext cx="66246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vi-VN" altLang="en-US" sz="2800" b="1" dirty="0" smtClean="0">
                <a:latin typeface="Times New Roman" panose="02020603050405020304" pitchFamily="18" charset="0"/>
                <a:cs typeface="Times New Roman" panose="02020603050405020304" pitchFamily="18" charset="0"/>
              </a:rPr>
              <a:t>Ba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17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10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solidFill>
                  <a:srgbClr val="FF0000"/>
                </a:solidFill>
                <a:latin typeface="Times New Roman" panose="02020603050405020304" pitchFamily="18" charset="0"/>
                <a:cs typeface="Times New Roman" panose="02020603050405020304" pitchFamily="18" charset="0"/>
              </a:rPr>
              <a:t> </a:t>
            </a:r>
            <a:r>
              <a:rPr lang="vi-VN" altLang="en-US" sz="2800" b="1" dirty="0" smtClean="0">
                <a:latin typeface="Times New Roman" panose="02020603050405020304" pitchFamily="18" charset="0"/>
                <a:cs typeface="Times New Roman" panose="02020603050405020304" pitchFamily="18" charset="0"/>
              </a:rPr>
              <a:t>2023</a:t>
            </a:r>
            <a:endParaRPr lang="vi-VN" altLang="en-US" sz="2800" b="1" dirty="0">
              <a:latin typeface="Times New Roman" panose="02020603050405020304" pitchFamily="18" charset="0"/>
              <a:cs typeface="Times New Roman" panose="02020603050405020304" pitchFamily="18" charset="0"/>
            </a:endParaRPr>
          </a:p>
        </p:txBody>
      </p:sp>
      <p:sp>
        <p:nvSpPr>
          <p:cNvPr id="2" name="Rectangle 1"/>
          <p:cNvSpPr/>
          <p:nvPr/>
        </p:nvSpPr>
        <p:spPr>
          <a:xfrm>
            <a:off x="483326" y="1971728"/>
            <a:ext cx="11011988" cy="461665"/>
          </a:xfrm>
          <a:prstGeom prst="rect">
            <a:avLst/>
          </a:prstGeom>
          <a:noFill/>
        </p:spPr>
        <p:txBody>
          <a:bodyPr wrap="square" lIns="91440" tIns="45720" rIns="91440" bIns="45720">
            <a:spAutoFit/>
          </a:bodyPr>
          <a:lstStyle/>
          <a:p>
            <a:pPr algn="ctr"/>
            <a:r>
              <a:rPr lang="vi-VN" sz="2400" b="0" u="sng" cap="none" spc="0" dirty="0" smtClean="0">
                <a:ln w="0"/>
                <a:solidFill>
                  <a:schemeClr val="tx2">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 dung</a:t>
            </a:r>
            <a:r>
              <a:rPr lang="vi-VN" sz="2400" b="0" cap="none" spc="0"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Ảnh hưởng của sách trong việc bồi dưỡng tâm hồn và nhân thức của tuổi thơ.</a:t>
            </a:r>
            <a:endParaRPr lang="en-US" sz="24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6411318"/>
      </p:ext>
    </p:extLst>
  </p:cSld>
  <p:clrMapOvr>
    <a:masterClrMapping/>
  </p:clrMapOvr>
  <p:transition spd="slow">
    <p:check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endParaRPr lang="en-US" altLang="en-US"/>
          </a:p>
        </p:txBody>
      </p:sp>
      <p:graphicFrame>
        <p:nvGraphicFramePr>
          <p:cNvPr id="225283" name="Object 3"/>
          <p:cNvGraphicFramePr>
            <a:graphicFrameLocks noGrp="1" noChangeAspect="1"/>
          </p:cNvGraphicFramePr>
          <p:nvPr>
            <p:ph sz="half" idx="1"/>
          </p:nvPr>
        </p:nvGraphicFramePr>
        <p:xfrm>
          <a:off x="3595689" y="3611564"/>
          <a:ext cx="808037" cy="503237"/>
        </p:xfrm>
        <a:graphic>
          <a:graphicData uri="http://schemas.openxmlformats.org/presentationml/2006/ole">
            <mc:AlternateContent xmlns:mc="http://schemas.openxmlformats.org/markup-compatibility/2006">
              <mc:Choice xmlns:v="urn:schemas-microsoft-com:vml" Requires="v">
                <p:oleObj spid="_x0000_s1047" r:id="rId3" imgW="807415" imgH="503834" progId="Unknown">
                  <p:embed/>
                </p:oleObj>
              </mc:Choice>
              <mc:Fallback>
                <p:oleObj r:id="rId3" imgW="807415" imgH="503834" progId="Unknown">
                  <p:embed/>
                  <p:pic>
                    <p:nvPicPr>
                      <p:cNvPr id="22528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689" y="3611564"/>
                        <a:ext cx="8080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284" name="Object 4"/>
          <p:cNvGraphicFramePr>
            <a:graphicFrameLocks noGrp="1" noChangeAspect="1"/>
          </p:cNvGraphicFramePr>
          <p:nvPr>
            <p:ph sz="quarter" idx="2"/>
          </p:nvPr>
        </p:nvGraphicFramePr>
        <p:xfrm>
          <a:off x="7786689" y="2441575"/>
          <a:ext cx="808037" cy="503238"/>
        </p:xfrm>
        <a:graphic>
          <a:graphicData uri="http://schemas.openxmlformats.org/presentationml/2006/ole">
            <mc:AlternateContent xmlns:mc="http://schemas.openxmlformats.org/markup-compatibility/2006">
              <mc:Choice xmlns:v="urn:schemas-microsoft-com:vml" Requires="v">
                <p:oleObj spid="_x0000_s1048" r:id="rId5" imgW="807415" imgH="503834" progId="Unknown">
                  <p:embed/>
                </p:oleObj>
              </mc:Choice>
              <mc:Fallback>
                <p:oleObj r:id="rId5" imgW="807415" imgH="503834" progId="Unknown">
                  <p:embed/>
                  <p:pic>
                    <p:nvPicPr>
                      <p:cNvPr id="2252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689" y="2441575"/>
                        <a:ext cx="80803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5285" name="Picture 5" descr="canhdongque-tranhsondau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286" name="Picture 6" descr="FLOWERS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5365750"/>
            <a:ext cx="1752600" cy="1492250"/>
          </a:xfrm>
          <a:prstGeom prst="rect">
            <a:avLst/>
          </a:prstGeom>
          <a:noFill/>
          <a:extLst>
            <a:ext uri="{909E8E84-426E-40DD-AFC4-6F175D3DCCD1}">
              <a14:hiddenFill xmlns:a14="http://schemas.microsoft.com/office/drawing/2010/main">
                <a:solidFill>
                  <a:srgbClr val="FFFFFF"/>
                </a:solidFill>
              </a14:hiddenFill>
            </a:ext>
          </a:extLst>
        </p:spPr>
      </p:pic>
      <p:pic>
        <p:nvPicPr>
          <p:cNvPr id="225287" name="Picture 7" descr="FLOWERS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3048000"/>
            <a:ext cx="1143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25288" name="Picture 8" descr="FLOWERS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1676" y="5381626"/>
            <a:ext cx="10763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225289" name="Picture 9" descr="Copy of SPRING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1" y="5581650"/>
            <a:ext cx="105727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25290" name="Picture 10" descr="BALLOON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47532">
            <a:off x="2819400" y="533401"/>
            <a:ext cx="3200400" cy="4714875"/>
          </a:xfrm>
          <a:prstGeom prst="rect">
            <a:avLst/>
          </a:prstGeom>
          <a:noFill/>
          <a:extLst>
            <a:ext uri="{909E8E84-426E-40DD-AFC4-6F175D3DCCD1}">
              <a14:hiddenFill xmlns:a14="http://schemas.microsoft.com/office/drawing/2010/main">
                <a:solidFill>
                  <a:srgbClr val="FFFFFF"/>
                </a:solidFill>
              </a14:hiddenFill>
            </a:ext>
          </a:extLst>
        </p:spPr>
      </p:pic>
      <p:pic>
        <p:nvPicPr>
          <p:cNvPr id="225291" name="Picture 11" descr="FESTIVE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11608">
            <a:off x="6400800" y="1066800"/>
            <a:ext cx="23622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225292" name="Picture 12" descr="POINSET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0" y="0"/>
            <a:ext cx="12763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25293" name="Picture 13" descr="MUSIC"/>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10726" y="0"/>
            <a:ext cx="105727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25294" name="Picture 14" descr="Hamtaro"/>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114800" y="6048376"/>
            <a:ext cx="838200" cy="809625"/>
          </a:xfrm>
          <a:prstGeom prst="rect">
            <a:avLst/>
          </a:prstGeom>
          <a:noFill/>
          <a:extLst>
            <a:ext uri="{909E8E84-426E-40DD-AFC4-6F175D3DCCD1}">
              <a14:hiddenFill xmlns:a14="http://schemas.microsoft.com/office/drawing/2010/main">
                <a:solidFill>
                  <a:srgbClr val="FFFFFF"/>
                </a:solidFill>
              </a14:hiddenFill>
            </a:ext>
          </a:extLst>
        </p:spPr>
      </p:pic>
      <p:pic>
        <p:nvPicPr>
          <p:cNvPr id="225295" name="Picture 15" descr="Hamtaro"/>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86600" y="6048376"/>
            <a:ext cx="838200" cy="8096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5296" name="Object 16"/>
          <p:cNvGraphicFramePr>
            <a:graphicFrameLocks noGrp="1" noChangeAspect="1"/>
          </p:cNvGraphicFramePr>
          <p:nvPr>
            <p:ph sz="quarter" idx="3"/>
          </p:nvPr>
        </p:nvGraphicFramePr>
        <p:xfrm>
          <a:off x="3352800" y="0"/>
          <a:ext cx="1676400" cy="990600"/>
        </p:xfrm>
        <a:graphic>
          <a:graphicData uri="http://schemas.openxmlformats.org/presentationml/2006/ole">
            <mc:AlternateContent xmlns:mc="http://schemas.openxmlformats.org/markup-compatibility/2006">
              <mc:Choice xmlns:v="urn:schemas-microsoft-com:vml" Requires="v">
                <p:oleObj spid="_x0000_s1049" r:id="rId16" imgW="807415" imgH="503834" progId="Unknown">
                  <p:embed/>
                </p:oleObj>
              </mc:Choice>
              <mc:Fallback>
                <p:oleObj r:id="rId16" imgW="807415" imgH="503834" progId="Unknown">
                  <p:embed/>
                  <p:pic>
                    <p:nvPicPr>
                      <p:cNvPr id="225296"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0"/>
                        <a:ext cx="1676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5297" name="Picture 17" descr="FIREWRK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512300" y="0"/>
            <a:ext cx="11557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225298" name="Picture 18" descr="COSMO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15000" y="304801"/>
            <a:ext cx="11430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225299" name="Picture 19" descr="BIRD"/>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29601" y="228601"/>
            <a:ext cx="1057275" cy="1228725"/>
          </a:xfrm>
          <a:prstGeom prst="rect">
            <a:avLst/>
          </a:prstGeom>
          <a:noFill/>
          <a:extLst>
            <a:ext uri="{909E8E84-426E-40DD-AFC4-6F175D3DCCD1}">
              <a14:hiddenFill xmlns:a14="http://schemas.microsoft.com/office/drawing/2010/main">
                <a:solidFill>
                  <a:srgbClr val="FFFFFF"/>
                </a:solidFill>
              </a14:hiddenFill>
            </a:ext>
          </a:extLst>
        </p:spPr>
      </p:pic>
      <p:sp>
        <p:nvSpPr>
          <p:cNvPr id="225300" name="WordArt 20"/>
          <p:cNvSpPr>
            <a:spLocks noChangeArrowheads="1" noChangeShapeType="1" noTextEdit="1"/>
          </p:cNvSpPr>
          <p:nvPr/>
        </p:nvSpPr>
        <p:spPr bwMode="auto">
          <a:xfrm>
            <a:off x="1752600" y="457200"/>
            <a:ext cx="8610600" cy="3200400"/>
          </a:xfrm>
          <a:prstGeom prst="rect">
            <a:avLst/>
          </a:prstGeom>
        </p:spPr>
        <p:txBody>
          <a:bodyPr wrap="none" fromWordArt="1">
            <a:prstTxWarp prst="textWave2">
              <a:avLst>
                <a:gd name="adj1" fmla="val 13005"/>
                <a:gd name="adj2" fmla="val 0"/>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Chúc các thầy, cô giáo mạnh khỏe,hạnh phúc, thành công!</a:t>
            </a:r>
          </a:p>
        </p:txBody>
      </p:sp>
      <p:sp>
        <p:nvSpPr>
          <p:cNvPr id="225301" name="WordArt 21"/>
          <p:cNvSpPr>
            <a:spLocks noChangeArrowheads="1" noChangeShapeType="1" noTextEdit="1"/>
          </p:cNvSpPr>
          <p:nvPr/>
        </p:nvSpPr>
        <p:spPr bwMode="auto">
          <a:xfrm>
            <a:off x="2133600" y="3886200"/>
            <a:ext cx="7315200" cy="27432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0">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chúc các em chăm ngoan học giỏi</a:t>
            </a:r>
          </a:p>
        </p:txBody>
      </p:sp>
    </p:spTree>
    <p:extLst>
      <p:ext uri="{BB962C8B-B14F-4D97-AF65-F5344CB8AC3E}">
        <p14:creationId xmlns:p14="http://schemas.microsoft.com/office/powerpoint/2010/main" val="1930938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593136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9" y="43076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51" y="26845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08252" y="2074156"/>
            <a:ext cx="10788719"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p:cNvSpPr txBox="1"/>
          <p:nvPr/>
        </p:nvSpPr>
        <p:spPr>
          <a:xfrm>
            <a:off x="1370892" y="2479119"/>
            <a:ext cx="9752615" cy="523220"/>
          </a:xfrm>
          <a:prstGeom prst="rect">
            <a:avLst/>
          </a:prstGeom>
          <a:noFill/>
        </p:spPr>
        <p:txBody>
          <a:bodyPr wrap="square" rtlCol="0">
            <a:spAutoFit/>
          </a:bodyPr>
          <a:lstStyle/>
          <a:p>
            <a:pPr lvl="0">
              <a:defRPr/>
            </a:pPr>
            <a:r>
              <a:rPr lang="en-US" sz="2800" dirty="0">
                <a:solidFill>
                  <a:prstClr val="white"/>
                </a:solidFill>
                <a:latin typeface="UTM Avo" panose="02040603050506020204" charset="0"/>
                <a:cs typeface="UTM Avo" panose="02040603050506020204" charset="0"/>
              </a:rPr>
              <a:t> </a:t>
            </a:r>
            <a:r>
              <a:rPr lang="vi-VN" sz="2800" dirty="0">
                <a:solidFill>
                  <a:srgbClr val="000000"/>
                </a:solidFill>
                <a:latin typeface="Times New Roman" panose="02020603050405020304" pitchFamily="18" charset="0"/>
                <a:cs typeface="Times New Roman" panose="02020603050405020304" pitchFamily="18" charset="0"/>
              </a:rPr>
              <a:t>Thư viện A-lếch-xan-đri-a ở Ai Cập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solidFill>
                <a:prstClr val="white"/>
              </a:solidFill>
              <a:latin typeface="UTM Avo" panose="02040603050506020204" charset="0"/>
              <a:cs typeface="UTM Avo" panose="02040603050506020204" charset="0"/>
            </a:endParaRPr>
          </a:p>
        </p:txBody>
      </p:sp>
      <p:sp>
        <p:nvSpPr>
          <p:cNvPr id="15" name="bang c"/>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bang b"/>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cau hoi c"/>
          <p:cNvSpPr txBox="1"/>
          <p:nvPr/>
        </p:nvSpPr>
        <p:spPr>
          <a:xfrm>
            <a:off x="1282891" y="5663194"/>
            <a:ext cx="4269283"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C. TU VIỆN</a:t>
            </a:r>
          </a:p>
        </p:txBody>
      </p:sp>
      <p:sp>
        <p:nvSpPr>
          <p:cNvPr id="27" name="cau hoi b"/>
          <p:cNvSpPr txBox="1"/>
          <p:nvPr/>
        </p:nvSpPr>
        <p:spPr>
          <a:xfrm>
            <a:off x="6446910" y="4075818"/>
            <a:ext cx="465041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B. ĐỒNG HỒ</a:t>
            </a:r>
          </a:p>
        </p:txBody>
      </p:sp>
      <p:sp>
        <p:nvSpPr>
          <p:cNvPr id="31" name="bang a"/>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bang d"/>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cau hoi a"/>
          <p:cNvSpPr txBox="1"/>
          <p:nvPr/>
        </p:nvSpPr>
        <p:spPr>
          <a:xfrm>
            <a:off x="1447732" y="4030207"/>
            <a:ext cx="4347591"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A. CÁI CÂY</a:t>
            </a:r>
          </a:p>
        </p:txBody>
      </p:sp>
      <p:sp>
        <p:nvSpPr>
          <p:cNvPr id="34" name="cau hoi d"/>
          <p:cNvSpPr txBox="1"/>
          <p:nvPr/>
        </p:nvSpPr>
        <p:spPr>
          <a:xfrm>
            <a:off x="6445980" y="5588834"/>
            <a:ext cx="511109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D. QUẢ TÁO</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par>
                                <p:cTn id="40" presetID="42" presetClass="entr" presetSubtype="0" fill="hold" grpId="2"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2"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8"/>
                </p:tgtEl>
              </p:cMediaNode>
            </p:audio>
            <p:audio>
              <p:cMediaNode vol="80000">
                <p:cTn id="51" fill="hold" display="0">
                  <p:stCondLst>
                    <p:cond delay="indefinite"/>
                  </p:stCondLst>
                  <p:endCondLst>
                    <p:cond evt="onStopAudio" delay="0">
                      <p:tgtEl>
                        <p:sldTgt/>
                      </p:tgtEl>
                    </p:cond>
                  </p:endCondLst>
                </p:cTn>
                <p:tgtEl>
                  <p:spTgt spid="39"/>
                </p:tgtEl>
              </p:cMediaNode>
            </p:audio>
            <p:audio>
              <p:cMediaNode vol="80000">
                <p:cTn id="52" fill="hold" display="0">
                  <p:stCondLst>
                    <p:cond delay="indefinite"/>
                  </p:stCondLst>
                  <p:endCondLst>
                    <p:cond evt="onStopAudio" delay="0">
                      <p:tgtEl>
                        <p:sldTgt/>
                      </p:tgtEl>
                    </p:cond>
                  </p:endCondLst>
                </p:cTn>
                <p:tgtEl>
                  <p:spTgt spid="40"/>
                </p:tgtEl>
              </p:cMediaNode>
            </p:audio>
            <p:audio>
              <p:cMediaNode vol="80000">
                <p:cTn id="53" fill="hold" display="0">
                  <p:stCondLst>
                    <p:cond delay="indefinite"/>
                  </p:stCondLst>
                  <p:endCondLst>
                    <p:cond evt="onStopAudio" delay="0">
                      <p:tgtEl>
                        <p:sldTgt/>
                      </p:tgtEl>
                    </p:cond>
                  </p:endCondLst>
                </p:cTn>
                <p:tgtEl>
                  <p:spTgt spid="41"/>
                </p:tgtEl>
              </p:cMediaNode>
            </p:audio>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33"/>
                                        </p:tgtEl>
                                        <p:attrNameLst>
                                          <p:attrName>ppt_x</p:attrName>
                                        </p:attrNameLst>
                                      </p:cBhvr>
                                      <p:tavLst>
                                        <p:tav tm="0">
                                          <p:val>
                                            <p:strVal val="ppt_x"/>
                                          </p:val>
                                        </p:tav>
                                        <p:tav tm="100000">
                                          <p:val>
                                            <p:strVal val="ppt_x"/>
                                          </p:val>
                                        </p:tav>
                                      </p:tavLst>
                                    </p:anim>
                                    <p:anim calcmode="lin" valueType="num">
                                      <p:cBhvr additive="base">
                                        <p:cTn id="59" dur="500"/>
                                        <p:tgtEl>
                                          <p:spTgt spid="33"/>
                                        </p:tgtEl>
                                        <p:attrNameLst>
                                          <p:attrName>ppt_y</p:attrName>
                                        </p:attrNameLst>
                                      </p:cBhvr>
                                      <p:tavLst>
                                        <p:tav tm="0">
                                          <p:val>
                                            <p:strVal val="ppt_y"/>
                                          </p:val>
                                        </p:tav>
                                        <p:tav tm="100000">
                                          <p:val>
                                            <p:strVal val="1+ppt_h/2"/>
                                          </p:val>
                                        </p:tav>
                                      </p:tavLst>
                                    </p:anim>
                                    <p:set>
                                      <p:cBhvr>
                                        <p:cTn id="60" dur="1" fill="hold">
                                          <p:stCondLst>
                                            <p:cond delay="499"/>
                                          </p:stCondLst>
                                        </p:cTn>
                                        <p:tgtEl>
                                          <p:spTgt spid="33"/>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31"/>
                                        </p:tgtEl>
                                        <p:attrNameLst>
                                          <p:attrName>ppt_x</p:attrName>
                                        </p:attrNameLst>
                                      </p:cBhvr>
                                      <p:tavLst>
                                        <p:tav tm="0">
                                          <p:val>
                                            <p:strVal val="ppt_x"/>
                                          </p:val>
                                        </p:tav>
                                        <p:tav tm="100000">
                                          <p:val>
                                            <p:strVal val="ppt_x"/>
                                          </p:val>
                                        </p:tav>
                                      </p:tavLst>
                                    </p:anim>
                                    <p:anim calcmode="lin" valueType="num">
                                      <p:cBhvr additive="base">
                                        <p:cTn id="63" dur="500"/>
                                        <p:tgtEl>
                                          <p:spTgt spid="31"/>
                                        </p:tgtEl>
                                        <p:attrNameLst>
                                          <p:attrName>ppt_y</p:attrName>
                                        </p:attrNameLst>
                                      </p:cBhvr>
                                      <p:tavLst>
                                        <p:tav tm="0">
                                          <p:val>
                                            <p:strVal val="ppt_y"/>
                                          </p:val>
                                        </p:tav>
                                        <p:tav tm="100000">
                                          <p:val>
                                            <p:strVal val="1+ppt_h/2"/>
                                          </p:val>
                                        </p:tav>
                                      </p:tavLst>
                                    </p:anim>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2" presetClass="exit" presetSubtype="4" fill="hold" grpId="1" nodeType="clickEffect">
                                  <p:stCondLst>
                                    <p:cond delay="0"/>
                                  </p:stCondLst>
                                  <p:childTnLst>
                                    <p:anim calcmode="lin" valueType="num">
                                      <p:cBhvr additive="base">
                                        <p:cTn id="69" dur="500"/>
                                        <p:tgtEl>
                                          <p:spTgt spid="25"/>
                                        </p:tgtEl>
                                        <p:attrNameLst>
                                          <p:attrName>ppt_x</p:attrName>
                                        </p:attrNameLst>
                                      </p:cBhvr>
                                      <p:tavLst>
                                        <p:tav tm="0">
                                          <p:val>
                                            <p:strVal val="ppt_x"/>
                                          </p:val>
                                        </p:tav>
                                        <p:tav tm="100000">
                                          <p:val>
                                            <p:strVal val="ppt_x"/>
                                          </p:val>
                                        </p:tav>
                                      </p:tavLst>
                                    </p:anim>
                                    <p:anim calcmode="lin" valueType="num">
                                      <p:cBhvr additive="base">
                                        <p:cTn id="70" dur="500"/>
                                        <p:tgtEl>
                                          <p:spTgt spid="25"/>
                                        </p:tgtEl>
                                        <p:attrNameLst>
                                          <p:attrName>ppt_y</p:attrName>
                                        </p:attrNameLst>
                                      </p:cBhvr>
                                      <p:tavLst>
                                        <p:tav tm="0">
                                          <p:val>
                                            <p:strVal val="ppt_y"/>
                                          </p:val>
                                        </p:tav>
                                        <p:tav tm="100000">
                                          <p:val>
                                            <p:strVal val="1+ppt_h/2"/>
                                          </p:val>
                                        </p:tav>
                                      </p:tavLst>
                                    </p:anim>
                                    <p:set>
                                      <p:cBhvr>
                                        <p:cTn id="71" dur="1" fill="hold">
                                          <p:stCondLst>
                                            <p:cond delay="499"/>
                                          </p:stCondLst>
                                        </p:cTn>
                                        <p:tgtEl>
                                          <p:spTgt spid="25"/>
                                        </p:tgtEl>
                                        <p:attrNameLst>
                                          <p:attrName>style.visibility</p:attrName>
                                        </p:attrNameLst>
                                      </p:cBhvr>
                                      <p:to>
                                        <p:strVal val="hidden"/>
                                      </p:to>
                                    </p:set>
                                  </p:childTnLst>
                                </p:cTn>
                              </p:par>
                              <p:par>
                                <p:cTn id="72" presetID="2" presetClass="exit" presetSubtype="4" fill="hold" grpId="1" nodeType="withEffect">
                                  <p:stCondLst>
                                    <p:cond delay="0"/>
                                  </p:stCondLst>
                                  <p:childTnLst>
                                    <p:anim calcmode="lin" valueType="num">
                                      <p:cBhvr additive="base">
                                        <p:cTn id="73" dur="500"/>
                                        <p:tgtEl>
                                          <p:spTgt spid="15"/>
                                        </p:tgtEl>
                                        <p:attrNameLst>
                                          <p:attrName>ppt_x</p:attrName>
                                        </p:attrNameLst>
                                      </p:cBhvr>
                                      <p:tavLst>
                                        <p:tav tm="0">
                                          <p:val>
                                            <p:strVal val="ppt_x"/>
                                          </p:val>
                                        </p:tav>
                                        <p:tav tm="100000">
                                          <p:val>
                                            <p:strVal val="ppt_x"/>
                                          </p:val>
                                        </p:tav>
                                      </p:tavLst>
                                    </p:anim>
                                    <p:anim calcmode="lin" valueType="num">
                                      <p:cBhvr additive="base">
                                        <p:cTn id="74" dur="500"/>
                                        <p:tgtEl>
                                          <p:spTgt spid="15"/>
                                        </p:tgtEl>
                                        <p:attrNameLst>
                                          <p:attrName>ppt_y</p:attrName>
                                        </p:attrNameLst>
                                      </p:cBhvr>
                                      <p:tavLst>
                                        <p:tav tm="0">
                                          <p:val>
                                            <p:strVal val="ppt_y"/>
                                          </p:val>
                                        </p:tav>
                                        <p:tav tm="100000">
                                          <p:val>
                                            <p:strVal val="1+ppt_h/2"/>
                                          </p:val>
                                        </p:tav>
                                      </p:tavLst>
                                    </p:anim>
                                    <p:set>
                                      <p:cBhvr>
                                        <p:cTn id="7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34"/>
                                        </p:tgtEl>
                                        <p:attrNameLst>
                                          <p:attrName>ppt_x</p:attrName>
                                        </p:attrNameLst>
                                      </p:cBhvr>
                                      <p:tavLst>
                                        <p:tav tm="0">
                                          <p:val>
                                            <p:strVal val="ppt_x"/>
                                          </p:val>
                                        </p:tav>
                                        <p:tav tm="100000">
                                          <p:val>
                                            <p:strVal val="ppt_x"/>
                                          </p:val>
                                        </p:tav>
                                      </p:tavLst>
                                    </p:anim>
                                    <p:anim calcmode="lin" valueType="num">
                                      <p:cBhvr additive="base">
                                        <p:cTn id="81" dur="500"/>
                                        <p:tgtEl>
                                          <p:spTgt spid="34"/>
                                        </p:tgtEl>
                                        <p:attrNameLst>
                                          <p:attrName>ppt_y</p:attrName>
                                        </p:attrNameLst>
                                      </p:cBhvr>
                                      <p:tavLst>
                                        <p:tav tm="0">
                                          <p:val>
                                            <p:strVal val="ppt_y"/>
                                          </p:val>
                                        </p:tav>
                                        <p:tav tm="100000">
                                          <p:val>
                                            <p:strVal val="1+ppt_h/2"/>
                                          </p:val>
                                        </p:tav>
                                      </p:tavLst>
                                    </p:anim>
                                    <p:set>
                                      <p:cBhvr>
                                        <p:cTn id="82" dur="1" fill="hold">
                                          <p:stCondLst>
                                            <p:cond delay="499"/>
                                          </p:stCondLst>
                                        </p:cTn>
                                        <p:tgtEl>
                                          <p:spTgt spid="34"/>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32"/>
                                        </p:tgtEl>
                                        <p:attrNameLst>
                                          <p:attrName>ppt_x</p:attrName>
                                        </p:attrNameLst>
                                      </p:cBhvr>
                                      <p:tavLst>
                                        <p:tav tm="0">
                                          <p:val>
                                            <p:strVal val="ppt_x"/>
                                          </p:val>
                                        </p:tav>
                                        <p:tav tm="100000">
                                          <p:val>
                                            <p:strVal val="ppt_x"/>
                                          </p:val>
                                        </p:tav>
                                      </p:tavLst>
                                    </p:anim>
                                    <p:anim calcmode="lin" valueType="num">
                                      <p:cBhvr additive="base">
                                        <p:cTn id="85" dur="500"/>
                                        <p:tgtEl>
                                          <p:spTgt spid="32"/>
                                        </p:tgtEl>
                                        <p:attrNameLst>
                                          <p:attrName>ppt_y</p:attrName>
                                        </p:attrNameLst>
                                      </p:cBhvr>
                                      <p:tavLst>
                                        <p:tav tm="0">
                                          <p:val>
                                            <p:strVal val="ppt_y"/>
                                          </p:val>
                                        </p:tav>
                                        <p:tav tm="100000">
                                          <p:val>
                                            <p:strVal val="1+ppt_h/2"/>
                                          </p:val>
                                        </p:tav>
                                      </p:tavLst>
                                    </p:anim>
                                    <p:set>
                                      <p:cBhvr>
                                        <p:cTn id="8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21" presetClass="emph" presetSubtype="0" fill="hold" grpId="1" nodeType="clickEffect">
                                  <p:stCondLst>
                                    <p:cond delay="0"/>
                                  </p:stCondLst>
                                  <p:childTnLst>
                                    <p:animClr clrSpc="hsl" dir="cw">
                                      <p:cBhvr override="childStyle">
                                        <p:cTn id="91" dur="500" fill="hold"/>
                                        <p:tgtEl>
                                          <p:spTgt spid="27"/>
                                        </p:tgtEl>
                                        <p:attrNameLst>
                                          <p:attrName>style.color</p:attrName>
                                        </p:attrNameLst>
                                      </p:cBhvr>
                                      <p:by>
                                        <p:hsl h="7200000" s="0" l="0"/>
                                      </p:by>
                                    </p:animClr>
                                    <p:animClr clrSpc="hsl" dir="cw">
                                      <p:cBhvr>
                                        <p:cTn id="92" dur="500" fill="hold"/>
                                        <p:tgtEl>
                                          <p:spTgt spid="27"/>
                                        </p:tgtEl>
                                        <p:attrNameLst>
                                          <p:attrName>fillcolor</p:attrName>
                                        </p:attrNameLst>
                                      </p:cBhvr>
                                      <p:by>
                                        <p:hsl h="7200000" s="0" l="0"/>
                                      </p:by>
                                    </p:animClr>
                                    <p:animClr clrSpc="hsl" dir="cw">
                                      <p:cBhvr>
                                        <p:cTn id="93" dur="500" fill="hold"/>
                                        <p:tgtEl>
                                          <p:spTgt spid="27"/>
                                        </p:tgtEl>
                                        <p:attrNameLst>
                                          <p:attrName>stroke.color</p:attrName>
                                        </p:attrNameLst>
                                      </p:cBhvr>
                                      <p:by>
                                        <p:hsl h="7200000" s="0" l="0"/>
                                      </p:by>
                                    </p:animClr>
                                    <p:set>
                                      <p:cBhvr>
                                        <p:cTn id="94" dur="500" fill="hold"/>
                                        <p:tgtEl>
                                          <p:spTgt spid="27"/>
                                        </p:tgtEl>
                                        <p:attrNameLst>
                                          <p:attrName>fill.type</p:attrName>
                                        </p:attrNameLst>
                                      </p:cBhvr>
                                      <p:to>
                                        <p:strVal val="solid"/>
                                      </p:to>
                                    </p:set>
                                  </p:childTnLst>
                                  <p:subTnLst>
                                    <p:audio>
                                      <p:cMediaNode>
                                        <p:cTn display="0" masterRel="sameClick">
                                          <p:stCondLst>
                                            <p:cond evt="begin" delay="0">
                                              <p:tn val="90"/>
                                            </p:cond>
                                          </p:stCondLst>
                                          <p:endCondLst>
                                            <p:cond evt="onStopAudio" delay="0">
                                              <p:tgtEl>
                                                <p:sldTgt/>
                                              </p:tgtEl>
                                            </p:cond>
                                          </p:endCondLst>
                                        </p:cTn>
                                        <p:tgtEl>
                                          <p:sndTgt r:embed="rId10" name="applause.wav"/>
                                        </p:tgtEl>
                                      </p:cMediaNode>
                                    </p:audio>
                                  </p:subTnLst>
                                </p:cTn>
                              </p:par>
                              <p:par>
                                <p:cTn id="95" presetID="21" presetClass="emph" presetSubtype="0" fill="hold" grpId="1" nodeType="withEffect">
                                  <p:stCondLst>
                                    <p:cond delay="0"/>
                                  </p:stCondLst>
                                  <p:childTnLst>
                                    <p:animClr clrSpc="hsl" dir="cw">
                                      <p:cBhvr override="childStyle">
                                        <p:cTn id="96" dur="500" fill="hold"/>
                                        <p:tgtEl>
                                          <p:spTgt spid="16"/>
                                        </p:tgtEl>
                                        <p:attrNameLst>
                                          <p:attrName>style.color</p:attrName>
                                        </p:attrNameLst>
                                      </p:cBhvr>
                                      <p:by>
                                        <p:hsl h="7200000" s="0" l="0"/>
                                      </p:by>
                                    </p:animClr>
                                    <p:animClr clrSpc="hsl" dir="cw">
                                      <p:cBhvr>
                                        <p:cTn id="97" dur="500" fill="hold"/>
                                        <p:tgtEl>
                                          <p:spTgt spid="16"/>
                                        </p:tgtEl>
                                        <p:attrNameLst>
                                          <p:attrName>fillcolor</p:attrName>
                                        </p:attrNameLst>
                                      </p:cBhvr>
                                      <p:by>
                                        <p:hsl h="7200000" s="0" l="0"/>
                                      </p:by>
                                    </p:animClr>
                                    <p:animClr clrSpc="hsl" dir="cw">
                                      <p:cBhvr>
                                        <p:cTn id="98" dur="500" fill="hold"/>
                                        <p:tgtEl>
                                          <p:spTgt spid="16"/>
                                        </p:tgtEl>
                                        <p:attrNameLst>
                                          <p:attrName>stroke.color</p:attrName>
                                        </p:attrNameLst>
                                      </p:cBhvr>
                                      <p:by>
                                        <p:hsl h="7200000" s="0" l="0"/>
                                      </p:by>
                                    </p:animClr>
                                    <p:set>
                                      <p:cBhvr>
                                        <p:cTn id="99" dur="500" fill="hold"/>
                                        <p:tgtEl>
                                          <p:spTgt spid="16"/>
                                        </p:tgtEl>
                                        <p:attrNameLst>
                                          <p:attrName>fill.type</p:attrName>
                                        </p:attrNameLst>
                                      </p:cBhvr>
                                      <p:to>
                                        <p:strVal val="solid"/>
                                      </p:to>
                                    </p:set>
                                  </p:childTnLst>
                                  <p:subTnLst>
                                    <p:audio>
                                      <p:cMediaNode>
                                        <p:cTn display="0" masterRel="sameClick">
                                          <p:stCondLst>
                                            <p:cond evt="begin" delay="0">
                                              <p:tn val="95"/>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27"/>
                  </p:tgtEl>
                </p:cond>
              </p:nextCondLst>
            </p:seq>
          </p:childTnLst>
        </p:cTn>
      </p:par>
    </p:tnLst>
    <p:bldLst>
      <p:bldP spid="24" grpId="0"/>
      <p:bldP spid="15" grpId="0" animBg="1"/>
      <p:bldP spid="15" grpId="1" animBg="1"/>
      <p:bldP spid="16" grpId="0" animBg="1"/>
      <p:bldP spid="16" grpId="1" animBg="1"/>
      <p:bldP spid="25" grpId="0"/>
      <p:bldP spid="25" grpId="1"/>
      <p:bldP spid="27" grpId="0"/>
      <p:bldP spid="27" grpId="1"/>
      <p:bldP spid="31" grpId="1" animBg="1"/>
      <p:bldP spid="31" grpId="2" animBg="1"/>
      <p:bldP spid="32" grpId="0" animBg="1"/>
      <p:bldP spid="32" grpId="1" animBg="1"/>
      <p:bldP spid="33" grpId="1"/>
      <p:bldP spid="33" grpId="2"/>
      <p:bldP spid="34" grpId="0"/>
      <p:bldP spid="3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593136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9" y="43076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51" y="26845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08255" y="2074155"/>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p:cNvSpPr txBox="1"/>
          <p:nvPr/>
        </p:nvSpPr>
        <p:spPr>
          <a:xfrm>
            <a:off x="1107894" y="2438830"/>
            <a:ext cx="9752615" cy="646331"/>
          </a:xfrm>
          <a:prstGeom prst="rect">
            <a:avLst/>
          </a:prstGeom>
          <a:noFill/>
        </p:spPr>
        <p:txBody>
          <a:bodyPr wrap="square" rtlCol="0">
            <a:spAutoFit/>
          </a:bodyPr>
          <a:lstStyle/>
          <a:p>
            <a:pPr lvl="0" algn="ctr">
              <a:defRPr/>
            </a:pPr>
            <a:r>
              <a:rPr lang="en-US" sz="3600" dirty="0">
                <a:solidFill>
                  <a:prstClr val="white"/>
                </a:solidFill>
                <a:latin typeface="UTM Avo" panose="02040603050506020204" charset="0"/>
                <a:cs typeface="UTM Avo" panose="02040603050506020204" charset="0"/>
              </a:rPr>
              <a:t> </a:t>
            </a:r>
            <a:r>
              <a:rPr lang="vi-VN" sz="3600" dirty="0">
                <a:solidFill>
                  <a:srgbClr val="000000"/>
                </a:solidFill>
                <a:latin typeface="Times New Roman" panose="02020603050405020304" pitchFamily="18" charset="0"/>
                <a:cs typeface="Times New Roman" panose="02020603050405020304" pitchFamily="18" charset="0"/>
              </a:rPr>
              <a:t>Thư viện </a:t>
            </a:r>
            <a:r>
              <a:rPr lang="en-US" sz="3600" dirty="0" err="1">
                <a:solidFill>
                  <a:srgbClr val="000000"/>
                </a:solidFill>
                <a:latin typeface="Times New Roman" panose="02020603050405020304" pitchFamily="18" charset="0"/>
                <a:cs typeface="Times New Roman" panose="02020603050405020304" pitchFamily="18" charset="0"/>
              </a:rPr>
              <a:t>lớn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thế</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giới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a:t>
            </a:r>
            <a:endParaRPr lang="en-US" sz="3600" dirty="0">
              <a:solidFill>
                <a:prstClr val="white"/>
              </a:solidFill>
              <a:latin typeface="UTM Avo" panose="02040603050506020204" charset="0"/>
              <a:cs typeface="UTM Avo" panose="02040603050506020204" charset="0"/>
            </a:endParaRPr>
          </a:p>
        </p:txBody>
      </p:sp>
      <p:sp>
        <p:nvSpPr>
          <p:cNvPr id="15" name="bang c"/>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bang b"/>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cau hoi c"/>
          <p:cNvSpPr txBox="1"/>
          <p:nvPr/>
        </p:nvSpPr>
        <p:spPr>
          <a:xfrm>
            <a:off x="1282891" y="5663194"/>
            <a:ext cx="4269283"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pitchFamily="18" charset="0"/>
                <a:ea typeface="Tahoma" panose="020B0604030504040204" pitchFamily="34" charset="0"/>
                <a:cs typeface="UTM Avo" panose="02040603050506020204" charset="0"/>
              </a:rPr>
              <a:t>C. </a:t>
            </a:r>
            <a:r>
              <a:rPr lang="vi-VN" sz="2800" b="1" dirty="0">
                <a:solidFill>
                  <a:schemeClr val="bg1"/>
                </a:solidFill>
                <a:latin typeface="Times New Roman" panose="02020603050405020304" pitchFamily="18" charset="0"/>
                <a:cs typeface="Times New Roman" panose="02020603050405020304" pitchFamily="18" charset="0"/>
              </a:rPr>
              <a:t>Thư viện </a:t>
            </a:r>
            <a:r>
              <a:rPr lang="en-US" sz="2800" b="1" dirty="0" err="1">
                <a:solidFill>
                  <a:schemeClr val="bg1"/>
                </a:solidFill>
                <a:latin typeface="UTM Avo" panose="02040603050506020204" pitchFamily="18" charset="0"/>
                <a:cs typeface="Times New Roman" panose="02020603050405020304" pitchFamily="18" charset="0"/>
              </a:rPr>
              <a:t>Quốc</a:t>
            </a:r>
            <a:r>
              <a:rPr lang="en-US" sz="2800" b="1" dirty="0">
                <a:solidFill>
                  <a:schemeClr val="bg1"/>
                </a:solidFill>
                <a:latin typeface="UTM Avo" panose="02040603050506020204" pitchFamily="18" charset="0"/>
                <a:cs typeface="Times New Roman" panose="02020603050405020304" pitchFamily="18" charset="0"/>
              </a:rPr>
              <a:t> </a:t>
            </a:r>
            <a:r>
              <a:rPr lang="en-US" sz="2800" b="1" dirty="0" err="1">
                <a:solidFill>
                  <a:schemeClr val="bg1"/>
                </a:solidFill>
                <a:latin typeface="UTM Avo" panose="02040603050506020204" pitchFamily="18" charset="0"/>
                <a:cs typeface="Times New Roman" panose="02020603050405020304" pitchFamily="18" charset="0"/>
              </a:rPr>
              <a:t>hội</a:t>
            </a:r>
            <a:r>
              <a:rPr lang="en-US" sz="2800" b="1" dirty="0">
                <a:solidFill>
                  <a:schemeClr val="bg1"/>
                </a:solidFill>
                <a:latin typeface="UTM Avo" panose="02040603050506020204" pitchFamily="18" charset="0"/>
                <a:cs typeface="Times New Roman" panose="02020603050405020304" pitchFamily="18" charset="0"/>
              </a:rPr>
              <a:t> </a:t>
            </a:r>
            <a:r>
              <a:rPr lang="vi-VN" sz="2800" b="1" dirty="0">
                <a:solidFill>
                  <a:schemeClr val="bg1"/>
                </a:solidFill>
                <a:latin typeface="Times New Roman" panose="02020603050405020304" pitchFamily="18" charset="0"/>
                <a:cs typeface="Times New Roman" panose="02020603050405020304" pitchFamily="18" charset="0"/>
              </a:rPr>
              <a:t>ở </a:t>
            </a:r>
            <a:r>
              <a:rPr lang="en-US" sz="2800" b="1" dirty="0" err="1">
                <a:solidFill>
                  <a:schemeClr val="bg1"/>
                </a:solidFill>
                <a:latin typeface="UTM Avo" panose="02040603050506020204" pitchFamily="18" charset="0"/>
                <a:cs typeface="Times New Roman" panose="02020603050405020304" pitchFamily="18" charset="0"/>
              </a:rPr>
              <a:t>Mỹ</a:t>
            </a:r>
            <a:endParaRPr lang="en-US" sz="2800" b="1" dirty="0">
              <a:solidFill>
                <a:schemeClr val="bg1"/>
              </a:solidFill>
              <a:latin typeface="UTM Avo" panose="02040603050506020204" pitchFamily="18" charset="0"/>
              <a:ea typeface="Tahoma" panose="020B0604030504040204" pitchFamily="34" charset="0"/>
              <a:cs typeface="UTM Avo" panose="02040603050506020204" charset="0"/>
            </a:endParaRPr>
          </a:p>
        </p:txBody>
      </p:sp>
      <p:sp>
        <p:nvSpPr>
          <p:cNvPr id="27" name="cau hoi b"/>
          <p:cNvSpPr txBox="1"/>
          <p:nvPr/>
        </p:nvSpPr>
        <p:spPr>
          <a:xfrm>
            <a:off x="6665276" y="3871098"/>
            <a:ext cx="4650419"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B. </a:t>
            </a:r>
            <a:r>
              <a:rPr lang="en-US" sz="2800" b="1" dirty="0" err="1">
                <a:solidFill>
                  <a:schemeClr val="bg1"/>
                </a:solidFill>
                <a:latin typeface="UTM Avo" panose="02040603050506020204" charset="0"/>
                <a:ea typeface="Tahoma" panose="020B0604030504040204" pitchFamily="34" charset="0"/>
                <a:cs typeface="UTM Avo" panose="02040603050506020204" charset="0"/>
              </a:rPr>
              <a:t>Thư</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viện</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quốc</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gia</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Việt</a:t>
            </a:r>
            <a:r>
              <a:rPr lang="en-US" sz="2800" b="1" dirty="0">
                <a:solidFill>
                  <a:schemeClr val="bg1"/>
                </a:solidFill>
                <a:latin typeface="UTM Avo" panose="02040603050506020204" charset="0"/>
                <a:ea typeface="Tahoma" panose="020B0604030504040204" pitchFamily="34" charset="0"/>
                <a:cs typeface="UTM Avo" panose="02040603050506020204" charset="0"/>
              </a:rPr>
              <a:t> Nam</a:t>
            </a:r>
          </a:p>
        </p:txBody>
      </p:sp>
      <p:sp>
        <p:nvSpPr>
          <p:cNvPr id="31" name="bang a"/>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bang d"/>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cau hoi a"/>
          <p:cNvSpPr txBox="1"/>
          <p:nvPr/>
        </p:nvSpPr>
        <p:spPr>
          <a:xfrm>
            <a:off x="1447732" y="4030207"/>
            <a:ext cx="4347591"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A. </a:t>
            </a:r>
            <a:r>
              <a:rPr lang="vi-VN" sz="2800" b="1" dirty="0">
                <a:solidFill>
                  <a:schemeClr val="bg1"/>
                </a:solidFill>
                <a:latin typeface="UTM Avo" panose="02040603050506020204" charset="0"/>
                <a:ea typeface="Tahoma" panose="020B0604030504040204" pitchFamily="34" charset="0"/>
                <a:cs typeface="UTM Avo" panose="02040603050506020204" charset="0"/>
              </a:rPr>
              <a:t>Thư viện A-lếch-xan-đri-a ở Ai Cập </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34" name="cau hoi d"/>
          <p:cNvSpPr txBox="1"/>
          <p:nvPr/>
        </p:nvSpPr>
        <p:spPr>
          <a:xfrm>
            <a:off x="6445980" y="5588834"/>
            <a:ext cx="511109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D. </a:t>
            </a:r>
            <a:r>
              <a:rPr lang="en-US" sz="2800" b="1" dirty="0" err="1">
                <a:solidFill>
                  <a:schemeClr val="bg1"/>
                </a:solidFill>
                <a:latin typeface="UTM Avo" panose="02040603050506020204" charset="0"/>
                <a:ea typeface="Tahoma" panose="020B0604030504040204" pitchFamily="34" charset="0"/>
                <a:cs typeface="UTM Avo" panose="02040603050506020204" charset="0"/>
              </a:rPr>
              <a:t>Thư</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viện</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quốc</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gia</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Mỹ</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251886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audio>
              <p:cMediaNode vol="80000">
                <p:cTn id="23" fill="hold" display="0">
                  <p:stCondLst>
                    <p:cond delay="indefinite"/>
                  </p:stCondLst>
                  <p:endCondLst>
                    <p:cond evt="onStopAudio" delay="0">
                      <p:tgtEl>
                        <p:sldTgt/>
                      </p:tgtEl>
                    </p:cond>
                  </p:endCondLst>
                </p:cTn>
                <p:tgtEl>
                  <p:spTgt spid="39"/>
                </p:tgtEl>
              </p:cMediaNode>
            </p:audio>
            <p:audio>
              <p:cMediaNode vol="80000">
                <p:cTn id="24" fill="hold" display="0">
                  <p:stCondLst>
                    <p:cond delay="indefinite"/>
                  </p:stCondLst>
                  <p:endCondLst>
                    <p:cond evt="onStopAudio" delay="0">
                      <p:tgtEl>
                        <p:sldTgt/>
                      </p:tgtEl>
                    </p:cond>
                  </p:endCondLst>
                </p:cTn>
                <p:tgtEl>
                  <p:spTgt spid="40"/>
                </p:tgtEl>
              </p:cMediaNode>
            </p:audio>
            <p:audio>
              <p:cMediaNode vol="80000">
                <p:cTn id="25" fill="hold" display="0">
                  <p:stCondLst>
                    <p:cond delay="indefinite"/>
                  </p:stCondLst>
                  <p:endCondLst>
                    <p:cond evt="onStopAudio" delay="0">
                      <p:tgtEl>
                        <p:sldTgt/>
                      </p:tgtEl>
                    </p:cond>
                  </p:endCondLst>
                </p:cTn>
                <p:tgtEl>
                  <p:spTgt spid="41"/>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1"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7200000" s="0" l="0"/>
                                      </p:by>
                                    </p:animClr>
                                    <p:animClr clrSpc="hsl" dir="cw">
                                      <p:cBhvr>
                                        <p:cTn id="31" dur="500" fill="hold"/>
                                        <p:tgtEl>
                                          <p:spTgt spid="25"/>
                                        </p:tgtEl>
                                        <p:attrNameLst>
                                          <p:attrName>fillcolor</p:attrName>
                                        </p:attrNameLst>
                                      </p:cBhvr>
                                      <p:by>
                                        <p:hsl h="7200000" s="0" l="0"/>
                                      </p:by>
                                    </p:animClr>
                                    <p:animClr clrSpc="hsl" dir="cw">
                                      <p:cBhvr>
                                        <p:cTn id="32" dur="500" fill="hold"/>
                                        <p:tgtEl>
                                          <p:spTgt spid="25"/>
                                        </p:tgtEl>
                                        <p:attrNameLst>
                                          <p:attrName>stroke.color</p:attrName>
                                        </p:attrNameLst>
                                      </p:cBhvr>
                                      <p:by>
                                        <p:hsl h="7200000" s="0" l="0"/>
                                      </p:by>
                                    </p:animClr>
                                    <p:set>
                                      <p:cBhvr>
                                        <p:cTn id="33" dur="500" fill="hold"/>
                                        <p:tgtEl>
                                          <p:spTgt spid="25"/>
                                        </p:tgtEl>
                                        <p:attrNameLst>
                                          <p:attrName>fill.type</p:attrName>
                                        </p:attrNameLst>
                                      </p:cBhvr>
                                      <p:to>
                                        <p:strVal val="solid"/>
                                      </p:to>
                                    </p:set>
                                  </p:childTnLst>
                                  <p:subTnLst>
                                    <p:audio>
                                      <p:cMediaNode>
                                        <p:cTn display="0" masterRel="sameClick">
                                          <p:stCondLst>
                                            <p:cond evt="begin" delay="0">
                                              <p:tn val="29"/>
                                            </p:cond>
                                          </p:stCondLst>
                                          <p:endCondLst>
                                            <p:cond evt="onStopAudio" delay="0">
                                              <p:tgtEl>
                                                <p:sldTgt/>
                                              </p:tgtEl>
                                            </p:cond>
                                          </p:endCondLst>
                                        </p:cTn>
                                        <p:tgtEl>
                                          <p:sndTgt r:embed="rId10" name="applause.wav"/>
                                        </p:tgtEl>
                                      </p:cMediaNode>
                                    </p:audio>
                                  </p:subTnLst>
                                </p:cTn>
                              </p:par>
                              <p:par>
                                <p:cTn id="34" presetID="21" presetClass="emph" presetSubtype="0" fill="hold" grpId="0" nodeType="withEffect">
                                  <p:stCondLst>
                                    <p:cond delay="0"/>
                                  </p:stCondLst>
                                  <p:childTnLst>
                                    <p:animClr clrSpc="hsl" dir="cw">
                                      <p:cBhvr override="childStyle">
                                        <p:cTn id="35" dur="500" fill="hold"/>
                                        <p:tgtEl>
                                          <p:spTgt spid="15"/>
                                        </p:tgtEl>
                                        <p:attrNameLst>
                                          <p:attrName>style.color</p:attrName>
                                        </p:attrNameLst>
                                      </p:cBhvr>
                                      <p:by>
                                        <p:hsl h="7200000" s="0" l="0"/>
                                      </p:by>
                                    </p:animClr>
                                    <p:animClr clrSpc="hsl" dir="cw">
                                      <p:cBhvr>
                                        <p:cTn id="36" dur="500" fill="hold"/>
                                        <p:tgtEl>
                                          <p:spTgt spid="15"/>
                                        </p:tgtEl>
                                        <p:attrNameLst>
                                          <p:attrName>fillcolor</p:attrName>
                                        </p:attrNameLst>
                                      </p:cBhvr>
                                      <p:by>
                                        <p:hsl h="7200000" s="0" l="0"/>
                                      </p:by>
                                    </p:animClr>
                                    <p:animClr clrSpc="hsl" dir="cw">
                                      <p:cBhvr>
                                        <p:cTn id="37" dur="500" fill="hold"/>
                                        <p:tgtEl>
                                          <p:spTgt spid="15"/>
                                        </p:tgtEl>
                                        <p:attrNameLst>
                                          <p:attrName>stroke.color</p:attrName>
                                        </p:attrNameLst>
                                      </p:cBhvr>
                                      <p:by>
                                        <p:hsl h="7200000" s="0" l="0"/>
                                      </p:by>
                                    </p:animClr>
                                    <p:set>
                                      <p:cBhvr>
                                        <p:cTn id="38" dur="500" fill="hold"/>
                                        <p:tgtEl>
                                          <p:spTgt spid="15"/>
                                        </p:tgtEl>
                                        <p:attrNameLst>
                                          <p:attrName>fill.type</p:attrName>
                                        </p:attrNameLst>
                                      </p:cBhvr>
                                      <p:to>
                                        <p:strVal val="solid"/>
                                      </p:to>
                                    </p:set>
                                  </p:childTnLst>
                                  <p:subTnLst>
                                    <p:audio>
                                      <p:cMediaNode>
                                        <p:cTn display="0" masterRel="sameClick">
                                          <p:stCondLst>
                                            <p:cond evt="begin" delay="0">
                                              <p:tn val="34"/>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33"/>
                                        </p:tgtEl>
                                        <p:attrNameLst>
                                          <p:attrName>ppt_x</p:attrName>
                                        </p:attrNameLst>
                                      </p:cBhvr>
                                      <p:tavLst>
                                        <p:tav tm="0">
                                          <p:val>
                                            <p:strVal val="ppt_x"/>
                                          </p:val>
                                        </p:tav>
                                        <p:tav tm="100000">
                                          <p:val>
                                            <p:strVal val="ppt_x"/>
                                          </p:val>
                                        </p:tav>
                                      </p:tavLst>
                                    </p:anim>
                                    <p:anim calcmode="lin" valueType="num">
                                      <p:cBhvr additive="base">
                                        <p:cTn id="44" dur="500"/>
                                        <p:tgtEl>
                                          <p:spTgt spid="33"/>
                                        </p:tgtEl>
                                        <p:attrNameLst>
                                          <p:attrName>ppt_y</p:attrName>
                                        </p:attrNameLst>
                                      </p:cBhvr>
                                      <p:tavLst>
                                        <p:tav tm="0">
                                          <p:val>
                                            <p:strVal val="ppt_y"/>
                                          </p:val>
                                        </p:tav>
                                        <p:tav tm="100000">
                                          <p:val>
                                            <p:strVal val="1+ppt_h/2"/>
                                          </p:val>
                                        </p:tav>
                                      </p:tavLst>
                                    </p:anim>
                                    <p:set>
                                      <p:cBhvr>
                                        <p:cTn id="45" dur="1" fill="hold">
                                          <p:stCondLst>
                                            <p:cond delay="499"/>
                                          </p:stCondLst>
                                        </p:cTn>
                                        <p:tgtEl>
                                          <p:spTgt spid="33"/>
                                        </p:tgtEl>
                                        <p:attrNameLst>
                                          <p:attrName>style.visibility</p:attrName>
                                        </p:attrNameLst>
                                      </p:cBhvr>
                                      <p:to>
                                        <p:strVal val="hidden"/>
                                      </p:to>
                                    </p:set>
                                  </p:childTnLst>
                                </p:cTn>
                              </p:par>
                              <p:par>
                                <p:cTn id="46" presetID="2" presetClass="exit" presetSubtype="4" fill="hold" grpId="0" nodeType="withEffect">
                                  <p:stCondLst>
                                    <p:cond delay="0"/>
                                  </p:stCondLst>
                                  <p:childTnLst>
                                    <p:anim calcmode="lin" valueType="num">
                                      <p:cBhvr additive="base">
                                        <p:cTn id="47" dur="500"/>
                                        <p:tgtEl>
                                          <p:spTgt spid="31"/>
                                        </p:tgtEl>
                                        <p:attrNameLst>
                                          <p:attrName>ppt_x</p:attrName>
                                        </p:attrNameLst>
                                      </p:cBhvr>
                                      <p:tavLst>
                                        <p:tav tm="0">
                                          <p:val>
                                            <p:strVal val="ppt_x"/>
                                          </p:val>
                                        </p:tav>
                                        <p:tav tm="100000">
                                          <p:val>
                                            <p:strVal val="ppt_x"/>
                                          </p:val>
                                        </p:tav>
                                      </p:tavLst>
                                    </p:anim>
                                    <p:anim calcmode="lin" valueType="num">
                                      <p:cBhvr additive="base">
                                        <p:cTn id="48" dur="500"/>
                                        <p:tgtEl>
                                          <p:spTgt spid="31"/>
                                        </p:tgtEl>
                                        <p:attrNameLst>
                                          <p:attrName>ppt_y</p:attrName>
                                        </p:attrNameLst>
                                      </p:cBhvr>
                                      <p:tavLst>
                                        <p:tav tm="0">
                                          <p:val>
                                            <p:strVal val="ppt_y"/>
                                          </p:val>
                                        </p:tav>
                                        <p:tav tm="100000">
                                          <p:val>
                                            <p:strVal val="1+ppt_h/2"/>
                                          </p:val>
                                        </p:tav>
                                      </p:tavLst>
                                    </p:anim>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27"/>
                                        </p:tgtEl>
                                        <p:attrNameLst>
                                          <p:attrName>ppt_x</p:attrName>
                                        </p:attrNameLst>
                                      </p:cBhvr>
                                      <p:tavLst>
                                        <p:tav tm="0">
                                          <p:val>
                                            <p:strVal val="ppt_x"/>
                                          </p:val>
                                        </p:tav>
                                        <p:tav tm="100000">
                                          <p:val>
                                            <p:strVal val="ppt_x"/>
                                          </p:val>
                                        </p:tav>
                                      </p:tavLst>
                                    </p:anim>
                                    <p:anim calcmode="lin" valueType="num">
                                      <p:cBhvr additive="base">
                                        <p:cTn id="55" dur="500"/>
                                        <p:tgtEl>
                                          <p:spTgt spid="27"/>
                                        </p:tgtEl>
                                        <p:attrNameLst>
                                          <p:attrName>ppt_y</p:attrName>
                                        </p:attrNameLst>
                                      </p:cBhvr>
                                      <p:tavLst>
                                        <p:tav tm="0">
                                          <p:val>
                                            <p:strVal val="ppt_y"/>
                                          </p:val>
                                        </p:tav>
                                        <p:tav tm="100000">
                                          <p:val>
                                            <p:strVal val="1+ppt_h/2"/>
                                          </p:val>
                                        </p:tav>
                                      </p:tavLst>
                                    </p:anim>
                                    <p:set>
                                      <p:cBhvr>
                                        <p:cTn id="56" dur="1" fill="hold">
                                          <p:stCondLst>
                                            <p:cond delay="499"/>
                                          </p:stCondLst>
                                        </p:cTn>
                                        <p:tgtEl>
                                          <p:spTgt spid="27"/>
                                        </p:tgtEl>
                                        <p:attrNameLst>
                                          <p:attrName>style.visibility</p:attrName>
                                        </p:attrNameLst>
                                      </p:cBhvr>
                                      <p:to>
                                        <p:strVal val="hidden"/>
                                      </p:to>
                                    </p:set>
                                  </p:childTnLst>
                                </p:cTn>
                              </p:par>
                              <p:par>
                                <p:cTn id="57" presetID="2" presetClass="exit" presetSubtype="4" fill="hold" grpId="0" nodeType="withEffect">
                                  <p:stCondLst>
                                    <p:cond delay="0"/>
                                  </p:stCondLst>
                                  <p:childTnLst>
                                    <p:anim calcmode="lin" valueType="num">
                                      <p:cBhvr additive="base">
                                        <p:cTn id="58" dur="500"/>
                                        <p:tgtEl>
                                          <p:spTgt spid="16"/>
                                        </p:tgtEl>
                                        <p:attrNameLst>
                                          <p:attrName>ppt_x</p:attrName>
                                        </p:attrNameLst>
                                      </p:cBhvr>
                                      <p:tavLst>
                                        <p:tav tm="0">
                                          <p:val>
                                            <p:strVal val="ppt_x"/>
                                          </p:val>
                                        </p:tav>
                                        <p:tav tm="100000">
                                          <p:val>
                                            <p:strVal val="ppt_x"/>
                                          </p:val>
                                        </p:tav>
                                      </p:tavLst>
                                    </p:anim>
                                    <p:anim calcmode="lin" valueType="num">
                                      <p:cBhvr additive="base">
                                        <p:cTn id="59" dur="500"/>
                                        <p:tgtEl>
                                          <p:spTgt spid="16"/>
                                        </p:tgtEl>
                                        <p:attrNameLst>
                                          <p:attrName>ppt_y</p:attrName>
                                        </p:attrNameLst>
                                      </p:cBhvr>
                                      <p:tavLst>
                                        <p:tav tm="0">
                                          <p:val>
                                            <p:strVal val="ppt_y"/>
                                          </p:val>
                                        </p:tav>
                                        <p:tav tm="100000">
                                          <p:val>
                                            <p:strVal val="1+ppt_h/2"/>
                                          </p:val>
                                        </p:tav>
                                      </p:tavLst>
                                    </p:anim>
                                    <p:set>
                                      <p:cBhvr>
                                        <p:cTn id="6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grpId="1" nodeType="clickEffect">
                                  <p:stCondLst>
                                    <p:cond delay="0"/>
                                  </p:stCondLst>
                                  <p:childTnLst>
                                    <p:anim calcmode="lin" valueType="num">
                                      <p:cBhvr additive="base">
                                        <p:cTn id="65" dur="500"/>
                                        <p:tgtEl>
                                          <p:spTgt spid="34"/>
                                        </p:tgtEl>
                                        <p:attrNameLst>
                                          <p:attrName>ppt_x</p:attrName>
                                        </p:attrNameLst>
                                      </p:cBhvr>
                                      <p:tavLst>
                                        <p:tav tm="0">
                                          <p:val>
                                            <p:strVal val="ppt_x"/>
                                          </p:val>
                                        </p:tav>
                                        <p:tav tm="100000">
                                          <p:val>
                                            <p:strVal val="ppt_x"/>
                                          </p:val>
                                        </p:tav>
                                      </p:tavLst>
                                    </p:anim>
                                    <p:anim calcmode="lin" valueType="num">
                                      <p:cBhvr additive="base">
                                        <p:cTn id="66" dur="500"/>
                                        <p:tgtEl>
                                          <p:spTgt spid="34"/>
                                        </p:tgtEl>
                                        <p:attrNameLst>
                                          <p:attrName>ppt_y</p:attrName>
                                        </p:attrNameLst>
                                      </p:cBhvr>
                                      <p:tavLst>
                                        <p:tav tm="0">
                                          <p:val>
                                            <p:strVal val="ppt_y"/>
                                          </p:val>
                                        </p:tav>
                                        <p:tav tm="100000">
                                          <p:val>
                                            <p:strVal val="1+ppt_h/2"/>
                                          </p:val>
                                        </p:tav>
                                      </p:tavLst>
                                    </p:anim>
                                    <p:set>
                                      <p:cBhvr>
                                        <p:cTn id="67" dur="1" fill="hold">
                                          <p:stCondLst>
                                            <p:cond delay="499"/>
                                          </p:stCondLst>
                                        </p:cTn>
                                        <p:tgtEl>
                                          <p:spTgt spid="34"/>
                                        </p:tgtEl>
                                        <p:attrNameLst>
                                          <p:attrName>style.visibility</p:attrName>
                                        </p:attrNameLst>
                                      </p:cBhvr>
                                      <p:to>
                                        <p:strVal val="hidden"/>
                                      </p:to>
                                    </p:set>
                                  </p:childTnLst>
                                </p:cTn>
                              </p:par>
                              <p:par>
                                <p:cTn id="68" presetID="2" presetClass="exit" presetSubtype="4" fill="hold" grpId="0" nodeType="withEffect">
                                  <p:stCondLst>
                                    <p:cond delay="0"/>
                                  </p:stCondLst>
                                  <p:childTnLst>
                                    <p:anim calcmode="lin" valueType="num">
                                      <p:cBhvr additive="base">
                                        <p:cTn id="69" dur="500"/>
                                        <p:tgtEl>
                                          <p:spTgt spid="32"/>
                                        </p:tgtEl>
                                        <p:attrNameLst>
                                          <p:attrName>ppt_x</p:attrName>
                                        </p:attrNameLst>
                                      </p:cBhvr>
                                      <p:tavLst>
                                        <p:tav tm="0">
                                          <p:val>
                                            <p:strVal val="ppt_x"/>
                                          </p:val>
                                        </p:tav>
                                        <p:tav tm="100000">
                                          <p:val>
                                            <p:strVal val="ppt_x"/>
                                          </p:val>
                                        </p:tav>
                                      </p:tavLst>
                                    </p:anim>
                                    <p:anim calcmode="lin" valueType="num">
                                      <p:cBhvr additive="base">
                                        <p:cTn id="70" dur="500"/>
                                        <p:tgtEl>
                                          <p:spTgt spid="32"/>
                                        </p:tgtEl>
                                        <p:attrNameLst>
                                          <p:attrName>ppt_y</p:attrName>
                                        </p:attrNameLst>
                                      </p:cBhvr>
                                      <p:tavLst>
                                        <p:tav tm="0">
                                          <p:val>
                                            <p:strVal val="ppt_y"/>
                                          </p:val>
                                        </p:tav>
                                        <p:tav tm="100000">
                                          <p:val>
                                            <p:strVal val="1+ppt_h/2"/>
                                          </p:val>
                                        </p:tav>
                                      </p:tavLst>
                                    </p:anim>
                                    <p:set>
                                      <p:cBhvr>
                                        <p:cTn id="7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4" grpId="0"/>
      <p:bldP spid="15" grpId="0" animBg="1"/>
      <p:bldP spid="16" grpId="0" animBg="1"/>
      <p:bldP spid="25" grpId="0"/>
      <p:bldP spid="25" grpId="1"/>
      <p:bldP spid="27" grpId="0"/>
      <p:bldP spid="27" grpId="1"/>
      <p:bldP spid="31" grpId="0" animBg="1"/>
      <p:bldP spid="32" grpId="0" animBg="1"/>
      <p:bldP spid="33" grpId="0"/>
      <p:bldP spid="33" grpId="1"/>
      <p:bldP spid="34" grpId="0"/>
      <p:bldP spid="3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593136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9" y="43076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51" y="26845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08255" y="2074155"/>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p:cNvSpPr txBox="1"/>
          <p:nvPr/>
        </p:nvSpPr>
        <p:spPr>
          <a:xfrm>
            <a:off x="1107894" y="2234110"/>
            <a:ext cx="10449185" cy="1077218"/>
          </a:xfrm>
          <a:prstGeom prst="rect">
            <a:avLst/>
          </a:prstGeom>
          <a:noFill/>
        </p:spPr>
        <p:txBody>
          <a:bodyPr wrap="square" rtlCol="0">
            <a:spAutoFit/>
          </a:bodyPr>
          <a:lstStyle/>
          <a:p>
            <a:pPr lvl="0">
              <a:defRPr/>
            </a:pP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Góc</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thư</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viện</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dành</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cho</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thiếu</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nhi</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của</a:t>
            </a:r>
            <a:r>
              <a:rPr lang="en-US" sz="3200" dirty="0">
                <a:solidFill>
                  <a:schemeClr val="bg1"/>
                </a:solidFill>
                <a:latin typeface="UTM Avo" panose="02040603050506020204" pitchFamily="18" charset="0"/>
                <a:cs typeface="UTM Avo" panose="02040603050506020204" charset="0"/>
              </a:rPr>
              <a:t> </a:t>
            </a:r>
            <a:r>
              <a:rPr lang="vi-VN" sz="3200" dirty="0">
                <a:solidFill>
                  <a:schemeClr val="bg1"/>
                </a:solidFill>
                <a:latin typeface="Times New Roman" panose="02020603050405020304" pitchFamily="18" charset="0"/>
                <a:cs typeface="Times New Roman" panose="02020603050405020304" pitchFamily="18" charset="0"/>
              </a:rPr>
              <a:t>Thư viện </a:t>
            </a:r>
            <a:r>
              <a:rPr lang="en-US" sz="3200" dirty="0" err="1">
                <a:solidFill>
                  <a:schemeClr val="bg1"/>
                </a:solidFill>
                <a:latin typeface="UTM Avo" panose="02040603050506020204" pitchFamily="18" charset="0"/>
                <a:cs typeface="Times New Roman" panose="02020603050405020304" pitchFamily="18" charset="0"/>
              </a:rPr>
              <a:t>Quốc</a:t>
            </a:r>
            <a:r>
              <a:rPr lang="en-US" sz="3200" dirty="0">
                <a:solidFill>
                  <a:schemeClr val="bg1"/>
                </a:solidFill>
                <a:latin typeface="UTM Avo" panose="02040603050506020204" pitchFamily="18" charset="0"/>
                <a:cs typeface="Times New Roman" panose="02020603050405020304" pitchFamily="18" charset="0"/>
              </a:rPr>
              <a:t> </a:t>
            </a:r>
            <a:r>
              <a:rPr lang="en-US" sz="3200" dirty="0" err="1">
                <a:solidFill>
                  <a:schemeClr val="bg1"/>
                </a:solidFill>
                <a:latin typeface="UTM Avo" panose="02040603050506020204" pitchFamily="18" charset="0"/>
                <a:cs typeface="Times New Roman" panose="02020603050405020304" pitchFamily="18" charset="0"/>
              </a:rPr>
              <a:t>gia</a:t>
            </a:r>
            <a:r>
              <a:rPr lang="en-US" sz="3200" dirty="0">
                <a:solidFill>
                  <a:schemeClr val="bg1"/>
                </a:solidFill>
                <a:latin typeface="UTM Avo" panose="02040603050506020204" pitchFamily="18" charset="0"/>
                <a:cs typeface="Times New Roman" panose="02020603050405020304" pitchFamily="18" charset="0"/>
              </a:rPr>
              <a:t> </a:t>
            </a:r>
            <a:r>
              <a:rPr lang="en-US" sz="3200" dirty="0" err="1">
                <a:solidFill>
                  <a:schemeClr val="bg1"/>
                </a:solidFill>
                <a:latin typeface="UTM Avo" panose="02040603050506020204" pitchFamily="18" charset="0"/>
                <a:cs typeface="Times New Roman" panose="02020603050405020304" pitchFamily="18" charset="0"/>
              </a:rPr>
              <a:t>Việt</a:t>
            </a:r>
            <a:r>
              <a:rPr lang="en-US" sz="3200" dirty="0">
                <a:solidFill>
                  <a:schemeClr val="bg1"/>
                </a:solidFill>
                <a:latin typeface="UTM Avo" panose="02040603050506020204" pitchFamily="18" charset="0"/>
                <a:cs typeface="Times New Roman" panose="02020603050405020304" pitchFamily="18" charset="0"/>
              </a:rPr>
              <a:t> Nam </a:t>
            </a:r>
            <a:r>
              <a:rPr lang="en-US" sz="3200" dirty="0" err="1">
                <a:solidFill>
                  <a:schemeClr val="bg1"/>
                </a:solidFill>
                <a:latin typeface="UTM Avo" panose="02040603050506020204" pitchFamily="18" charset="0"/>
                <a:cs typeface="Times New Roman" panose="02020603050405020304" pitchFamily="18" charset="0"/>
              </a:rPr>
              <a:t>gồm</a:t>
            </a:r>
            <a:r>
              <a:rPr lang="en-US" sz="3200" dirty="0">
                <a:solidFill>
                  <a:schemeClr val="bg1"/>
                </a:solidFill>
                <a:latin typeface="UTM Avo" panose="02040603050506020204" pitchFamily="18" charset="0"/>
                <a:cs typeface="Times New Roman" panose="02020603050405020304" pitchFamily="18" charset="0"/>
              </a:rPr>
              <a:t> </a:t>
            </a:r>
            <a:r>
              <a:rPr lang="en-US" sz="3200" dirty="0" err="1">
                <a:solidFill>
                  <a:schemeClr val="bg1"/>
                </a:solidFill>
                <a:latin typeface="UTM Avo" panose="02040603050506020204" pitchFamily="18" charset="0"/>
                <a:cs typeface="Times New Roman" panose="02020603050405020304" pitchFamily="18" charset="0"/>
              </a:rPr>
              <a:t>có</a:t>
            </a:r>
            <a:r>
              <a:rPr lang="en-US" sz="3200" dirty="0">
                <a:solidFill>
                  <a:schemeClr val="bg1"/>
                </a:solidFill>
                <a:latin typeface="UTM Avo" panose="02040603050506020204" pitchFamily="18" charset="0"/>
                <a:cs typeface="Times New Roman" panose="02020603050405020304" pitchFamily="18" charset="0"/>
              </a:rPr>
              <a:t>: </a:t>
            </a:r>
            <a:endParaRPr lang="en-US" sz="3200" dirty="0">
              <a:solidFill>
                <a:schemeClr val="bg1"/>
              </a:solidFill>
              <a:latin typeface="UTM Avo" panose="02040603050506020204" pitchFamily="18" charset="0"/>
              <a:cs typeface="UTM Avo" panose="02040603050506020204" charset="0"/>
            </a:endParaRPr>
          </a:p>
        </p:txBody>
      </p:sp>
      <p:sp>
        <p:nvSpPr>
          <p:cNvPr id="15" name="bang c"/>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bang b"/>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cau hoi c"/>
          <p:cNvSpPr txBox="1"/>
          <p:nvPr/>
        </p:nvSpPr>
        <p:spPr>
          <a:xfrm>
            <a:off x="1282891" y="5663194"/>
            <a:ext cx="4269283"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C. </a:t>
            </a:r>
            <a:r>
              <a:rPr lang="en-US" sz="2800" b="1" dirty="0" err="1">
                <a:solidFill>
                  <a:schemeClr val="bg1"/>
                </a:solidFill>
                <a:latin typeface="UTM Avo" panose="02040603050506020204" charset="0"/>
                <a:ea typeface="Tahoma" panose="020B0604030504040204" pitchFamily="34" charset="0"/>
                <a:cs typeface="UTM Avo" panose="02040603050506020204" charset="0"/>
              </a:rPr>
              <a:t>Máy</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tính</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27" name="cau hoi b"/>
          <p:cNvSpPr txBox="1"/>
          <p:nvPr/>
        </p:nvSpPr>
        <p:spPr>
          <a:xfrm>
            <a:off x="6446910" y="4075818"/>
            <a:ext cx="465041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B. </a:t>
            </a:r>
            <a:r>
              <a:rPr lang="en-US" sz="2800" b="1" dirty="0" err="1">
                <a:solidFill>
                  <a:schemeClr val="bg1"/>
                </a:solidFill>
                <a:latin typeface="UTM Avo" panose="02040603050506020204" charset="0"/>
                <a:ea typeface="Tahoma" panose="020B0604030504040204" pitchFamily="34" charset="0"/>
                <a:cs typeface="UTM Avo" panose="02040603050506020204" charset="0"/>
              </a:rPr>
              <a:t>Nhạc</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cụ</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31" name="bang a"/>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bang d"/>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cau hoi a"/>
          <p:cNvSpPr txBox="1"/>
          <p:nvPr/>
        </p:nvSpPr>
        <p:spPr>
          <a:xfrm>
            <a:off x="1447732" y="4030207"/>
            <a:ext cx="4347591"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A. </a:t>
            </a:r>
            <a:r>
              <a:rPr lang="en-US" sz="2800" b="1" dirty="0" err="1">
                <a:solidFill>
                  <a:schemeClr val="bg1"/>
                </a:solidFill>
                <a:latin typeface="UTM Avo" panose="02040603050506020204" charset="0"/>
                <a:ea typeface="Tahoma" panose="020B0604030504040204" pitchFamily="34" charset="0"/>
                <a:cs typeface="UTM Avo" panose="02040603050506020204" charset="0"/>
              </a:rPr>
              <a:t>Sách</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34" name="cau hoi d"/>
          <p:cNvSpPr txBox="1"/>
          <p:nvPr/>
        </p:nvSpPr>
        <p:spPr>
          <a:xfrm>
            <a:off x="6445980" y="5588834"/>
            <a:ext cx="5111099"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D. </a:t>
            </a:r>
            <a:r>
              <a:rPr lang="en-US" sz="2800" b="1" dirty="0" err="1">
                <a:solidFill>
                  <a:schemeClr val="bg1"/>
                </a:solidFill>
                <a:latin typeface="UTM Avo" panose="02040603050506020204" charset="0"/>
                <a:ea typeface="Tahoma" panose="020B0604030504040204" pitchFamily="34" charset="0"/>
                <a:cs typeface="UTM Avo" panose="02040603050506020204" charset="0"/>
              </a:rPr>
              <a:t>Cả</a:t>
            </a:r>
            <a:r>
              <a:rPr lang="en-US" sz="2800" b="1" dirty="0">
                <a:solidFill>
                  <a:schemeClr val="bg1"/>
                </a:solidFill>
                <a:latin typeface="UTM Avo" panose="02040603050506020204" charset="0"/>
                <a:ea typeface="Tahoma" panose="020B0604030504040204" pitchFamily="34" charset="0"/>
                <a:cs typeface="UTM Avo" panose="02040603050506020204" charset="0"/>
              </a:rPr>
              <a:t> 3 </a:t>
            </a:r>
            <a:r>
              <a:rPr lang="en-US" sz="2800" b="1" dirty="0" err="1">
                <a:solidFill>
                  <a:schemeClr val="bg1"/>
                </a:solidFill>
                <a:latin typeface="UTM Avo" panose="02040603050506020204" charset="0"/>
                <a:ea typeface="Tahoma" panose="020B0604030504040204" pitchFamily="34" charset="0"/>
                <a:cs typeface="UTM Avo" panose="02040603050506020204" charset="0"/>
              </a:rPr>
              <a:t>phương</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án</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đều</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đúng</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417699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audio>
              <p:cMediaNode vol="80000">
                <p:cTn id="23" fill="hold" display="0">
                  <p:stCondLst>
                    <p:cond delay="indefinite"/>
                  </p:stCondLst>
                  <p:endCondLst>
                    <p:cond evt="onStopAudio" delay="0">
                      <p:tgtEl>
                        <p:sldTgt/>
                      </p:tgtEl>
                    </p:cond>
                  </p:endCondLst>
                </p:cTn>
                <p:tgtEl>
                  <p:spTgt spid="39"/>
                </p:tgtEl>
              </p:cMediaNode>
            </p:audio>
            <p:audio>
              <p:cMediaNode vol="80000">
                <p:cTn id="24" fill="hold" display="0">
                  <p:stCondLst>
                    <p:cond delay="indefinite"/>
                  </p:stCondLst>
                  <p:endCondLst>
                    <p:cond evt="onStopAudio" delay="0">
                      <p:tgtEl>
                        <p:sldTgt/>
                      </p:tgtEl>
                    </p:cond>
                  </p:endCondLst>
                </p:cTn>
                <p:tgtEl>
                  <p:spTgt spid="40"/>
                </p:tgtEl>
              </p:cMediaNode>
            </p:audio>
            <p:audio>
              <p:cMediaNode vol="80000">
                <p:cTn id="25" fill="hold" display="0">
                  <p:stCondLst>
                    <p:cond delay="indefinite"/>
                  </p:stCondLst>
                  <p:endCondLst>
                    <p:cond evt="onStopAudio" delay="0">
                      <p:tgtEl>
                        <p:sldTgt/>
                      </p:tgtEl>
                    </p:cond>
                  </p:endCondLst>
                </p:cTn>
                <p:tgtEl>
                  <p:spTgt spid="41"/>
                </p:tgtEl>
              </p:cMediaNode>
            </p:audio>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33"/>
                                        </p:tgtEl>
                                        <p:attrNameLst>
                                          <p:attrName>ppt_x</p:attrName>
                                        </p:attrNameLst>
                                      </p:cBhvr>
                                      <p:tavLst>
                                        <p:tav tm="0">
                                          <p:val>
                                            <p:strVal val="ppt_x"/>
                                          </p:val>
                                        </p:tav>
                                        <p:tav tm="100000">
                                          <p:val>
                                            <p:strVal val="ppt_x"/>
                                          </p:val>
                                        </p:tav>
                                      </p:tavLst>
                                    </p:anim>
                                    <p:anim calcmode="lin" valueType="num">
                                      <p:cBhvr additive="base">
                                        <p:cTn id="31" dur="500"/>
                                        <p:tgtEl>
                                          <p:spTgt spid="33"/>
                                        </p:tgtEl>
                                        <p:attrNameLst>
                                          <p:attrName>ppt_y</p:attrName>
                                        </p:attrNameLst>
                                      </p:cBhvr>
                                      <p:tavLst>
                                        <p:tav tm="0">
                                          <p:val>
                                            <p:strVal val="ppt_y"/>
                                          </p:val>
                                        </p:tav>
                                        <p:tav tm="100000">
                                          <p:val>
                                            <p:strVal val="1+ppt_h/2"/>
                                          </p:val>
                                        </p:tav>
                                      </p:tavLst>
                                    </p:anim>
                                    <p:set>
                                      <p:cBhvr>
                                        <p:cTn id="32" dur="1" fill="hold">
                                          <p:stCondLst>
                                            <p:cond delay="499"/>
                                          </p:stCondLst>
                                        </p:cTn>
                                        <p:tgtEl>
                                          <p:spTgt spid="33"/>
                                        </p:tgtEl>
                                        <p:attrNameLst>
                                          <p:attrName>style.visibility</p:attrName>
                                        </p:attrNameLst>
                                      </p:cBhvr>
                                      <p:to>
                                        <p:strVal val="hidden"/>
                                      </p:to>
                                    </p:set>
                                  </p:childTnLst>
                                  <p:subTnLst>
                                    <p:audio>
                                      <p:cMediaNode vol="98000">
                                        <p:cTn display="0" masterRel="sameClick">
                                          <p:stCondLst>
                                            <p:cond evt="begin" delay="0">
                                              <p:tn val="29"/>
                                            </p:cond>
                                          </p:stCondLst>
                                          <p:endCondLst>
                                            <p:cond evt="onStopAudio" delay="0">
                                              <p:tgtEl>
                                                <p:sldTgt/>
                                              </p:tgtEl>
                                            </p:cond>
                                          </p:endCondLst>
                                        </p:cTn>
                                        <p:tgtEl>
                                          <p:sndTgt r:embed="rId10" name="cashreg.wav"/>
                                        </p:tgtEl>
                                      </p:cMediaNode>
                                    </p:audio>
                                  </p:subTnLst>
                                </p:cTn>
                              </p:par>
                              <p:par>
                                <p:cTn id="33" presetID="2" presetClass="exit" presetSubtype="4" fill="hold" grpId="0" nodeType="withEffect">
                                  <p:stCondLst>
                                    <p:cond delay="0"/>
                                  </p:stCondLst>
                                  <p:childTnLst>
                                    <p:anim calcmode="lin" valueType="num">
                                      <p:cBhvr additive="base">
                                        <p:cTn id="34" dur="500"/>
                                        <p:tgtEl>
                                          <p:spTgt spid="31"/>
                                        </p:tgtEl>
                                        <p:attrNameLst>
                                          <p:attrName>ppt_x</p:attrName>
                                        </p:attrNameLst>
                                      </p:cBhvr>
                                      <p:tavLst>
                                        <p:tav tm="0">
                                          <p:val>
                                            <p:strVal val="ppt_x"/>
                                          </p:val>
                                        </p:tav>
                                        <p:tav tm="100000">
                                          <p:val>
                                            <p:strVal val="ppt_x"/>
                                          </p:val>
                                        </p:tav>
                                      </p:tavLst>
                                    </p:anim>
                                    <p:anim calcmode="lin" valueType="num">
                                      <p:cBhvr additive="base">
                                        <p:cTn id="35" dur="500"/>
                                        <p:tgtEl>
                                          <p:spTgt spid="31"/>
                                        </p:tgtEl>
                                        <p:attrNameLst>
                                          <p:attrName>ppt_y</p:attrName>
                                        </p:attrNameLst>
                                      </p:cBhvr>
                                      <p:tavLst>
                                        <p:tav tm="0">
                                          <p:val>
                                            <p:strVal val="ppt_y"/>
                                          </p:val>
                                        </p:tav>
                                        <p:tav tm="100000">
                                          <p:val>
                                            <p:strVal val="1+ppt_h/2"/>
                                          </p:val>
                                        </p:tav>
                                      </p:tavLst>
                                    </p:anim>
                                    <p:set>
                                      <p:cBhvr>
                                        <p:cTn id="36" dur="1" fill="hold">
                                          <p:stCondLst>
                                            <p:cond delay="499"/>
                                          </p:stCondLst>
                                        </p:cTn>
                                        <p:tgtEl>
                                          <p:spTgt spid="31"/>
                                        </p:tgtEl>
                                        <p:attrNameLst>
                                          <p:attrName>style.visibility</p:attrName>
                                        </p:attrNameLst>
                                      </p:cBhvr>
                                      <p:to>
                                        <p:strVal val="hidden"/>
                                      </p:to>
                                    </p:set>
                                  </p:childTnLst>
                                  <p:subTnLst>
                                    <p:audio>
                                      <p:cMediaNode vol="98000">
                                        <p:cTn display="0" masterRel="sameClick">
                                          <p:stCondLst>
                                            <p:cond evt="begin" delay="0">
                                              <p:tn val="3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27"/>
                                        </p:tgtEl>
                                        <p:attrNameLst>
                                          <p:attrName>ppt_x</p:attrName>
                                        </p:attrNameLst>
                                      </p:cBhvr>
                                      <p:tavLst>
                                        <p:tav tm="0">
                                          <p:val>
                                            <p:strVal val="ppt_x"/>
                                          </p:val>
                                        </p:tav>
                                        <p:tav tm="100000">
                                          <p:val>
                                            <p:strVal val="ppt_x"/>
                                          </p:val>
                                        </p:tav>
                                      </p:tavLst>
                                    </p:anim>
                                    <p:anim calcmode="lin" valueType="num">
                                      <p:cBhvr additive="base">
                                        <p:cTn id="42" dur="500"/>
                                        <p:tgtEl>
                                          <p:spTgt spid="27"/>
                                        </p:tgtEl>
                                        <p:attrNameLst>
                                          <p:attrName>ppt_y</p:attrName>
                                        </p:attrNameLst>
                                      </p:cBhvr>
                                      <p:tavLst>
                                        <p:tav tm="0">
                                          <p:val>
                                            <p:strVal val="ppt_y"/>
                                          </p:val>
                                        </p:tav>
                                        <p:tav tm="100000">
                                          <p:val>
                                            <p:strVal val="1+ppt_h/2"/>
                                          </p:val>
                                        </p:tav>
                                      </p:tavLst>
                                    </p:anim>
                                    <p:set>
                                      <p:cBhvr>
                                        <p:cTn id="43"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1" name="arrow.wav"/>
                                        </p:tgtEl>
                                      </p:cMediaNode>
                                    </p:audio>
                                  </p:subTnLst>
                                </p:cTn>
                              </p:par>
                              <p:par>
                                <p:cTn id="44" presetID="2" presetClass="exit" presetSubtype="4" fill="hold" grpId="0" nodeType="withEffect">
                                  <p:stCondLst>
                                    <p:cond delay="0"/>
                                  </p:stCondLst>
                                  <p:childTnLst>
                                    <p:anim calcmode="lin" valueType="num">
                                      <p:cBhvr additive="base">
                                        <p:cTn id="45" dur="500"/>
                                        <p:tgtEl>
                                          <p:spTgt spid="16"/>
                                        </p:tgtEl>
                                        <p:attrNameLst>
                                          <p:attrName>ppt_x</p:attrName>
                                        </p:attrNameLst>
                                      </p:cBhvr>
                                      <p:tavLst>
                                        <p:tav tm="0">
                                          <p:val>
                                            <p:strVal val="ppt_x"/>
                                          </p:val>
                                        </p:tav>
                                        <p:tav tm="100000">
                                          <p:val>
                                            <p:strVal val="ppt_x"/>
                                          </p:val>
                                        </p:tav>
                                      </p:tavLst>
                                    </p:anim>
                                    <p:anim calcmode="lin" valueType="num">
                                      <p:cBhvr additive="base">
                                        <p:cTn id="46" dur="500"/>
                                        <p:tgtEl>
                                          <p:spTgt spid="16"/>
                                        </p:tgtEl>
                                        <p:attrNameLst>
                                          <p:attrName>ppt_y</p:attrName>
                                        </p:attrNameLst>
                                      </p:cBhvr>
                                      <p:tavLst>
                                        <p:tav tm="0">
                                          <p:val>
                                            <p:strVal val="ppt_y"/>
                                          </p:val>
                                        </p:tav>
                                        <p:tav tm="100000">
                                          <p:val>
                                            <p:strVal val="1+ppt_h/2"/>
                                          </p:val>
                                        </p:tav>
                                      </p:tavLst>
                                    </p:anim>
                                    <p:set>
                                      <p:cBhvr>
                                        <p:cTn id="47"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11" name="arrow.wav"/>
                                        </p:tgtEl>
                                      </p:cMediaNode>
                                    </p:audio>
                                  </p:subTnLst>
                                </p:cTn>
                              </p:par>
                            </p:childTnLst>
                          </p:cTn>
                        </p:par>
                      </p:childTnLst>
                    </p:cTn>
                  </p:par>
                </p:childTnLst>
              </p:cTn>
              <p:nextCondLst>
                <p:cond evt="onClick" delay="0">
                  <p:tgtEl>
                    <p:spTgt spid="27"/>
                  </p:tgtEl>
                </p:cond>
              </p:nextCondLst>
            </p:seq>
            <p:seq concurrent="1" nextAc="seek">
              <p:cTn id="48" restart="whenNotActive" fill="hold" evtFilter="cancelBubble" nodeType="interactiveSeq">
                <p:stCondLst>
                  <p:cond evt="onClick" delay="0">
                    <p:tgtEl>
                      <p:spTgt spid="25"/>
                    </p:tgtEl>
                  </p:cond>
                </p:stCondLst>
                <p:endSync evt="end" delay="0">
                  <p:rtn val="all"/>
                </p:endSync>
                <p:childTnLst>
                  <p:par>
                    <p:cTn id="49" fill="hold">
                      <p:stCondLst>
                        <p:cond delay="0"/>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25"/>
                                        </p:tgtEl>
                                        <p:attrNameLst>
                                          <p:attrName>ppt_x</p:attrName>
                                        </p:attrNameLst>
                                      </p:cBhvr>
                                      <p:tavLst>
                                        <p:tav tm="0">
                                          <p:val>
                                            <p:strVal val="ppt_x"/>
                                          </p:val>
                                        </p:tav>
                                        <p:tav tm="100000">
                                          <p:val>
                                            <p:strVal val="ppt_x"/>
                                          </p:val>
                                        </p:tav>
                                      </p:tavLst>
                                    </p:anim>
                                    <p:anim calcmode="lin" valueType="num">
                                      <p:cBhvr additive="base">
                                        <p:cTn id="53" dur="500"/>
                                        <p:tgtEl>
                                          <p:spTgt spid="25"/>
                                        </p:tgtEl>
                                        <p:attrNameLst>
                                          <p:attrName>ppt_y</p:attrName>
                                        </p:attrNameLst>
                                      </p:cBhvr>
                                      <p:tavLst>
                                        <p:tav tm="0">
                                          <p:val>
                                            <p:strVal val="ppt_y"/>
                                          </p:val>
                                        </p:tav>
                                        <p:tav tm="100000">
                                          <p:val>
                                            <p:strVal val="1+ppt_h/2"/>
                                          </p:val>
                                        </p:tav>
                                      </p:tavLst>
                                    </p:anim>
                                    <p:set>
                                      <p:cBhvr>
                                        <p:cTn id="5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12" name="breeze.wav"/>
                                        </p:tgtEl>
                                      </p:cMediaNode>
                                    </p:audio>
                                  </p:subTnLst>
                                </p:cTn>
                              </p:par>
                              <p:par>
                                <p:cTn id="55" presetID="2" presetClass="exit" presetSubtype="4" fill="hold" grpId="0" nodeType="withEffect">
                                  <p:stCondLst>
                                    <p:cond delay="0"/>
                                  </p:stCondLst>
                                  <p:childTnLst>
                                    <p:anim calcmode="lin" valueType="num">
                                      <p:cBhvr additive="base">
                                        <p:cTn id="56" dur="500"/>
                                        <p:tgtEl>
                                          <p:spTgt spid="15"/>
                                        </p:tgtEl>
                                        <p:attrNameLst>
                                          <p:attrName>ppt_x</p:attrName>
                                        </p:attrNameLst>
                                      </p:cBhvr>
                                      <p:tavLst>
                                        <p:tav tm="0">
                                          <p:val>
                                            <p:strVal val="ppt_x"/>
                                          </p:val>
                                        </p:tav>
                                        <p:tav tm="100000">
                                          <p:val>
                                            <p:strVal val="ppt_x"/>
                                          </p:val>
                                        </p:tav>
                                      </p:tavLst>
                                    </p:anim>
                                    <p:anim calcmode="lin" valueType="num">
                                      <p:cBhvr additive="base">
                                        <p:cTn id="57" dur="500"/>
                                        <p:tgtEl>
                                          <p:spTgt spid="15"/>
                                        </p:tgtEl>
                                        <p:attrNameLst>
                                          <p:attrName>ppt_y</p:attrName>
                                        </p:attrNameLst>
                                      </p:cBhvr>
                                      <p:tavLst>
                                        <p:tav tm="0">
                                          <p:val>
                                            <p:strVal val="ppt_y"/>
                                          </p:val>
                                        </p:tav>
                                        <p:tav tm="100000">
                                          <p:val>
                                            <p:strVal val="1+ppt_h/2"/>
                                          </p:val>
                                        </p:tav>
                                      </p:tavLst>
                                    </p:anim>
                                    <p:set>
                                      <p:cBhvr>
                                        <p:cTn id="5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12" name="breeze.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21" presetClass="emph" presetSubtype="0" fill="hold" grpId="1" nodeType="clickEffect">
                                  <p:stCondLst>
                                    <p:cond delay="0"/>
                                  </p:stCondLst>
                                  <p:childTnLst>
                                    <p:animClr clrSpc="hsl" dir="cw">
                                      <p:cBhvr override="childStyle">
                                        <p:cTn id="63" dur="500" fill="hold"/>
                                        <p:tgtEl>
                                          <p:spTgt spid="34"/>
                                        </p:tgtEl>
                                        <p:attrNameLst>
                                          <p:attrName>style.color</p:attrName>
                                        </p:attrNameLst>
                                      </p:cBhvr>
                                      <p:by>
                                        <p:hsl h="7200000" s="0" l="0"/>
                                      </p:by>
                                    </p:animClr>
                                    <p:animClr clrSpc="hsl" dir="cw">
                                      <p:cBhvr>
                                        <p:cTn id="64" dur="500" fill="hold"/>
                                        <p:tgtEl>
                                          <p:spTgt spid="34"/>
                                        </p:tgtEl>
                                        <p:attrNameLst>
                                          <p:attrName>fillcolor</p:attrName>
                                        </p:attrNameLst>
                                      </p:cBhvr>
                                      <p:by>
                                        <p:hsl h="7200000" s="0" l="0"/>
                                      </p:by>
                                    </p:animClr>
                                    <p:animClr clrSpc="hsl" dir="cw">
                                      <p:cBhvr>
                                        <p:cTn id="65" dur="500" fill="hold"/>
                                        <p:tgtEl>
                                          <p:spTgt spid="34"/>
                                        </p:tgtEl>
                                        <p:attrNameLst>
                                          <p:attrName>stroke.color</p:attrName>
                                        </p:attrNameLst>
                                      </p:cBhvr>
                                      <p:by>
                                        <p:hsl h="7200000" s="0" l="0"/>
                                      </p:by>
                                    </p:animClr>
                                    <p:set>
                                      <p:cBhvr>
                                        <p:cTn id="66" dur="500" fill="hold"/>
                                        <p:tgtEl>
                                          <p:spTgt spid="34"/>
                                        </p:tgtEl>
                                        <p:attrNameLst>
                                          <p:attrName>fill.type</p:attrName>
                                        </p:attrNameLst>
                                      </p:cBhvr>
                                      <p:to>
                                        <p:strVal val="solid"/>
                                      </p:to>
                                    </p:set>
                                  </p:childTnLst>
                                  <p:subTnLst>
                                    <p:audio>
                                      <p:cMediaNode>
                                        <p:cTn display="0" masterRel="sameClick">
                                          <p:stCondLst>
                                            <p:cond evt="begin" delay="0">
                                              <p:tn val="62"/>
                                            </p:cond>
                                          </p:stCondLst>
                                          <p:endCondLst>
                                            <p:cond evt="onStopAudio" delay="0">
                                              <p:tgtEl>
                                                <p:sldTgt/>
                                              </p:tgtEl>
                                            </p:cond>
                                          </p:endCondLst>
                                        </p:cTn>
                                        <p:tgtEl>
                                          <p:sndTgt r:embed="rId13" name="applause.wav"/>
                                        </p:tgtEl>
                                      </p:cMediaNode>
                                    </p:audio>
                                  </p:subTnLst>
                                </p:cTn>
                              </p:par>
                              <p:par>
                                <p:cTn id="67" presetID="21" presetClass="emph" presetSubtype="0" fill="hold" grpId="0" nodeType="withEffect">
                                  <p:stCondLst>
                                    <p:cond delay="0"/>
                                  </p:stCondLst>
                                  <p:childTnLst>
                                    <p:animClr clrSpc="hsl" dir="cw">
                                      <p:cBhvr override="childStyle">
                                        <p:cTn id="68" dur="500" fill="hold"/>
                                        <p:tgtEl>
                                          <p:spTgt spid="32"/>
                                        </p:tgtEl>
                                        <p:attrNameLst>
                                          <p:attrName>style.color</p:attrName>
                                        </p:attrNameLst>
                                      </p:cBhvr>
                                      <p:by>
                                        <p:hsl h="7200000" s="0" l="0"/>
                                      </p:by>
                                    </p:animClr>
                                    <p:animClr clrSpc="hsl" dir="cw">
                                      <p:cBhvr>
                                        <p:cTn id="69" dur="500" fill="hold"/>
                                        <p:tgtEl>
                                          <p:spTgt spid="32"/>
                                        </p:tgtEl>
                                        <p:attrNameLst>
                                          <p:attrName>fillcolor</p:attrName>
                                        </p:attrNameLst>
                                      </p:cBhvr>
                                      <p:by>
                                        <p:hsl h="7200000" s="0" l="0"/>
                                      </p:by>
                                    </p:animClr>
                                    <p:animClr clrSpc="hsl" dir="cw">
                                      <p:cBhvr>
                                        <p:cTn id="70" dur="500" fill="hold"/>
                                        <p:tgtEl>
                                          <p:spTgt spid="32"/>
                                        </p:tgtEl>
                                        <p:attrNameLst>
                                          <p:attrName>stroke.color</p:attrName>
                                        </p:attrNameLst>
                                      </p:cBhvr>
                                      <p:by>
                                        <p:hsl h="7200000" s="0" l="0"/>
                                      </p:by>
                                    </p:animClr>
                                    <p:set>
                                      <p:cBhvr>
                                        <p:cTn id="71" dur="500" fill="hold"/>
                                        <p:tgtEl>
                                          <p:spTgt spid="32"/>
                                        </p:tgtEl>
                                        <p:attrNameLst>
                                          <p:attrName>fill.type</p:attrName>
                                        </p:attrNameLst>
                                      </p:cBhvr>
                                      <p:to>
                                        <p:strVal val="solid"/>
                                      </p:to>
                                    </p:set>
                                  </p:childTnLst>
                                  <p:subTnLst>
                                    <p:audio>
                                      <p:cMediaNode>
                                        <p:cTn display="0" masterRel="sameClick">
                                          <p:stCondLst>
                                            <p:cond evt="begin" delay="0">
                                              <p:tn val="67"/>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34"/>
                  </p:tgtEl>
                </p:cond>
              </p:nextCondLst>
            </p:seq>
          </p:childTnLst>
        </p:cTn>
      </p:par>
    </p:tnLst>
    <p:bldLst>
      <p:bldP spid="24" grpId="0"/>
      <p:bldP spid="15" grpId="0" animBg="1"/>
      <p:bldP spid="16" grpId="0" animBg="1"/>
      <p:bldP spid="25" grpId="0"/>
      <p:bldP spid="25" grpId="1"/>
      <p:bldP spid="27" grpId="0"/>
      <p:bldP spid="27" grpId="1"/>
      <p:bldP spid="31" grpId="0" animBg="1"/>
      <p:bldP spid="32" grpId="0" animBg="1"/>
      <p:bldP spid="33" grpId="0"/>
      <p:bldP spid="33" grpId="1"/>
      <p:bldP spid="34" grpId="0"/>
      <p:bldP spid="3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1319348" y="339634"/>
            <a:ext cx="8399417" cy="5081452"/>
          </a:xfrm>
          <a:prstGeom prst="rect">
            <a:avLst/>
          </a:prstGeom>
        </p:spPr>
      </p:pic>
    </p:spTree>
    <p:extLst>
      <p:ext uri="{BB962C8B-B14F-4D97-AF65-F5344CB8AC3E}">
        <p14:creationId xmlns:p14="http://schemas.microsoft.com/office/powerpoint/2010/main" val="308645302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063931" y="1240971"/>
            <a:ext cx="8203475" cy="4532812"/>
          </a:xfrm>
          <a:prstGeom prst="rect">
            <a:avLst/>
          </a:prstGeom>
        </p:spPr>
      </p:pic>
    </p:spTree>
    <p:extLst>
      <p:ext uri="{BB962C8B-B14F-4D97-AF65-F5344CB8AC3E}">
        <p14:creationId xmlns:p14="http://schemas.microsoft.com/office/powerpoint/2010/main" val="28029008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940526" y="509451"/>
            <a:ext cx="10045337" cy="5812972"/>
          </a:xfrm>
          <a:prstGeom prst="rect">
            <a:avLst/>
          </a:prstGeom>
        </p:spPr>
      </p:pic>
    </p:spTree>
    <p:extLst>
      <p:ext uri="{BB962C8B-B14F-4D97-AF65-F5344CB8AC3E}">
        <p14:creationId xmlns:p14="http://schemas.microsoft.com/office/powerpoint/2010/main" val="406325710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xmlns=""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603</TotalTime>
  <Words>1275</Words>
  <Application>Microsoft Office PowerPoint</Application>
  <PresentationFormat>Custom</PresentationFormat>
  <Paragraphs>94</Paragraphs>
  <Slides>36</Slides>
  <Notes>0</Notes>
  <HiddenSlides>0</HiddenSlides>
  <MMClips>12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39" baseType="lpstr">
      <vt:lpstr>Office Theme</vt:lpstr>
      <vt:lpstr>Custom Design</vt:lpstr>
      <vt:lpstr>Unknown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72</cp:revision>
  <dcterms:created xsi:type="dcterms:W3CDTF">2023-08-23T14:28:38Z</dcterms:created>
  <dcterms:modified xsi:type="dcterms:W3CDTF">2024-04-08T07:31:54Z</dcterms:modified>
</cp:coreProperties>
</file>