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8" r:id="rId2"/>
    <p:sldMasterId id="2147483849" r:id="rId3"/>
    <p:sldMasterId id="2147483861" r:id="rId4"/>
    <p:sldMasterId id="2147483866" r:id="rId5"/>
    <p:sldMasterId id="2147483890" r:id="rId6"/>
  </p:sldMasterIdLst>
  <p:notesMasterIdLst>
    <p:notesMasterId r:id="rId20"/>
  </p:notesMasterIdLst>
  <p:sldIdLst>
    <p:sldId id="2665" r:id="rId7"/>
    <p:sldId id="2667" r:id="rId8"/>
    <p:sldId id="2693" r:id="rId9"/>
    <p:sldId id="2694" r:id="rId10"/>
    <p:sldId id="2695" r:id="rId11"/>
    <p:sldId id="2702" r:id="rId12"/>
    <p:sldId id="2684" r:id="rId13"/>
    <p:sldId id="2696" r:id="rId14"/>
    <p:sldId id="2697" r:id="rId15"/>
    <p:sldId id="2698" r:id="rId16"/>
    <p:sldId id="310" r:id="rId17"/>
    <p:sldId id="2703" r:id="rId18"/>
    <p:sldId id="26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112" autoAdjust="0"/>
  </p:normalViewPr>
  <p:slideViewPr>
    <p:cSldViewPr snapToGrid="0">
      <p:cViewPr>
        <p:scale>
          <a:sx n="100" d="100"/>
          <a:sy n="100" d="100"/>
        </p:scale>
        <p:origin x="-99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1017-AD75-4DD0-A805-49174F04586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0B0F-8377-4B37-98E0-507D0AF8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8A466C9-E52E-469E-A176-2B4220D2849B}" type="slidenum">
              <a:rPr lang="en-US" altLang="en-US" sz="1200" b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alt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81589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4692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29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2327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514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272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9268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7583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03940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23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1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22093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57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5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08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8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69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4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9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23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39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6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6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21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86514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xmlns="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29051805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7698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xmlns="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solidFill>
                  <a:prstClr val="white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858197022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509984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9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20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97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73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85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55130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6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58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0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F851-E469-4693-A0AC-419DDA7AB4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96B87D-E1A6-4C1B-AF1F-114C9E9B8D3D}" type="slidenum">
              <a:rPr lang="en-US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1560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6189-CA90-419F-ACAA-62783586D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B1C8-A0CE-4F77-99A1-D96F6A7D2B1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6017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9754-FB42-4C7F-80EA-4A44BD8685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A9C0-5856-4837-AB3F-E0E8ADAA659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18219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12D0-A68F-4995-816E-6BD726C49F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88E0-8C37-41F8-AA58-DEE71F1387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51519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EFD6-42C8-4B40-A171-E3A0BF6F1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5FC1-7DA5-41DF-9BE9-657771D8D53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28474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8999-4D69-4824-9E5F-991A3DBA3E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A99-4EE9-4262-9296-479EDC3631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47679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0965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70FE-A4AA-4A01-901B-736FF4BBBE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5D6C-CACE-4B21-B799-F6F3BA370C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10443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640-DE2E-46B9-A0DA-43772784BE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CB3F-A940-4A89-BFE5-74C5843F03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61013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E82C-0DD3-41C1-B339-FB6B9A02E9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3D2B-5F07-4A43-BE80-ED8F838E491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00813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DFAD-0ADC-4B15-AFE0-655214A50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8C9-1CBA-4681-A605-283136E031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59920"/>
      </p:ext>
    </p:extLst>
  </p:cSld>
  <p:clrMapOvr>
    <a:masterClrMapping/>
  </p:clrMapOvr>
  <p:transition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4077-6F1E-44D4-AB01-CFC017D04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02AE-6502-4272-A838-CD87A83D72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54717"/>
      </p:ext>
    </p:extLst>
  </p:cSld>
  <p:clrMapOvr>
    <a:masterClrMapping/>
  </p:clrMapOvr>
  <p:transition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7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A496-556A-40F0-A86A-0EA361E1F3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4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9616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4679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8980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0961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9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>
    <p:random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>
    <p:random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7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7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</p:sldLayoutIdLst>
  <p:transition>
    <p:random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12/20/2023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8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2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0299AD-6867-4BC5-96AE-700CA5DEC71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12/20/2023</a:t>
            </a:fld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2F2BEE-58B3-4E52-999F-C9309C6AB913}" type="slidenum">
              <a:rPr lang="en-US" alt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0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4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11" indent="-4570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45.xml"/><Relationship Id="rId1" Type="http://schemas.openxmlformats.org/officeDocument/2006/relationships/audio" Target="Thuong-qua-viet-nam.mid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8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4" y="44670"/>
            <a:ext cx="22098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30657" y="-42862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81012" y="4382294"/>
            <a:ext cx="29718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00470" y="3962400"/>
            <a:ext cx="2092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ave 9"/>
          <p:cNvSpPr/>
          <p:nvPr/>
        </p:nvSpPr>
        <p:spPr>
          <a:xfrm>
            <a:off x="2266308" y="144152"/>
            <a:ext cx="8244111" cy="2066688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DF940E-1755-4830-B8AF-C79046F3A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2398278" cy="2398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F4F6A0-AA98-44EE-95A4-4C69F4642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2" y="306946"/>
            <a:ext cx="1547257" cy="1924051"/>
          </a:xfrm>
          <a:prstGeom prst="rect">
            <a:avLst/>
          </a:prstGeom>
        </p:spPr>
      </p:pic>
      <p:pic>
        <p:nvPicPr>
          <p:cNvPr id="14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027">
            <a:off x="5807062" y="3911021"/>
            <a:ext cx="1074369" cy="136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323">
            <a:off x="5457852" y="3918849"/>
            <a:ext cx="892934" cy="136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360">
            <a:off x="6159123" y="4063855"/>
            <a:ext cx="892934" cy="13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441">
            <a:off x="5312430" y="3825893"/>
            <a:ext cx="892934" cy="11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067">
            <a:off x="6512113" y="4202983"/>
            <a:ext cx="892934" cy="12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525">
            <a:off x="5047258" y="3981889"/>
            <a:ext cx="892934" cy="11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4525">
            <a:off x="4666003" y="4124422"/>
            <a:ext cx="892934" cy="11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4573">
            <a:off x="4371752" y="4327480"/>
            <a:ext cx="892934" cy="11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5841">
            <a:off x="4473472" y="4120403"/>
            <a:ext cx="892934" cy="107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 descr="Hinh 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027">
            <a:off x="5391071" y="4460531"/>
            <a:ext cx="892934" cy="6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ave 23">
            <a:extLst>
              <a:ext uri="{FF2B5EF4-FFF2-40B4-BE49-F238E27FC236}">
                <a16:creationId xmlns:a16="http://schemas.microsoft.com/office/drawing/2014/main" xmlns="" id="{FB3BFD7A-1E08-4E10-B80C-D41CE9F60145}"/>
              </a:ext>
            </a:extLst>
          </p:cNvPr>
          <p:cNvSpPr/>
          <p:nvPr/>
        </p:nvSpPr>
        <p:spPr>
          <a:xfrm>
            <a:off x="2546896" y="2038273"/>
            <a:ext cx="7740898" cy="2066688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MÔN TOÁN               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r>
              <a:rPr lang="en-US" sz="6000" spc="5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6F8D9F-3DC9-47A5-A91C-06E5A7890ED4}"/>
              </a:ext>
            </a:extLst>
          </p:cNvPr>
          <p:cNvSpPr txBox="1"/>
          <p:nvPr/>
        </p:nvSpPr>
        <p:spPr>
          <a:xfrm>
            <a:off x="3002280" y="5814416"/>
            <a:ext cx="6263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HỮU CẢNH</a:t>
            </a:r>
          </a:p>
        </p:txBody>
      </p:sp>
    </p:spTree>
    <p:extLst>
      <p:ext uri="{BB962C8B-B14F-4D97-AF65-F5344CB8AC3E}">
        <p14:creationId xmlns:p14="http://schemas.microsoft.com/office/powerpoint/2010/main" val="238520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380" y="120302"/>
            <a:ext cx="9887918" cy="119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47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1322847"/>
            <a:ext cx="11758327" cy="331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917" y="4664994"/>
            <a:ext cx="11656727" cy="712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EG</a:t>
            </a:r>
            <a:r>
              <a:rPr lang="en-US" sz="3200" b="1" dirty="0">
                <a:solidFill>
                  <a:srgbClr val="FF0000"/>
                </a:solidFill>
              </a:rPr>
              <a:t> = 3 </a:t>
            </a:r>
            <a:r>
              <a:rPr lang="en-US" sz="3200" b="1" dirty="0" err="1">
                <a:solidFill>
                  <a:srgbClr val="FF0000"/>
                </a:solidFill>
              </a:rPr>
              <a:t>dm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337" y="5158350"/>
            <a:ext cx="11656727" cy="712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Cạnh</a:t>
            </a:r>
            <a:r>
              <a:rPr lang="en-US" sz="3200" b="1" dirty="0">
                <a:solidFill>
                  <a:srgbClr val="FF0000"/>
                </a:solidFill>
              </a:rPr>
              <a:t> CD song </a:t>
            </a:r>
            <a:r>
              <a:rPr lang="en-US" sz="3200" b="1" dirty="0" err="1">
                <a:solidFill>
                  <a:srgbClr val="FF0000"/>
                </a:solidFill>
              </a:rPr>
              <a:t>song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cạnh</a:t>
            </a:r>
            <a:r>
              <a:rPr lang="en-US" sz="3200" b="1" dirty="0">
                <a:solidFill>
                  <a:srgbClr val="FF0000"/>
                </a:solidFill>
              </a:rPr>
              <a:t> AB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xmlns="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xmlns="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48EACE-B1C3-423E-A975-173AEEF3D40A}"/>
              </a:ext>
            </a:extLst>
          </p:cNvPr>
          <p:cNvSpPr/>
          <p:nvPr/>
        </p:nvSpPr>
        <p:spPr>
          <a:xfrm>
            <a:off x="3245009" y="3054945"/>
            <a:ext cx="56829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380" y="120302"/>
            <a:ext cx="9887918" cy="119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47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4425" r="4483"/>
          <a:stretch/>
        </p:blipFill>
        <p:spPr bwMode="auto">
          <a:xfrm>
            <a:off x="3750590" y="1318973"/>
            <a:ext cx="4355024" cy="22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6" y="3564610"/>
            <a:ext cx="11580283" cy="31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4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" y="-619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5849975"/>
            <a:ext cx="134408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Thuong-qua-viet-na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7" y="5849975"/>
            <a:ext cx="134408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-9245600" y="5748352"/>
            <a:ext cx="9448800" cy="7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5" tIns="60933" rIns="121865" bIns="60933">
            <a:spAutoFit/>
          </a:bodyPr>
          <a:lstStyle/>
          <a:p>
            <a:pPr algn="ctr" defTabSz="12187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Thiết kế bài học :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Nguyễn</a:t>
            </a: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Hữu</a:t>
            </a: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endParaRPr lang="en-US" altLang="en-US" sz="43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429684" y="618525"/>
            <a:ext cx="11785600" cy="192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74" tIns="60937" rIns="121874" bIns="60937">
            <a:spAutoFit/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Bài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học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kết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thúc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!</a:t>
            </a:r>
          </a:p>
        </p:txBody>
      </p:sp>
      <p:pic>
        <p:nvPicPr>
          <p:cNvPr id="79899" name="Picture 27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7"/>
            <a:ext cx="386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0" name="Picture 28" descr="FIREWK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7" y="76224"/>
            <a:ext cx="4267200" cy="190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1" name="Picture 29" descr="FIREWR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04811"/>
            <a:ext cx="3352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834393" y="1976447"/>
            <a:ext cx="10951211" cy="3449636"/>
          </a:xfrm>
          <a:prstGeom prst="rect">
            <a:avLst/>
          </a:prstGeom>
        </p:spPr>
        <p:txBody>
          <a:bodyPr wrap="none" lIns="121874" tIns="60937" rIns="121874" bIns="60937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Kính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qúythầy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cô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giáo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mạnh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khỏe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phúc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em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chăm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ngoan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học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giỏi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93256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2375 C -0.00156 -0.3706 0.01893 -0.50301 0.08282 -0.57037 C 0.14653 -0.63773 0.24341 -0.62639 0.36112 -0.64236 C 0.47865 -0.65857 0.68542 -0.63565 0.7882 -0.6662 C 0.89115 -0.69699 0.90105 -0.79144 0.9783 -0.82639 " pathEditMode="relative" rAng="0" ptsTypes="aaaaA">
                                      <p:cBhvr>
                                        <p:cTn id="6" dur="1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05972 C -0.04132 -0.19283 -0.02084 -0.32523 0.04306 -0.39259 C 0.10678 -0.45995 0.20365 -0.44861 0.32136 -0.46458 C 0.43889 -0.48079 0.64566 -0.45787 0.74844 -0.48843 C 0.85139 -0.51921 0.86129 -0.61366 0.93855 -0.64861 " pathEditMode="relative" rAng="0" ptsTypes="aaaaA">
                                      <p:cBhvr>
                                        <p:cTn id="8" dur="15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1"/>
                </p:tgtEl>
              </p:cMediaNode>
            </p:audio>
          </p:childTnLst>
        </p:cTn>
      </p:par>
    </p:tnLst>
    <p:bldLst>
      <p:bldP spid="79895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0505">
              <a:spcBef>
                <a:spcPct val="50000"/>
              </a:spcBef>
              <a:defRPr/>
            </a:pPr>
            <a:r>
              <a:rPr lang="en-US" altLang="zh-CN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zh-CN" alt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380" y="120302"/>
            <a:ext cx="9887918" cy="146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47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9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380" y="120302"/>
            <a:ext cx="9887918" cy="119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47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1318974"/>
            <a:ext cx="11487293" cy="52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9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380" y="120302"/>
            <a:ext cx="9887918" cy="119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47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73" y="1318973"/>
            <a:ext cx="7496285" cy="468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9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380" y="120302"/>
            <a:ext cx="9887918" cy="119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47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4425" r="4483"/>
          <a:stretch/>
        </p:blipFill>
        <p:spPr bwMode="auto">
          <a:xfrm>
            <a:off x="3750590" y="1318973"/>
            <a:ext cx="4355024" cy="22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6" y="3564610"/>
            <a:ext cx="11580283" cy="31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0139" y="2913686"/>
            <a:ext cx="5889356" cy="1735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470"/>
            <a:r>
              <a:rPr lang="en-US" sz="72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7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1885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380" y="120302"/>
            <a:ext cx="9887918" cy="119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47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1318973"/>
            <a:ext cx="11735266" cy="549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091563" y="3009557"/>
            <a:ext cx="883403" cy="787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776749" y="3580403"/>
            <a:ext cx="883403" cy="787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13" y="4902621"/>
            <a:ext cx="90805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380" y="120302"/>
            <a:ext cx="9887918" cy="119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47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6" y="1416227"/>
            <a:ext cx="11533789" cy="52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834755" y="4711484"/>
            <a:ext cx="1361687" cy="1379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334</Words>
  <Application>Microsoft Office PowerPoint</Application>
  <PresentationFormat>Custom</PresentationFormat>
  <Paragraphs>51</Paragraphs>
  <Slides>13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1_Toán 2 SHS</vt:lpstr>
      <vt:lpstr>2_Office Theme</vt:lpstr>
      <vt:lpstr>9_Office Theme</vt:lpstr>
      <vt:lpstr>2_Toán 2 SHS</vt:lpstr>
      <vt:lpstr>8_Office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180</cp:revision>
  <dcterms:created xsi:type="dcterms:W3CDTF">2023-08-31T03:48:29Z</dcterms:created>
  <dcterms:modified xsi:type="dcterms:W3CDTF">2023-12-20T06:50:53Z</dcterms:modified>
</cp:coreProperties>
</file>