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80" r:id="rId2"/>
    <p:sldId id="583" r:id="rId3"/>
    <p:sldId id="284" r:id="rId4"/>
    <p:sldId id="330" r:id="rId5"/>
    <p:sldId id="286" r:id="rId6"/>
    <p:sldId id="574" r:id="rId7"/>
    <p:sldId id="580" r:id="rId8"/>
    <p:sldId id="582" r:id="rId9"/>
    <p:sldId id="572" r:id="rId10"/>
    <p:sldId id="319" r:id="rId11"/>
    <p:sldId id="576" r:id="rId12"/>
    <p:sldId id="295" r:id="rId13"/>
    <p:sldId id="328" r:id="rId14"/>
    <p:sldId id="579" r:id="rId15"/>
    <p:sldId id="577" r:id="rId16"/>
    <p:sldId id="571" r:id="rId17"/>
  </p:sldIdLst>
  <p:sldSz cx="12192000" cy="6858000"/>
  <p:notesSz cx="6858000" cy="9144000"/>
  <p:embeddedFontLst>
    <p:embeddedFont>
      <p:font typeface="Calibri Light" pitchFamily="34" charset="0"/>
      <p:regular r:id="rId19"/>
      <p:italic r:id="rId20"/>
    </p:embeddedFont>
    <p:embeddedFont>
      <p:font typeface="等线" charset="-122"/>
      <p:regular r:id="rId21"/>
      <p:bold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Microsoft YaHei" pitchFamily="34" charset="-122"/>
      <p:regular r:id="rId27"/>
      <p:bold r:id="rId28"/>
    </p:embeddedFont>
    <p:embeddedFont>
      <p:font typeface="Tahoma" pitchFamily="34" charset="0"/>
      <p:regular r:id="rId29"/>
      <p:bold r:id="rId30"/>
    </p:embeddedFont>
  </p:embeddedFontLst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9EC9D2"/>
    <a:srgbClr val="CDBF97"/>
    <a:srgbClr val="8D7545"/>
    <a:srgbClr val="ECE8E5"/>
    <a:srgbClr val="E4CBCB"/>
    <a:srgbClr val="A88755"/>
    <a:srgbClr val="1F2020"/>
    <a:srgbClr val="263B45"/>
    <a:srgbClr val="193B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88" autoAdjust="0"/>
    <p:restoredTop sz="92706" autoAdjust="0"/>
  </p:normalViewPr>
  <p:slideViewPr>
    <p:cSldViewPr snapToGrid="0">
      <p:cViewPr>
        <p:scale>
          <a:sx n="115" d="100"/>
          <a:sy n="115" d="100"/>
        </p:scale>
        <p:origin x="-258" y="-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pPr/>
              <a:t>2023/12/18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12/18/2023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845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973761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29B8102-5FE9-4A80-94C7-B3F31776779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79" y="-152400"/>
            <a:ext cx="12186138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5373588"/>
            <a:ext cx="5199395" cy="15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8944603" y="5867400"/>
            <a:ext cx="1875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2023 - 2024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053386" y="2328684"/>
            <a:ext cx="41625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5800">
              <a:spcBef>
                <a:spcPct val="50000"/>
              </a:spcBef>
            </a:pPr>
            <a:endParaRPr lang="en-US" sz="3200" b="1" dirty="0">
              <a:solidFill>
                <a:prstClr val="black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457450" y="1085850"/>
            <a:ext cx="8129588" cy="430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685800" eaLnBrk="0" hangingPunct="0">
              <a:spcBef>
                <a:spcPct val="50000"/>
              </a:spcBef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 52: um up</a:t>
            </a:r>
          </a:p>
          <a:p>
            <a:pPr algn="ctr" defTabSz="685800" eaLnBrk="0" hangingPunct="0">
              <a:spcBef>
                <a:spcPct val="50000"/>
              </a:spcBef>
            </a:pP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Lớp 1B</a:t>
            </a:r>
          </a:p>
          <a:p>
            <a:pPr algn="ctr" defTabSz="685800" eaLnBrk="0" hangingPunct="0">
              <a:spcBef>
                <a:spcPct val="50000"/>
              </a:spcBef>
            </a:pPr>
            <a:r>
              <a:rPr lang="en-US" sz="4000" b="1" dirty="0" smtClean="0">
                <a:solidFill>
                  <a:srgbClr val="FF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Môn: Tiếng Việt</a:t>
            </a:r>
          </a:p>
          <a:p>
            <a:pPr algn="ctr" defTabSz="685800" eaLnBrk="0" hangingPunct="0">
              <a:spcBef>
                <a:spcPct val="50000"/>
              </a:spcBef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Giáo viên: Lê Thị Ngọc Dung</a:t>
            </a:r>
          </a:p>
          <a:p>
            <a:pPr defTabSz="685800" eaLnBrk="0" hangingPunct="0">
              <a:spcBef>
                <a:spcPct val="50000"/>
              </a:spcBef>
            </a:pP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7" y="1387366"/>
            <a:ext cx="9753600" cy="53970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0730" y="136634"/>
            <a:ext cx="3888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  <a:r>
              <a:rPr lang="en-US" sz="5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UTM Avo" panose="02040603050506020204" pitchFamily="18" charset="0"/>
              </a:rPr>
              <a:t>gài</a:t>
            </a:r>
            <a:endParaRPr lang="en-US" sz="5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80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FB554DA-F872-4FAB-9DFF-EABC40F49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/>
        </p:blipFill>
        <p:spPr>
          <a:xfrm>
            <a:off x="407276" y="381000"/>
            <a:ext cx="11377447" cy="609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9D77875-CC03-7AB9-E6D9-45D3AAB6B715}"/>
              </a:ext>
            </a:extLst>
          </p:cNvPr>
          <p:cNvSpPr txBox="1"/>
          <p:nvPr/>
        </p:nvSpPr>
        <p:spPr>
          <a:xfrm>
            <a:off x="2806909" y="391100"/>
            <a:ext cx="6093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Nghỉ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giải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lao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77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261">
            <a:extLst>
              <a:ext uri="{FF2B5EF4-FFF2-40B4-BE49-F238E27FC236}">
                <a16:creationId xmlns:a16="http://schemas.microsoft.com/office/drawing/2014/main" xmlns="" id="{BCFF5C50-AC38-470C-9C35-1E9C08737EE9}"/>
              </a:ext>
            </a:extLst>
          </p:cNvPr>
          <p:cNvGrpSpPr/>
          <p:nvPr/>
        </p:nvGrpSpPr>
        <p:grpSpPr>
          <a:xfrm>
            <a:off x="11399821" y="357354"/>
            <a:ext cx="467620" cy="470659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xmlns="" id="{4CBE5A8A-BF07-42F2-9470-BA3AFF719DB8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xmlns="" id="{F8348A0C-E527-4220-933C-EA9D3C93C68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530558" y="1389024"/>
            <a:ext cx="9858688" cy="5178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atin typeface="UTM Avo" panose="02040603050506020204" pitchFamily="18" charset="0"/>
              </a:rPr>
              <a:t>2. </a:t>
            </a:r>
            <a:r>
              <a:rPr lang="en-US" sz="3200" dirty="0" err="1">
                <a:latin typeface="UTM Avo" panose="02040603050506020204" pitchFamily="18" charset="0"/>
              </a:rPr>
              <a:t>Tiếng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nào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có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vần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  <a:r>
              <a:rPr lang="en-US" sz="3200" dirty="0" err="1">
                <a:latin typeface="UTM Avo" panose="02040603050506020204" pitchFamily="18" charset="0"/>
              </a:rPr>
              <a:t>?Tiếng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nào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có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vần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up</a:t>
            </a:r>
            <a:r>
              <a:rPr lang="en-US" sz="3200" dirty="0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lum bright="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51" y="1906855"/>
            <a:ext cx="11605098" cy="4519888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021612" y="3738998"/>
            <a:ext cx="1215957" cy="97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083036" y="3752157"/>
            <a:ext cx="797668" cy="97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/>
          </p:cNvCxnSpPr>
          <p:nvPr/>
        </p:nvCxnSpPr>
        <p:spPr>
          <a:xfrm flipV="1">
            <a:off x="10233068" y="3738998"/>
            <a:ext cx="958096" cy="97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2147175" y="6382826"/>
            <a:ext cx="7976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/>
        </p:nvCxnSpPr>
        <p:spPr>
          <a:xfrm>
            <a:off x="5881985" y="6319450"/>
            <a:ext cx="832803" cy="973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9038567" y="6309722"/>
            <a:ext cx="1215957" cy="97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F821D9B-B92F-449D-D81C-F53BF66C93A7}"/>
              </a:ext>
            </a:extLst>
          </p:cNvPr>
          <p:cNvSpPr txBox="1"/>
          <p:nvPr/>
        </p:nvSpPr>
        <p:spPr>
          <a:xfrm>
            <a:off x="2944843" y="113476"/>
            <a:ext cx="6093724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>
              <a:lnSpc>
                <a:spcPct val="150000"/>
              </a:lnSpc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52: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um - up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小白" panose="02010601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DC09F129-A6EE-4BE0-6922-4EAB2F204450}"/>
              </a:ext>
            </a:extLst>
          </p:cNvPr>
          <p:cNvCxnSpPr/>
          <p:nvPr/>
        </p:nvCxnSpPr>
        <p:spPr>
          <a:xfrm>
            <a:off x="6096000" y="3800938"/>
            <a:ext cx="797668" cy="97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84E19756-AEE5-CE28-DDAF-BF12B4883541}"/>
              </a:ext>
            </a:extLst>
          </p:cNvPr>
          <p:cNvCxnSpPr/>
          <p:nvPr/>
        </p:nvCxnSpPr>
        <p:spPr>
          <a:xfrm>
            <a:off x="5917120" y="6373098"/>
            <a:ext cx="797668" cy="97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AB7E56C7-0BA6-C17B-5222-AF2DE3E40017}"/>
              </a:ext>
            </a:extLst>
          </p:cNvPr>
          <p:cNvCxnSpPr/>
          <p:nvPr/>
        </p:nvCxnSpPr>
        <p:spPr>
          <a:xfrm>
            <a:off x="2147175" y="6334045"/>
            <a:ext cx="797668" cy="97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812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OFmtUTvDmGaY8qeVUNnEtLgMCp70jUL">
            <a:hlinkClick r:id="" action="ppaction://media"/>
            <a:extLst>
              <a:ext uri="{FF2B5EF4-FFF2-40B4-BE49-F238E27FC236}">
                <a16:creationId xmlns:a16="http://schemas.microsoft.com/office/drawing/2014/main" xmlns="" id="{BF0BF199-55CE-59E7-5118-F1EE84CAAC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884420" y="554637"/>
            <a:ext cx="9424946" cy="8394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049"/>
              </a:avLst>
            </a:prstTxWarp>
          </a:bodyPr>
          <a:lstStyle/>
          <a:p>
            <a:pPr algn="ctr" defTabSz="914377"/>
            <a:endParaRPr lang="en-US" sz="4269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ea typeface="微软雅黑"/>
              <a:cs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CF62CFEB-347A-FFB4-F942-4C5303D7CB07}"/>
              </a:ext>
            </a:extLst>
          </p:cNvPr>
          <p:cNvSpPr txBox="1">
            <a:spLocks/>
          </p:cNvSpPr>
          <p:nvPr/>
        </p:nvSpPr>
        <p:spPr>
          <a:xfrm>
            <a:off x="52563" y="525516"/>
            <a:ext cx="4487907" cy="8933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latin typeface="UTM Avo" panose="02040603050506020204" pitchFamily="18" charset="0"/>
              </a:rPr>
              <a:t>4. </a:t>
            </a:r>
            <a:r>
              <a:rPr lang="en-US" sz="4800" dirty="0" err="1">
                <a:latin typeface="UTM Avo" panose="02040603050506020204" pitchFamily="18" charset="0"/>
              </a:rPr>
              <a:t>Tập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viết</a:t>
            </a:r>
            <a:endParaRPr lang="en-US" sz="4800" dirty="0"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C51415C-2E1E-3031-F093-34A22C5FB5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7043"/>
            <a:ext cx="12192000" cy="230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3486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D590192-DC7F-C87E-5BED-C53A64A4B918}"/>
              </a:ext>
            </a:extLst>
          </p:cNvPr>
          <p:cNvSpPr txBox="1"/>
          <p:nvPr/>
        </p:nvSpPr>
        <p:spPr>
          <a:xfrm>
            <a:off x="2522095" y="0"/>
            <a:ext cx="6093500" cy="1296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>
              <a:lnSpc>
                <a:spcPct val="150000"/>
              </a:lnSpc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52: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um - up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小白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5F4B947-D00D-0E8B-74B6-908A2DB2B6B7}"/>
              </a:ext>
            </a:extLst>
          </p:cNvPr>
          <p:cNvSpPr txBox="1"/>
          <p:nvPr/>
        </p:nvSpPr>
        <p:spPr>
          <a:xfrm>
            <a:off x="614597" y="3919370"/>
            <a:ext cx="1098779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cúp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hùm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mũm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mĩm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B4F9C5E-2AE3-FEA3-61E7-BEEB50F17F81}"/>
              </a:ext>
            </a:extLst>
          </p:cNvPr>
          <p:cNvSpPr txBox="1"/>
          <p:nvPr/>
        </p:nvSpPr>
        <p:spPr>
          <a:xfrm>
            <a:off x="1888762" y="1783830"/>
            <a:ext cx="72065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um                    up</a:t>
            </a:r>
          </a:p>
          <a:p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                 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úp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endParaRPr lang="en-US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78432"/>
      </p:ext>
    </p:extLst>
  </p:cSld>
  <p:clrMapOvr>
    <a:masterClrMapping/>
  </p:clrMapOvr>
  <p:transition spd="slow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95681"/>
            <a:ext cx="11176001" cy="655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2728426" y="3086535"/>
            <a:ext cx="6906383" cy="8430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/>
            <a:r>
              <a:rPr lang="vi-VN" sz="4269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ea typeface="微软雅黑"/>
                <a:cs typeface="Arial"/>
              </a:rPr>
              <a:t>XIN CHÂN THÀNH CẢM ƠN </a:t>
            </a:r>
          </a:p>
          <a:p>
            <a:pPr algn="ctr" defTabSz="914377"/>
            <a:r>
              <a:rPr lang="vi-VN" sz="4269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ea typeface="微软雅黑"/>
                <a:cs typeface="Arial"/>
              </a:rPr>
              <a:t>QUÝ THẦY CÔ GIÁO VÀ CÁC EM</a:t>
            </a:r>
            <a:endParaRPr lang="en-US" sz="4269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ea typeface="微软雅黑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670388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29B8102-5FE9-4A80-94C7-B3F31776779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79" y="-152400"/>
            <a:ext cx="12186138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5373588"/>
            <a:ext cx="5199395" cy="15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8944603" y="5867400"/>
            <a:ext cx="1875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2023 - 2024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029A887-FD25-44BE-9E24-28BFF2069239}"/>
              </a:ext>
            </a:extLst>
          </p:cNvPr>
          <p:cNvSpPr/>
          <p:nvPr/>
        </p:nvSpPr>
        <p:spPr>
          <a:xfrm>
            <a:off x="1214733" y="1327249"/>
            <a:ext cx="9134818" cy="252680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Chào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mừng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quý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thầy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dự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giờ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thăm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lớp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1B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3809999" y="1839276"/>
            <a:ext cx="46106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053386" y="2328684"/>
            <a:ext cx="41625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5800">
              <a:spcBef>
                <a:spcPct val="50000"/>
              </a:spcBef>
            </a:pPr>
            <a:endParaRPr lang="en-US" sz="3200" b="1" dirty="0">
              <a:solidFill>
                <a:prstClr val="black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200400" y="325815"/>
            <a:ext cx="5791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685800"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Tiểu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Mỹ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Thọ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2035092" y="3084612"/>
            <a:ext cx="862538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5800" eaLnBrk="0" hangingPunct="0">
              <a:spcBef>
                <a:spcPct val="50000"/>
              </a:spcBef>
            </a:pP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Giáo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viên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thực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hiên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: </a:t>
            </a:r>
            <a:r>
              <a:rPr lang="en-US" sz="44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Lê </a:t>
            </a:r>
            <a:r>
              <a:rPr lang="en-US" sz="44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Thị</a:t>
            </a:r>
            <a:r>
              <a:rPr lang="en-US" sz="44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Ngọc</a:t>
            </a:r>
            <a:r>
              <a:rPr lang="en-US" sz="44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Dung</a:t>
            </a: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>
            <a:extLst>
              <a:ext uri="{FF2B5EF4-FFF2-40B4-BE49-F238E27FC236}">
                <a16:creationId xmlns:a16="http://schemas.microsoft.com/office/drawing/2014/main" xmlns="" id="{55AFD542-B6EA-471C-B6A5-3565E23FE932}"/>
              </a:ext>
            </a:extLst>
          </p:cNvPr>
          <p:cNvSpPr/>
          <p:nvPr/>
        </p:nvSpPr>
        <p:spPr>
          <a:xfrm>
            <a:off x="1123615" y="1010673"/>
            <a:ext cx="4972385" cy="49723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99F1168-3839-4FB5-A9F6-3E4B1B7FCF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11" y="1012586"/>
            <a:ext cx="4972385" cy="497238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A59927DB-7D76-424F-B41F-D4838C7A6438}"/>
              </a:ext>
            </a:extLst>
          </p:cNvPr>
          <p:cNvSpPr txBox="1"/>
          <p:nvPr/>
        </p:nvSpPr>
        <p:spPr>
          <a:xfrm>
            <a:off x="7808071" y="999536"/>
            <a:ext cx="2617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cá</a:t>
            </a:r>
            <a:r>
              <a:rPr lang="en-US" altLang="zh-CN" sz="4400" b="1" dirty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trắm</a:t>
            </a:r>
            <a:endParaRPr lang="zh-CN" altLang="en-US" sz="4400" b="1" dirty="0">
              <a:solidFill>
                <a:srgbClr val="FF0000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2A75259-2CE7-4ACC-B46E-DDE826DB01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812815" y="1220577"/>
            <a:ext cx="3918180" cy="8906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7B3745BA-1D42-4CD8-9A35-934887B42D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808901" y="2361376"/>
            <a:ext cx="4259484" cy="89064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F3A335A-4540-4649-B398-FC10228286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808901" y="3834207"/>
            <a:ext cx="4259484" cy="89064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D1D034BC-3C80-4037-8EE1-26A12C56E7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808901" y="5211044"/>
            <a:ext cx="4259484" cy="8906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870465">
            <a:off x="2117565" y="1708502"/>
            <a:ext cx="3799438" cy="1876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4800" b="1" dirty="0">
                <a:latin typeface="UTM Avo" pitchFamily="18" charset="0"/>
              </a:rPr>
              <a:t>KHỞI ĐỘNG</a:t>
            </a:r>
          </a:p>
        </p:txBody>
      </p:sp>
      <p:sp>
        <p:nvSpPr>
          <p:cNvPr id="15" name="文本框 3">
            <a:extLst>
              <a:ext uri="{FF2B5EF4-FFF2-40B4-BE49-F238E27FC236}">
                <a16:creationId xmlns:a16="http://schemas.microsoft.com/office/drawing/2014/main" xmlns="" id="{A59927DB-7D76-424F-B41F-D4838C7A6438}"/>
              </a:ext>
            </a:extLst>
          </p:cNvPr>
          <p:cNvSpPr txBox="1"/>
          <p:nvPr/>
        </p:nvSpPr>
        <p:spPr>
          <a:xfrm>
            <a:off x="7836145" y="2207202"/>
            <a:ext cx="3066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sấm</a:t>
            </a:r>
            <a:r>
              <a:rPr lang="en-US" altLang="zh-CN" sz="4400" b="1" dirty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chớp</a:t>
            </a:r>
            <a:endParaRPr lang="zh-CN" altLang="en-US" sz="4400" b="1" dirty="0">
              <a:solidFill>
                <a:srgbClr val="FF0000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20" name="文本框 3">
            <a:extLst>
              <a:ext uri="{FF2B5EF4-FFF2-40B4-BE49-F238E27FC236}">
                <a16:creationId xmlns:a16="http://schemas.microsoft.com/office/drawing/2014/main" xmlns="" id="{A59927DB-7D76-424F-B41F-D4838C7A6438}"/>
              </a:ext>
            </a:extLst>
          </p:cNvPr>
          <p:cNvSpPr txBox="1"/>
          <p:nvPr/>
        </p:nvSpPr>
        <p:spPr>
          <a:xfrm>
            <a:off x="7808072" y="3803397"/>
            <a:ext cx="30941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chăm</a:t>
            </a:r>
            <a:r>
              <a:rPr lang="en-US" altLang="zh-CN" sz="4400" b="1" dirty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chỉ</a:t>
            </a:r>
            <a:endParaRPr lang="zh-CN" altLang="en-US" sz="4400" b="1" dirty="0">
              <a:solidFill>
                <a:srgbClr val="FF0000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21" name="文本框 3">
            <a:extLst>
              <a:ext uri="{FF2B5EF4-FFF2-40B4-BE49-F238E27FC236}">
                <a16:creationId xmlns:a16="http://schemas.microsoft.com/office/drawing/2014/main" xmlns="" id="{A59927DB-7D76-424F-B41F-D4838C7A6438}"/>
              </a:ext>
            </a:extLst>
          </p:cNvPr>
          <p:cNvSpPr txBox="1"/>
          <p:nvPr/>
        </p:nvSpPr>
        <p:spPr>
          <a:xfrm>
            <a:off x="7840157" y="5086766"/>
            <a:ext cx="2848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khóm</a:t>
            </a:r>
            <a:r>
              <a:rPr lang="en-US" altLang="zh-CN" sz="4400" b="1" dirty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tre</a:t>
            </a:r>
            <a:endParaRPr lang="zh-CN" altLang="en-US" sz="4400" b="1" dirty="0">
              <a:solidFill>
                <a:srgbClr val="FF0000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04C10C9-4241-8B26-A269-88E85A955E2C}"/>
              </a:ext>
            </a:extLst>
          </p:cNvPr>
          <p:cNvSpPr txBox="1"/>
          <p:nvPr/>
        </p:nvSpPr>
        <p:spPr>
          <a:xfrm>
            <a:off x="2870599" y="-107151"/>
            <a:ext cx="6756049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>
              <a:lnSpc>
                <a:spcPct val="150000"/>
              </a:lnSpc>
            </a:pP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>
            <a:extLst>
              <a:ext uri="{FF2B5EF4-FFF2-40B4-BE49-F238E27FC236}">
                <a16:creationId xmlns:a16="http://schemas.microsoft.com/office/drawing/2014/main" xmlns="" id="{55AFD542-B6EA-471C-B6A5-3565E23FE932}"/>
              </a:ext>
            </a:extLst>
          </p:cNvPr>
          <p:cNvSpPr/>
          <p:nvPr/>
        </p:nvSpPr>
        <p:spPr>
          <a:xfrm>
            <a:off x="841781" y="1953411"/>
            <a:ext cx="4972385" cy="49723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99F1168-3839-4FB5-A9F6-3E4B1B7FCF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80" y="1589313"/>
            <a:ext cx="4972385" cy="497238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A59927DB-7D76-424F-B41F-D4838C7A6438}"/>
              </a:ext>
            </a:extLst>
          </p:cNvPr>
          <p:cNvSpPr txBox="1"/>
          <p:nvPr/>
        </p:nvSpPr>
        <p:spPr>
          <a:xfrm>
            <a:off x="6264505" y="1151857"/>
            <a:ext cx="5904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Đoc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Cò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quạ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2A75259-2CE7-4ACC-B46E-DDE826DB01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4713100" y="1437042"/>
            <a:ext cx="7906603" cy="12762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870465">
            <a:off x="1840207" y="2945783"/>
            <a:ext cx="3799438" cy="1876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4800" b="1" dirty="0">
                <a:latin typeface="UTM Avo" pitchFamily="18" charset="0"/>
              </a:rPr>
              <a:t>KHỞI ĐỘNG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58FFDD2-C1AA-87EF-9393-DA86EA9DBD45}"/>
              </a:ext>
            </a:extLst>
          </p:cNvPr>
          <p:cNvSpPr txBox="1"/>
          <p:nvPr/>
        </p:nvSpPr>
        <p:spPr>
          <a:xfrm>
            <a:off x="2187164" y="209069"/>
            <a:ext cx="6230202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400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47970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FB554DA-F872-4FAB-9DFF-EABC40F49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/>
        </p:blipFill>
        <p:spPr>
          <a:xfrm>
            <a:off x="407276" y="381000"/>
            <a:ext cx="11377447" cy="6096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D009703F-CDC2-4D89-A7D9-F89F7F643354}"/>
              </a:ext>
            </a:extLst>
          </p:cNvPr>
          <p:cNvSpPr txBox="1"/>
          <p:nvPr/>
        </p:nvSpPr>
        <p:spPr>
          <a:xfrm>
            <a:off x="0" y="1416803"/>
            <a:ext cx="11960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52: 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um - up</a:t>
            </a:r>
            <a:endParaRPr lang="zh-CN" alt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小白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3369" y="19849"/>
            <a:ext cx="7696200" cy="148116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>
              <a:lnSpc>
                <a:spcPct val="150000"/>
              </a:lnSpc>
            </a:pP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228744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xmlns="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b="1" kern="0" dirty="0" err="1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</a:t>
            </a:r>
            <a:r>
              <a:rPr lang="en-US" sz="6600" b="1" kern="0" dirty="0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quen</a:t>
            </a:r>
            <a:endParaRPr sz="6600" b="1" kern="0" dirty="0">
              <a:solidFill>
                <a:srgbClr val="FF0000"/>
              </a:solidFill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0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52732" y="4464439"/>
            <a:ext cx="4432021" cy="1282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u – m - um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52176" y="2128758"/>
            <a:ext cx="1690255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5400" b="1" dirty="0"/>
              <a:t> </a:t>
            </a:r>
            <a:r>
              <a:rPr lang="en-US" sz="5400" b="1" dirty="0">
                <a:solidFill>
                  <a:srgbClr val="FF0000"/>
                </a:solidFill>
              </a:rPr>
              <a:t>um</a:t>
            </a:r>
            <a:endParaRPr lang="vi-VN" sz="54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73882" y="3022686"/>
            <a:ext cx="789719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5400" b="1" dirty="0"/>
              <a:t>u</a:t>
            </a:r>
            <a:endParaRPr lang="vi-VN" sz="5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454230" y="3034248"/>
            <a:ext cx="872836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b="1" dirty="0"/>
              <a:t>m</a:t>
            </a:r>
            <a:endParaRPr lang="vi-VN" sz="5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4B0F70A-3A42-C32B-4BB4-B7EB3C538C54}"/>
              </a:ext>
            </a:extLst>
          </p:cNvPr>
          <p:cNvSpPr txBox="1"/>
          <p:nvPr/>
        </p:nvSpPr>
        <p:spPr>
          <a:xfrm>
            <a:off x="2266255" y="28898"/>
            <a:ext cx="7696200" cy="221983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>
              <a:lnSpc>
                <a:spcPct val="150000"/>
              </a:lnSpc>
            </a:pP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52: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um - up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小白" panose="0201060103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D44AF8-E4B9-03C8-CCB6-931B934A18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803" y="1765349"/>
            <a:ext cx="2202005" cy="19702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9BF2B48-324A-AA2D-8672-660556840705}"/>
              </a:ext>
            </a:extLst>
          </p:cNvPr>
          <p:cNvSpPr txBox="1"/>
          <p:nvPr/>
        </p:nvSpPr>
        <p:spPr>
          <a:xfrm>
            <a:off x="7498146" y="3610415"/>
            <a:ext cx="2202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02FC4FB-17BD-3FE9-6962-1E382ED75A55}"/>
              </a:ext>
            </a:extLst>
          </p:cNvPr>
          <p:cNvGrpSpPr/>
          <p:nvPr/>
        </p:nvGrpSpPr>
        <p:grpSpPr>
          <a:xfrm>
            <a:off x="6985788" y="4464439"/>
            <a:ext cx="2976667" cy="1554198"/>
            <a:chOff x="3810000" y="1405139"/>
            <a:chExt cx="2209801" cy="152953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ACD4ADDE-730E-18BB-7239-0CF9DF39B8A9}"/>
                </a:ext>
              </a:extLst>
            </p:cNvPr>
            <p:cNvSpPr/>
            <p:nvPr/>
          </p:nvSpPr>
          <p:spPr>
            <a:xfrm>
              <a:off x="3810000" y="1405139"/>
              <a:ext cx="2209797" cy="83744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chum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F9B55917-1D9D-23C9-92D8-D37F334A43D0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endParaRPr lang="en-US" sz="5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BCFDCB1-9AE3-34C4-FE60-8635F056339C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um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663EF28-A917-5DF3-2F20-31A5990192F5}"/>
              </a:ext>
            </a:extLst>
          </p:cNvPr>
          <p:cNvSpPr/>
          <p:nvPr/>
        </p:nvSpPr>
        <p:spPr>
          <a:xfrm>
            <a:off x="5564118" y="6075256"/>
            <a:ext cx="6070060" cy="68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chờ</a:t>
            </a:r>
            <a:r>
              <a:rPr lang="en-US" sz="5400" dirty="0">
                <a:solidFill>
                  <a:schemeClr val="tx1"/>
                </a:solidFill>
                <a:latin typeface="UTM Avo" panose="02040603050506020204" pitchFamily="18" charset="0"/>
              </a:rPr>
              <a:t> - um - chum</a:t>
            </a:r>
          </a:p>
        </p:txBody>
      </p:sp>
    </p:spTree>
    <p:extLst>
      <p:ext uri="{BB962C8B-B14F-4D97-AF65-F5344CB8AC3E}">
        <p14:creationId xmlns:p14="http://schemas.microsoft.com/office/powerpoint/2010/main" val="259755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 animBg="1"/>
      <p:bldP spid="24" grpId="0" animBg="1"/>
      <p:bldP spid="25" grpId="0" animBg="1"/>
      <p:bldP spid="5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52732" y="4464439"/>
            <a:ext cx="4432021" cy="1282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u – p - up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52176" y="2128758"/>
            <a:ext cx="1690255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5400" b="1" dirty="0"/>
              <a:t> </a:t>
            </a:r>
            <a:r>
              <a:rPr lang="en-US" sz="5400" b="1" dirty="0">
                <a:solidFill>
                  <a:srgbClr val="FF0000"/>
                </a:solidFill>
              </a:rPr>
              <a:t>up</a:t>
            </a:r>
            <a:endParaRPr lang="vi-VN" sz="54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73882" y="3022686"/>
            <a:ext cx="789719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5400" b="1" dirty="0"/>
              <a:t>u</a:t>
            </a:r>
            <a:endParaRPr lang="vi-VN" sz="5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454230" y="3034248"/>
            <a:ext cx="872836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b="1" dirty="0"/>
              <a:t>p</a:t>
            </a:r>
            <a:endParaRPr lang="vi-VN" sz="5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4B0F70A-3A42-C32B-4BB4-B7EB3C538C54}"/>
              </a:ext>
            </a:extLst>
          </p:cNvPr>
          <p:cNvSpPr txBox="1"/>
          <p:nvPr/>
        </p:nvSpPr>
        <p:spPr>
          <a:xfrm>
            <a:off x="2266255" y="28898"/>
            <a:ext cx="7696200" cy="221983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>
              <a:lnSpc>
                <a:spcPct val="150000"/>
              </a:lnSpc>
            </a:pP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52: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um - up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小白" panose="0201060103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CE3FE00-1EAC-1276-0934-03D57665B2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736" y="1709333"/>
            <a:ext cx="2703421" cy="17621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AD81030-792E-00EF-B112-80D3EEC4D299}"/>
              </a:ext>
            </a:extLst>
          </p:cNvPr>
          <p:cNvSpPr txBox="1"/>
          <p:nvPr/>
        </p:nvSpPr>
        <p:spPr>
          <a:xfrm>
            <a:off x="8090213" y="3257169"/>
            <a:ext cx="2855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úp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0C8775B-68C3-7194-6C0E-CEFBB69DA438}"/>
              </a:ext>
            </a:extLst>
          </p:cNvPr>
          <p:cNvGrpSpPr/>
          <p:nvPr/>
        </p:nvGrpSpPr>
        <p:grpSpPr>
          <a:xfrm>
            <a:off x="7917112" y="4159044"/>
            <a:ext cx="2976667" cy="1492583"/>
            <a:chOff x="3810000" y="1405139"/>
            <a:chExt cx="2209801" cy="152953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67EF07DA-CE14-9BD0-83DC-15F91377FD99}"/>
                </a:ext>
              </a:extLst>
            </p:cNvPr>
            <p:cNvSpPr/>
            <p:nvPr/>
          </p:nvSpPr>
          <p:spPr>
            <a:xfrm>
              <a:off x="3810000" y="1405139"/>
              <a:ext cx="2209797" cy="83744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búp</a:t>
              </a:r>
              <a:endPara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1782BD3-5CF5-1B3D-ACFE-BA86EC63FE94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1DD15EF3-4AF9-B3D5-1836-B555E7BFBA4C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úp</a:t>
              </a:r>
              <a:endPara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2C8A4ADD-01C2-9607-4797-D221868D25BB}"/>
              </a:ext>
            </a:extLst>
          </p:cNvPr>
          <p:cNvSpPr/>
          <p:nvPr/>
        </p:nvSpPr>
        <p:spPr>
          <a:xfrm>
            <a:off x="6624540" y="5799308"/>
            <a:ext cx="5033337" cy="817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bờ</a:t>
            </a:r>
            <a:r>
              <a:rPr lang="en-US" sz="5400" dirty="0">
                <a:solidFill>
                  <a:schemeClr val="tx1"/>
                </a:solidFill>
                <a:latin typeface="UTM Avo" panose="02040603050506020204" pitchFamily="18" charset="0"/>
              </a:rPr>
              <a:t> - up - </a:t>
            </a:r>
            <a:r>
              <a:rPr lang="en-US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búp</a:t>
            </a:r>
            <a:endParaRPr lang="en-US" sz="5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97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 animBg="1"/>
      <p:bldP spid="24" grpId="0" animBg="1"/>
      <p:bldP spid="25" grpId="0" animBg="1"/>
      <p:bldP spid="11" grpId="0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7915" y="3017288"/>
            <a:ext cx="2202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31545" y="3119550"/>
            <a:ext cx="2855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úp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57797E5-D69E-E70D-D841-723BEFD56131}"/>
              </a:ext>
            </a:extLst>
          </p:cNvPr>
          <p:cNvSpPr txBox="1"/>
          <p:nvPr/>
        </p:nvSpPr>
        <p:spPr>
          <a:xfrm>
            <a:off x="2626384" y="0"/>
            <a:ext cx="6134668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>
              <a:lnSpc>
                <a:spcPct val="150000"/>
              </a:lnSpc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52: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um - up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小白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CC74D02-03DC-572A-644C-6A11D8D77292}"/>
              </a:ext>
            </a:extLst>
          </p:cNvPr>
          <p:cNvSpPr txBox="1"/>
          <p:nvPr/>
        </p:nvSpPr>
        <p:spPr>
          <a:xfrm>
            <a:off x="2198784" y="2285277"/>
            <a:ext cx="15005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FCE3BD6-D9D5-F673-413A-8EC063E84B89}"/>
              </a:ext>
            </a:extLst>
          </p:cNvPr>
          <p:cNvSpPr txBox="1"/>
          <p:nvPr/>
        </p:nvSpPr>
        <p:spPr>
          <a:xfrm>
            <a:off x="8550942" y="2353456"/>
            <a:ext cx="10085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</a:t>
            </a:r>
          </a:p>
        </p:txBody>
      </p:sp>
    </p:spTree>
    <p:extLst>
      <p:ext uri="{BB962C8B-B14F-4D97-AF65-F5344CB8AC3E}">
        <p14:creationId xmlns:p14="http://schemas.microsoft.com/office/powerpoint/2010/main" val="372412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1407</TotalTime>
  <Words>292</Words>
  <Application>Microsoft Office PowerPoint</Application>
  <PresentationFormat>Custom</PresentationFormat>
  <Paragraphs>70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Arial</vt:lpstr>
      <vt:lpstr>UTM Avo</vt:lpstr>
      <vt:lpstr>Calibri Light</vt:lpstr>
      <vt:lpstr>等线</vt:lpstr>
      <vt:lpstr>小白</vt:lpstr>
      <vt:lpstr>Times New Roman</vt:lpstr>
      <vt:lpstr>Calibri</vt:lpstr>
      <vt:lpstr>Microsoft YaHei</vt:lpstr>
      <vt:lpstr>Tahoma</vt:lpstr>
      <vt:lpstr>等线 Light</vt:lpstr>
      <vt:lpstr>字魂17号-萌趣果冻体</vt:lpstr>
      <vt:lpstr>Lato Regular</vt:lpstr>
      <vt:lpstr>字魂7号-温暖童稚体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Administrator</cp:lastModifiedBy>
  <cp:revision>234</cp:revision>
  <dcterms:created xsi:type="dcterms:W3CDTF">2019-03-29T12:25:33Z</dcterms:created>
  <dcterms:modified xsi:type="dcterms:W3CDTF">2023-12-18T08:23:59Z</dcterms:modified>
</cp:coreProperties>
</file>