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media/audio11.wav" ContentType="audio/x-wav"/>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71" r:id="rId2"/>
    <p:sldId id="510" r:id="rId3"/>
    <p:sldId id="511" r:id="rId4"/>
    <p:sldId id="512" r:id="rId5"/>
    <p:sldId id="513" r:id="rId6"/>
    <p:sldId id="514" r:id="rId7"/>
    <p:sldId id="515" r:id="rId8"/>
    <p:sldId id="516" r:id="rId9"/>
    <p:sldId id="324" r:id="rId10"/>
    <p:sldId id="344" r:id="rId11"/>
    <p:sldId id="349" r:id="rId12"/>
    <p:sldId id="350" r:id="rId13"/>
    <p:sldId id="345" r:id="rId14"/>
    <p:sldId id="346" r:id="rId15"/>
    <p:sldId id="348" r:id="rId16"/>
    <p:sldId id="517" r:id="rId17"/>
    <p:sldId id="290" r:id="rId18"/>
    <p:sldId id="291" r:id="rId19"/>
    <p:sldId id="292" r:id="rId20"/>
    <p:sldId id="294" r:id="rId21"/>
    <p:sldId id="334" r:id="rId22"/>
    <p:sldId id="295" r:id="rId23"/>
    <p:sldId id="518" r:id="rId24"/>
    <p:sldId id="519" r:id="rId25"/>
    <p:sldId id="520" r:id="rId26"/>
    <p:sldId id="521" r:id="rId27"/>
    <p:sldId id="522" r:id="rId28"/>
    <p:sldId id="523" r:id="rId29"/>
    <p:sldId id="524" r:id="rId30"/>
    <p:sldId id="525" r:id="rId31"/>
    <p:sldId id="526" r:id="rId32"/>
    <p:sldId id="321" r:id="rId33"/>
    <p:sldId id="339" r:id="rId34"/>
    <p:sldId id="337" r:id="rId35"/>
    <p:sldId id="338" r:id="rId36"/>
    <p:sldId id="333" r:id="rId37"/>
    <p:sldId id="307" r:id="rId38"/>
    <p:sldId id="335" r:id="rId39"/>
    <p:sldId id="354" r:id="rId40"/>
    <p:sldId id="361" r:id="rId41"/>
    <p:sldId id="355" r:id="rId42"/>
    <p:sldId id="356" r:id="rId43"/>
    <p:sldId id="357" r:id="rId44"/>
    <p:sldId id="358" r:id="rId45"/>
    <p:sldId id="359" r:id="rId46"/>
    <p:sldId id="362" r:id="rId47"/>
    <p:sldId id="360" r:id="rId48"/>
  </p:sldIdLst>
  <p:sldSz cx="18288000" cy="10287000"/>
  <p:notesSz cx="6858000" cy="9144000"/>
  <p:embeddedFontLst>
    <p:embeddedFont>
      <p:font typeface="Tw Cen MT" charset="0"/>
      <p:regular r:id="rId50"/>
      <p:bold r:id="rId51"/>
      <p:italic r:id="rId52"/>
      <p:boldItalic r:id="rId53"/>
    </p:embeddedFont>
    <p:embeddedFont>
      <p:font typeface="Calibri" pitchFamily="34" charset="0"/>
      <p:regular r:id="rId54"/>
      <p:bold r:id="rId55"/>
      <p:italic r:id="rId56"/>
      <p:boldItalic r:id="rId57"/>
    </p:embeddedFont>
    <p:embeddedFont>
      <p:font typeface="Forte" charset="0"/>
      <p:regular r:id="rId58"/>
    </p:embeddedFont>
    <p:embeddedFont>
      <p:font typeface="Britannic Bold" charset="0"/>
      <p:regular r:id="rId59"/>
    </p:embeddedFont>
    <p:embeddedFont>
      <p:font typeface=".VnAristote" pitchFamily="34" charset="0"/>
      <p:regular r:id="rId60"/>
    </p:embeddedFont>
    <p:embeddedFont>
      <p:font typeface="宋体" pitchFamily="2" charset="-122"/>
      <p:regular r:id="rId61"/>
    </p:embeddedFont>
    <p:embeddedFont>
      <p:font typeface="Comic Sans MS" pitchFamily="66" charset="0"/>
      <p:regular r:id="rId62"/>
      <p:bold r:id="rId63"/>
      <p:italic r:id="rId64"/>
      <p:boldItalic r:id="rId65"/>
    </p:embeddedFont>
    <p:embeddedFont>
      <p:font typeface="Cooper Black" charset="0"/>
      <p:regular r:id="rId66"/>
    </p:embeddedFont>
    <p:embeddedFont>
      <p:font typeface="Fredoka One" charset="0"/>
      <p:regular r:id="rId67"/>
    </p:embeddedFont>
    <p:embeddedFont>
      <p:font typeface="Gill Sans MT" charset="0"/>
      <p:regular r:id="rId68"/>
      <p:bold r:id="rId69"/>
      <p:italic r:id="rId70"/>
      <p:boldItalic r:id="rId71"/>
    </p:embeddedFont>
    <p:embeddedFont>
      <p:font typeface="Alata" charset="0"/>
      <p:regular r:id="rId72"/>
    </p:embeddedFont>
    <p:embeddedFont>
      <p:font typeface="Aachen" charset="0"/>
      <p:bold r:id="rId73"/>
    </p:embeddedFont>
    <p:embeddedFont>
      <p:font typeface="Goudy Stout" charset="0"/>
      <p:regular r:id="rId74"/>
    </p:embeddedFont>
    <p:embeddedFont>
      <p:font typeface="Rockwell Extra Bold" charset="0"/>
      <p:bold r:id="rId75"/>
    </p:embeddedFont>
    <p:embeddedFont>
      <p:font typeface="Gill Sans Ultra Bold"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CC"/>
    <a:srgbClr val="99FF66"/>
    <a:srgbClr val="3333FF"/>
    <a:srgbClr val="66FFFF"/>
    <a:srgbClr val="009999"/>
    <a:srgbClr val="FFCC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86567" autoAdjust="0"/>
  </p:normalViewPr>
  <p:slideViewPr>
    <p:cSldViewPr>
      <p:cViewPr varScale="1">
        <p:scale>
          <a:sx n="65" d="100"/>
          <a:sy n="65" d="100"/>
        </p:scale>
        <p:origin x="-51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font" Target="fonts/font27.fntdata"/><Relationship Id="rId7" Type="http://schemas.openxmlformats.org/officeDocument/2006/relationships/slide" Target="slides/slide6.xml"/><Relationship Id="rId71"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font" Target="fonts/font25.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pPr/>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pPr/>
              <a:t>‹#›</a:t>
            </a:fld>
            <a:endParaRPr lang="en-US"/>
          </a:p>
        </p:txBody>
      </p:sp>
    </p:spTree>
    <p:extLst>
      <p:ext uri="{BB962C8B-B14F-4D97-AF65-F5344CB8AC3E}">
        <p14:creationId xmlns:p14="http://schemas.microsoft.com/office/powerpoint/2010/main" xmlns=""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pPr/>
              <a:t>13</a:t>
            </a:fld>
            <a:endParaRPr lang="en-US"/>
          </a:p>
        </p:txBody>
      </p:sp>
    </p:spTree>
    <p:extLst>
      <p:ext uri="{BB962C8B-B14F-4D97-AF65-F5344CB8AC3E}">
        <p14:creationId xmlns:p14="http://schemas.microsoft.com/office/powerpoint/2010/main" xmlns="" val="1625250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xmlns="" id="{7C661123-27D9-4B9E-AC23-48AF3E4094BD}"/>
              </a:ext>
            </a:extLst>
          </p:cNvPr>
          <p:cNvSpPr txBox="1">
            <a:spLocks noGrp="1"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1pPr>
            <a:lvl2pPr marL="742950" indent="-28575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2pPr>
            <a:lvl3pPr marL="1143000" indent="-22860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3pPr>
            <a:lvl4pPr marL="1600200" indent="-22860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4pPr>
            <a:lvl5pPr marL="2057400" indent="-22860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9p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fld id="{D278C5CF-C038-4972-B691-400EA3910E05}" type="slidenum">
              <a:rPr kumimoji="0" lang="en-GB"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t>27</a:t>
            </a:fld>
            <a:endParaRPr kumimoji="0" lang="en-GB"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07" name="Rectangle 1">
            <a:extLst>
              <a:ext uri="{FF2B5EF4-FFF2-40B4-BE49-F238E27FC236}">
                <a16:creationId xmlns:a16="http://schemas.microsoft.com/office/drawing/2014/main" xmlns="" id="{B63251AA-386E-40CD-A90A-780AC3969F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8" name="Rectangle 2">
            <a:extLst>
              <a:ext uri="{FF2B5EF4-FFF2-40B4-BE49-F238E27FC236}">
                <a16:creationId xmlns:a16="http://schemas.microsoft.com/office/drawing/2014/main" xmlns="" id="{2B8637B6-3730-4179-A819-8A7D98438C0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numCol="1" anchor="ctr" anchorCtr="0" compatLnSpc="1">
            <a:prstTxWarp prst="textNoShape">
              <a:avLst/>
            </a:prstTxWarp>
          </a:bodyPr>
          <a:lstStyle/>
          <a:p>
            <a:pPr>
              <a:lnSpc>
                <a:spcPct val="107000"/>
              </a:lnSpc>
              <a:spcAft>
                <a:spcPts val="800"/>
              </a:spcAft>
              <a:tabLst>
                <a:tab pos="2969895" algn="ctr"/>
                <a:tab pos="5044440" algn="l"/>
              </a:tabLst>
            </a:pPr>
            <a:r>
              <a:rPr lang="en-US" sz="12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Thanh Yen Tran 0967 255 149 /081 811 4340 </a:t>
            </a:r>
            <a:r>
              <a:rPr lang="en-US" sz="1200" b="1"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zalo</a:t>
            </a:r>
            <a:r>
              <a:rPr lang="en-US" sz="12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FB </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https://www.facebook.com/thanhyentrangiaoandientu</a:t>
            </a:r>
          </a:p>
          <a:p>
            <a:pPr eaLnBrk="1" hangingPunct="1">
              <a:spcBef>
                <a:spcPct val="0"/>
              </a:spcBef>
            </a:pPr>
            <a:endParaRPr lang="es-ES" altLang="es-ES" dirty="0">
              <a:latin typeface="Times New Roman" panose="02020603050405020304" pitchFamily="18" charset="0"/>
            </a:endParaRPr>
          </a:p>
        </p:txBody>
      </p:sp>
    </p:spTree>
    <p:extLst>
      <p:ext uri="{BB962C8B-B14F-4D97-AF65-F5344CB8AC3E}">
        <p14:creationId xmlns:p14="http://schemas.microsoft.com/office/powerpoint/2010/main" xmlns="" val="574566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xmlns="" id="{7C661123-27D9-4B9E-AC23-48AF3E4094BD}"/>
              </a:ext>
            </a:extLst>
          </p:cNvPr>
          <p:cNvSpPr txBox="1">
            <a:spLocks noGrp="1"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1pPr>
            <a:lvl2pPr marL="742950" indent="-28575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2pPr>
            <a:lvl3pPr marL="1143000" indent="-22860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3pPr>
            <a:lvl4pPr marL="1600200" indent="-22860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4pPr>
            <a:lvl5pPr marL="2057400" indent="-22860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9p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fld id="{D278C5CF-C038-4972-B691-400EA3910E05}" type="slidenum">
              <a:rPr kumimoji="0" lang="en-GB"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t>28</a:t>
            </a:fld>
            <a:endParaRPr kumimoji="0" lang="en-GB"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07" name="Rectangle 1">
            <a:extLst>
              <a:ext uri="{FF2B5EF4-FFF2-40B4-BE49-F238E27FC236}">
                <a16:creationId xmlns:a16="http://schemas.microsoft.com/office/drawing/2014/main" xmlns="" id="{B63251AA-386E-40CD-A90A-780AC3969F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8" name="Rectangle 2">
            <a:extLst>
              <a:ext uri="{FF2B5EF4-FFF2-40B4-BE49-F238E27FC236}">
                <a16:creationId xmlns:a16="http://schemas.microsoft.com/office/drawing/2014/main" xmlns="" id="{2B8637B6-3730-4179-A819-8A7D98438C0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numCol="1" anchor="ctr" anchorCtr="0" compatLnSpc="1">
            <a:prstTxWarp prst="textNoShape">
              <a:avLst/>
            </a:prstTxWarp>
          </a:bodyPr>
          <a:lstStyle/>
          <a:p>
            <a:pPr eaLnBrk="1" hangingPunct="1">
              <a:spcBef>
                <a:spcPct val="0"/>
              </a:spcBef>
            </a:pPr>
            <a:endParaRPr lang="es-ES" altLang="es-ES" dirty="0">
              <a:latin typeface="Times New Roman" panose="02020603050405020304" pitchFamily="18" charset="0"/>
            </a:endParaRPr>
          </a:p>
        </p:txBody>
      </p:sp>
    </p:spTree>
    <p:extLst>
      <p:ext uri="{BB962C8B-B14F-4D97-AF65-F5344CB8AC3E}">
        <p14:creationId xmlns:p14="http://schemas.microsoft.com/office/powerpoint/2010/main" xmlns="" val="3542485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xmlns="" id="{7C661123-27D9-4B9E-AC23-48AF3E4094BD}"/>
              </a:ext>
            </a:extLst>
          </p:cNvPr>
          <p:cNvSpPr txBox="1">
            <a:spLocks noGrp="1"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1pPr>
            <a:lvl2pPr marL="742950" indent="-28575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2pPr>
            <a:lvl3pPr marL="1143000" indent="-22860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3pPr>
            <a:lvl4pPr marL="1600200" indent="-22860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4pPr>
            <a:lvl5pPr marL="2057400" indent="-22860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9p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fld id="{D278C5CF-C038-4972-B691-400EA3910E05}" type="slidenum">
              <a:rPr kumimoji="0" lang="en-GB"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t>29</a:t>
            </a:fld>
            <a:endParaRPr kumimoji="0" lang="en-GB"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07" name="Rectangle 1">
            <a:extLst>
              <a:ext uri="{FF2B5EF4-FFF2-40B4-BE49-F238E27FC236}">
                <a16:creationId xmlns:a16="http://schemas.microsoft.com/office/drawing/2014/main" xmlns="" id="{B63251AA-386E-40CD-A90A-780AC3969F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8" name="Rectangle 2">
            <a:extLst>
              <a:ext uri="{FF2B5EF4-FFF2-40B4-BE49-F238E27FC236}">
                <a16:creationId xmlns:a16="http://schemas.microsoft.com/office/drawing/2014/main" xmlns="" id="{2B8637B6-3730-4179-A819-8A7D98438C0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numCol="1" anchor="ctr" anchorCtr="0" compatLnSpc="1">
            <a:prstTxWarp prst="textNoShape">
              <a:avLst/>
            </a:prstTxWarp>
          </a:bodyPr>
          <a:lstStyle/>
          <a:p>
            <a:pPr>
              <a:lnSpc>
                <a:spcPct val="107000"/>
              </a:lnSpc>
              <a:spcAft>
                <a:spcPts val="800"/>
              </a:spcAft>
              <a:tabLst>
                <a:tab pos="2969895" algn="ctr"/>
                <a:tab pos="5044440" algn="l"/>
              </a:tabLst>
            </a:pPr>
            <a:r>
              <a:rPr lang="en-US" sz="12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Thanh Yen Tran 0967 255 149 /081 811 4340 </a:t>
            </a:r>
            <a:r>
              <a:rPr lang="en-US" sz="1200" b="1"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zalo</a:t>
            </a:r>
            <a:r>
              <a:rPr lang="en-US" sz="12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FB </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https://www.facebook.com/thanhyentrangiaoandientu</a:t>
            </a:r>
          </a:p>
          <a:p>
            <a:pPr eaLnBrk="1" hangingPunct="1">
              <a:spcBef>
                <a:spcPct val="0"/>
              </a:spcBef>
            </a:pPr>
            <a:endParaRPr lang="es-ES" altLang="es-ES" dirty="0">
              <a:latin typeface="Times New Roman" panose="02020603050405020304" pitchFamily="18" charset="0"/>
            </a:endParaRPr>
          </a:p>
        </p:txBody>
      </p:sp>
    </p:spTree>
    <p:extLst>
      <p:ext uri="{BB962C8B-B14F-4D97-AF65-F5344CB8AC3E}">
        <p14:creationId xmlns:p14="http://schemas.microsoft.com/office/powerpoint/2010/main" xmlns="" val="2869046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pPr/>
              <a:t>30</a:t>
            </a:fld>
            <a:endParaRPr lang="en-US"/>
          </a:p>
        </p:txBody>
      </p:sp>
    </p:spTree>
    <p:extLst>
      <p:ext uri="{BB962C8B-B14F-4D97-AF65-F5344CB8AC3E}">
        <p14:creationId xmlns:p14="http://schemas.microsoft.com/office/powerpoint/2010/main" xmlns="" val="466893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pPr/>
              <a:t>31</a:t>
            </a:fld>
            <a:endParaRPr lang="en-US"/>
          </a:p>
        </p:txBody>
      </p:sp>
    </p:spTree>
    <p:extLst>
      <p:ext uri="{BB962C8B-B14F-4D97-AF65-F5344CB8AC3E}">
        <p14:creationId xmlns:p14="http://schemas.microsoft.com/office/powerpoint/2010/main" xmlns="" val="466893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pPr/>
              <a:t>32</a:t>
            </a:fld>
            <a:endParaRPr lang="en-US"/>
          </a:p>
        </p:txBody>
      </p:sp>
    </p:spTree>
    <p:extLst>
      <p:ext uri="{BB962C8B-B14F-4D97-AF65-F5344CB8AC3E}">
        <p14:creationId xmlns:p14="http://schemas.microsoft.com/office/powerpoint/2010/main" xmlns="" val="2137123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pPr/>
              <a:t>33</a:t>
            </a:fld>
            <a:endParaRPr lang="en-US"/>
          </a:p>
        </p:txBody>
      </p:sp>
    </p:spTree>
    <p:extLst>
      <p:ext uri="{BB962C8B-B14F-4D97-AF65-F5344CB8AC3E}">
        <p14:creationId xmlns:p14="http://schemas.microsoft.com/office/powerpoint/2010/main" xmlns="" val="1515552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pPr/>
              <a:t>34</a:t>
            </a:fld>
            <a:endParaRPr lang="en-US"/>
          </a:p>
        </p:txBody>
      </p:sp>
    </p:spTree>
    <p:extLst>
      <p:ext uri="{BB962C8B-B14F-4D97-AF65-F5344CB8AC3E}">
        <p14:creationId xmlns:p14="http://schemas.microsoft.com/office/powerpoint/2010/main" xmlns="" val="3266978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pPr/>
              <a:t>35</a:t>
            </a:fld>
            <a:endParaRPr lang="en-US"/>
          </a:p>
        </p:txBody>
      </p:sp>
    </p:spTree>
    <p:extLst>
      <p:ext uri="{BB962C8B-B14F-4D97-AF65-F5344CB8AC3E}">
        <p14:creationId xmlns:p14="http://schemas.microsoft.com/office/powerpoint/2010/main" xmlns="" val="2477920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 Ask questions to help them identify the context (see Input). </a:t>
            </a:r>
          </a:p>
          <a:p>
            <a:r>
              <a:rPr lang="en-US" dirty="0"/>
              <a:t>Step 2: Point at the first character and elicit the question in the first speech bubble (e.g. How does your sister stay healthy?) and the answer in the second speech bubble (She does morning exercise.) as an example. Then write the sentences on the board. Get pupils to say the completed sentences. Repeat the same procedure with other pictures. </a:t>
            </a:r>
          </a:p>
        </p:txBody>
      </p:sp>
      <p:sp>
        <p:nvSpPr>
          <p:cNvPr id="4" name="Slide Number Placeholder 3"/>
          <p:cNvSpPr>
            <a:spLocks noGrp="1"/>
          </p:cNvSpPr>
          <p:nvPr>
            <p:ph type="sldNum" sz="quarter" idx="5"/>
          </p:nvPr>
        </p:nvSpPr>
        <p:spPr/>
        <p:txBody>
          <a:bodyPr/>
          <a:lstStyle/>
          <a:p>
            <a:fld id="{AA2B819D-1A12-4B36-99A6-EA120532125E}" type="slidenum">
              <a:rPr lang="en-US" smtClean="0"/>
              <a:pPr/>
              <a:t>37</a:t>
            </a:fld>
            <a:endParaRPr lang="en-US"/>
          </a:p>
        </p:txBody>
      </p:sp>
    </p:spTree>
    <p:extLst>
      <p:ext uri="{BB962C8B-B14F-4D97-AF65-F5344CB8AC3E}">
        <p14:creationId xmlns:p14="http://schemas.microsoft.com/office/powerpoint/2010/main" xmlns="" val="64112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Pictures a and b and identify the characters and say what they can see in the pictures.</a:t>
            </a:r>
          </a:p>
          <a:p>
            <a:r>
              <a:rPr lang="en-US" dirty="0"/>
              <a:t>Step 2: Have pupils look at Picture a and b and guess what the characters are talking about. Pupils can use Vietnamese, then repeat their responses in English. </a:t>
            </a:r>
          </a:p>
        </p:txBody>
      </p:sp>
      <p:sp>
        <p:nvSpPr>
          <p:cNvPr id="4" name="Slide Number Placeholder 3"/>
          <p:cNvSpPr>
            <a:spLocks noGrp="1"/>
          </p:cNvSpPr>
          <p:nvPr>
            <p:ph type="sldNum" sz="quarter" idx="5"/>
          </p:nvPr>
        </p:nvSpPr>
        <p:spPr/>
        <p:txBody>
          <a:bodyPr/>
          <a:lstStyle/>
          <a:p>
            <a:fld id="{AA2B819D-1A12-4B36-99A6-EA120532125E}" type="slidenum">
              <a:rPr lang="en-US" smtClean="0"/>
              <a:pPr/>
              <a:t>17</a:t>
            </a:fld>
            <a:endParaRPr lang="en-US"/>
          </a:p>
        </p:txBody>
      </p:sp>
    </p:spTree>
    <p:extLst>
      <p:ext uri="{BB962C8B-B14F-4D97-AF65-F5344CB8AC3E}">
        <p14:creationId xmlns:p14="http://schemas.microsoft.com/office/powerpoint/2010/main" xmlns="" val="125196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fruits to choose</a:t>
            </a:r>
          </a:p>
          <a:p>
            <a:r>
              <a:rPr lang="en-US" dirty="0"/>
              <a:t>After</a:t>
            </a:r>
            <a:r>
              <a:rPr lang="en-US" baseline="0" dirty="0"/>
              <a:t> finishing, </a:t>
            </a:r>
            <a:r>
              <a:rPr lang="en-US" dirty="0"/>
              <a:t>click</a:t>
            </a:r>
            <a:r>
              <a:rPr lang="en-US" baseline="0" dirty="0"/>
              <a:t> LUCKY FRUITS to move the next slide</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pPr/>
              <a:t>40</a:t>
            </a:fld>
            <a:endParaRPr lang="en-US"/>
          </a:p>
        </p:txBody>
      </p:sp>
    </p:spTree>
    <p:extLst>
      <p:ext uri="{BB962C8B-B14F-4D97-AF65-F5344CB8AC3E}">
        <p14:creationId xmlns:p14="http://schemas.microsoft.com/office/powerpoint/2010/main" xmlns="" val="3463447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pPr/>
              <a:t>41</a:t>
            </a:fld>
            <a:endParaRPr lang="en-US"/>
          </a:p>
        </p:txBody>
      </p:sp>
    </p:spTree>
    <p:extLst>
      <p:ext uri="{BB962C8B-B14F-4D97-AF65-F5344CB8AC3E}">
        <p14:creationId xmlns:p14="http://schemas.microsoft.com/office/powerpoint/2010/main" xmlns="" val="171681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pPr/>
              <a:t>42</a:t>
            </a:fld>
            <a:endParaRPr lang="en-US"/>
          </a:p>
        </p:txBody>
      </p:sp>
    </p:spTree>
    <p:extLst>
      <p:ext uri="{BB962C8B-B14F-4D97-AF65-F5344CB8AC3E}">
        <p14:creationId xmlns:p14="http://schemas.microsoft.com/office/powerpoint/2010/main" xmlns="" val="734219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pPr/>
              <a:t>43</a:t>
            </a:fld>
            <a:endParaRPr lang="en-US"/>
          </a:p>
        </p:txBody>
      </p:sp>
    </p:spTree>
    <p:extLst>
      <p:ext uri="{BB962C8B-B14F-4D97-AF65-F5344CB8AC3E}">
        <p14:creationId xmlns:p14="http://schemas.microsoft.com/office/powerpoint/2010/main" xmlns="" val="1964144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pPr/>
              <a:t>44</a:t>
            </a:fld>
            <a:endParaRPr lang="en-US"/>
          </a:p>
        </p:txBody>
      </p:sp>
    </p:spTree>
    <p:extLst>
      <p:ext uri="{BB962C8B-B14F-4D97-AF65-F5344CB8AC3E}">
        <p14:creationId xmlns:p14="http://schemas.microsoft.com/office/powerpoint/2010/main" xmlns="" val="3945228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pPr/>
              <a:t>45</a:t>
            </a:fld>
            <a:endParaRPr lang="en-US"/>
          </a:p>
        </p:txBody>
      </p:sp>
    </p:spTree>
    <p:extLst>
      <p:ext uri="{BB962C8B-B14F-4D97-AF65-F5344CB8AC3E}">
        <p14:creationId xmlns:p14="http://schemas.microsoft.com/office/powerpoint/2010/main" xmlns="" val="1956775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pPr/>
              <a:t>46</a:t>
            </a:fld>
            <a:endParaRPr lang="en-US"/>
          </a:p>
        </p:txBody>
      </p:sp>
    </p:spTree>
    <p:extLst>
      <p:ext uri="{BB962C8B-B14F-4D97-AF65-F5344CB8AC3E}">
        <p14:creationId xmlns:p14="http://schemas.microsoft.com/office/powerpoint/2010/main" xmlns="" val="1347847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and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pPr/>
              <a:t>18</a:t>
            </a:fld>
            <a:endParaRPr lang="en-US"/>
          </a:p>
        </p:txBody>
      </p:sp>
    </p:spTree>
    <p:extLst>
      <p:ext uri="{BB962C8B-B14F-4D97-AF65-F5344CB8AC3E}">
        <p14:creationId xmlns:p14="http://schemas.microsoft.com/office/powerpoint/2010/main" xmlns="" val="422062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and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pPr/>
              <a:t>19</a:t>
            </a:fld>
            <a:endParaRPr lang="en-US"/>
          </a:p>
        </p:txBody>
      </p:sp>
    </p:spTree>
    <p:extLst>
      <p:ext uri="{BB962C8B-B14F-4D97-AF65-F5344CB8AC3E}">
        <p14:creationId xmlns:p14="http://schemas.microsoft.com/office/powerpoint/2010/main" xmlns="" val="40798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again, sentence by sentence, for pupils to listen, point to the sentences and repeat. Correct their pronunciation where necessary. </a:t>
            </a:r>
          </a:p>
          <a:p>
            <a:r>
              <a:rPr lang="en-US" dirty="0"/>
              <a:t>Step 5: Draw pupils’ attention to the question How does he stay healthy? and the answers He does morning exercise every day. Explain that they are used to talk about a someone’s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pPr/>
              <a:t>20</a:t>
            </a:fld>
            <a:endParaRPr lang="en-US"/>
          </a:p>
        </p:txBody>
      </p:sp>
    </p:spTree>
    <p:extLst>
      <p:ext uri="{BB962C8B-B14F-4D97-AF65-F5344CB8AC3E}">
        <p14:creationId xmlns:p14="http://schemas.microsoft.com/office/powerpoint/2010/main" xmlns="" val="104779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pictures, say what they can see in the pictures and identify the activities the characters do. </a:t>
            </a:r>
          </a:p>
        </p:txBody>
      </p:sp>
      <p:sp>
        <p:nvSpPr>
          <p:cNvPr id="4" name="Slide Number Placeholder 3"/>
          <p:cNvSpPr>
            <a:spLocks noGrp="1"/>
          </p:cNvSpPr>
          <p:nvPr>
            <p:ph type="sldNum" sz="quarter" idx="5"/>
          </p:nvPr>
        </p:nvSpPr>
        <p:spPr/>
        <p:txBody>
          <a:bodyPr/>
          <a:lstStyle/>
          <a:p>
            <a:fld id="{AA2B819D-1A12-4B36-99A6-EA120532125E}" type="slidenum">
              <a:rPr lang="en-US" smtClean="0"/>
              <a:pPr/>
              <a:t>22</a:t>
            </a:fld>
            <a:endParaRPr lang="en-US"/>
          </a:p>
        </p:txBody>
      </p:sp>
    </p:spTree>
    <p:extLst>
      <p:ext uri="{BB962C8B-B14F-4D97-AF65-F5344CB8AC3E}">
        <p14:creationId xmlns:p14="http://schemas.microsoft.com/office/powerpoint/2010/main" xmlns="" val="63871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xmlns="" id="{4068C7A5-23DA-44DF-91D9-366B5D845BFA}"/>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spcBef>
                <a:spcPct val="30000"/>
              </a:spcBef>
              <a:tabLst>
                <a:tab pos="723900" algn="l"/>
                <a:tab pos="1447800" algn="l"/>
                <a:tab pos="2171700" algn="l"/>
                <a:tab pos="2895600" algn="l"/>
              </a:tabLst>
              <a:defRPr sz="1200">
                <a:solidFill>
                  <a:schemeClr val="tx1"/>
                </a:solidFill>
                <a:latin typeface="Calibri" panose="020F0502020204030204" pitchFamily="34" charset="0"/>
              </a:defRPr>
            </a:lvl1pPr>
            <a:lvl2pPr marL="742950" indent="-285750">
              <a:spcBef>
                <a:spcPct val="30000"/>
              </a:spcBef>
              <a:tabLst>
                <a:tab pos="723900" algn="l"/>
                <a:tab pos="1447800" algn="l"/>
                <a:tab pos="2171700" algn="l"/>
                <a:tab pos="2895600" algn="l"/>
              </a:tabLst>
              <a:defRPr sz="1200">
                <a:solidFill>
                  <a:schemeClr val="tx1"/>
                </a:solidFill>
                <a:latin typeface="Calibri" panose="020F0502020204030204" pitchFamily="34" charset="0"/>
              </a:defRPr>
            </a:lvl2pPr>
            <a:lvl3pPr marL="1143000" indent="-228600">
              <a:spcBef>
                <a:spcPct val="30000"/>
              </a:spcBef>
              <a:tabLst>
                <a:tab pos="723900" algn="l"/>
                <a:tab pos="1447800" algn="l"/>
                <a:tab pos="2171700" algn="l"/>
                <a:tab pos="2895600" algn="l"/>
              </a:tabLst>
              <a:defRPr sz="1200">
                <a:solidFill>
                  <a:schemeClr val="tx1"/>
                </a:solidFill>
                <a:latin typeface="Calibri" panose="020F0502020204030204" pitchFamily="34" charset="0"/>
              </a:defRPr>
            </a:lvl3pPr>
            <a:lvl4pPr marL="1600200" indent="-228600">
              <a:spcBef>
                <a:spcPct val="30000"/>
              </a:spcBef>
              <a:tabLst>
                <a:tab pos="723900" algn="l"/>
                <a:tab pos="1447800" algn="l"/>
                <a:tab pos="2171700" algn="l"/>
                <a:tab pos="2895600" algn="l"/>
              </a:tabLst>
              <a:defRPr sz="1200">
                <a:solidFill>
                  <a:schemeClr val="tx1"/>
                </a:solidFill>
                <a:latin typeface="Calibri" panose="020F0502020204030204" pitchFamily="34" charset="0"/>
              </a:defRPr>
            </a:lvl4pPr>
            <a:lvl5pPr marL="2057400" indent="-228600">
              <a:spcBef>
                <a:spcPct val="30000"/>
              </a:spcBef>
              <a:tabLst>
                <a:tab pos="723900" algn="l"/>
                <a:tab pos="1447800" algn="l"/>
                <a:tab pos="2171700" algn="l"/>
                <a:tab pos="2895600" algn="l"/>
              </a:tabLst>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Wingdings" panose="05000000000000000000" pitchFamily="2" charset="2"/>
              <a:buNone/>
              <a:tabLst>
                <a:tab pos="723900" algn="l"/>
                <a:tab pos="1447800" algn="l"/>
                <a:tab pos="2171700" algn="l"/>
                <a:tab pos="2895600" algn="l"/>
              </a:tabLst>
              <a:defRPr/>
            </a:pPr>
            <a:fld id="{1B0C8CDE-E2D4-474D-B156-70BE7715F922}" type="slidenum">
              <a:rPr kumimoji="0" lang="en-GB"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457200" rtl="0" eaLnBrk="1" fontAlgn="base" latinLnBrk="0" hangingPunct="1">
                <a:lnSpc>
                  <a:spcPct val="100000"/>
                </a:lnSpc>
                <a:spcBef>
                  <a:spcPct val="0"/>
                </a:spcBef>
                <a:spcAft>
                  <a:spcPct val="0"/>
                </a:spcAft>
                <a:buClrTx/>
                <a:buSzTx/>
                <a:buFont typeface="Wingdings" panose="05000000000000000000" pitchFamily="2" charset="2"/>
                <a:buNone/>
                <a:tabLst>
                  <a:tab pos="723900" algn="l"/>
                  <a:tab pos="1447800" algn="l"/>
                  <a:tab pos="2171700" algn="l"/>
                  <a:tab pos="2895600" algn="l"/>
                </a:tabLst>
                <a:defRPr/>
              </a:pPr>
              <a:t>24</a:t>
            </a:fld>
            <a:endParaRPr kumimoji="0" lang="en-GB"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363" name="Rectangle 1">
            <a:extLst>
              <a:ext uri="{FF2B5EF4-FFF2-40B4-BE49-F238E27FC236}">
                <a16:creationId xmlns:a16="http://schemas.microsoft.com/office/drawing/2014/main" xmlns="" id="{593992C8-B8C4-47E2-8C99-12616F94DF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4" name="Rectangle 2">
            <a:extLst>
              <a:ext uri="{FF2B5EF4-FFF2-40B4-BE49-F238E27FC236}">
                <a16:creationId xmlns:a16="http://schemas.microsoft.com/office/drawing/2014/main" xmlns="" id="{24F65F09-0139-4975-8836-B95ED4EFED61}"/>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numCol="1" anchor="ctr" anchorCtr="0" compatLnSpc="1">
            <a:prstTxWarp prst="textNoShape">
              <a:avLst/>
            </a:prstTxWarp>
          </a:bodyPr>
          <a:lstStyle/>
          <a:p>
            <a:pPr eaLnBrk="1" hangingPunct="1">
              <a:spcBef>
                <a:spcPct val="0"/>
              </a:spcBef>
            </a:pPr>
            <a:endParaRPr lang="es-ES" altLang="es-ES" dirty="0">
              <a:latin typeface="Times New Roman" panose="02020603050405020304" pitchFamily="18" charset="0"/>
            </a:endParaRPr>
          </a:p>
        </p:txBody>
      </p:sp>
    </p:spTree>
    <p:extLst>
      <p:ext uri="{BB962C8B-B14F-4D97-AF65-F5344CB8AC3E}">
        <p14:creationId xmlns:p14="http://schemas.microsoft.com/office/powerpoint/2010/main" xmlns="" val="2656311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xmlns="" id="{0DEDCB58-EEBD-4C1D-BDF0-85E25BD595BB}"/>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spcBef>
                <a:spcPct val="30000"/>
              </a:spcBef>
              <a:tabLst>
                <a:tab pos="723900" algn="l"/>
                <a:tab pos="1447800" algn="l"/>
                <a:tab pos="2171700" algn="l"/>
                <a:tab pos="2895600" algn="l"/>
              </a:tabLst>
              <a:defRPr sz="1200">
                <a:solidFill>
                  <a:schemeClr val="tx1"/>
                </a:solidFill>
                <a:latin typeface="Calibri" panose="020F0502020204030204" pitchFamily="34" charset="0"/>
              </a:defRPr>
            </a:lvl1pPr>
            <a:lvl2pPr marL="742950" indent="-285750">
              <a:spcBef>
                <a:spcPct val="30000"/>
              </a:spcBef>
              <a:tabLst>
                <a:tab pos="723900" algn="l"/>
                <a:tab pos="1447800" algn="l"/>
                <a:tab pos="2171700" algn="l"/>
                <a:tab pos="2895600" algn="l"/>
              </a:tabLst>
              <a:defRPr sz="1200">
                <a:solidFill>
                  <a:schemeClr val="tx1"/>
                </a:solidFill>
                <a:latin typeface="Calibri" panose="020F0502020204030204" pitchFamily="34" charset="0"/>
              </a:defRPr>
            </a:lvl2pPr>
            <a:lvl3pPr marL="1143000" indent="-228600">
              <a:spcBef>
                <a:spcPct val="30000"/>
              </a:spcBef>
              <a:tabLst>
                <a:tab pos="723900" algn="l"/>
                <a:tab pos="1447800" algn="l"/>
                <a:tab pos="2171700" algn="l"/>
                <a:tab pos="2895600" algn="l"/>
              </a:tabLst>
              <a:defRPr sz="1200">
                <a:solidFill>
                  <a:schemeClr val="tx1"/>
                </a:solidFill>
                <a:latin typeface="Calibri" panose="020F0502020204030204" pitchFamily="34" charset="0"/>
              </a:defRPr>
            </a:lvl3pPr>
            <a:lvl4pPr marL="1600200" indent="-228600">
              <a:spcBef>
                <a:spcPct val="30000"/>
              </a:spcBef>
              <a:tabLst>
                <a:tab pos="723900" algn="l"/>
                <a:tab pos="1447800" algn="l"/>
                <a:tab pos="2171700" algn="l"/>
                <a:tab pos="2895600" algn="l"/>
              </a:tabLst>
              <a:defRPr sz="1200">
                <a:solidFill>
                  <a:schemeClr val="tx1"/>
                </a:solidFill>
                <a:latin typeface="Calibri" panose="020F0502020204030204" pitchFamily="34" charset="0"/>
              </a:defRPr>
            </a:lvl4pPr>
            <a:lvl5pPr marL="2057400" indent="-228600">
              <a:spcBef>
                <a:spcPct val="30000"/>
              </a:spcBef>
              <a:tabLst>
                <a:tab pos="723900" algn="l"/>
                <a:tab pos="1447800" algn="l"/>
                <a:tab pos="2171700" algn="l"/>
                <a:tab pos="2895600" algn="l"/>
              </a:tabLst>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Wingdings" panose="05000000000000000000" pitchFamily="2" charset="2"/>
              <a:buNone/>
              <a:tabLst>
                <a:tab pos="723900" algn="l"/>
                <a:tab pos="1447800" algn="l"/>
                <a:tab pos="2171700" algn="l"/>
                <a:tab pos="2895600" algn="l"/>
              </a:tabLst>
              <a:defRPr/>
            </a:pPr>
            <a:fld id="{84856322-0CC4-49BB-9143-34B75EDC65BA}" type="slidenum">
              <a:rPr kumimoji="0" lang="en-GB"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457200" rtl="0" eaLnBrk="1" fontAlgn="base" latinLnBrk="0" hangingPunct="1">
                <a:lnSpc>
                  <a:spcPct val="100000"/>
                </a:lnSpc>
                <a:spcBef>
                  <a:spcPct val="0"/>
                </a:spcBef>
                <a:spcAft>
                  <a:spcPct val="0"/>
                </a:spcAft>
                <a:buClrTx/>
                <a:buSzTx/>
                <a:buFont typeface="Wingdings" panose="05000000000000000000" pitchFamily="2" charset="2"/>
                <a:buNone/>
                <a:tabLst>
                  <a:tab pos="723900" algn="l"/>
                  <a:tab pos="1447800" algn="l"/>
                  <a:tab pos="2171700" algn="l"/>
                  <a:tab pos="2895600" algn="l"/>
                </a:tabLst>
                <a:defRPr/>
              </a:pPr>
              <a:t>25</a:t>
            </a:fld>
            <a:endParaRPr kumimoji="0" lang="en-GB"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11" name="Rectangle 1">
            <a:extLst>
              <a:ext uri="{FF2B5EF4-FFF2-40B4-BE49-F238E27FC236}">
                <a16:creationId xmlns:a16="http://schemas.microsoft.com/office/drawing/2014/main" xmlns="" id="{FEA2095E-A52F-41DC-88FA-A062481A8F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12" name="Rectangle 2">
            <a:extLst>
              <a:ext uri="{FF2B5EF4-FFF2-40B4-BE49-F238E27FC236}">
                <a16:creationId xmlns:a16="http://schemas.microsoft.com/office/drawing/2014/main" xmlns="" id="{1CACD946-C172-4134-AD28-4D81922CB05C}"/>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numCol="1" anchor="ctr" anchorCtr="0" compatLnSpc="1">
            <a:prstTxWarp prst="textNoShape">
              <a:avLst/>
            </a:prstTxWarp>
          </a:bodyPr>
          <a:lstStyle/>
          <a:p>
            <a:pPr>
              <a:lnSpc>
                <a:spcPct val="107000"/>
              </a:lnSpc>
              <a:spcAft>
                <a:spcPts val="800"/>
              </a:spcAft>
              <a:tabLst>
                <a:tab pos="2969895" algn="ctr"/>
                <a:tab pos="5044440" algn="l"/>
              </a:tabLst>
            </a:pPr>
            <a:r>
              <a:rPr lang="en-US" sz="12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Thanh Yen Tran 0967 255 149 /081 811 4340 </a:t>
            </a:r>
            <a:r>
              <a:rPr lang="en-US" sz="1200" b="1"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zalo</a:t>
            </a:r>
            <a:r>
              <a:rPr lang="en-US" sz="12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FB </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https://www.facebook.com/thanhyentrangiaoandientu</a:t>
            </a:r>
          </a:p>
          <a:p>
            <a:pPr eaLnBrk="1" hangingPunct="1">
              <a:spcBef>
                <a:spcPct val="0"/>
              </a:spcBef>
            </a:pPr>
            <a:endParaRPr lang="es-ES" altLang="es-ES" dirty="0">
              <a:latin typeface="Times New Roman" panose="02020603050405020304" pitchFamily="18" charset="0"/>
            </a:endParaRPr>
          </a:p>
        </p:txBody>
      </p:sp>
    </p:spTree>
    <p:extLst>
      <p:ext uri="{BB962C8B-B14F-4D97-AF65-F5344CB8AC3E}">
        <p14:creationId xmlns:p14="http://schemas.microsoft.com/office/powerpoint/2010/main" xmlns="" val="1597281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xmlns="" id="{7C661123-27D9-4B9E-AC23-48AF3E4094BD}"/>
              </a:ext>
            </a:extLst>
          </p:cNvPr>
          <p:cNvSpPr txBox="1">
            <a:spLocks noGrp="1"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1pPr>
            <a:lvl2pPr marL="742950" indent="-28575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2pPr>
            <a:lvl3pPr marL="1143000" indent="-22860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3pPr>
            <a:lvl4pPr marL="1600200" indent="-22860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4pPr>
            <a:lvl5pPr marL="2057400" indent="-228600" defTabSz="449263">
              <a:spcBef>
                <a:spcPct val="30000"/>
              </a:spcBef>
              <a:tabLst>
                <a:tab pos="723900" algn="l"/>
                <a:tab pos="1447800" algn="l"/>
                <a:tab pos="2171700" algn="l"/>
                <a:tab pos="28956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9p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fld id="{D278C5CF-C038-4972-B691-400EA3910E05}" type="slidenum">
              <a:rPr kumimoji="0" lang="en-GB"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t>26</a:t>
            </a:fld>
            <a:endParaRPr kumimoji="0" lang="en-GB"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07" name="Rectangle 1">
            <a:extLst>
              <a:ext uri="{FF2B5EF4-FFF2-40B4-BE49-F238E27FC236}">
                <a16:creationId xmlns:a16="http://schemas.microsoft.com/office/drawing/2014/main" xmlns="" id="{B63251AA-386E-40CD-A90A-780AC3969F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8" name="Rectangle 2">
            <a:extLst>
              <a:ext uri="{FF2B5EF4-FFF2-40B4-BE49-F238E27FC236}">
                <a16:creationId xmlns:a16="http://schemas.microsoft.com/office/drawing/2014/main" xmlns="" id="{2B8637B6-3730-4179-A819-8A7D98438C0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numCol="1" anchor="ctr" anchorCtr="0" compatLnSpc="1">
            <a:prstTxWarp prst="textNoShape">
              <a:avLst/>
            </a:prstTxWarp>
          </a:bodyPr>
          <a:lstStyle/>
          <a:p>
            <a:pPr eaLnBrk="1" hangingPunct="1">
              <a:spcBef>
                <a:spcPct val="0"/>
              </a:spcBef>
            </a:pPr>
            <a:endParaRPr lang="es-ES" altLang="es-ES" dirty="0">
              <a:latin typeface="Times New Roman" panose="02020603050405020304" pitchFamily="18" charset="0"/>
            </a:endParaRPr>
          </a:p>
        </p:txBody>
      </p:sp>
    </p:spTree>
    <p:extLst>
      <p:ext uri="{BB962C8B-B14F-4D97-AF65-F5344CB8AC3E}">
        <p14:creationId xmlns:p14="http://schemas.microsoft.com/office/powerpoint/2010/main" xmlns="" val="1237934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1828804" y="2867030"/>
            <a:ext cx="15440027" cy="2150270"/>
          </a:xfrm>
        </p:spPr>
        <p:txBody>
          <a:bodyPr/>
          <a:lstStyle/>
          <a:p>
            <a:r>
              <a:rPr lang="es-ES"/>
              <a:t>Haga clic para modificar el estilo de título del patrón</a:t>
            </a:r>
          </a:p>
        </p:txBody>
      </p:sp>
      <p:sp>
        <p:nvSpPr>
          <p:cNvPr id="3" name="Date Placeholder 2">
            <a:extLst>
              <a:ext uri="{FF2B5EF4-FFF2-40B4-BE49-F238E27FC236}">
                <a16:creationId xmlns:a16="http://schemas.microsoft.com/office/drawing/2014/main" xmlns="" id="{C2F00D2B-99F8-47B6-A347-8882060D2FB4}"/>
              </a:ext>
            </a:extLst>
          </p:cNvPr>
          <p:cNvSpPr>
            <a:spLocks noGrp="1" noChangeArrowheads="1"/>
          </p:cNvSpPr>
          <p:nvPr>
            <p:ph type="dt" idx="10"/>
          </p:nvPr>
        </p:nvSpPr>
        <p:spPr/>
        <p:txBody>
          <a:bodyPr/>
          <a:lstStyle>
            <a:lvl1pPr defTabSz="1371566" fontAlgn="auto">
              <a:spcBef>
                <a:spcPts val="0"/>
              </a:spcBef>
              <a:spcAft>
                <a:spcPts val="0"/>
              </a:spcAft>
              <a:buClrTx/>
              <a:defRPr/>
            </a:lvl1pPr>
          </a:lstStyle>
          <a:p>
            <a:pPr>
              <a:defRPr/>
            </a:pPr>
            <a:endParaRPr lang="es-ES"/>
          </a:p>
        </p:txBody>
      </p:sp>
      <p:sp>
        <p:nvSpPr>
          <p:cNvPr id="4" name="Footer Placeholder 3">
            <a:extLst>
              <a:ext uri="{FF2B5EF4-FFF2-40B4-BE49-F238E27FC236}">
                <a16:creationId xmlns:a16="http://schemas.microsoft.com/office/drawing/2014/main" xmlns="" id="{DF0890E3-1FA4-43F9-B071-0C4C44D85922}"/>
              </a:ext>
            </a:extLst>
          </p:cNvPr>
          <p:cNvSpPr>
            <a:spLocks noGrp="1" noChangeArrowheads="1"/>
          </p:cNvSpPr>
          <p:nvPr>
            <p:ph type="ftr" idx="11"/>
          </p:nvPr>
        </p:nvSpPr>
        <p:spPr/>
        <p:txBody>
          <a:bodyPr/>
          <a:lstStyle>
            <a:lvl1pPr defTabSz="1371566" fontAlgn="auto">
              <a:spcBef>
                <a:spcPts val="0"/>
              </a:spcBef>
              <a:spcAft>
                <a:spcPts val="0"/>
              </a:spcAft>
              <a:buClrTx/>
              <a:defRPr/>
            </a:lvl1pPr>
          </a:lstStyle>
          <a:p>
            <a:pPr>
              <a:defRPr/>
            </a:pPr>
            <a:endParaRPr lang="es-ES"/>
          </a:p>
        </p:txBody>
      </p:sp>
      <p:sp>
        <p:nvSpPr>
          <p:cNvPr id="5" name="Slide Number Placeholder 4">
            <a:extLst>
              <a:ext uri="{FF2B5EF4-FFF2-40B4-BE49-F238E27FC236}">
                <a16:creationId xmlns:a16="http://schemas.microsoft.com/office/drawing/2014/main" xmlns="" id="{CAF2E05B-5B4B-46D3-AA63-76096D28AB0C}"/>
              </a:ext>
            </a:extLst>
          </p:cNvPr>
          <p:cNvSpPr>
            <a:spLocks noGrp="1" noChangeArrowheads="1"/>
          </p:cNvSpPr>
          <p:nvPr>
            <p:ph type="sldNum" idx="12"/>
          </p:nvPr>
        </p:nvSpPr>
        <p:spPr/>
        <p:txBody>
          <a:bodyPr/>
          <a:lstStyle>
            <a:lvl1pPr>
              <a:defRPr/>
            </a:lvl1pPr>
          </a:lstStyle>
          <a:p>
            <a:fld id="{639484BF-40EA-43D9-9B1E-C43985B3DAFC}" type="slidenum">
              <a:rPr lang="es-ES" altLang="es-ES"/>
              <a:pPr/>
              <a:t>‹#›</a:t>
            </a:fld>
            <a:endParaRPr lang="es-ES" altLang="es-ES"/>
          </a:p>
        </p:txBody>
      </p:sp>
    </p:spTree>
    <p:extLst>
      <p:ext uri="{BB962C8B-B14F-4D97-AF65-F5344CB8AC3E}">
        <p14:creationId xmlns:p14="http://schemas.microsoft.com/office/powerpoint/2010/main" xmlns="" val="216552869"/>
      </p:ext>
    </p:extLst>
  </p:cSld>
  <p:clrMapOvr>
    <a:masterClrMapping/>
  </p:clrMapOvr>
  <p:transition spd="slow">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wav"/></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8.png"/><Relationship Id="rId18" Type="http://schemas.openxmlformats.org/officeDocument/2006/relationships/image" Target="../media/image49.svg"/><Relationship Id="rId3" Type="http://schemas.openxmlformats.org/officeDocument/2006/relationships/image" Target="../media/image33.png"/><Relationship Id="rId21" Type="http://schemas.openxmlformats.org/officeDocument/2006/relationships/image" Target="../media/image42.png"/><Relationship Id="rId7" Type="http://schemas.openxmlformats.org/officeDocument/2006/relationships/image" Target="../media/image35.png"/><Relationship Id="rId12" Type="http://schemas.openxmlformats.org/officeDocument/2006/relationships/image" Target="../media/image43.svg"/><Relationship Id="rId17" Type="http://schemas.openxmlformats.org/officeDocument/2006/relationships/image" Target="../media/image40.png"/><Relationship Id="rId2" Type="http://schemas.openxmlformats.org/officeDocument/2006/relationships/image" Target="../media/image32.png"/><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37.png"/><Relationship Id="rId24" Type="http://schemas.openxmlformats.org/officeDocument/2006/relationships/image" Target="../media/image55.svg"/><Relationship Id="rId5" Type="http://schemas.openxmlformats.org/officeDocument/2006/relationships/image" Target="../media/image34.png"/><Relationship Id="rId15" Type="http://schemas.openxmlformats.org/officeDocument/2006/relationships/image" Target="../media/image39.png"/><Relationship Id="rId23" Type="http://schemas.openxmlformats.org/officeDocument/2006/relationships/image" Target="../media/image43.png"/><Relationship Id="rId10" Type="http://schemas.openxmlformats.org/officeDocument/2006/relationships/image" Target="../media/image41.svg"/><Relationship Id="rId19" Type="http://schemas.openxmlformats.org/officeDocument/2006/relationships/image" Target="../media/image41.png"/><Relationship Id="rId4" Type="http://schemas.openxmlformats.org/officeDocument/2006/relationships/image" Target="../media/image35.svg"/><Relationship Id="rId9" Type="http://schemas.openxmlformats.org/officeDocument/2006/relationships/image" Target="../media/image36.png"/><Relationship Id="rId14" Type="http://schemas.openxmlformats.org/officeDocument/2006/relationships/image" Target="../media/image45.svg"/><Relationship Id="rId22" Type="http://schemas.openxmlformats.org/officeDocument/2006/relationships/image" Target="../media/image53.sv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5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5.svg"/><Relationship Id="rId4" Type="http://schemas.openxmlformats.org/officeDocument/2006/relationships/image" Target="../media/image33.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png"/><Relationship Id="rId7" Type="http://schemas.openxmlformats.org/officeDocument/2006/relationships/image" Target="../media/image4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5.svg"/><Relationship Id="rId4" Type="http://schemas.openxmlformats.org/officeDocument/2006/relationships/image" Target="../media/image33.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1.wav"/><Relationship Id="rId7" Type="http://schemas.openxmlformats.org/officeDocument/2006/relationships/image" Target="../media/image61.svg"/><Relationship Id="rId12"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9.svg"/><Relationship Id="rId5" Type="http://schemas.openxmlformats.org/officeDocument/2006/relationships/image" Target="../media/image32.png"/><Relationship Id="rId10" Type="http://schemas.openxmlformats.org/officeDocument/2006/relationships/image" Target="../media/image48.png"/><Relationship Id="rId4" Type="http://schemas.openxmlformats.org/officeDocument/2006/relationships/audio" Target="../media/audio5.wav"/><Relationship Id="rId9" Type="http://schemas.openxmlformats.org/officeDocument/2006/relationships/image" Target="../media/image45.sv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audio" Target="../media/audio5.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61.svg"/><Relationship Id="rId4" Type="http://schemas.openxmlformats.org/officeDocument/2006/relationships/image" Target="../media/image32.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5.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57.svg"/><Relationship Id="rId5" Type="http://schemas.openxmlformats.org/officeDocument/2006/relationships/image" Target="../media/image46.png"/><Relationship Id="rId10" Type="http://schemas.openxmlformats.org/officeDocument/2006/relationships/image" Target="../media/image44.png"/><Relationship Id="rId4" Type="http://schemas.openxmlformats.org/officeDocument/2006/relationships/image" Target="../media/image32.png"/><Relationship Id="rId9" Type="http://schemas.openxmlformats.org/officeDocument/2006/relationships/image" Target="../media/image66.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7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69.svg"/><Relationship Id="rId10" Type="http://schemas.openxmlformats.org/officeDocument/2006/relationships/image" Target="../media/image74.svg"/><Relationship Id="rId4" Type="http://schemas.openxmlformats.org/officeDocument/2006/relationships/image" Target="../media/image55.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media" Target="../media/media1.mp3"/><Relationship Id="rId3" Type="http://schemas.openxmlformats.org/officeDocument/2006/relationships/notesSlide" Target="../notesSlides/notesSlide3.xml"/><Relationship Id="rId7" Type="http://schemas.openxmlformats.org/officeDocument/2006/relationships/image" Target="../media/image69.svg"/><Relationship Id="rId12" Type="http://schemas.openxmlformats.org/officeDocument/2006/relationships/image" Target="../media/image74.svg"/><Relationship Id="rId2" Type="http://schemas.openxmlformats.org/officeDocument/2006/relationships/slideLayout" Target="../slideLayouts/slideLayout7.xml"/><Relationship Id="rId1" Type="http://schemas.openxmlformats.org/officeDocument/2006/relationships/video" Target="NULL" TargetMode="External"/><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1.pn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71.svg"/><Relationship Id="rId1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media" Target="../media/media2.mp3"/><Relationship Id="rId3" Type="http://schemas.openxmlformats.org/officeDocument/2006/relationships/notesSlide" Target="../notesSlides/notesSlide4.xml"/><Relationship Id="rId7" Type="http://schemas.openxmlformats.org/officeDocument/2006/relationships/image" Target="../media/image69.svg"/><Relationship Id="rId12" Type="http://schemas.openxmlformats.org/officeDocument/2006/relationships/image" Target="../media/image74.svg"/><Relationship Id="rId2" Type="http://schemas.openxmlformats.org/officeDocument/2006/relationships/slideLayout" Target="../slideLayouts/slideLayout7.xml"/><Relationship Id="rId1" Type="http://schemas.openxmlformats.org/officeDocument/2006/relationships/video" Target="NULL" TargetMode="External"/><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71.svg"/><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10" Type="http://schemas.openxmlformats.org/officeDocument/2006/relationships/image" Target="../media/image8.gif"/><Relationship Id="rId4" Type="http://schemas.openxmlformats.org/officeDocument/2006/relationships/image" Target="../media/image4.gif"/><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media" Target="../media/media3.mp3"/><Relationship Id="rId3" Type="http://schemas.openxmlformats.org/officeDocument/2006/relationships/notesSlide" Target="../notesSlides/notesSlide5.xml"/><Relationship Id="rId7" Type="http://schemas.openxmlformats.org/officeDocument/2006/relationships/image" Target="../media/image69.svg"/><Relationship Id="rId12" Type="http://schemas.openxmlformats.org/officeDocument/2006/relationships/image" Target="../media/image74.svg"/><Relationship Id="rId2" Type="http://schemas.openxmlformats.org/officeDocument/2006/relationships/slideLayout" Target="../slideLayouts/slideLayout7.xml"/><Relationship Id="rId1" Type="http://schemas.openxmlformats.org/officeDocument/2006/relationships/video" Target="NULL" TargetMode="External"/><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3.pn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71.svg"/><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 Id="rId9" Type="http://schemas.openxmlformats.org/officeDocument/2006/relationships/image" Target="../media/image32.sv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8.svg"/><Relationship Id="rId18" Type="http://schemas.openxmlformats.org/officeDocument/2006/relationships/image" Target="../media/image71.png"/><Relationship Id="rId3" Type="http://schemas.openxmlformats.org/officeDocument/2006/relationships/notesSlide" Target="../notesSlides/notesSlide6.xml"/><Relationship Id="rId7" Type="http://schemas.openxmlformats.org/officeDocument/2006/relationships/image" Target="../media/image82.svg"/><Relationship Id="rId12" Type="http://schemas.openxmlformats.org/officeDocument/2006/relationships/image" Target="../media/image68.png"/><Relationship Id="rId17" Type="http://schemas.openxmlformats.org/officeDocument/2006/relationships/image" Target="../media/image70.png"/><Relationship Id="rId2" Type="http://schemas.openxmlformats.org/officeDocument/2006/relationships/slideLayout" Target="../slideLayouts/slideLayout7.xml"/><Relationship Id="rId16" Type="http://schemas.openxmlformats.org/officeDocument/2006/relationships/image" Target="../media/image69.png"/><Relationship Id="rId1" Type="http://schemas.openxmlformats.org/officeDocument/2006/relationships/video" Target="NULL" TargetMode="External"/><Relationship Id="rId11" Type="http://schemas.openxmlformats.org/officeDocument/2006/relationships/image" Target="../media/image86.svg"/><Relationship Id="rId5" Type="http://schemas.openxmlformats.org/officeDocument/2006/relationships/image" Target="../media/image65.png"/><Relationship Id="rId15" Type="http://schemas.openxmlformats.org/officeDocument/2006/relationships/image" Target="../media/image60.png"/><Relationship Id="rId10" Type="http://schemas.openxmlformats.org/officeDocument/2006/relationships/image" Target="../media/image67.png"/><Relationship Id="rId19" Type="http://schemas.openxmlformats.org/officeDocument/2006/relationships/image" Target="../media/image72.png"/><Relationship Id="rId4" Type="http://schemas.openxmlformats.org/officeDocument/2006/relationships/image" Target="../media/image64.png"/><Relationship Id="rId9" Type="http://schemas.openxmlformats.org/officeDocument/2006/relationships/image" Target="../media/image84.svg"/><Relationship Id="rId14" Type="http://schemas.microsoft.com/office/2007/relationships/media" Target="../media/media4.mp3"/></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 Id="rId9" Type="http://schemas.openxmlformats.org/officeDocument/2006/relationships/image" Target="../media/image32.svg"/></Relationships>
</file>

<file path=ppt/slides/_rels/slide24.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audio" Target="../media/audio7.wav"/><Relationship Id="rId21" Type="http://schemas.openxmlformats.org/officeDocument/2006/relationships/image" Target="../media/image89.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9.xml"/><Relationship Id="rId16" Type="http://schemas.openxmlformats.org/officeDocument/2006/relationships/image" Target="../media/image86.pn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audio" Target="../media/audio9.wav"/><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100.svg"/><Relationship Id="rId4" Type="http://schemas.openxmlformats.org/officeDocument/2006/relationships/audio" Target="../media/audio8.wav"/><Relationship Id="rId9" Type="http://schemas.openxmlformats.org/officeDocument/2006/relationships/image" Target="../media/image79.png"/><Relationship Id="rId1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90.png"/><Relationship Id="rId3" Type="http://schemas.openxmlformats.org/officeDocument/2006/relationships/audio" Target="../media/audio7.wav"/><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10.xml"/><Relationship Id="rId16" Type="http://schemas.openxmlformats.org/officeDocument/2006/relationships/image" Target="../media/image86.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audio" Target="../media/audio9.wav"/><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73.png"/><Relationship Id="rId4" Type="http://schemas.openxmlformats.org/officeDocument/2006/relationships/audio" Target="../media/audio8.wav"/><Relationship Id="rId9" Type="http://schemas.openxmlformats.org/officeDocument/2006/relationships/image" Target="../media/image79.png"/><Relationship Id="rId1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91.png"/><Relationship Id="rId3" Type="http://schemas.openxmlformats.org/officeDocument/2006/relationships/audio" Target="../media/audio7.wav"/><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11.xml"/><Relationship Id="rId16" Type="http://schemas.openxmlformats.org/officeDocument/2006/relationships/image" Target="../media/image86.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audio" Target="../media/audio9.wav"/><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73.png"/><Relationship Id="rId4" Type="http://schemas.openxmlformats.org/officeDocument/2006/relationships/audio" Target="../media/audio8.wav"/><Relationship Id="rId9" Type="http://schemas.openxmlformats.org/officeDocument/2006/relationships/image" Target="../media/image79.png"/><Relationship Id="rId14"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92.png"/><Relationship Id="rId3" Type="http://schemas.openxmlformats.org/officeDocument/2006/relationships/audio" Target="../media/audio7.wav"/><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12.xml"/><Relationship Id="rId16" Type="http://schemas.openxmlformats.org/officeDocument/2006/relationships/image" Target="../media/image86.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audio" Target="../media/audio9.wav"/><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73.png"/><Relationship Id="rId4" Type="http://schemas.openxmlformats.org/officeDocument/2006/relationships/audio" Target="../media/audio8.wav"/><Relationship Id="rId9" Type="http://schemas.openxmlformats.org/officeDocument/2006/relationships/image" Target="../media/image79.png"/><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5.wav"/><Relationship Id="rId7"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8.png"/><Relationship Id="rId10" Type="http://schemas.openxmlformats.org/officeDocument/2006/relationships/image" Target="../media/image69.png"/><Relationship Id="rId4" Type="http://schemas.openxmlformats.org/officeDocument/2006/relationships/image" Target="../media/image93.pn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3.png"/><Relationship Id="rId3" Type="http://schemas.openxmlformats.org/officeDocument/2006/relationships/audio" Target="../media/audio5.wav"/><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02.png"/><Relationship Id="rId5" Type="http://schemas.openxmlformats.org/officeDocument/2006/relationships/image" Target="../media/image98.png"/><Relationship Id="rId15" Type="http://schemas.openxmlformats.org/officeDocument/2006/relationships/image" Target="../media/image104.png"/><Relationship Id="rId10" Type="http://schemas.openxmlformats.org/officeDocument/2006/relationships/image" Target="../media/image103.svg"/><Relationship Id="rId4" Type="http://schemas.openxmlformats.org/officeDocument/2006/relationships/image" Target="../media/image99.png"/><Relationship Id="rId9" Type="http://schemas.openxmlformats.org/officeDocument/2006/relationships/image" Target="../media/image101.png"/><Relationship Id="rId14" Type="http://schemas.openxmlformats.org/officeDocument/2006/relationships/image" Target="../media/image107.svg"/></Relationships>
</file>

<file path=ppt/slides/_rels/slide33.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97.png"/><Relationship Id="rId3" Type="http://schemas.openxmlformats.org/officeDocument/2006/relationships/audio" Target="../media/audio5.wav"/><Relationship Id="rId7" Type="http://schemas.openxmlformats.org/officeDocument/2006/relationships/image" Target="../media/image94.png"/><Relationship Id="rId12" Type="http://schemas.openxmlformats.org/officeDocument/2006/relationships/image" Target="../media/image115.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96.png"/><Relationship Id="rId5" Type="http://schemas.openxmlformats.org/officeDocument/2006/relationships/image" Target="../media/image98.png"/><Relationship Id="rId15" Type="http://schemas.openxmlformats.org/officeDocument/2006/relationships/image" Target="../media/image70.png"/><Relationship Id="rId10" Type="http://schemas.openxmlformats.org/officeDocument/2006/relationships/image" Target="../media/image113.svg"/><Relationship Id="rId4" Type="http://schemas.openxmlformats.org/officeDocument/2006/relationships/image" Target="../media/image93.png"/><Relationship Id="rId9" Type="http://schemas.openxmlformats.org/officeDocument/2006/relationships/image" Target="../media/image95.png"/><Relationship Id="rId14" Type="http://schemas.openxmlformats.org/officeDocument/2006/relationships/image" Target="../media/image117.svg"/></Relationships>
</file>

<file path=ppt/slides/_rels/slide34.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97.png"/><Relationship Id="rId3" Type="http://schemas.openxmlformats.org/officeDocument/2006/relationships/audio" Target="../media/audio5.wav"/><Relationship Id="rId7" Type="http://schemas.openxmlformats.org/officeDocument/2006/relationships/image" Target="../media/image94.png"/><Relationship Id="rId12" Type="http://schemas.openxmlformats.org/officeDocument/2006/relationships/image" Target="../media/image11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96.png"/><Relationship Id="rId5" Type="http://schemas.openxmlformats.org/officeDocument/2006/relationships/image" Target="../media/image98.png"/><Relationship Id="rId15" Type="http://schemas.openxmlformats.org/officeDocument/2006/relationships/image" Target="../media/image71.png"/><Relationship Id="rId10" Type="http://schemas.openxmlformats.org/officeDocument/2006/relationships/image" Target="../media/image113.svg"/><Relationship Id="rId4" Type="http://schemas.openxmlformats.org/officeDocument/2006/relationships/image" Target="../media/image93.png"/><Relationship Id="rId9" Type="http://schemas.openxmlformats.org/officeDocument/2006/relationships/image" Target="../media/image95.png"/><Relationship Id="rId14" Type="http://schemas.openxmlformats.org/officeDocument/2006/relationships/image" Target="../media/image117.svg"/></Relationships>
</file>

<file path=ppt/slides/_rels/slide35.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97.png"/><Relationship Id="rId3" Type="http://schemas.openxmlformats.org/officeDocument/2006/relationships/audio" Target="../media/audio5.wav"/><Relationship Id="rId7" Type="http://schemas.openxmlformats.org/officeDocument/2006/relationships/image" Target="../media/image94.png"/><Relationship Id="rId12" Type="http://schemas.openxmlformats.org/officeDocument/2006/relationships/image" Target="../media/image115.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96.png"/><Relationship Id="rId5" Type="http://schemas.openxmlformats.org/officeDocument/2006/relationships/image" Target="../media/image98.png"/><Relationship Id="rId15" Type="http://schemas.openxmlformats.org/officeDocument/2006/relationships/image" Target="../media/image72.png"/><Relationship Id="rId10" Type="http://schemas.openxmlformats.org/officeDocument/2006/relationships/image" Target="../media/image113.svg"/><Relationship Id="rId4" Type="http://schemas.openxmlformats.org/officeDocument/2006/relationships/image" Target="../media/image93.png"/><Relationship Id="rId9" Type="http://schemas.openxmlformats.org/officeDocument/2006/relationships/image" Target="../media/image95.png"/><Relationship Id="rId14" Type="http://schemas.openxmlformats.org/officeDocument/2006/relationships/image" Target="../media/image117.svg"/></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 Id="rId9" Type="http://schemas.openxmlformats.org/officeDocument/2006/relationships/image" Target="../media/image32.svg"/></Relationships>
</file>

<file path=ppt/slides/_rels/slide37.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5.wav"/><Relationship Id="rId7" Type="http://schemas.openxmlformats.org/officeDocument/2006/relationships/image" Target="../media/image107.png"/><Relationship Id="rId12"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09.png"/><Relationship Id="rId5" Type="http://schemas.openxmlformats.org/officeDocument/2006/relationships/image" Target="../media/image106.png"/><Relationship Id="rId10" Type="http://schemas.openxmlformats.org/officeDocument/2006/relationships/image" Target="../media/image124.svg"/><Relationship Id="rId4" Type="http://schemas.openxmlformats.org/officeDocument/2006/relationships/image" Target="../media/image105.png"/><Relationship Id="rId9" Type="http://schemas.openxmlformats.org/officeDocument/2006/relationships/image" Target="../media/image108.png"/></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 Id="rId9" Type="http://schemas.openxmlformats.org/officeDocument/2006/relationships/image" Target="../media/image32.svg"/></Relationships>
</file>

<file path=ppt/slides/_rels/slide3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2.png"/><Relationship Id="rId7" Type="http://schemas.openxmlformats.org/officeDocument/2006/relationships/image" Target="../media/image132.sv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36.svg"/><Relationship Id="rId5" Type="http://schemas.openxmlformats.org/officeDocument/2006/relationships/image" Target="../media/image113.png"/><Relationship Id="rId10" Type="http://schemas.openxmlformats.org/officeDocument/2006/relationships/image" Target="../media/image116.png"/><Relationship Id="rId4" Type="http://schemas.openxmlformats.org/officeDocument/2006/relationships/image" Target="../media/image130.svg"/><Relationship Id="rId9" Type="http://schemas.openxmlformats.org/officeDocument/2006/relationships/image" Target="../media/image134.svg"/></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40.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140.svg"/><Relationship Id="rId18" Type="http://schemas.openxmlformats.org/officeDocument/2006/relationships/image" Target="../media/image143.svg"/><Relationship Id="rId3" Type="http://schemas.openxmlformats.org/officeDocument/2006/relationships/image" Target="../media/image111.jpeg"/><Relationship Id="rId21" Type="http://schemas.openxmlformats.org/officeDocument/2006/relationships/image" Target="../media/image145.sv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0.png"/><Relationship Id="rId2" Type="http://schemas.openxmlformats.org/officeDocument/2006/relationships/notesSlide" Target="../notesSlides/notesSlide20.xml"/><Relationship Id="rId16" Type="http://schemas.openxmlformats.org/officeDocument/2006/relationships/slide" Target="slide43.xml"/><Relationship Id="rId20"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slide" Target="slide47.xml"/><Relationship Id="rId11" Type="http://schemas.openxmlformats.org/officeDocument/2006/relationships/slide" Target="slide42.xml"/><Relationship Id="rId24" Type="http://schemas.openxmlformats.org/officeDocument/2006/relationships/image" Target="../media/image147.svg"/><Relationship Id="rId5" Type="http://schemas.openxmlformats.org/officeDocument/2006/relationships/image" Target="../media/image130.svg"/><Relationship Id="rId15" Type="http://schemas.openxmlformats.org/officeDocument/2006/relationships/image" Target="../media/image119.png"/><Relationship Id="rId23" Type="http://schemas.openxmlformats.org/officeDocument/2006/relationships/image" Target="../media/image122.png"/><Relationship Id="rId10" Type="http://schemas.openxmlformats.org/officeDocument/2006/relationships/image" Target="../media/image138.svg"/><Relationship Id="rId19" Type="http://schemas.openxmlformats.org/officeDocument/2006/relationships/slide" Target="slide44.xml"/><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slide" Target="slide45.xml"/><Relationship Id="rId22" Type="http://schemas.openxmlformats.org/officeDocument/2006/relationships/slide" Target="slide46.xml"/></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audio" Target="../media/audio5.wav"/><Relationship Id="rId7" Type="http://schemas.openxmlformats.org/officeDocument/2006/relationships/image" Target="../media/image138.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slide" Target="slide40.xml"/><Relationship Id="rId4" Type="http://schemas.openxmlformats.org/officeDocument/2006/relationships/image" Target="../media/image111.jpeg"/><Relationship Id="rId9" Type="http://schemas.openxmlformats.org/officeDocument/2006/relationships/image" Target="../media/image125.png"/></Relationships>
</file>

<file path=ppt/slides/_rels/slide4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audio" Target="../media/audio2.wav"/><Relationship Id="rId7" Type="http://schemas.openxmlformats.org/officeDocument/2006/relationships/image" Target="../media/image140.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slide" Target="slide40.xml"/><Relationship Id="rId4" Type="http://schemas.openxmlformats.org/officeDocument/2006/relationships/image" Target="../media/image111.jpeg"/><Relationship Id="rId9" Type="http://schemas.openxmlformats.org/officeDocument/2006/relationships/image" Target="../media/image127.gif"/></Relationships>
</file>

<file path=ppt/slides/_rels/slide4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audio" Target="../media/audio5.wav"/><Relationship Id="rId7" Type="http://schemas.openxmlformats.org/officeDocument/2006/relationships/image" Target="../media/image143.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slide" Target="slide40.xml"/><Relationship Id="rId4" Type="http://schemas.openxmlformats.org/officeDocument/2006/relationships/image" Target="../media/image111.jpeg"/><Relationship Id="rId9" Type="http://schemas.openxmlformats.org/officeDocument/2006/relationships/image" Target="../media/image129.png"/></Relationships>
</file>

<file path=ppt/slides/_rels/slide4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audio" Target="../media/audio5.wav"/><Relationship Id="rId7" Type="http://schemas.openxmlformats.org/officeDocument/2006/relationships/image" Target="../media/image145.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slide" Target="slide40.xml"/><Relationship Id="rId4" Type="http://schemas.openxmlformats.org/officeDocument/2006/relationships/image" Target="../media/image111.jpeg"/><Relationship Id="rId9" Type="http://schemas.openxmlformats.org/officeDocument/2006/relationships/image" Target="../media/image131.png"/></Relationships>
</file>

<file path=ppt/slides/_rels/slide4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audio" Target="../media/audio5.wav"/><Relationship Id="rId7"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slide" Target="slide40.xml"/><Relationship Id="rId4" Type="http://schemas.openxmlformats.org/officeDocument/2006/relationships/image" Target="../media/image111.jpeg"/></Relationships>
</file>

<file path=ppt/slides/_rels/slide46.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audio" Target="../media/audio2.wav"/><Relationship Id="rId7"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slide" Target="slide40.xml"/><Relationship Id="rId5" Type="http://schemas.openxmlformats.org/officeDocument/2006/relationships/image" Target="../media/image124.png"/><Relationship Id="rId4" Type="http://schemas.openxmlformats.org/officeDocument/2006/relationships/image" Target="../media/image111.jpeg"/><Relationship Id="rId9" Type="http://schemas.openxmlformats.org/officeDocument/2006/relationships/image" Target="../media/image127.gif"/></Relationships>
</file>

<file path=ppt/slides/_rels/slide4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2.png"/><Relationship Id="rId7" Type="http://schemas.openxmlformats.org/officeDocument/2006/relationships/image" Target="../media/image132.sv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36.svg"/><Relationship Id="rId5" Type="http://schemas.openxmlformats.org/officeDocument/2006/relationships/image" Target="../media/image113.png"/><Relationship Id="rId10" Type="http://schemas.openxmlformats.org/officeDocument/2006/relationships/image" Target="../media/image116.png"/><Relationship Id="rId4" Type="http://schemas.openxmlformats.org/officeDocument/2006/relationships/image" Target="../media/image130.svg"/><Relationship Id="rId9" Type="http://schemas.openxmlformats.org/officeDocument/2006/relationships/image" Target="../media/image134.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13"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29.png"/><Relationship Id="rId12" Type="http://schemas.openxmlformats.org/officeDocument/2006/relationships/image" Target="../media/image1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0.png"/><Relationship Id="rId10"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xmlns="" val="342645131"/>
      </p:ext>
    </p:extLst>
  </p:cSld>
  <p:clrMapOvr>
    <a:masterClrMapping/>
  </p:clrMapOvr>
  <mc:AlternateContent xmlns:mc="http://schemas.openxmlformats.org/markup-compatibility/2006">
    <mc:Choice xmlns:p14="http://schemas.microsoft.com/office/powerpoint/2010/main" xmlns="" Requires="p14">
      <p:transition spd="slow" p14:dur="1500">
        <p:random/>
        <p:sndAc>
          <p:stSnd>
            <p:snd r:embed="rId4" name="chimes.wav"/>
          </p:stSnd>
        </p:sndAc>
      </p:transition>
    </mc:Choice>
    <mc:Fallback>
      <p:transition spd="slow">
        <p:random/>
        <p:sndAc>
          <p:stSnd>
            <p:snd r:embed="rId2"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745228" cy="10286999"/>
          </a:xfrm>
          <a:prstGeom prst="rect">
            <a:avLst/>
          </a:prstGeom>
        </p:spPr>
      </p:pic>
      <p:sp>
        <p:nvSpPr>
          <p:cNvPr id="2" name="Freeform 2"/>
          <p:cNvSpPr/>
          <p:nvPr/>
        </p:nvSpPr>
        <p:spPr>
          <a:xfrm rot="-5048595">
            <a:off x="5748531" y="-2085281"/>
            <a:ext cx="13891591" cy="12919003"/>
          </a:xfrm>
          <a:custGeom>
            <a:avLst/>
            <a:gdLst/>
            <a:ahLst/>
            <a:cxnLst/>
            <a:rect l="l" t="t" r="r" b="b"/>
            <a:pathLst>
              <a:path w="13891591" h="12919003">
                <a:moveTo>
                  <a:pt x="0" y="0"/>
                </a:moveTo>
                <a:lnTo>
                  <a:pt x="13891591" y="0"/>
                </a:lnTo>
                <a:lnTo>
                  <a:pt x="13891591" y="12919004"/>
                </a:lnTo>
                <a:lnTo>
                  <a:pt x="0" y="12919004"/>
                </a:lnTo>
                <a:lnTo>
                  <a:pt x="0" y="0"/>
                </a:lnTo>
                <a:close/>
              </a:path>
            </a:pathLst>
          </a:custGeom>
          <a:blipFill>
            <a:blip r:embed="rId3">
              <a:extLst>
                <a:ext uri="{96DAC541-7B7A-43D3-8B79-37D633B846F1}">
                  <asvg:svgBlip xmlns:asvg="http://schemas.microsoft.com/office/drawing/2016/SVG/main" xmlns="" r:embed="rId4"/>
                </a:ext>
              </a:extLst>
            </a:blip>
            <a:stretch>
              <a:fillRect l="-52809" b="-39255"/>
            </a:stretch>
          </a:blipFill>
        </p:spPr>
        <p:txBody>
          <a:bodyPr/>
          <a:lstStyle/>
          <a:p>
            <a:endParaRPr lang="en-US"/>
          </a:p>
        </p:txBody>
      </p:sp>
      <p:sp>
        <p:nvSpPr>
          <p:cNvPr id="3" name="Freeform 3"/>
          <p:cNvSpPr/>
          <p:nvPr/>
        </p:nvSpPr>
        <p:spPr>
          <a:xfrm>
            <a:off x="12425774" y="3054899"/>
            <a:ext cx="3455654" cy="2388721"/>
          </a:xfrm>
          <a:custGeom>
            <a:avLst/>
            <a:gdLst/>
            <a:ahLst/>
            <a:cxnLst/>
            <a:rect l="l" t="t" r="r" b="b"/>
            <a:pathLst>
              <a:path w="4833527" h="3341176">
                <a:moveTo>
                  <a:pt x="0" y="0"/>
                </a:moveTo>
                <a:lnTo>
                  <a:pt x="4833527" y="0"/>
                </a:lnTo>
                <a:lnTo>
                  <a:pt x="4833527" y="3341175"/>
                </a:lnTo>
                <a:lnTo>
                  <a:pt x="0" y="3341175"/>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4"/>
          <p:cNvSpPr/>
          <p:nvPr/>
        </p:nvSpPr>
        <p:spPr>
          <a:xfrm>
            <a:off x="12897958" y="5835309"/>
            <a:ext cx="3087850" cy="3199844"/>
          </a:xfrm>
          <a:custGeom>
            <a:avLst/>
            <a:gdLst/>
            <a:ahLst/>
            <a:cxnLst/>
            <a:rect l="l" t="t" r="r" b="b"/>
            <a:pathLst>
              <a:path w="3087850" h="3199844">
                <a:moveTo>
                  <a:pt x="0" y="0"/>
                </a:moveTo>
                <a:lnTo>
                  <a:pt x="3087850" y="0"/>
                </a:lnTo>
                <a:lnTo>
                  <a:pt x="3087850" y="3199844"/>
                </a:lnTo>
                <a:lnTo>
                  <a:pt x="0" y="31998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5" name="Freeform 5"/>
          <p:cNvSpPr/>
          <p:nvPr/>
        </p:nvSpPr>
        <p:spPr>
          <a:xfrm rot="1177491">
            <a:off x="8928063" y="911079"/>
            <a:ext cx="3199257" cy="4114800"/>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 name="Freeform 6"/>
          <p:cNvSpPr/>
          <p:nvPr/>
        </p:nvSpPr>
        <p:spPr>
          <a:xfrm>
            <a:off x="10688629" y="8076976"/>
            <a:ext cx="2693273" cy="3447390"/>
          </a:xfrm>
          <a:custGeom>
            <a:avLst/>
            <a:gdLst/>
            <a:ahLst/>
            <a:cxnLst/>
            <a:rect l="l" t="t" r="r" b="b"/>
            <a:pathLst>
              <a:path w="2693273" h="3447390">
                <a:moveTo>
                  <a:pt x="0" y="0"/>
                </a:moveTo>
                <a:lnTo>
                  <a:pt x="2693274" y="0"/>
                </a:lnTo>
                <a:lnTo>
                  <a:pt x="2693274" y="3447390"/>
                </a:lnTo>
                <a:lnTo>
                  <a:pt x="0" y="3447390"/>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7" name="Freeform 7"/>
          <p:cNvSpPr/>
          <p:nvPr/>
        </p:nvSpPr>
        <p:spPr>
          <a:xfrm>
            <a:off x="14505098" y="8730380"/>
            <a:ext cx="3782902" cy="2666946"/>
          </a:xfrm>
          <a:custGeom>
            <a:avLst/>
            <a:gdLst/>
            <a:ahLst/>
            <a:cxnLst/>
            <a:rect l="l" t="t" r="r" b="b"/>
            <a:pathLst>
              <a:path w="3782902" h="2666946">
                <a:moveTo>
                  <a:pt x="0" y="0"/>
                </a:moveTo>
                <a:lnTo>
                  <a:pt x="3782902" y="0"/>
                </a:lnTo>
                <a:lnTo>
                  <a:pt x="3782902" y="2666946"/>
                </a:lnTo>
                <a:lnTo>
                  <a:pt x="0" y="266694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8" name="Freeform 8"/>
          <p:cNvSpPr/>
          <p:nvPr/>
        </p:nvSpPr>
        <p:spPr>
          <a:xfrm>
            <a:off x="11684045" y="-800391"/>
            <a:ext cx="2427826" cy="2902835"/>
          </a:xfrm>
          <a:custGeom>
            <a:avLst/>
            <a:gdLst/>
            <a:ahLst/>
            <a:cxnLst/>
            <a:rect l="l" t="t" r="r" b="b"/>
            <a:pathLst>
              <a:path w="2427826" h="2902835">
                <a:moveTo>
                  <a:pt x="0" y="0"/>
                </a:moveTo>
                <a:lnTo>
                  <a:pt x="2427826" y="0"/>
                </a:lnTo>
                <a:lnTo>
                  <a:pt x="2427826" y="2902836"/>
                </a:lnTo>
                <a:lnTo>
                  <a:pt x="0" y="2902836"/>
                </a:lnTo>
                <a:lnTo>
                  <a:pt x="0" y="0"/>
                </a:lnTo>
                <a:close/>
              </a:path>
            </a:pathLst>
          </a:custGeom>
          <a:blipFill>
            <a:blip r:embed="rId15" cstate="print">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9" name="Freeform 9"/>
          <p:cNvSpPr/>
          <p:nvPr/>
        </p:nvSpPr>
        <p:spPr>
          <a:xfrm>
            <a:off x="16396549" y="5684950"/>
            <a:ext cx="2348679" cy="2207759"/>
          </a:xfrm>
          <a:custGeom>
            <a:avLst/>
            <a:gdLst/>
            <a:ahLst/>
            <a:cxnLst/>
            <a:rect l="l" t="t" r="r" b="b"/>
            <a:pathLst>
              <a:path w="2348679" h="2207759">
                <a:moveTo>
                  <a:pt x="0" y="0"/>
                </a:moveTo>
                <a:lnTo>
                  <a:pt x="2348679" y="0"/>
                </a:lnTo>
                <a:lnTo>
                  <a:pt x="2348679" y="2207759"/>
                </a:lnTo>
                <a:lnTo>
                  <a:pt x="0" y="2207759"/>
                </a:lnTo>
                <a:lnTo>
                  <a:pt x="0" y="0"/>
                </a:lnTo>
                <a:close/>
              </a:path>
            </a:pathLst>
          </a:custGeom>
          <a:blipFill>
            <a:blip r:embed="rId17" cstate="print">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0" name="Freeform 10"/>
          <p:cNvSpPr/>
          <p:nvPr/>
        </p:nvSpPr>
        <p:spPr>
          <a:xfrm>
            <a:off x="16232665" y="2307389"/>
            <a:ext cx="1824892" cy="2393301"/>
          </a:xfrm>
          <a:custGeom>
            <a:avLst/>
            <a:gdLst/>
            <a:ahLst/>
            <a:cxnLst/>
            <a:rect l="l" t="t" r="r" b="b"/>
            <a:pathLst>
              <a:path w="1824892" h="2393301">
                <a:moveTo>
                  <a:pt x="0" y="0"/>
                </a:moveTo>
                <a:lnTo>
                  <a:pt x="1824892" y="0"/>
                </a:lnTo>
                <a:lnTo>
                  <a:pt x="1824892" y="2393301"/>
                </a:lnTo>
                <a:lnTo>
                  <a:pt x="0" y="2393301"/>
                </a:lnTo>
                <a:lnTo>
                  <a:pt x="0" y="0"/>
                </a:lnTo>
                <a:close/>
              </a:path>
            </a:pathLst>
          </a:custGeom>
          <a:blipFill>
            <a:blip r:embed="rId19" cstate="print">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1" name="Freeform 11"/>
          <p:cNvSpPr/>
          <p:nvPr/>
        </p:nvSpPr>
        <p:spPr>
          <a:xfrm>
            <a:off x="13868744" y="54882"/>
            <a:ext cx="2572193" cy="2830474"/>
          </a:xfrm>
          <a:custGeom>
            <a:avLst/>
            <a:gdLst/>
            <a:ahLst/>
            <a:cxnLst/>
            <a:rect l="l" t="t" r="r" b="b"/>
            <a:pathLst>
              <a:path w="2572193" h="2830474">
                <a:moveTo>
                  <a:pt x="0" y="0"/>
                </a:moveTo>
                <a:lnTo>
                  <a:pt x="2572193" y="0"/>
                </a:lnTo>
                <a:lnTo>
                  <a:pt x="2572193" y="2830474"/>
                </a:lnTo>
                <a:lnTo>
                  <a:pt x="0" y="2830474"/>
                </a:lnTo>
                <a:lnTo>
                  <a:pt x="0" y="0"/>
                </a:lnTo>
                <a:close/>
              </a:path>
            </a:pathLst>
          </a:custGeom>
          <a:blipFill>
            <a:blip r:embed="rId21" cstate="print">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12" name="Freeform 12"/>
          <p:cNvSpPr/>
          <p:nvPr/>
        </p:nvSpPr>
        <p:spPr>
          <a:xfrm>
            <a:off x="9552981" y="5443620"/>
            <a:ext cx="3172419" cy="2454659"/>
          </a:xfrm>
          <a:custGeom>
            <a:avLst/>
            <a:gdLst/>
            <a:ahLst/>
            <a:cxnLst/>
            <a:rect l="l" t="t" r="r" b="b"/>
            <a:pathLst>
              <a:path w="3172419" h="2454659">
                <a:moveTo>
                  <a:pt x="0" y="0"/>
                </a:moveTo>
                <a:lnTo>
                  <a:pt x="3172418" y="0"/>
                </a:lnTo>
                <a:lnTo>
                  <a:pt x="3172418" y="2454659"/>
                </a:lnTo>
                <a:lnTo>
                  <a:pt x="0" y="2454659"/>
                </a:lnTo>
                <a:lnTo>
                  <a:pt x="0" y="0"/>
                </a:lnTo>
                <a:close/>
              </a:path>
            </a:pathLst>
          </a:custGeom>
          <a:blipFill>
            <a:blip r:embed="rId23" cstate="print">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13" name="TextBox 13"/>
          <p:cNvSpPr txBox="1"/>
          <p:nvPr/>
        </p:nvSpPr>
        <p:spPr>
          <a:xfrm>
            <a:off x="543710" y="3809802"/>
            <a:ext cx="9594828" cy="2667397"/>
          </a:xfrm>
          <a:prstGeom prst="rect">
            <a:avLst/>
          </a:prstGeom>
        </p:spPr>
        <p:txBody>
          <a:bodyPr wrap="square" lIns="0" tIns="0" rIns="0" bIns="0" rtlCol="0" anchor="t">
            <a:spAutoFit/>
          </a:bodyPr>
          <a:lstStyle/>
          <a:p>
            <a:pPr>
              <a:lnSpc>
                <a:spcPts val="10402"/>
              </a:lnSpc>
            </a:pPr>
            <a:r>
              <a:rPr lang="en-US" sz="9813" b="1" dirty="0">
                <a:solidFill>
                  <a:srgbClr val="00B050"/>
                </a:solidFill>
                <a:latin typeface="Comic Sans MS" panose="030F0702030302020204" pitchFamily="66" charset="0"/>
              </a:rPr>
              <a:t>Healthy and</a:t>
            </a:r>
          </a:p>
          <a:p>
            <a:pPr>
              <a:lnSpc>
                <a:spcPts val="10402"/>
              </a:lnSpc>
            </a:pPr>
            <a:r>
              <a:rPr lang="en-US" sz="9813" b="1" dirty="0">
                <a:solidFill>
                  <a:srgbClr val="00B050"/>
                </a:solidFill>
                <a:latin typeface="Comic Sans MS" panose="030F0702030302020204" pitchFamily="66" charset="0"/>
              </a:rPr>
              <a:t>unhealthy food</a:t>
            </a:r>
          </a:p>
        </p:txBody>
      </p:sp>
    </p:spTree>
    <p:extLst>
      <p:ext uri="{BB962C8B-B14F-4D97-AF65-F5344CB8AC3E}">
        <p14:creationId xmlns:p14="http://schemas.microsoft.com/office/powerpoint/2010/main" xmlns="" val="30494482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745228" cy="10286999"/>
          </a:xfrm>
          <a:prstGeom prst="rect">
            <a:avLst/>
          </a:prstGeom>
        </p:spPr>
      </p:pic>
      <p:sp>
        <p:nvSpPr>
          <p:cNvPr id="2" name="Freeform 2"/>
          <p:cNvSpPr/>
          <p:nvPr/>
        </p:nvSpPr>
        <p:spPr>
          <a:xfrm rot="637628">
            <a:off x="3688628" y="-7320310"/>
            <a:ext cx="24306792" cy="27415197"/>
          </a:xfrm>
          <a:custGeom>
            <a:avLst/>
            <a:gdLst/>
            <a:ahLst/>
            <a:cxnLst/>
            <a:rect l="l" t="t" r="r" b="b"/>
            <a:pathLst>
              <a:path w="23094804" h="27415197">
                <a:moveTo>
                  <a:pt x="0" y="0"/>
                </a:moveTo>
                <a:lnTo>
                  <a:pt x="23094804" y="0"/>
                </a:lnTo>
                <a:lnTo>
                  <a:pt x="23094804" y="27415197"/>
                </a:lnTo>
                <a:lnTo>
                  <a:pt x="0" y="27415197"/>
                </a:lnTo>
                <a:lnTo>
                  <a:pt x="0" y="0"/>
                </a:lnTo>
                <a:close/>
              </a:path>
            </a:pathLst>
          </a:custGeom>
          <a:blipFill>
            <a:blip r:embed="rId4">
              <a:extLst>
                <a:ext uri="{96DAC541-7B7A-43D3-8B79-37D633B846F1}">
                  <asvg:svgBlip xmlns:asvg="http://schemas.microsoft.com/office/drawing/2016/SVG/main" xmlns="" r:embed="rId5"/>
                </a:ext>
              </a:extLst>
            </a:blip>
            <a:stretch>
              <a:fillRect r="-40067"/>
            </a:stretch>
          </a:blipFill>
        </p:spPr>
        <p:txBody>
          <a:bodyPr/>
          <a:lstStyle/>
          <a:p>
            <a:endParaRPr lang="en-US"/>
          </a:p>
        </p:txBody>
      </p:sp>
      <p:sp>
        <p:nvSpPr>
          <p:cNvPr id="3" name="TextBox 3"/>
          <p:cNvSpPr txBox="1"/>
          <p:nvPr/>
        </p:nvSpPr>
        <p:spPr>
          <a:xfrm>
            <a:off x="0" y="1941983"/>
            <a:ext cx="5135588" cy="6403035"/>
          </a:xfrm>
          <a:prstGeom prst="rect">
            <a:avLst/>
          </a:prstGeom>
        </p:spPr>
        <p:txBody>
          <a:bodyPr lIns="0" tIns="0" rIns="0" bIns="0" rtlCol="0" anchor="t">
            <a:spAutoFit/>
          </a:bodyPr>
          <a:lstStyle/>
          <a:p>
            <a:pPr algn="ctr">
              <a:lnSpc>
                <a:spcPct val="150000"/>
              </a:lnSpc>
            </a:pPr>
            <a:r>
              <a:rPr lang="en-US" sz="9600" b="1" dirty="0">
                <a:solidFill>
                  <a:srgbClr val="009999"/>
                </a:solidFill>
                <a:latin typeface="Comic Sans MS" panose="030F0702030302020204" pitchFamily="66" charset="0"/>
              </a:rPr>
              <a:t>What's </a:t>
            </a:r>
          </a:p>
          <a:p>
            <a:pPr algn="ctr">
              <a:lnSpc>
                <a:spcPct val="150000"/>
              </a:lnSpc>
            </a:pPr>
            <a:r>
              <a:rPr lang="en-US" sz="9600" b="1" dirty="0">
                <a:solidFill>
                  <a:srgbClr val="009999"/>
                </a:solidFill>
                <a:latin typeface="Comic Sans MS" panose="030F0702030302020204" pitchFamily="66" charset="0"/>
              </a:rPr>
              <a:t>healthy </a:t>
            </a:r>
          </a:p>
          <a:p>
            <a:pPr algn="ctr">
              <a:lnSpc>
                <a:spcPct val="150000"/>
              </a:lnSpc>
            </a:pPr>
            <a:r>
              <a:rPr lang="en-US" sz="9600" b="1" dirty="0">
                <a:solidFill>
                  <a:srgbClr val="009999"/>
                </a:solidFill>
                <a:latin typeface="Comic Sans MS" panose="030F0702030302020204" pitchFamily="66" charset="0"/>
              </a:rPr>
              <a:t>food?</a:t>
            </a:r>
          </a:p>
        </p:txBody>
      </p:sp>
      <p:sp>
        <p:nvSpPr>
          <p:cNvPr id="4" name="Freeform 4"/>
          <p:cNvSpPr/>
          <p:nvPr/>
        </p:nvSpPr>
        <p:spPr>
          <a:xfrm rot="-2973863">
            <a:off x="15922449" y="2447449"/>
            <a:ext cx="4468470" cy="4513606"/>
          </a:xfrm>
          <a:custGeom>
            <a:avLst/>
            <a:gdLst/>
            <a:ahLst/>
            <a:cxnLst/>
            <a:rect l="l" t="t" r="r" b="b"/>
            <a:pathLst>
              <a:path w="4468470" h="4513606">
                <a:moveTo>
                  <a:pt x="0" y="0"/>
                </a:moveTo>
                <a:lnTo>
                  <a:pt x="4468470" y="0"/>
                </a:lnTo>
                <a:lnTo>
                  <a:pt x="4468470" y="4513606"/>
                </a:lnTo>
                <a:lnTo>
                  <a:pt x="0" y="45136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rot="-939421">
            <a:off x="15065330" y="6978901"/>
            <a:ext cx="5138067" cy="5324421"/>
          </a:xfrm>
          <a:custGeom>
            <a:avLst/>
            <a:gdLst/>
            <a:ahLst/>
            <a:cxnLst/>
            <a:rect l="l" t="t" r="r" b="b"/>
            <a:pathLst>
              <a:path w="5610200" h="5813678">
                <a:moveTo>
                  <a:pt x="0" y="0"/>
                </a:moveTo>
                <a:lnTo>
                  <a:pt x="5610200" y="0"/>
                </a:lnTo>
                <a:lnTo>
                  <a:pt x="5610200" y="5813678"/>
                </a:lnTo>
                <a:lnTo>
                  <a:pt x="0" y="58136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TextBox 6"/>
          <p:cNvSpPr txBox="1"/>
          <p:nvPr/>
        </p:nvSpPr>
        <p:spPr>
          <a:xfrm>
            <a:off x="6248400" y="1621542"/>
            <a:ext cx="10275097" cy="7043916"/>
          </a:xfrm>
          <a:prstGeom prst="rect">
            <a:avLst/>
          </a:prstGeom>
        </p:spPr>
        <p:txBody>
          <a:bodyPr wrap="square" lIns="0" tIns="0" rIns="0" bIns="0" rtlCol="0" anchor="t">
            <a:spAutoFit/>
          </a:bodyPr>
          <a:lstStyle/>
          <a:p>
            <a:pPr>
              <a:lnSpc>
                <a:spcPct val="150000"/>
              </a:lnSpc>
            </a:pPr>
            <a:r>
              <a:rPr lang="en-US" sz="6103" b="1" dirty="0">
                <a:solidFill>
                  <a:srgbClr val="DB5A08"/>
                </a:solidFill>
                <a:latin typeface="Comic Sans MS" panose="030F0702030302020204" pitchFamily="66" charset="0"/>
              </a:rPr>
              <a:t>Healthy food is food that gives you all the nutrients you need to stay healthy, feel well and have plenty of energy.</a:t>
            </a:r>
          </a:p>
        </p:txBody>
      </p:sp>
    </p:spTree>
    <p:extLst>
      <p:ext uri="{BB962C8B-B14F-4D97-AF65-F5344CB8AC3E}">
        <p14:creationId xmlns:p14="http://schemas.microsoft.com/office/powerpoint/2010/main" xmlns="" val="20955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rot="704615">
            <a:off x="-14947515" y="-3639698"/>
            <a:ext cx="30072356" cy="23317180"/>
          </a:xfrm>
          <a:custGeom>
            <a:avLst/>
            <a:gdLst/>
            <a:ahLst/>
            <a:cxnLst/>
            <a:rect l="l" t="t" r="r" b="b"/>
            <a:pathLst>
              <a:path w="28455466" h="23317180">
                <a:moveTo>
                  <a:pt x="0" y="0"/>
                </a:moveTo>
                <a:lnTo>
                  <a:pt x="28455466" y="0"/>
                </a:lnTo>
                <a:lnTo>
                  <a:pt x="28455466" y="23317181"/>
                </a:lnTo>
                <a:lnTo>
                  <a:pt x="0" y="23317181"/>
                </a:lnTo>
                <a:lnTo>
                  <a:pt x="0" y="0"/>
                </a:lnTo>
                <a:close/>
              </a:path>
            </a:pathLst>
          </a:custGeom>
          <a:blipFill>
            <a:blip r:embed="rId4">
              <a:extLst>
                <a:ext uri="{96DAC541-7B7A-43D3-8B79-37D633B846F1}">
                  <asvg:svgBlip xmlns:asvg="http://schemas.microsoft.com/office/drawing/2016/SVG/main" xmlns="" r:embed="rId5"/>
                </a:ext>
              </a:extLst>
            </a:blip>
            <a:stretch>
              <a:fillRect l="-18839" b="-22911"/>
            </a:stretch>
          </a:blipFill>
        </p:spPr>
        <p:txBody>
          <a:bodyPr/>
          <a:lstStyle/>
          <a:p>
            <a:endParaRPr lang="en-US"/>
          </a:p>
        </p:txBody>
      </p:sp>
      <p:sp>
        <p:nvSpPr>
          <p:cNvPr id="3" name="Freeform 3"/>
          <p:cNvSpPr/>
          <p:nvPr/>
        </p:nvSpPr>
        <p:spPr>
          <a:xfrm>
            <a:off x="-1276601" y="8540056"/>
            <a:ext cx="5086601" cy="3586054"/>
          </a:xfrm>
          <a:custGeom>
            <a:avLst/>
            <a:gdLst/>
            <a:ahLst/>
            <a:cxnLst/>
            <a:rect l="l" t="t" r="r" b="b"/>
            <a:pathLst>
              <a:path w="5655167" h="3986893">
                <a:moveTo>
                  <a:pt x="0" y="0"/>
                </a:moveTo>
                <a:lnTo>
                  <a:pt x="5655167" y="0"/>
                </a:lnTo>
                <a:lnTo>
                  <a:pt x="5655167" y="3986892"/>
                </a:lnTo>
                <a:lnTo>
                  <a:pt x="0" y="39868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16505784" y="-1708770"/>
            <a:ext cx="4729655" cy="4114800"/>
          </a:xfrm>
          <a:custGeom>
            <a:avLst/>
            <a:gdLst/>
            <a:ahLst/>
            <a:cxnLst/>
            <a:rect l="l" t="t" r="r" b="b"/>
            <a:pathLst>
              <a:path w="4729655" h="4114800">
                <a:moveTo>
                  <a:pt x="0" y="0"/>
                </a:moveTo>
                <a:lnTo>
                  <a:pt x="4729656" y="0"/>
                </a:lnTo>
                <a:lnTo>
                  <a:pt x="472965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5" name="TextBox 5"/>
          <p:cNvSpPr txBox="1"/>
          <p:nvPr/>
        </p:nvSpPr>
        <p:spPr>
          <a:xfrm>
            <a:off x="11531918" y="1941983"/>
            <a:ext cx="6756082" cy="6403035"/>
          </a:xfrm>
          <a:prstGeom prst="rect">
            <a:avLst/>
          </a:prstGeom>
        </p:spPr>
        <p:txBody>
          <a:bodyPr lIns="0" tIns="0" rIns="0" bIns="0" rtlCol="0" anchor="t">
            <a:spAutoFit/>
          </a:bodyPr>
          <a:lstStyle/>
          <a:p>
            <a:pPr algn="ctr">
              <a:lnSpc>
                <a:spcPct val="150000"/>
              </a:lnSpc>
            </a:pPr>
            <a:r>
              <a:rPr lang="en-US" sz="9600" b="1" dirty="0">
                <a:solidFill>
                  <a:srgbClr val="009999"/>
                </a:solidFill>
                <a:latin typeface="Comic Sans MS" panose="030F0702030302020204" pitchFamily="66" charset="0"/>
              </a:rPr>
              <a:t>What's </a:t>
            </a:r>
          </a:p>
          <a:p>
            <a:pPr algn="ctr">
              <a:lnSpc>
                <a:spcPct val="150000"/>
              </a:lnSpc>
            </a:pPr>
            <a:r>
              <a:rPr lang="en-US" sz="9600" b="1" dirty="0">
                <a:solidFill>
                  <a:srgbClr val="009999"/>
                </a:solidFill>
                <a:latin typeface="Comic Sans MS" panose="030F0702030302020204" pitchFamily="66" charset="0"/>
              </a:rPr>
              <a:t>unhealthy </a:t>
            </a:r>
          </a:p>
          <a:p>
            <a:pPr algn="ctr">
              <a:lnSpc>
                <a:spcPct val="150000"/>
              </a:lnSpc>
            </a:pPr>
            <a:r>
              <a:rPr lang="en-US" sz="9600" b="1" dirty="0">
                <a:solidFill>
                  <a:srgbClr val="009999"/>
                </a:solidFill>
                <a:latin typeface="Comic Sans MS" panose="030F0702030302020204" pitchFamily="66" charset="0"/>
              </a:rPr>
              <a:t>food?</a:t>
            </a:r>
          </a:p>
        </p:txBody>
      </p:sp>
      <p:sp>
        <p:nvSpPr>
          <p:cNvPr id="6" name="TextBox 6"/>
          <p:cNvSpPr txBox="1"/>
          <p:nvPr/>
        </p:nvSpPr>
        <p:spPr>
          <a:xfrm>
            <a:off x="838200" y="1621542"/>
            <a:ext cx="10706100" cy="7043916"/>
          </a:xfrm>
          <a:prstGeom prst="rect">
            <a:avLst/>
          </a:prstGeom>
        </p:spPr>
        <p:txBody>
          <a:bodyPr wrap="square" lIns="0" tIns="0" rIns="0" bIns="0" rtlCol="0" anchor="t">
            <a:spAutoFit/>
          </a:bodyPr>
          <a:lstStyle/>
          <a:p>
            <a:pPr>
              <a:lnSpc>
                <a:spcPct val="150000"/>
              </a:lnSpc>
            </a:pPr>
            <a:r>
              <a:rPr lang="en-US" sz="6103" b="1" dirty="0">
                <a:solidFill>
                  <a:srgbClr val="DB5A08"/>
                </a:solidFill>
                <a:latin typeface="Comic Sans MS" panose="030F0702030302020204" pitchFamily="66" charset="0"/>
              </a:rPr>
              <a:t>Unhealthy food is food that lack nutrients, vitamins and minerals. They are also high in energy, salts, sugars and fats.</a:t>
            </a:r>
          </a:p>
        </p:txBody>
      </p:sp>
    </p:spTree>
    <p:extLst>
      <p:ext uri="{BB962C8B-B14F-4D97-AF65-F5344CB8AC3E}">
        <p14:creationId xmlns:p14="http://schemas.microsoft.com/office/powerpoint/2010/main" xmlns="" val="22410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0" y="0"/>
            <a:ext cx="18745228" cy="10286999"/>
          </a:xfrm>
          <a:prstGeom prst="rect">
            <a:avLst/>
          </a:prstGeom>
        </p:spPr>
      </p:pic>
      <p:sp>
        <p:nvSpPr>
          <p:cNvPr id="2"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0" name="Freeform 10"/>
          <p:cNvSpPr/>
          <p:nvPr/>
        </p:nvSpPr>
        <p:spPr>
          <a:xfrm rot="1796109">
            <a:off x="16675815" y="233781"/>
            <a:ext cx="3224372" cy="2273182"/>
          </a:xfrm>
          <a:custGeom>
            <a:avLst/>
            <a:gdLst/>
            <a:ahLst/>
            <a:cxnLst/>
            <a:rect l="l" t="t" r="r" b="b"/>
            <a:pathLst>
              <a:path w="3224372" h="2273182">
                <a:moveTo>
                  <a:pt x="0" y="0"/>
                </a:moveTo>
                <a:lnTo>
                  <a:pt x="3224372" y="0"/>
                </a:lnTo>
                <a:lnTo>
                  <a:pt x="3224372" y="2273182"/>
                </a:lnTo>
                <a:lnTo>
                  <a:pt x="0" y="2273182"/>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a:off x="-750886" y="7051885"/>
            <a:ext cx="2715172" cy="2362200"/>
          </a:xfrm>
          <a:custGeom>
            <a:avLst/>
            <a:gdLst/>
            <a:ahLst/>
            <a:cxnLst/>
            <a:rect l="l" t="t" r="r" b="b"/>
            <a:pathLst>
              <a:path w="4729655" h="4114800">
                <a:moveTo>
                  <a:pt x="0" y="0"/>
                </a:moveTo>
                <a:lnTo>
                  <a:pt x="4729655" y="0"/>
                </a:lnTo>
                <a:lnTo>
                  <a:pt x="4729655" y="4114800"/>
                </a:lnTo>
                <a:lnTo>
                  <a:pt x="0" y="4114800"/>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4" name="Rectangle 13"/>
          <p:cNvSpPr/>
          <p:nvPr/>
        </p:nvSpPr>
        <p:spPr>
          <a:xfrm>
            <a:off x="13182600"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15" name="Picture 14"/>
          <p:cNvPicPr>
            <a:picLocks/>
          </p:cNvPicPr>
          <p:nvPr/>
        </p:nvPicPr>
        <p:blipFill>
          <a:blip r:embed="rId12"/>
          <a:stretch>
            <a:fillRect/>
          </a:stretch>
        </p:blipFill>
        <p:spPr>
          <a:xfrm>
            <a:off x="3657600" y="0"/>
            <a:ext cx="10972800" cy="8229600"/>
          </a:xfrm>
          <a:prstGeom prst="rect">
            <a:avLst/>
          </a:prstGeom>
        </p:spPr>
      </p:pic>
    </p:spTree>
    <p:extLst>
      <p:ext uri="{BB962C8B-B14F-4D97-AF65-F5344CB8AC3E}">
        <p14:creationId xmlns:p14="http://schemas.microsoft.com/office/powerpoint/2010/main" xmlns="" val="6862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745228" cy="10286999"/>
          </a:xfrm>
          <a:prstGeom prst="rect">
            <a:avLst/>
          </a:prstGeom>
        </p:spPr>
      </p:pic>
      <p:sp>
        <p:nvSpPr>
          <p:cNvPr id="7" name="Freeform 7"/>
          <p:cNvSpPr/>
          <p:nvPr/>
        </p:nvSpPr>
        <p:spPr>
          <a:xfrm rot="1168730">
            <a:off x="16826415" y="1281697"/>
            <a:ext cx="2533804" cy="3258912"/>
          </a:xfrm>
          <a:custGeom>
            <a:avLst/>
            <a:gdLst/>
            <a:ahLst/>
            <a:cxnLst/>
            <a:rect l="l" t="t" r="r" b="b"/>
            <a:pathLst>
              <a:path w="2533804" h="3258912">
                <a:moveTo>
                  <a:pt x="0" y="0"/>
                </a:moveTo>
                <a:lnTo>
                  <a:pt x="2533804" y="0"/>
                </a:lnTo>
                <a:lnTo>
                  <a:pt x="2533804" y="3258911"/>
                </a:lnTo>
                <a:lnTo>
                  <a:pt x="0" y="3258911"/>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a:off x="-1533705" y="6054528"/>
            <a:ext cx="3657600" cy="3790259"/>
          </a:xfrm>
          <a:custGeom>
            <a:avLst/>
            <a:gdLst/>
            <a:ahLst/>
            <a:cxnLst/>
            <a:rect l="l" t="t" r="r" b="b"/>
            <a:pathLst>
              <a:path w="3657600" h="3790259">
                <a:moveTo>
                  <a:pt x="3657600" y="0"/>
                </a:moveTo>
                <a:lnTo>
                  <a:pt x="0" y="0"/>
                </a:lnTo>
                <a:lnTo>
                  <a:pt x="0" y="3790259"/>
                </a:lnTo>
                <a:lnTo>
                  <a:pt x="3657600" y="3790259"/>
                </a:lnTo>
                <a:lnTo>
                  <a:pt x="365760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5"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6" name="Rectangle 15"/>
          <p:cNvSpPr/>
          <p:nvPr/>
        </p:nvSpPr>
        <p:spPr>
          <a:xfrm>
            <a:off x="7467600"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17" name="Picture 16"/>
          <p:cNvPicPr>
            <a:picLocks/>
          </p:cNvPicPr>
          <p:nvPr/>
        </p:nvPicPr>
        <p:blipFill>
          <a:blip r:embed="rId11"/>
          <a:stretch>
            <a:fillRect/>
          </a:stretch>
        </p:blipFill>
        <p:spPr>
          <a:xfrm>
            <a:off x="3657600" y="0"/>
            <a:ext cx="10972800" cy="8229600"/>
          </a:xfrm>
          <a:prstGeom prst="rect">
            <a:avLst/>
          </a:prstGeom>
        </p:spPr>
      </p:pic>
    </p:spTree>
    <p:extLst>
      <p:ext uri="{BB962C8B-B14F-4D97-AF65-F5344CB8AC3E}">
        <p14:creationId xmlns:p14="http://schemas.microsoft.com/office/powerpoint/2010/main" xmlns="" val="22277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745228" cy="10286999"/>
          </a:xfrm>
          <a:prstGeom prst="rect">
            <a:avLst/>
          </a:prstGeom>
        </p:spPr>
      </p:pic>
      <p:sp>
        <p:nvSpPr>
          <p:cNvPr id="13"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6"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7" name="Rectangle 16"/>
          <p:cNvSpPr/>
          <p:nvPr/>
        </p:nvSpPr>
        <p:spPr>
          <a:xfrm>
            <a:off x="7434217"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20" name="Picture 19"/>
          <p:cNvPicPr>
            <a:picLocks/>
          </p:cNvPicPr>
          <p:nvPr/>
        </p:nvPicPr>
        <p:blipFill>
          <a:blip r:embed="rId7"/>
          <a:stretch>
            <a:fillRect/>
          </a:stretch>
        </p:blipFill>
        <p:spPr>
          <a:xfrm>
            <a:off x="3657600" y="0"/>
            <a:ext cx="10972800" cy="8229600"/>
          </a:xfrm>
          <a:prstGeom prst="rect">
            <a:avLst/>
          </a:prstGeom>
        </p:spPr>
      </p:pic>
      <p:sp>
        <p:nvSpPr>
          <p:cNvPr id="21" name="Freeform 7"/>
          <p:cNvSpPr/>
          <p:nvPr/>
        </p:nvSpPr>
        <p:spPr>
          <a:xfrm>
            <a:off x="-1205535" y="7955487"/>
            <a:ext cx="4000962" cy="2605626"/>
          </a:xfrm>
          <a:custGeom>
            <a:avLst/>
            <a:gdLst/>
            <a:ahLst/>
            <a:cxnLst/>
            <a:rect l="l" t="t" r="r" b="b"/>
            <a:pathLst>
              <a:path w="4000962" h="2605626">
                <a:moveTo>
                  <a:pt x="0" y="0"/>
                </a:moveTo>
                <a:lnTo>
                  <a:pt x="4000962" y="0"/>
                </a:lnTo>
                <a:lnTo>
                  <a:pt x="4000962" y="2605626"/>
                </a:lnTo>
                <a:lnTo>
                  <a:pt x="0" y="26056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2" name="Freeform 9"/>
          <p:cNvSpPr/>
          <p:nvPr/>
        </p:nvSpPr>
        <p:spPr>
          <a:xfrm rot="19928058">
            <a:off x="15610158" y="2886696"/>
            <a:ext cx="4468470" cy="4513606"/>
          </a:xfrm>
          <a:custGeom>
            <a:avLst/>
            <a:gdLst/>
            <a:ahLst/>
            <a:cxnLst/>
            <a:rect l="l" t="t" r="r" b="b"/>
            <a:pathLst>
              <a:path w="4468470" h="4513606">
                <a:moveTo>
                  <a:pt x="0" y="0"/>
                </a:moveTo>
                <a:lnTo>
                  <a:pt x="4468470" y="0"/>
                </a:lnTo>
                <a:lnTo>
                  <a:pt x="4468470" y="4513606"/>
                </a:lnTo>
                <a:lnTo>
                  <a:pt x="0" y="45136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xmlns="" val="105892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anim calcmode="lin" valueType="num">
                                      <p:cBhvr>
                                        <p:cTn id="16" dur="500" fill="hold"/>
                                        <p:tgtEl>
                                          <p:spTgt spid="17"/>
                                        </p:tgtEl>
                                        <p:attrNameLst>
                                          <p:attrName>ppt_x</p:attrName>
                                        </p:attrNameLst>
                                      </p:cBhvr>
                                      <p:tavLst>
                                        <p:tav tm="0">
                                          <p:val>
                                            <p:strVal val="#ppt_x"/>
                                          </p:val>
                                        </p:tav>
                                        <p:tav tm="100000">
                                          <p:val>
                                            <p:strVal val="#ppt_x"/>
                                          </p:val>
                                        </p:tav>
                                      </p:tavLst>
                                    </p:anim>
                                    <p:anim calcmode="lin" valueType="num">
                                      <p:cBhvr>
                                        <p:cTn id="17"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cstate="print">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4" cstate="print">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5">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6" cstate="print">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124200" y="5143500"/>
            <a:ext cx="12247558" cy="1107996"/>
          </a:xfrm>
          <a:prstGeom prst="rect">
            <a:avLst/>
          </a:prstGeom>
        </p:spPr>
        <p:txBody>
          <a:bodyPr lIns="0" tIns="0" rIns="0" bIns="0" rtlCol="0" anchor="t">
            <a:spAutoFit/>
          </a:bodyPr>
          <a:lstStyle/>
          <a:p>
            <a:pPr algn="ctr">
              <a:spcBef>
                <a:spcPct val="0"/>
              </a:spcBef>
            </a:pPr>
            <a:r>
              <a:rPr lang="en-US" sz="7200" b="1" dirty="0" smtClean="0">
                <a:solidFill>
                  <a:srgbClr val="3333FF"/>
                </a:solidFill>
                <a:latin typeface="Times New Roman" pitchFamily="18" charset="0"/>
                <a:cs typeface="Times New Roman" pitchFamily="18" charset="0"/>
              </a:rPr>
              <a:t>Exploration</a:t>
            </a:r>
            <a:endParaRPr lang="en-US" sz="7200" b="1" dirty="0">
              <a:solidFill>
                <a:srgbClr val="3333FF"/>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1702217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8287999" cy="10287000"/>
          </a:xfrm>
          <a:prstGeom prst="rect">
            <a:avLst/>
          </a:prstGeom>
        </p:spPr>
      </p:pic>
      <p:grpSp>
        <p:nvGrpSpPr>
          <p:cNvPr id="2" name="Group 2"/>
          <p:cNvGrpSpPr/>
          <p:nvPr/>
        </p:nvGrpSpPr>
        <p:grpSpPr>
          <a:xfrm>
            <a:off x="838200" y="1"/>
            <a:ext cx="16505649" cy="82677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r>
                <a:rPr lang="en-US" dirty="0" smtClean="0"/>
                <a:t>W</a:t>
              </a:r>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5"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8"/>
            <a:stretch>
              <a:fillRect/>
            </a:stretch>
          </a:blipFill>
        </p:spPr>
        <p:txBody>
          <a:bodyPr/>
          <a:lstStyle/>
          <a:p>
            <a:endParaRPr lang="en-US"/>
          </a:p>
        </p:txBody>
      </p:sp>
      <p:sp>
        <p:nvSpPr>
          <p:cNvPr id="26"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xmlns="" id="{409AB6B0-7210-ABFB-3D8A-6655DE53AC2E}"/>
              </a:ext>
            </a:extLst>
          </p:cNvPr>
          <p:cNvPicPr>
            <a:picLocks noChangeAspect="1"/>
          </p:cNvPicPr>
          <p:nvPr/>
        </p:nvPicPr>
        <p:blipFill>
          <a:blip r:embed="rId11"/>
          <a:stretch>
            <a:fillRect/>
          </a:stretch>
        </p:blipFill>
        <p:spPr>
          <a:xfrm>
            <a:off x="977555" y="2298057"/>
            <a:ext cx="16167445" cy="5490158"/>
          </a:xfrm>
          <a:prstGeom prst="rect">
            <a:avLst/>
          </a:prstGeom>
        </p:spPr>
      </p:pic>
      <p:sp>
        <p:nvSpPr>
          <p:cNvPr id="9" name="Rectangle 8">
            <a:extLst>
              <a:ext uri="{FF2B5EF4-FFF2-40B4-BE49-F238E27FC236}">
                <a16:creationId xmlns:a16="http://schemas.microsoft.com/office/drawing/2014/main" xmlns="" id="{C595762C-EE29-523A-DA85-E614607CEEBB}"/>
              </a:ext>
            </a:extLst>
          </p:cNvPr>
          <p:cNvSpPr/>
          <p:nvPr/>
        </p:nvSpPr>
        <p:spPr>
          <a:xfrm>
            <a:off x="2743200" y="2476500"/>
            <a:ext cx="5675362" cy="126697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2CFD9AA-A120-AD4C-A929-2AA9D6821C16}"/>
              </a:ext>
            </a:extLst>
          </p:cNvPr>
          <p:cNvSpPr/>
          <p:nvPr/>
        </p:nvSpPr>
        <p:spPr>
          <a:xfrm>
            <a:off x="10131136" y="2498785"/>
            <a:ext cx="4346864" cy="51111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7016100-4A9D-192A-679F-3C2C80A4865A}"/>
              </a:ext>
            </a:extLst>
          </p:cNvPr>
          <p:cNvSpPr/>
          <p:nvPr/>
        </p:nvSpPr>
        <p:spPr>
          <a:xfrm>
            <a:off x="4114800" y="6819900"/>
            <a:ext cx="4792376" cy="93739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3C09A617-5A02-DDA3-5AE5-8FE266EDB458}"/>
              </a:ext>
            </a:extLst>
          </p:cNvPr>
          <p:cNvSpPr/>
          <p:nvPr/>
        </p:nvSpPr>
        <p:spPr>
          <a:xfrm>
            <a:off x="12384707" y="6823108"/>
            <a:ext cx="3007692" cy="771979"/>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9B868608-E7FD-925F-2A8C-C857F8715670}"/>
              </a:ext>
            </a:extLst>
          </p:cNvPr>
          <p:cNvSpPr/>
          <p:nvPr/>
        </p:nvSpPr>
        <p:spPr>
          <a:xfrm>
            <a:off x="9442821" y="7209098"/>
            <a:ext cx="2414465" cy="59230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2"/>
          <p:cNvSpPr txBox="1"/>
          <p:nvPr/>
        </p:nvSpPr>
        <p:spPr>
          <a:xfrm>
            <a:off x="2895600" y="8039101"/>
            <a:ext cx="5105400" cy="923330"/>
          </a:xfrm>
          <a:prstGeom prst="rect">
            <a:avLst/>
          </a:prstGeom>
        </p:spPr>
        <p:txBody>
          <a:bodyPr wrap="square" lIns="0" tIns="0" rIns="0" bIns="0" rtlCol="0" anchor="t">
            <a:spAutoFit/>
          </a:bodyPr>
          <a:lstStyle/>
          <a:p>
            <a:pPr algn="ctr"/>
            <a:endParaRPr lang="en-US" sz="6000" dirty="0">
              <a:latin typeface="Britannic Bold" panose="020B0903060703020204" pitchFamily="34" charset="0"/>
            </a:endParaRPr>
          </a:p>
        </p:txBody>
      </p:sp>
      <p:sp>
        <p:nvSpPr>
          <p:cNvPr id="28" name="TextBox 12"/>
          <p:cNvSpPr txBox="1"/>
          <p:nvPr/>
        </p:nvSpPr>
        <p:spPr>
          <a:xfrm>
            <a:off x="8991600" y="8115300"/>
            <a:ext cx="5105400" cy="923330"/>
          </a:xfrm>
          <a:prstGeom prst="rect">
            <a:avLst/>
          </a:prstGeom>
        </p:spPr>
        <p:txBody>
          <a:bodyPr wrap="square" lIns="0" tIns="0" rIns="0" bIns="0" rtlCol="0" anchor="t">
            <a:spAutoFit/>
          </a:bodyPr>
          <a:lstStyle/>
          <a:p>
            <a:pPr algn="ctr"/>
            <a:endParaRPr lang="en-US" sz="6000" dirty="0">
              <a:latin typeface="Britannic Bold" panose="020B0903060703020204" pitchFamily="34" charset="0"/>
            </a:endParaRPr>
          </a:p>
        </p:txBody>
      </p:sp>
      <p:sp>
        <p:nvSpPr>
          <p:cNvPr id="29" name="TextBox 12"/>
          <p:cNvSpPr txBox="1"/>
          <p:nvPr/>
        </p:nvSpPr>
        <p:spPr>
          <a:xfrm>
            <a:off x="3429000" y="8039100"/>
            <a:ext cx="5105400" cy="923330"/>
          </a:xfrm>
          <a:prstGeom prst="rect">
            <a:avLst/>
          </a:prstGeom>
        </p:spPr>
        <p:txBody>
          <a:bodyPr wrap="square" lIns="0" tIns="0" rIns="0" bIns="0" rtlCol="0" anchor="t">
            <a:spAutoFit/>
          </a:bodyPr>
          <a:lstStyle/>
          <a:p>
            <a:pPr algn="ctr"/>
            <a:endParaRPr lang="en-US" sz="6000" dirty="0">
              <a:latin typeface="Britannic Bold" panose="020B0903060703020204" pitchFamily="34" charset="0"/>
            </a:endParaRPr>
          </a:p>
        </p:txBody>
      </p:sp>
      <p:sp>
        <p:nvSpPr>
          <p:cNvPr id="30" name="TextBox 12"/>
          <p:cNvSpPr txBox="1"/>
          <p:nvPr/>
        </p:nvSpPr>
        <p:spPr>
          <a:xfrm>
            <a:off x="3429000" y="8191500"/>
            <a:ext cx="5105400" cy="923330"/>
          </a:xfrm>
          <a:prstGeom prst="rect">
            <a:avLst/>
          </a:prstGeom>
        </p:spPr>
        <p:txBody>
          <a:bodyPr wrap="square" lIns="0" tIns="0" rIns="0" bIns="0" rtlCol="0" anchor="t">
            <a:spAutoFit/>
          </a:bodyPr>
          <a:lstStyle/>
          <a:p>
            <a:pPr algn="ctr"/>
            <a:endParaRPr lang="en-US" sz="6000" dirty="0">
              <a:latin typeface="Britannic Bold" panose="020B0903060703020204" pitchFamily="34" charset="0"/>
            </a:endParaRPr>
          </a:p>
        </p:txBody>
      </p:sp>
      <p:sp>
        <p:nvSpPr>
          <p:cNvPr id="33" name="TextBox 12"/>
          <p:cNvSpPr txBox="1"/>
          <p:nvPr/>
        </p:nvSpPr>
        <p:spPr>
          <a:xfrm>
            <a:off x="2209800" y="8496300"/>
            <a:ext cx="5105400" cy="553998"/>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gn="ctr"/>
            <a:r>
              <a:rPr lang="en-US" sz="3600" dirty="0" smtClean="0">
                <a:latin typeface="Britannic Bold" panose="020B0903060703020204" pitchFamily="34" charset="0"/>
              </a:rPr>
              <a:t>1.Who’s he/she?</a:t>
            </a:r>
            <a:endParaRPr lang="en-US" sz="3600" dirty="0">
              <a:latin typeface="Britannic Bold" panose="020B0903060703020204" pitchFamily="34" charset="0"/>
            </a:endParaRPr>
          </a:p>
        </p:txBody>
      </p:sp>
      <p:sp>
        <p:nvSpPr>
          <p:cNvPr id="35" name="TextBox 12"/>
          <p:cNvSpPr txBox="1"/>
          <p:nvPr/>
        </p:nvSpPr>
        <p:spPr>
          <a:xfrm>
            <a:off x="3733800" y="8496300"/>
            <a:ext cx="5105400" cy="923330"/>
          </a:xfrm>
          <a:prstGeom prst="rect">
            <a:avLst/>
          </a:prstGeom>
        </p:spPr>
        <p:txBody>
          <a:bodyPr wrap="square" lIns="0" tIns="0" rIns="0" bIns="0" rtlCol="0" anchor="t">
            <a:spAutoFit/>
          </a:bodyPr>
          <a:lstStyle/>
          <a:p>
            <a:pPr algn="ctr"/>
            <a:endParaRPr lang="en-US" sz="6000" dirty="0">
              <a:latin typeface="Britannic Bold" panose="020B0903060703020204" pitchFamily="34" charset="0"/>
            </a:endParaRPr>
          </a:p>
        </p:txBody>
      </p:sp>
      <p:sp>
        <p:nvSpPr>
          <p:cNvPr id="36" name="TextBox 12"/>
          <p:cNvSpPr txBox="1"/>
          <p:nvPr/>
        </p:nvSpPr>
        <p:spPr>
          <a:xfrm>
            <a:off x="8382000" y="8343900"/>
            <a:ext cx="7772400" cy="553998"/>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gn="ctr"/>
            <a:r>
              <a:rPr lang="en-US" sz="3600" dirty="0" smtClean="0">
                <a:latin typeface="Britannic Bold" panose="020B0903060703020204" pitchFamily="34" charset="0"/>
              </a:rPr>
              <a:t>2.What are they talking about?</a:t>
            </a:r>
            <a:endParaRPr lang="en-US" sz="3600" dirty="0">
              <a:latin typeface="Britannic Bold" panose="020B0903060703020204" pitchFamily="34" charset="0"/>
            </a:endParaRPr>
          </a:p>
        </p:txBody>
      </p:sp>
    </p:spTree>
    <p:extLst>
      <p:ext uri="{BB962C8B-B14F-4D97-AF65-F5344CB8AC3E}">
        <p14:creationId xmlns:p14="http://schemas.microsoft.com/office/powerpoint/2010/main" xmlns="" val="3222019611"/>
      </p:ext>
    </p:extLst>
  </p:cSld>
  <p:clrMapOvr>
    <a:masterClrMapping/>
  </p:clrMapOvr>
  <mc:AlternateContent xmlns:mc="http://schemas.openxmlformats.org/markup-compatibility/2006">
    <mc:Choice xmlns:p14="http://schemas.microsoft.com/office/powerpoint/2010/main" xmlns="" Requires="p14">
      <p:transition spd="slow" p14:dur="1250">
        <p14:conveyor dir="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smtClean="0">
                <a:solidFill>
                  <a:srgbClr val="3333FF"/>
                </a:solidFill>
                <a:latin typeface="Cooper Black" panose="0208090404030B020404" pitchFamily="18" charset="0"/>
                <a:cs typeface="Aharoni" panose="02010803020104030203" pitchFamily="2" charset="-79"/>
              </a:rPr>
              <a:t>1.Look</a:t>
            </a:r>
            <a:r>
              <a:rPr lang="en-US" sz="6000" dirty="0">
                <a:solidFill>
                  <a:srgbClr val="3333FF"/>
                </a:solidFill>
                <a:latin typeface="Cooper Black" panose="0208090404030B020404" pitchFamily="18" charset="0"/>
                <a:cs typeface="Aharoni" panose="02010803020104030203" pitchFamily="2" charset="-79"/>
              </a:rPr>
              <a:t>, listen and repeat.</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5" cstate="print">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4"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5"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5" name="Track 31 a">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a:blip r:embed="rId14"/>
          <a:stretch>
            <a:fillRect/>
          </a:stretch>
        </p:blipFill>
        <p:spPr>
          <a:xfrm>
            <a:off x="14063596" y="4686300"/>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xmlns="" id="{5ECDADB6-B03B-4CAD-E12B-3434134E8962}"/>
              </a:ext>
            </a:extLst>
          </p:cNvPr>
          <p:cNvPicPr>
            <a:picLocks noChangeAspect="1"/>
          </p:cNvPicPr>
          <p:nvPr/>
        </p:nvPicPr>
        <p:blipFill>
          <a:blip r:embed="rId15"/>
          <a:stretch>
            <a:fillRect/>
          </a:stretch>
        </p:blipFill>
        <p:spPr>
          <a:xfrm>
            <a:off x="2978110" y="2026637"/>
            <a:ext cx="10107933" cy="6738622"/>
          </a:xfrm>
          <a:prstGeom prst="rect">
            <a:avLst/>
          </a:prstGeom>
        </p:spPr>
      </p:pic>
    </p:spTree>
    <p:extLst>
      <p:ext uri="{BB962C8B-B14F-4D97-AF65-F5344CB8AC3E}">
        <p14:creationId xmlns:p14="http://schemas.microsoft.com/office/powerpoint/2010/main" xmlns="" val="1891993891"/>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0"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5" cstate="print">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2"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3"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4"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5" name="Track 31 b">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a:blip r:embed="rId14"/>
          <a:stretch>
            <a:fillRect/>
          </a:stretch>
        </p:blipFill>
        <p:spPr>
          <a:xfrm>
            <a:off x="14478000" y="4899024"/>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xmlns="" id="{89B95067-89AF-B994-13BB-059A36ECFD90}"/>
              </a:ext>
            </a:extLst>
          </p:cNvPr>
          <p:cNvPicPr>
            <a:picLocks noChangeAspect="1"/>
          </p:cNvPicPr>
          <p:nvPr/>
        </p:nvPicPr>
        <p:blipFill>
          <a:blip r:embed="rId15"/>
          <a:stretch>
            <a:fillRect/>
          </a:stretch>
        </p:blipFill>
        <p:spPr>
          <a:xfrm>
            <a:off x="4048766" y="2063589"/>
            <a:ext cx="9367250" cy="6742713"/>
          </a:xfrm>
          <a:prstGeom prst="rect">
            <a:avLst/>
          </a:prstGeom>
        </p:spPr>
      </p:pic>
    </p:spTree>
    <p:extLst>
      <p:ext uri="{BB962C8B-B14F-4D97-AF65-F5344CB8AC3E}">
        <p14:creationId xmlns:p14="http://schemas.microsoft.com/office/powerpoint/2010/main" xmlns=""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Text Box 6"/>
          <p:cNvSpPr txBox="1">
            <a:spLocks noChangeArrowheads="1"/>
          </p:cNvSpPr>
          <p:nvPr/>
        </p:nvSpPr>
        <p:spPr bwMode="auto">
          <a:xfrm>
            <a:off x="14325600" y="6286524"/>
            <a:ext cx="12192000" cy="415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7110" tIns="68578" rIns="137110" bIns="6857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defTabSz="1371022" eaLnBrk="1" fontAlgn="base" hangingPunct="1">
              <a:spcBef>
                <a:spcPct val="50000"/>
              </a:spcBef>
              <a:spcAft>
                <a:spcPct val="0"/>
              </a:spcAft>
            </a:pPr>
            <a:endParaRPr lang="vi-VN" b="1" kern="1200" dirty="0">
              <a:solidFill>
                <a:prstClr val="black"/>
              </a:solidFill>
              <a:latin typeface="Times New Roman" pitchFamily="18" charset="0"/>
              <a:ea typeface="+mn-ea"/>
            </a:endParaRPr>
          </a:p>
        </p:txBody>
      </p:sp>
      <p:sp>
        <p:nvSpPr>
          <p:cNvPr id="36867" name="AutoShape 9"/>
          <p:cNvSpPr>
            <a:spLocks noChangeArrowheads="1"/>
          </p:cNvSpPr>
          <p:nvPr/>
        </p:nvSpPr>
        <p:spPr bwMode="auto">
          <a:xfrm>
            <a:off x="6445250" y="3812384"/>
            <a:ext cx="4495800" cy="1243012"/>
          </a:xfrm>
          <a:prstGeom prst="wave">
            <a:avLst>
              <a:gd name="adj1" fmla="val 20644"/>
              <a:gd name="adj2" fmla="val -5144"/>
            </a:avLst>
          </a:prstGeom>
          <a:solidFill>
            <a:srgbClr val="969696">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137110" tIns="68578" rIns="137110" bIns="68578"/>
          <a:lstStyle/>
          <a:p>
            <a:pPr defTabSz="1371022" fontAlgn="base">
              <a:spcBef>
                <a:spcPct val="0"/>
              </a:spcBef>
              <a:spcAft>
                <a:spcPct val="0"/>
              </a:spcAft>
            </a:pPr>
            <a:endParaRPr lang="vi-VN" b="1" kern="1200" dirty="0">
              <a:solidFill>
                <a:prstClr val="black"/>
              </a:solidFill>
              <a:ea typeface="+mn-ea"/>
              <a:cs typeface="Arial" charset="0"/>
            </a:endParaRPr>
          </a:p>
        </p:txBody>
      </p:sp>
      <p:pic>
        <p:nvPicPr>
          <p:cNvPr id="55300" name="Picture 6" descr="flower2DivWHT[1]"/>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0800000">
            <a:off x="0" y="0"/>
            <a:ext cx="17983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1" name="Picture 6" descr="flower2DivWHT[1]"/>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0800000">
            <a:off x="0" y="8115341"/>
            <a:ext cx="17983200" cy="614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2" name="Picture 6" descr="flower2DivWHT[1]"/>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6200000">
            <a:off x="-3838575" y="4612482"/>
            <a:ext cx="828675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3" name="Picture 6" descr="flower2DivWHT[1]"/>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6200000">
            <a:off x="13581071" y="4684714"/>
            <a:ext cx="8286750" cy="1127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0"/>
          <p:cNvGrpSpPr>
            <a:grpSpLocks/>
          </p:cNvGrpSpPr>
          <p:nvPr/>
        </p:nvGrpSpPr>
        <p:grpSpPr bwMode="auto">
          <a:xfrm>
            <a:off x="7772400" y="2400302"/>
            <a:ext cx="2730500" cy="1988344"/>
            <a:chOff x="3888" y="1872"/>
            <a:chExt cx="3184" cy="2592"/>
          </a:xfrm>
        </p:grpSpPr>
        <p:graphicFrame>
          <p:nvGraphicFramePr>
            <p:cNvPr id="55316" name="Object 11"/>
            <p:cNvGraphicFramePr>
              <a:graphicFrameLocks noChangeAspect="1"/>
            </p:cNvGraphicFramePr>
            <p:nvPr/>
          </p:nvGraphicFramePr>
          <p:xfrm>
            <a:off x="4320" y="2675"/>
            <a:ext cx="2201" cy="1789"/>
          </p:xfrm>
          <a:graphic>
            <a:graphicData uri="http://schemas.openxmlformats.org/presentationml/2006/ole">
              <p:oleObj spid="_x0000_s1026" r:id="rId5" imgW="751637" imgH="534924" progId="">
                <p:embed/>
              </p:oleObj>
            </a:graphicData>
          </a:graphic>
        </p:graphicFrame>
        <p:sp>
          <p:nvSpPr>
            <p:cNvPr id="55317" name="Freeform 12"/>
            <p:cNvSpPr>
              <a:spLocks/>
            </p:cNvSpPr>
            <p:nvPr/>
          </p:nvSpPr>
          <p:spPr bwMode="auto">
            <a:xfrm>
              <a:off x="4627" y="2369"/>
              <a:ext cx="2445" cy="1237"/>
            </a:xfrm>
            <a:custGeom>
              <a:avLst/>
              <a:gdLst>
                <a:gd name="T0" fmla="*/ 492 w 2445"/>
                <a:gd name="T1" fmla="*/ 30 h 1237"/>
                <a:gd name="T2" fmla="*/ 613 w 2445"/>
                <a:gd name="T3" fmla="*/ 62 h 1237"/>
                <a:gd name="T4" fmla="*/ 723 w 2445"/>
                <a:gd name="T5" fmla="*/ 64 h 1237"/>
                <a:gd name="T6" fmla="*/ 829 w 2445"/>
                <a:gd name="T7" fmla="*/ 55 h 1237"/>
                <a:gd name="T8" fmla="*/ 926 w 2445"/>
                <a:gd name="T9" fmla="*/ 42 h 1237"/>
                <a:gd name="T10" fmla="*/ 1016 w 2445"/>
                <a:gd name="T11" fmla="*/ 40 h 1237"/>
                <a:gd name="T12" fmla="*/ 1103 w 2445"/>
                <a:gd name="T13" fmla="*/ 59 h 1237"/>
                <a:gd name="T14" fmla="*/ 1185 w 2445"/>
                <a:gd name="T15" fmla="*/ 116 h 1237"/>
                <a:gd name="T16" fmla="*/ 1265 w 2445"/>
                <a:gd name="T17" fmla="*/ 121 h 1237"/>
                <a:gd name="T18" fmla="*/ 1336 w 2445"/>
                <a:gd name="T19" fmla="*/ 62 h 1237"/>
                <a:gd name="T20" fmla="*/ 1398 w 2445"/>
                <a:gd name="T21" fmla="*/ 27 h 1237"/>
                <a:gd name="T22" fmla="*/ 1457 w 2445"/>
                <a:gd name="T23" fmla="*/ 13 h 1237"/>
                <a:gd name="T24" fmla="*/ 1506 w 2445"/>
                <a:gd name="T25" fmla="*/ 10 h 1237"/>
                <a:gd name="T26" fmla="*/ 1556 w 2445"/>
                <a:gd name="T27" fmla="*/ 20 h 1237"/>
                <a:gd name="T28" fmla="*/ 1606 w 2445"/>
                <a:gd name="T29" fmla="*/ 32 h 1237"/>
                <a:gd name="T30" fmla="*/ 1662 w 2445"/>
                <a:gd name="T31" fmla="*/ 45 h 1237"/>
                <a:gd name="T32" fmla="*/ 1724 w 2445"/>
                <a:gd name="T33" fmla="*/ 57 h 1237"/>
                <a:gd name="T34" fmla="*/ 1795 w 2445"/>
                <a:gd name="T35" fmla="*/ 59 h 1237"/>
                <a:gd name="T36" fmla="*/ 1880 w 2445"/>
                <a:gd name="T37" fmla="*/ 55 h 1237"/>
                <a:gd name="T38" fmla="*/ 1975 w 2445"/>
                <a:gd name="T39" fmla="*/ 35 h 1237"/>
                <a:gd name="T40" fmla="*/ 2035 w 2445"/>
                <a:gd name="T41" fmla="*/ 42 h 1237"/>
                <a:gd name="T42" fmla="*/ 2061 w 2445"/>
                <a:gd name="T43" fmla="*/ 99 h 1237"/>
                <a:gd name="T44" fmla="*/ 2098 w 2445"/>
                <a:gd name="T45" fmla="*/ 156 h 1237"/>
                <a:gd name="T46" fmla="*/ 2134 w 2445"/>
                <a:gd name="T47" fmla="*/ 195 h 1237"/>
                <a:gd name="T48" fmla="*/ 2445 w 2445"/>
                <a:gd name="T49" fmla="*/ 1178 h 1237"/>
                <a:gd name="T50" fmla="*/ 1381 w 2445"/>
                <a:gd name="T51" fmla="*/ 1180 h 1237"/>
                <a:gd name="T52" fmla="*/ 1398 w 2445"/>
                <a:gd name="T53" fmla="*/ 1198 h 1237"/>
                <a:gd name="T54" fmla="*/ 1413 w 2445"/>
                <a:gd name="T55" fmla="*/ 1217 h 1237"/>
                <a:gd name="T56" fmla="*/ 1405 w 2445"/>
                <a:gd name="T57" fmla="*/ 1235 h 1237"/>
                <a:gd name="T58" fmla="*/ 1349 w 2445"/>
                <a:gd name="T59" fmla="*/ 1237 h 1237"/>
                <a:gd name="T60" fmla="*/ 1247 w 2445"/>
                <a:gd name="T61" fmla="*/ 1237 h 1237"/>
                <a:gd name="T62" fmla="*/ 1139 w 2445"/>
                <a:gd name="T63" fmla="*/ 1237 h 1237"/>
                <a:gd name="T64" fmla="*/ 1066 w 2445"/>
                <a:gd name="T65" fmla="*/ 1237 h 1237"/>
                <a:gd name="T66" fmla="*/ 1029 w 2445"/>
                <a:gd name="T67" fmla="*/ 1235 h 1237"/>
                <a:gd name="T68" fmla="*/ 1014 w 2445"/>
                <a:gd name="T69" fmla="*/ 1217 h 1237"/>
                <a:gd name="T70" fmla="*/ 1027 w 2445"/>
                <a:gd name="T71" fmla="*/ 1198 h 1237"/>
                <a:gd name="T72" fmla="*/ 1044 w 2445"/>
                <a:gd name="T73" fmla="*/ 1180 h 1237"/>
                <a:gd name="T74" fmla="*/ 0 w 2445"/>
                <a:gd name="T75" fmla="*/ 1178 h 1237"/>
                <a:gd name="T76" fmla="*/ 285 w 2445"/>
                <a:gd name="T77" fmla="*/ 185 h 1237"/>
                <a:gd name="T78" fmla="*/ 319 w 2445"/>
                <a:gd name="T79" fmla="*/ 158 h 1237"/>
                <a:gd name="T80" fmla="*/ 352 w 2445"/>
                <a:gd name="T81" fmla="*/ 119 h 1237"/>
                <a:gd name="T82" fmla="*/ 375 w 2445"/>
                <a:gd name="T83" fmla="*/ 72 h 1237"/>
                <a:gd name="T84" fmla="*/ 416 w 2445"/>
                <a:gd name="T85" fmla="*/ 52 h 12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45"/>
                <a:gd name="T130" fmla="*/ 0 h 1237"/>
                <a:gd name="T131" fmla="*/ 2445 w 2445"/>
                <a:gd name="T132" fmla="*/ 1237 h 12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45" h="1237">
                  <a:moveTo>
                    <a:pt x="427" y="0"/>
                  </a:moveTo>
                  <a:lnTo>
                    <a:pt x="492" y="30"/>
                  </a:lnTo>
                  <a:lnTo>
                    <a:pt x="552" y="50"/>
                  </a:lnTo>
                  <a:lnTo>
                    <a:pt x="613" y="62"/>
                  </a:lnTo>
                  <a:lnTo>
                    <a:pt x="669" y="67"/>
                  </a:lnTo>
                  <a:lnTo>
                    <a:pt x="723" y="64"/>
                  </a:lnTo>
                  <a:lnTo>
                    <a:pt x="777" y="62"/>
                  </a:lnTo>
                  <a:lnTo>
                    <a:pt x="829" y="55"/>
                  </a:lnTo>
                  <a:lnTo>
                    <a:pt x="878" y="47"/>
                  </a:lnTo>
                  <a:lnTo>
                    <a:pt x="926" y="42"/>
                  </a:lnTo>
                  <a:lnTo>
                    <a:pt x="971" y="40"/>
                  </a:lnTo>
                  <a:lnTo>
                    <a:pt x="1016" y="40"/>
                  </a:lnTo>
                  <a:lnTo>
                    <a:pt x="1060" y="47"/>
                  </a:lnTo>
                  <a:lnTo>
                    <a:pt x="1103" y="59"/>
                  </a:lnTo>
                  <a:lnTo>
                    <a:pt x="1144" y="82"/>
                  </a:lnTo>
                  <a:lnTo>
                    <a:pt x="1185" y="116"/>
                  </a:lnTo>
                  <a:lnTo>
                    <a:pt x="1224" y="160"/>
                  </a:lnTo>
                  <a:lnTo>
                    <a:pt x="1265" y="121"/>
                  </a:lnTo>
                  <a:lnTo>
                    <a:pt x="1301" y="87"/>
                  </a:lnTo>
                  <a:lnTo>
                    <a:pt x="1336" y="62"/>
                  </a:lnTo>
                  <a:lnTo>
                    <a:pt x="1368" y="40"/>
                  </a:lnTo>
                  <a:lnTo>
                    <a:pt x="1398" y="27"/>
                  </a:lnTo>
                  <a:lnTo>
                    <a:pt x="1429" y="18"/>
                  </a:lnTo>
                  <a:lnTo>
                    <a:pt x="1457" y="13"/>
                  </a:lnTo>
                  <a:lnTo>
                    <a:pt x="1483" y="10"/>
                  </a:lnTo>
                  <a:lnTo>
                    <a:pt x="1506" y="10"/>
                  </a:lnTo>
                  <a:lnTo>
                    <a:pt x="1530" y="15"/>
                  </a:lnTo>
                  <a:lnTo>
                    <a:pt x="1556" y="20"/>
                  </a:lnTo>
                  <a:lnTo>
                    <a:pt x="1580" y="25"/>
                  </a:lnTo>
                  <a:lnTo>
                    <a:pt x="1606" y="32"/>
                  </a:lnTo>
                  <a:lnTo>
                    <a:pt x="1634" y="40"/>
                  </a:lnTo>
                  <a:lnTo>
                    <a:pt x="1662" y="45"/>
                  </a:lnTo>
                  <a:lnTo>
                    <a:pt x="1692" y="52"/>
                  </a:lnTo>
                  <a:lnTo>
                    <a:pt x="1724" y="57"/>
                  </a:lnTo>
                  <a:lnTo>
                    <a:pt x="1759" y="59"/>
                  </a:lnTo>
                  <a:lnTo>
                    <a:pt x="1795" y="59"/>
                  </a:lnTo>
                  <a:lnTo>
                    <a:pt x="1836" y="59"/>
                  </a:lnTo>
                  <a:lnTo>
                    <a:pt x="1880" y="55"/>
                  </a:lnTo>
                  <a:lnTo>
                    <a:pt x="1925" y="47"/>
                  </a:lnTo>
                  <a:lnTo>
                    <a:pt x="1975" y="35"/>
                  </a:lnTo>
                  <a:lnTo>
                    <a:pt x="2029" y="20"/>
                  </a:lnTo>
                  <a:lnTo>
                    <a:pt x="2035" y="42"/>
                  </a:lnTo>
                  <a:lnTo>
                    <a:pt x="2048" y="69"/>
                  </a:lnTo>
                  <a:lnTo>
                    <a:pt x="2061" y="99"/>
                  </a:lnTo>
                  <a:lnTo>
                    <a:pt x="2078" y="128"/>
                  </a:lnTo>
                  <a:lnTo>
                    <a:pt x="2098" y="156"/>
                  </a:lnTo>
                  <a:lnTo>
                    <a:pt x="2117" y="180"/>
                  </a:lnTo>
                  <a:lnTo>
                    <a:pt x="2134" y="195"/>
                  </a:lnTo>
                  <a:lnTo>
                    <a:pt x="2154" y="202"/>
                  </a:lnTo>
                  <a:lnTo>
                    <a:pt x="2445" y="1178"/>
                  </a:lnTo>
                  <a:lnTo>
                    <a:pt x="1377" y="1178"/>
                  </a:lnTo>
                  <a:lnTo>
                    <a:pt x="1381" y="1180"/>
                  </a:lnTo>
                  <a:lnTo>
                    <a:pt x="1388" y="1188"/>
                  </a:lnTo>
                  <a:lnTo>
                    <a:pt x="1398" y="1198"/>
                  </a:lnTo>
                  <a:lnTo>
                    <a:pt x="1407" y="1208"/>
                  </a:lnTo>
                  <a:lnTo>
                    <a:pt x="1413" y="1217"/>
                  </a:lnTo>
                  <a:lnTo>
                    <a:pt x="1413" y="1227"/>
                  </a:lnTo>
                  <a:lnTo>
                    <a:pt x="1405" y="1235"/>
                  </a:lnTo>
                  <a:lnTo>
                    <a:pt x="1383" y="1237"/>
                  </a:lnTo>
                  <a:lnTo>
                    <a:pt x="1349" y="1237"/>
                  </a:lnTo>
                  <a:lnTo>
                    <a:pt x="1301" y="1237"/>
                  </a:lnTo>
                  <a:lnTo>
                    <a:pt x="1247" y="1237"/>
                  </a:lnTo>
                  <a:lnTo>
                    <a:pt x="1191" y="1237"/>
                  </a:lnTo>
                  <a:lnTo>
                    <a:pt x="1139" y="1237"/>
                  </a:lnTo>
                  <a:lnTo>
                    <a:pt x="1096" y="1237"/>
                  </a:lnTo>
                  <a:lnTo>
                    <a:pt x="1066" y="1237"/>
                  </a:lnTo>
                  <a:lnTo>
                    <a:pt x="1055" y="1237"/>
                  </a:lnTo>
                  <a:lnTo>
                    <a:pt x="1029" y="1235"/>
                  </a:lnTo>
                  <a:lnTo>
                    <a:pt x="1016" y="1227"/>
                  </a:lnTo>
                  <a:lnTo>
                    <a:pt x="1014" y="1217"/>
                  </a:lnTo>
                  <a:lnTo>
                    <a:pt x="1019" y="1208"/>
                  </a:lnTo>
                  <a:lnTo>
                    <a:pt x="1027" y="1198"/>
                  </a:lnTo>
                  <a:lnTo>
                    <a:pt x="1038" y="1188"/>
                  </a:lnTo>
                  <a:lnTo>
                    <a:pt x="1044" y="1180"/>
                  </a:lnTo>
                  <a:lnTo>
                    <a:pt x="1049" y="1178"/>
                  </a:lnTo>
                  <a:lnTo>
                    <a:pt x="0" y="1178"/>
                  </a:lnTo>
                  <a:lnTo>
                    <a:pt x="270" y="190"/>
                  </a:lnTo>
                  <a:lnTo>
                    <a:pt x="285" y="185"/>
                  </a:lnTo>
                  <a:lnTo>
                    <a:pt x="302" y="175"/>
                  </a:lnTo>
                  <a:lnTo>
                    <a:pt x="319" y="158"/>
                  </a:lnTo>
                  <a:lnTo>
                    <a:pt x="337" y="141"/>
                  </a:lnTo>
                  <a:lnTo>
                    <a:pt x="352" y="119"/>
                  </a:lnTo>
                  <a:lnTo>
                    <a:pt x="365" y="96"/>
                  </a:lnTo>
                  <a:lnTo>
                    <a:pt x="375" y="72"/>
                  </a:lnTo>
                  <a:lnTo>
                    <a:pt x="384" y="50"/>
                  </a:lnTo>
                  <a:lnTo>
                    <a:pt x="416" y="52"/>
                  </a:lnTo>
                  <a:lnTo>
                    <a:pt x="427" y="0"/>
                  </a:lnTo>
                  <a:close/>
                </a:path>
              </a:pathLst>
            </a:custGeom>
            <a:solidFill>
              <a:srgbClr val="000000"/>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18" name="Freeform 13"/>
            <p:cNvSpPr>
              <a:spLocks/>
            </p:cNvSpPr>
            <p:nvPr/>
          </p:nvSpPr>
          <p:spPr bwMode="auto">
            <a:xfrm>
              <a:off x="5680" y="3493"/>
              <a:ext cx="317" cy="89"/>
            </a:xfrm>
            <a:custGeom>
              <a:avLst/>
              <a:gdLst>
                <a:gd name="T0" fmla="*/ 0 w 317"/>
                <a:gd name="T1" fmla="*/ 89 h 89"/>
                <a:gd name="T2" fmla="*/ 317 w 317"/>
                <a:gd name="T3" fmla="*/ 89 h 89"/>
                <a:gd name="T4" fmla="*/ 298 w 317"/>
                <a:gd name="T5" fmla="*/ 79 h 89"/>
                <a:gd name="T6" fmla="*/ 278 w 317"/>
                <a:gd name="T7" fmla="*/ 66 h 89"/>
                <a:gd name="T8" fmla="*/ 259 w 317"/>
                <a:gd name="T9" fmla="*/ 52 h 89"/>
                <a:gd name="T10" fmla="*/ 242 w 317"/>
                <a:gd name="T11" fmla="*/ 37 h 89"/>
                <a:gd name="T12" fmla="*/ 225 w 317"/>
                <a:gd name="T13" fmla="*/ 22 h 89"/>
                <a:gd name="T14" fmla="*/ 207 w 317"/>
                <a:gd name="T15" fmla="*/ 10 h 89"/>
                <a:gd name="T16" fmla="*/ 190 w 317"/>
                <a:gd name="T17" fmla="*/ 2 h 89"/>
                <a:gd name="T18" fmla="*/ 171 w 317"/>
                <a:gd name="T19" fmla="*/ 0 h 89"/>
                <a:gd name="T20" fmla="*/ 143 w 317"/>
                <a:gd name="T21" fmla="*/ 2 h 89"/>
                <a:gd name="T22" fmla="*/ 117 w 317"/>
                <a:gd name="T23" fmla="*/ 12 h 89"/>
                <a:gd name="T24" fmla="*/ 95 w 317"/>
                <a:gd name="T25" fmla="*/ 24 h 89"/>
                <a:gd name="T26" fmla="*/ 76 w 317"/>
                <a:gd name="T27" fmla="*/ 37 h 89"/>
                <a:gd name="T28" fmla="*/ 56 w 317"/>
                <a:gd name="T29" fmla="*/ 54 h 89"/>
                <a:gd name="T30" fmla="*/ 39 w 317"/>
                <a:gd name="T31" fmla="*/ 66 h 89"/>
                <a:gd name="T32" fmla="*/ 20 w 317"/>
                <a:gd name="T33" fmla="*/ 79 h 89"/>
                <a:gd name="T34" fmla="*/ 0 w 317"/>
                <a:gd name="T35" fmla="*/ 89 h 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7"/>
                <a:gd name="T55" fmla="*/ 0 h 89"/>
                <a:gd name="T56" fmla="*/ 317 w 317"/>
                <a:gd name="T57" fmla="*/ 89 h 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7" h="89">
                  <a:moveTo>
                    <a:pt x="0" y="89"/>
                  </a:moveTo>
                  <a:lnTo>
                    <a:pt x="317" y="89"/>
                  </a:lnTo>
                  <a:lnTo>
                    <a:pt x="298" y="79"/>
                  </a:lnTo>
                  <a:lnTo>
                    <a:pt x="278" y="66"/>
                  </a:lnTo>
                  <a:lnTo>
                    <a:pt x="259" y="52"/>
                  </a:lnTo>
                  <a:lnTo>
                    <a:pt x="242" y="37"/>
                  </a:lnTo>
                  <a:lnTo>
                    <a:pt x="225" y="22"/>
                  </a:lnTo>
                  <a:lnTo>
                    <a:pt x="207" y="10"/>
                  </a:lnTo>
                  <a:lnTo>
                    <a:pt x="190" y="2"/>
                  </a:lnTo>
                  <a:lnTo>
                    <a:pt x="171" y="0"/>
                  </a:lnTo>
                  <a:lnTo>
                    <a:pt x="143" y="2"/>
                  </a:lnTo>
                  <a:lnTo>
                    <a:pt x="117" y="12"/>
                  </a:lnTo>
                  <a:lnTo>
                    <a:pt x="95" y="24"/>
                  </a:lnTo>
                  <a:lnTo>
                    <a:pt x="76" y="37"/>
                  </a:lnTo>
                  <a:lnTo>
                    <a:pt x="56" y="54"/>
                  </a:lnTo>
                  <a:lnTo>
                    <a:pt x="39" y="66"/>
                  </a:lnTo>
                  <a:lnTo>
                    <a:pt x="20" y="79"/>
                  </a:lnTo>
                  <a:lnTo>
                    <a:pt x="0" y="89"/>
                  </a:lnTo>
                  <a:close/>
                </a:path>
              </a:pathLst>
            </a:custGeom>
            <a:solidFill>
              <a:srgbClr val="000000"/>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19" name="Freeform 14"/>
            <p:cNvSpPr>
              <a:spLocks/>
            </p:cNvSpPr>
            <p:nvPr/>
          </p:nvSpPr>
          <p:spPr bwMode="auto">
            <a:xfrm>
              <a:off x="4683" y="2517"/>
              <a:ext cx="304" cy="936"/>
            </a:xfrm>
            <a:custGeom>
              <a:avLst/>
              <a:gdLst>
                <a:gd name="T0" fmla="*/ 240 w 304"/>
                <a:gd name="T1" fmla="*/ 69 h 936"/>
                <a:gd name="T2" fmla="*/ 0 w 304"/>
                <a:gd name="T3" fmla="*/ 936 h 936"/>
                <a:gd name="T4" fmla="*/ 15 w 304"/>
                <a:gd name="T5" fmla="*/ 927 h 936"/>
                <a:gd name="T6" fmla="*/ 32 w 304"/>
                <a:gd name="T7" fmla="*/ 912 h 936"/>
                <a:gd name="T8" fmla="*/ 50 w 304"/>
                <a:gd name="T9" fmla="*/ 892 h 936"/>
                <a:gd name="T10" fmla="*/ 69 w 304"/>
                <a:gd name="T11" fmla="*/ 872 h 936"/>
                <a:gd name="T12" fmla="*/ 86 w 304"/>
                <a:gd name="T13" fmla="*/ 850 h 936"/>
                <a:gd name="T14" fmla="*/ 104 w 304"/>
                <a:gd name="T15" fmla="*/ 830 h 936"/>
                <a:gd name="T16" fmla="*/ 119 w 304"/>
                <a:gd name="T17" fmla="*/ 808 h 936"/>
                <a:gd name="T18" fmla="*/ 130 w 304"/>
                <a:gd name="T19" fmla="*/ 789 h 936"/>
                <a:gd name="T20" fmla="*/ 304 w 304"/>
                <a:gd name="T21" fmla="*/ 0 h 936"/>
                <a:gd name="T22" fmla="*/ 300 w 304"/>
                <a:gd name="T23" fmla="*/ 8 h 936"/>
                <a:gd name="T24" fmla="*/ 294 w 304"/>
                <a:gd name="T25" fmla="*/ 17 h 936"/>
                <a:gd name="T26" fmla="*/ 285 w 304"/>
                <a:gd name="T27" fmla="*/ 27 h 936"/>
                <a:gd name="T28" fmla="*/ 278 w 304"/>
                <a:gd name="T29" fmla="*/ 37 h 936"/>
                <a:gd name="T30" fmla="*/ 268 w 304"/>
                <a:gd name="T31" fmla="*/ 47 h 936"/>
                <a:gd name="T32" fmla="*/ 259 w 304"/>
                <a:gd name="T33" fmla="*/ 54 h 936"/>
                <a:gd name="T34" fmla="*/ 250 w 304"/>
                <a:gd name="T35" fmla="*/ 62 h 936"/>
                <a:gd name="T36" fmla="*/ 240 w 304"/>
                <a:gd name="T37" fmla="*/ 69 h 9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936"/>
                <a:gd name="T59" fmla="*/ 304 w 304"/>
                <a:gd name="T60" fmla="*/ 936 h 9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936">
                  <a:moveTo>
                    <a:pt x="240" y="69"/>
                  </a:moveTo>
                  <a:lnTo>
                    <a:pt x="0" y="936"/>
                  </a:lnTo>
                  <a:lnTo>
                    <a:pt x="15" y="927"/>
                  </a:lnTo>
                  <a:lnTo>
                    <a:pt x="32" y="912"/>
                  </a:lnTo>
                  <a:lnTo>
                    <a:pt x="50" y="892"/>
                  </a:lnTo>
                  <a:lnTo>
                    <a:pt x="69" y="872"/>
                  </a:lnTo>
                  <a:lnTo>
                    <a:pt x="86" y="850"/>
                  </a:lnTo>
                  <a:lnTo>
                    <a:pt x="104" y="830"/>
                  </a:lnTo>
                  <a:lnTo>
                    <a:pt x="119" y="808"/>
                  </a:lnTo>
                  <a:lnTo>
                    <a:pt x="130" y="789"/>
                  </a:lnTo>
                  <a:lnTo>
                    <a:pt x="304" y="0"/>
                  </a:lnTo>
                  <a:lnTo>
                    <a:pt x="300" y="8"/>
                  </a:lnTo>
                  <a:lnTo>
                    <a:pt x="294" y="17"/>
                  </a:lnTo>
                  <a:lnTo>
                    <a:pt x="285" y="27"/>
                  </a:lnTo>
                  <a:lnTo>
                    <a:pt x="278" y="37"/>
                  </a:lnTo>
                  <a:lnTo>
                    <a:pt x="268" y="47"/>
                  </a:lnTo>
                  <a:lnTo>
                    <a:pt x="259" y="54"/>
                  </a:lnTo>
                  <a:lnTo>
                    <a:pt x="250" y="62"/>
                  </a:lnTo>
                  <a:lnTo>
                    <a:pt x="240" y="69"/>
                  </a:lnTo>
                  <a:close/>
                </a:path>
              </a:pathLst>
            </a:custGeom>
            <a:solidFill>
              <a:srgbClr val="3F9EFF"/>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20" name="Freeform 15"/>
            <p:cNvSpPr>
              <a:spLocks/>
            </p:cNvSpPr>
            <p:nvPr/>
          </p:nvSpPr>
          <p:spPr bwMode="auto">
            <a:xfrm>
              <a:off x="5859" y="3259"/>
              <a:ext cx="1006" cy="207"/>
            </a:xfrm>
            <a:custGeom>
              <a:avLst/>
              <a:gdLst>
                <a:gd name="T0" fmla="*/ 0 w 1006"/>
                <a:gd name="T1" fmla="*/ 145 h 207"/>
                <a:gd name="T2" fmla="*/ 56 w 1006"/>
                <a:gd name="T3" fmla="*/ 88 h 207"/>
                <a:gd name="T4" fmla="*/ 119 w 1006"/>
                <a:gd name="T5" fmla="*/ 47 h 207"/>
                <a:gd name="T6" fmla="*/ 184 w 1006"/>
                <a:gd name="T7" fmla="*/ 19 h 207"/>
                <a:gd name="T8" fmla="*/ 251 w 1006"/>
                <a:gd name="T9" fmla="*/ 5 h 207"/>
                <a:gd name="T10" fmla="*/ 322 w 1006"/>
                <a:gd name="T11" fmla="*/ 0 h 207"/>
                <a:gd name="T12" fmla="*/ 393 w 1006"/>
                <a:gd name="T13" fmla="*/ 2 h 207"/>
                <a:gd name="T14" fmla="*/ 464 w 1006"/>
                <a:gd name="T15" fmla="*/ 12 h 207"/>
                <a:gd name="T16" fmla="*/ 535 w 1006"/>
                <a:gd name="T17" fmla="*/ 24 h 207"/>
                <a:gd name="T18" fmla="*/ 604 w 1006"/>
                <a:gd name="T19" fmla="*/ 42 h 207"/>
                <a:gd name="T20" fmla="*/ 671 w 1006"/>
                <a:gd name="T21" fmla="*/ 61 h 207"/>
                <a:gd name="T22" fmla="*/ 736 w 1006"/>
                <a:gd name="T23" fmla="*/ 79 h 207"/>
                <a:gd name="T24" fmla="*/ 797 w 1006"/>
                <a:gd name="T25" fmla="*/ 93 h 207"/>
                <a:gd name="T26" fmla="*/ 853 w 1006"/>
                <a:gd name="T27" fmla="*/ 103 h 207"/>
                <a:gd name="T28" fmla="*/ 904 w 1006"/>
                <a:gd name="T29" fmla="*/ 108 h 207"/>
                <a:gd name="T30" fmla="*/ 950 w 1006"/>
                <a:gd name="T31" fmla="*/ 103 h 207"/>
                <a:gd name="T32" fmla="*/ 986 w 1006"/>
                <a:gd name="T33" fmla="*/ 91 h 207"/>
                <a:gd name="T34" fmla="*/ 1006 w 1006"/>
                <a:gd name="T35" fmla="*/ 123 h 207"/>
                <a:gd name="T36" fmla="*/ 961 w 1006"/>
                <a:gd name="T37" fmla="*/ 140 h 207"/>
                <a:gd name="T38" fmla="*/ 913 w 1006"/>
                <a:gd name="T39" fmla="*/ 145 h 207"/>
                <a:gd name="T40" fmla="*/ 861 w 1006"/>
                <a:gd name="T41" fmla="*/ 143 h 207"/>
                <a:gd name="T42" fmla="*/ 807 w 1006"/>
                <a:gd name="T43" fmla="*/ 135 h 207"/>
                <a:gd name="T44" fmla="*/ 751 w 1006"/>
                <a:gd name="T45" fmla="*/ 123 h 207"/>
                <a:gd name="T46" fmla="*/ 693 w 1006"/>
                <a:gd name="T47" fmla="*/ 106 h 207"/>
                <a:gd name="T48" fmla="*/ 633 w 1006"/>
                <a:gd name="T49" fmla="*/ 91 h 207"/>
                <a:gd name="T50" fmla="*/ 568 w 1006"/>
                <a:gd name="T51" fmla="*/ 74 h 207"/>
                <a:gd name="T52" fmla="*/ 503 w 1006"/>
                <a:gd name="T53" fmla="*/ 61 h 207"/>
                <a:gd name="T54" fmla="*/ 436 w 1006"/>
                <a:gd name="T55" fmla="*/ 54 h 207"/>
                <a:gd name="T56" fmla="*/ 367 w 1006"/>
                <a:gd name="T57" fmla="*/ 51 h 207"/>
                <a:gd name="T58" fmla="*/ 296 w 1006"/>
                <a:gd name="T59" fmla="*/ 59 h 207"/>
                <a:gd name="T60" fmla="*/ 225 w 1006"/>
                <a:gd name="T61" fmla="*/ 76 h 207"/>
                <a:gd name="T62" fmla="*/ 151 w 1006"/>
                <a:gd name="T63" fmla="*/ 106 h 207"/>
                <a:gd name="T64" fmla="*/ 76 w 1006"/>
                <a:gd name="T65" fmla="*/ 148 h 207"/>
                <a:gd name="T66" fmla="*/ 0 w 1006"/>
                <a:gd name="T67" fmla="*/ 207 h 207"/>
                <a:gd name="T68" fmla="*/ 2 w 1006"/>
                <a:gd name="T69" fmla="*/ 194 h 207"/>
                <a:gd name="T70" fmla="*/ 2 w 1006"/>
                <a:gd name="T71" fmla="*/ 180 h 207"/>
                <a:gd name="T72" fmla="*/ 2 w 1006"/>
                <a:gd name="T73" fmla="*/ 162 h 207"/>
                <a:gd name="T74" fmla="*/ 0 w 1006"/>
                <a:gd name="T75" fmla="*/ 145 h 2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6"/>
                <a:gd name="T115" fmla="*/ 0 h 207"/>
                <a:gd name="T116" fmla="*/ 1006 w 1006"/>
                <a:gd name="T117" fmla="*/ 207 h 2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6" h="207">
                  <a:moveTo>
                    <a:pt x="0" y="145"/>
                  </a:moveTo>
                  <a:lnTo>
                    <a:pt x="56" y="88"/>
                  </a:lnTo>
                  <a:lnTo>
                    <a:pt x="119" y="47"/>
                  </a:lnTo>
                  <a:lnTo>
                    <a:pt x="184" y="19"/>
                  </a:lnTo>
                  <a:lnTo>
                    <a:pt x="251" y="5"/>
                  </a:lnTo>
                  <a:lnTo>
                    <a:pt x="322" y="0"/>
                  </a:lnTo>
                  <a:lnTo>
                    <a:pt x="393" y="2"/>
                  </a:lnTo>
                  <a:lnTo>
                    <a:pt x="464" y="12"/>
                  </a:lnTo>
                  <a:lnTo>
                    <a:pt x="535" y="24"/>
                  </a:lnTo>
                  <a:lnTo>
                    <a:pt x="604" y="42"/>
                  </a:lnTo>
                  <a:lnTo>
                    <a:pt x="671" y="61"/>
                  </a:lnTo>
                  <a:lnTo>
                    <a:pt x="736" y="79"/>
                  </a:lnTo>
                  <a:lnTo>
                    <a:pt x="797" y="93"/>
                  </a:lnTo>
                  <a:lnTo>
                    <a:pt x="853" y="103"/>
                  </a:lnTo>
                  <a:lnTo>
                    <a:pt x="904" y="108"/>
                  </a:lnTo>
                  <a:lnTo>
                    <a:pt x="950" y="103"/>
                  </a:lnTo>
                  <a:lnTo>
                    <a:pt x="986" y="91"/>
                  </a:lnTo>
                  <a:lnTo>
                    <a:pt x="1006" y="123"/>
                  </a:lnTo>
                  <a:lnTo>
                    <a:pt x="961" y="140"/>
                  </a:lnTo>
                  <a:lnTo>
                    <a:pt x="913" y="145"/>
                  </a:lnTo>
                  <a:lnTo>
                    <a:pt x="861" y="143"/>
                  </a:lnTo>
                  <a:lnTo>
                    <a:pt x="807" y="135"/>
                  </a:lnTo>
                  <a:lnTo>
                    <a:pt x="751" y="123"/>
                  </a:lnTo>
                  <a:lnTo>
                    <a:pt x="693" y="106"/>
                  </a:lnTo>
                  <a:lnTo>
                    <a:pt x="633" y="91"/>
                  </a:lnTo>
                  <a:lnTo>
                    <a:pt x="568" y="74"/>
                  </a:lnTo>
                  <a:lnTo>
                    <a:pt x="503" y="61"/>
                  </a:lnTo>
                  <a:lnTo>
                    <a:pt x="436" y="54"/>
                  </a:lnTo>
                  <a:lnTo>
                    <a:pt x="367" y="51"/>
                  </a:lnTo>
                  <a:lnTo>
                    <a:pt x="296" y="59"/>
                  </a:lnTo>
                  <a:lnTo>
                    <a:pt x="225" y="76"/>
                  </a:lnTo>
                  <a:lnTo>
                    <a:pt x="151" y="106"/>
                  </a:lnTo>
                  <a:lnTo>
                    <a:pt x="76" y="148"/>
                  </a:lnTo>
                  <a:lnTo>
                    <a:pt x="0" y="207"/>
                  </a:lnTo>
                  <a:lnTo>
                    <a:pt x="2" y="194"/>
                  </a:lnTo>
                  <a:lnTo>
                    <a:pt x="2" y="180"/>
                  </a:lnTo>
                  <a:lnTo>
                    <a:pt x="2" y="162"/>
                  </a:lnTo>
                  <a:lnTo>
                    <a:pt x="0" y="145"/>
                  </a:lnTo>
                  <a:close/>
                </a:path>
              </a:pathLst>
            </a:custGeom>
            <a:solidFill>
              <a:srgbClr val="007FFF"/>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21" name="Freeform 16"/>
            <p:cNvSpPr>
              <a:spLocks/>
            </p:cNvSpPr>
            <p:nvPr/>
          </p:nvSpPr>
          <p:spPr bwMode="auto">
            <a:xfrm>
              <a:off x="5876" y="3338"/>
              <a:ext cx="1120" cy="189"/>
            </a:xfrm>
            <a:custGeom>
              <a:avLst/>
              <a:gdLst>
                <a:gd name="T0" fmla="*/ 0 w 1120"/>
                <a:gd name="T1" fmla="*/ 140 h 189"/>
                <a:gd name="T2" fmla="*/ 74 w 1120"/>
                <a:gd name="T3" fmla="*/ 86 h 189"/>
                <a:gd name="T4" fmla="*/ 145 w 1120"/>
                <a:gd name="T5" fmla="*/ 46 h 189"/>
                <a:gd name="T6" fmla="*/ 216 w 1120"/>
                <a:gd name="T7" fmla="*/ 19 h 189"/>
                <a:gd name="T8" fmla="*/ 285 w 1120"/>
                <a:gd name="T9" fmla="*/ 5 h 189"/>
                <a:gd name="T10" fmla="*/ 354 w 1120"/>
                <a:gd name="T11" fmla="*/ 0 h 189"/>
                <a:gd name="T12" fmla="*/ 421 w 1120"/>
                <a:gd name="T13" fmla="*/ 2 h 189"/>
                <a:gd name="T14" fmla="*/ 488 w 1120"/>
                <a:gd name="T15" fmla="*/ 9 h 189"/>
                <a:gd name="T16" fmla="*/ 553 w 1120"/>
                <a:gd name="T17" fmla="*/ 22 h 189"/>
                <a:gd name="T18" fmla="*/ 616 w 1120"/>
                <a:gd name="T19" fmla="*/ 37 h 189"/>
                <a:gd name="T20" fmla="*/ 676 w 1120"/>
                <a:gd name="T21" fmla="*/ 51 h 189"/>
                <a:gd name="T22" fmla="*/ 736 w 1120"/>
                <a:gd name="T23" fmla="*/ 66 h 189"/>
                <a:gd name="T24" fmla="*/ 792 w 1120"/>
                <a:gd name="T25" fmla="*/ 78 h 189"/>
                <a:gd name="T26" fmla="*/ 849 w 1120"/>
                <a:gd name="T27" fmla="*/ 86 h 189"/>
                <a:gd name="T28" fmla="*/ 900 w 1120"/>
                <a:gd name="T29" fmla="*/ 86 h 189"/>
                <a:gd name="T30" fmla="*/ 952 w 1120"/>
                <a:gd name="T31" fmla="*/ 76 h 189"/>
                <a:gd name="T32" fmla="*/ 1000 w 1120"/>
                <a:gd name="T33" fmla="*/ 59 h 189"/>
                <a:gd name="T34" fmla="*/ 1010 w 1120"/>
                <a:gd name="T35" fmla="*/ 69 h 189"/>
                <a:gd name="T36" fmla="*/ 1021 w 1120"/>
                <a:gd name="T37" fmla="*/ 81 h 189"/>
                <a:gd name="T38" fmla="*/ 1034 w 1120"/>
                <a:gd name="T39" fmla="*/ 96 h 189"/>
                <a:gd name="T40" fmla="*/ 1051 w 1120"/>
                <a:gd name="T41" fmla="*/ 113 h 189"/>
                <a:gd name="T42" fmla="*/ 1067 w 1120"/>
                <a:gd name="T43" fmla="*/ 130 h 189"/>
                <a:gd name="T44" fmla="*/ 1084 w 1120"/>
                <a:gd name="T45" fmla="*/ 145 h 189"/>
                <a:gd name="T46" fmla="*/ 1101 w 1120"/>
                <a:gd name="T47" fmla="*/ 160 h 189"/>
                <a:gd name="T48" fmla="*/ 1120 w 1120"/>
                <a:gd name="T49" fmla="*/ 170 h 189"/>
                <a:gd name="T50" fmla="*/ 533 w 1120"/>
                <a:gd name="T51" fmla="*/ 170 h 189"/>
                <a:gd name="T52" fmla="*/ 521 w 1120"/>
                <a:gd name="T53" fmla="*/ 157 h 189"/>
                <a:gd name="T54" fmla="*/ 503 w 1120"/>
                <a:gd name="T55" fmla="*/ 145 h 189"/>
                <a:gd name="T56" fmla="*/ 480 w 1120"/>
                <a:gd name="T57" fmla="*/ 133 h 189"/>
                <a:gd name="T58" fmla="*/ 456 w 1120"/>
                <a:gd name="T59" fmla="*/ 125 h 189"/>
                <a:gd name="T60" fmla="*/ 426 w 1120"/>
                <a:gd name="T61" fmla="*/ 115 h 189"/>
                <a:gd name="T62" fmla="*/ 395 w 1120"/>
                <a:gd name="T63" fmla="*/ 110 h 189"/>
                <a:gd name="T64" fmla="*/ 361 w 1120"/>
                <a:gd name="T65" fmla="*/ 108 h 189"/>
                <a:gd name="T66" fmla="*/ 328 w 1120"/>
                <a:gd name="T67" fmla="*/ 106 h 189"/>
                <a:gd name="T68" fmla="*/ 292 w 1120"/>
                <a:gd name="T69" fmla="*/ 106 h 189"/>
                <a:gd name="T70" fmla="*/ 257 w 1120"/>
                <a:gd name="T71" fmla="*/ 110 h 189"/>
                <a:gd name="T72" fmla="*/ 223 w 1120"/>
                <a:gd name="T73" fmla="*/ 115 h 189"/>
                <a:gd name="T74" fmla="*/ 190 w 1120"/>
                <a:gd name="T75" fmla="*/ 123 h 189"/>
                <a:gd name="T76" fmla="*/ 158 w 1120"/>
                <a:gd name="T77" fmla="*/ 135 h 189"/>
                <a:gd name="T78" fmla="*/ 128 w 1120"/>
                <a:gd name="T79" fmla="*/ 150 h 189"/>
                <a:gd name="T80" fmla="*/ 102 w 1120"/>
                <a:gd name="T81" fmla="*/ 167 h 189"/>
                <a:gd name="T82" fmla="*/ 78 w 1120"/>
                <a:gd name="T83" fmla="*/ 189 h 189"/>
                <a:gd name="T84" fmla="*/ 72 w 1120"/>
                <a:gd name="T85" fmla="*/ 182 h 189"/>
                <a:gd name="T86" fmla="*/ 63 w 1120"/>
                <a:gd name="T87" fmla="*/ 175 h 189"/>
                <a:gd name="T88" fmla="*/ 54 w 1120"/>
                <a:gd name="T89" fmla="*/ 170 h 189"/>
                <a:gd name="T90" fmla="*/ 46 w 1120"/>
                <a:gd name="T91" fmla="*/ 162 h 189"/>
                <a:gd name="T92" fmla="*/ 35 w 1120"/>
                <a:gd name="T93" fmla="*/ 155 h 189"/>
                <a:gd name="T94" fmla="*/ 26 w 1120"/>
                <a:gd name="T95" fmla="*/ 150 h 189"/>
                <a:gd name="T96" fmla="*/ 13 w 1120"/>
                <a:gd name="T97" fmla="*/ 145 h 189"/>
                <a:gd name="T98" fmla="*/ 0 w 1120"/>
                <a:gd name="T99" fmla="*/ 140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20"/>
                <a:gd name="T151" fmla="*/ 0 h 189"/>
                <a:gd name="T152" fmla="*/ 1120 w 1120"/>
                <a:gd name="T153" fmla="*/ 189 h 1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20" h="189">
                  <a:moveTo>
                    <a:pt x="0" y="140"/>
                  </a:moveTo>
                  <a:lnTo>
                    <a:pt x="74" y="86"/>
                  </a:lnTo>
                  <a:lnTo>
                    <a:pt x="145" y="46"/>
                  </a:lnTo>
                  <a:lnTo>
                    <a:pt x="216" y="19"/>
                  </a:lnTo>
                  <a:lnTo>
                    <a:pt x="285" y="5"/>
                  </a:lnTo>
                  <a:lnTo>
                    <a:pt x="354" y="0"/>
                  </a:lnTo>
                  <a:lnTo>
                    <a:pt x="421" y="2"/>
                  </a:lnTo>
                  <a:lnTo>
                    <a:pt x="488" y="9"/>
                  </a:lnTo>
                  <a:lnTo>
                    <a:pt x="553" y="22"/>
                  </a:lnTo>
                  <a:lnTo>
                    <a:pt x="616" y="37"/>
                  </a:lnTo>
                  <a:lnTo>
                    <a:pt x="676" y="51"/>
                  </a:lnTo>
                  <a:lnTo>
                    <a:pt x="736" y="66"/>
                  </a:lnTo>
                  <a:lnTo>
                    <a:pt x="792" y="78"/>
                  </a:lnTo>
                  <a:lnTo>
                    <a:pt x="849" y="86"/>
                  </a:lnTo>
                  <a:lnTo>
                    <a:pt x="900" y="86"/>
                  </a:lnTo>
                  <a:lnTo>
                    <a:pt x="952" y="76"/>
                  </a:lnTo>
                  <a:lnTo>
                    <a:pt x="1000" y="59"/>
                  </a:lnTo>
                  <a:lnTo>
                    <a:pt x="1010" y="69"/>
                  </a:lnTo>
                  <a:lnTo>
                    <a:pt x="1021" y="81"/>
                  </a:lnTo>
                  <a:lnTo>
                    <a:pt x="1034" y="96"/>
                  </a:lnTo>
                  <a:lnTo>
                    <a:pt x="1051" y="113"/>
                  </a:lnTo>
                  <a:lnTo>
                    <a:pt x="1067" y="130"/>
                  </a:lnTo>
                  <a:lnTo>
                    <a:pt x="1084" y="145"/>
                  </a:lnTo>
                  <a:lnTo>
                    <a:pt x="1101" y="160"/>
                  </a:lnTo>
                  <a:lnTo>
                    <a:pt x="1120" y="170"/>
                  </a:lnTo>
                  <a:lnTo>
                    <a:pt x="533" y="170"/>
                  </a:lnTo>
                  <a:lnTo>
                    <a:pt x="521" y="157"/>
                  </a:lnTo>
                  <a:lnTo>
                    <a:pt x="503" y="145"/>
                  </a:lnTo>
                  <a:lnTo>
                    <a:pt x="480" y="133"/>
                  </a:lnTo>
                  <a:lnTo>
                    <a:pt x="456" y="125"/>
                  </a:lnTo>
                  <a:lnTo>
                    <a:pt x="426" y="115"/>
                  </a:lnTo>
                  <a:lnTo>
                    <a:pt x="395" y="110"/>
                  </a:lnTo>
                  <a:lnTo>
                    <a:pt x="361" y="108"/>
                  </a:lnTo>
                  <a:lnTo>
                    <a:pt x="328" y="106"/>
                  </a:lnTo>
                  <a:lnTo>
                    <a:pt x="292" y="106"/>
                  </a:lnTo>
                  <a:lnTo>
                    <a:pt x="257" y="110"/>
                  </a:lnTo>
                  <a:lnTo>
                    <a:pt x="223" y="115"/>
                  </a:lnTo>
                  <a:lnTo>
                    <a:pt x="190" y="123"/>
                  </a:lnTo>
                  <a:lnTo>
                    <a:pt x="158" y="135"/>
                  </a:lnTo>
                  <a:lnTo>
                    <a:pt x="128" y="150"/>
                  </a:lnTo>
                  <a:lnTo>
                    <a:pt x="102" y="167"/>
                  </a:lnTo>
                  <a:lnTo>
                    <a:pt x="78" y="189"/>
                  </a:lnTo>
                  <a:lnTo>
                    <a:pt x="72" y="182"/>
                  </a:lnTo>
                  <a:lnTo>
                    <a:pt x="63" y="175"/>
                  </a:lnTo>
                  <a:lnTo>
                    <a:pt x="54" y="170"/>
                  </a:lnTo>
                  <a:lnTo>
                    <a:pt x="46" y="162"/>
                  </a:lnTo>
                  <a:lnTo>
                    <a:pt x="35" y="155"/>
                  </a:lnTo>
                  <a:lnTo>
                    <a:pt x="26" y="150"/>
                  </a:lnTo>
                  <a:lnTo>
                    <a:pt x="13" y="145"/>
                  </a:lnTo>
                  <a:lnTo>
                    <a:pt x="0" y="140"/>
                  </a:lnTo>
                  <a:close/>
                </a:path>
              </a:pathLst>
            </a:custGeom>
            <a:solidFill>
              <a:srgbClr val="007FFF"/>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22" name="Freeform 17"/>
            <p:cNvSpPr>
              <a:spLocks/>
            </p:cNvSpPr>
            <p:nvPr/>
          </p:nvSpPr>
          <p:spPr bwMode="auto">
            <a:xfrm>
              <a:off x="4668" y="3404"/>
              <a:ext cx="1124" cy="123"/>
            </a:xfrm>
            <a:custGeom>
              <a:avLst/>
              <a:gdLst>
                <a:gd name="T0" fmla="*/ 9 w 1124"/>
                <a:gd name="T1" fmla="*/ 91 h 123"/>
                <a:gd name="T2" fmla="*/ 32 w 1124"/>
                <a:gd name="T3" fmla="*/ 72 h 123"/>
                <a:gd name="T4" fmla="*/ 58 w 1124"/>
                <a:gd name="T5" fmla="*/ 47 h 123"/>
                <a:gd name="T6" fmla="*/ 82 w 1124"/>
                <a:gd name="T7" fmla="*/ 25 h 123"/>
                <a:gd name="T8" fmla="*/ 207 w 1124"/>
                <a:gd name="T9" fmla="*/ 47 h 123"/>
                <a:gd name="T10" fmla="*/ 401 w 1124"/>
                <a:gd name="T11" fmla="*/ 76 h 123"/>
                <a:gd name="T12" fmla="*/ 552 w 1124"/>
                <a:gd name="T13" fmla="*/ 72 h 123"/>
                <a:gd name="T14" fmla="*/ 669 w 1124"/>
                <a:gd name="T15" fmla="*/ 49 h 123"/>
                <a:gd name="T16" fmla="*/ 766 w 1124"/>
                <a:gd name="T17" fmla="*/ 22 h 123"/>
                <a:gd name="T18" fmla="*/ 855 w 1124"/>
                <a:gd name="T19" fmla="*/ 3 h 123"/>
                <a:gd name="T20" fmla="*/ 950 w 1124"/>
                <a:gd name="T21" fmla="*/ 5 h 123"/>
                <a:gd name="T22" fmla="*/ 1060 w 1124"/>
                <a:gd name="T23" fmla="*/ 42 h 123"/>
                <a:gd name="T24" fmla="*/ 1116 w 1124"/>
                <a:gd name="T25" fmla="*/ 81 h 123"/>
                <a:gd name="T26" fmla="*/ 1094 w 1124"/>
                <a:gd name="T27" fmla="*/ 94 h 123"/>
                <a:gd name="T28" fmla="*/ 1075 w 1124"/>
                <a:gd name="T29" fmla="*/ 109 h 123"/>
                <a:gd name="T30" fmla="*/ 1057 w 1124"/>
                <a:gd name="T31" fmla="*/ 118 h 123"/>
                <a:gd name="T32" fmla="*/ 1038 w 1124"/>
                <a:gd name="T33" fmla="*/ 109 h 123"/>
                <a:gd name="T34" fmla="*/ 1001 w 1124"/>
                <a:gd name="T35" fmla="*/ 86 h 123"/>
                <a:gd name="T36" fmla="*/ 960 w 1124"/>
                <a:gd name="T37" fmla="*/ 72 h 123"/>
                <a:gd name="T38" fmla="*/ 917 w 1124"/>
                <a:gd name="T39" fmla="*/ 64 h 123"/>
                <a:gd name="T40" fmla="*/ 870 w 1124"/>
                <a:gd name="T41" fmla="*/ 62 h 123"/>
                <a:gd name="T42" fmla="*/ 820 w 1124"/>
                <a:gd name="T43" fmla="*/ 64 h 123"/>
                <a:gd name="T44" fmla="*/ 773 w 1124"/>
                <a:gd name="T45" fmla="*/ 76 h 123"/>
                <a:gd name="T46" fmla="*/ 725 w 1124"/>
                <a:gd name="T47" fmla="*/ 91 h 123"/>
                <a:gd name="T48" fmla="*/ 675 w 1124"/>
                <a:gd name="T49" fmla="*/ 101 h 123"/>
                <a:gd name="T50" fmla="*/ 593 w 1124"/>
                <a:gd name="T51" fmla="*/ 101 h 123"/>
                <a:gd name="T52" fmla="*/ 490 w 1124"/>
                <a:gd name="T53" fmla="*/ 101 h 123"/>
                <a:gd name="T54" fmla="*/ 375 w 1124"/>
                <a:gd name="T55" fmla="*/ 101 h 123"/>
                <a:gd name="T56" fmla="*/ 259 w 1124"/>
                <a:gd name="T57" fmla="*/ 99 h 123"/>
                <a:gd name="T58" fmla="*/ 153 w 1124"/>
                <a:gd name="T59" fmla="*/ 99 h 123"/>
                <a:gd name="T60" fmla="*/ 67 w 1124"/>
                <a:gd name="T61" fmla="*/ 99 h 123"/>
                <a:gd name="T62" fmla="*/ 13 w 1124"/>
                <a:gd name="T63" fmla="*/ 99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4"/>
                <a:gd name="T97" fmla="*/ 0 h 123"/>
                <a:gd name="T98" fmla="*/ 1124 w 1124"/>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4" h="123">
                  <a:moveTo>
                    <a:pt x="0" y="99"/>
                  </a:moveTo>
                  <a:lnTo>
                    <a:pt x="9" y="91"/>
                  </a:lnTo>
                  <a:lnTo>
                    <a:pt x="19" y="84"/>
                  </a:lnTo>
                  <a:lnTo>
                    <a:pt x="32" y="72"/>
                  </a:lnTo>
                  <a:lnTo>
                    <a:pt x="45" y="59"/>
                  </a:lnTo>
                  <a:lnTo>
                    <a:pt x="58" y="47"/>
                  </a:lnTo>
                  <a:lnTo>
                    <a:pt x="71" y="35"/>
                  </a:lnTo>
                  <a:lnTo>
                    <a:pt x="82" y="25"/>
                  </a:lnTo>
                  <a:lnTo>
                    <a:pt x="88" y="17"/>
                  </a:lnTo>
                  <a:lnTo>
                    <a:pt x="207" y="47"/>
                  </a:lnTo>
                  <a:lnTo>
                    <a:pt x="311" y="67"/>
                  </a:lnTo>
                  <a:lnTo>
                    <a:pt x="401" y="76"/>
                  </a:lnTo>
                  <a:lnTo>
                    <a:pt x="481" y="76"/>
                  </a:lnTo>
                  <a:lnTo>
                    <a:pt x="552" y="72"/>
                  </a:lnTo>
                  <a:lnTo>
                    <a:pt x="615" y="62"/>
                  </a:lnTo>
                  <a:lnTo>
                    <a:pt x="669" y="49"/>
                  </a:lnTo>
                  <a:lnTo>
                    <a:pt x="721" y="35"/>
                  </a:lnTo>
                  <a:lnTo>
                    <a:pt x="766" y="22"/>
                  </a:lnTo>
                  <a:lnTo>
                    <a:pt x="811" y="10"/>
                  </a:lnTo>
                  <a:lnTo>
                    <a:pt x="855" y="3"/>
                  </a:lnTo>
                  <a:lnTo>
                    <a:pt x="900" y="0"/>
                  </a:lnTo>
                  <a:lnTo>
                    <a:pt x="950" y="5"/>
                  </a:lnTo>
                  <a:lnTo>
                    <a:pt x="1001" y="17"/>
                  </a:lnTo>
                  <a:lnTo>
                    <a:pt x="1060" y="42"/>
                  </a:lnTo>
                  <a:lnTo>
                    <a:pt x="1124" y="76"/>
                  </a:lnTo>
                  <a:lnTo>
                    <a:pt x="1116" y="81"/>
                  </a:lnTo>
                  <a:lnTo>
                    <a:pt x="1105" y="89"/>
                  </a:lnTo>
                  <a:lnTo>
                    <a:pt x="1094" y="94"/>
                  </a:lnTo>
                  <a:lnTo>
                    <a:pt x="1083" y="101"/>
                  </a:lnTo>
                  <a:lnTo>
                    <a:pt x="1075" y="109"/>
                  </a:lnTo>
                  <a:lnTo>
                    <a:pt x="1066" y="113"/>
                  </a:lnTo>
                  <a:lnTo>
                    <a:pt x="1057" y="118"/>
                  </a:lnTo>
                  <a:lnTo>
                    <a:pt x="1053" y="123"/>
                  </a:lnTo>
                  <a:lnTo>
                    <a:pt x="1038" y="109"/>
                  </a:lnTo>
                  <a:lnTo>
                    <a:pt x="1021" y="96"/>
                  </a:lnTo>
                  <a:lnTo>
                    <a:pt x="1001" y="86"/>
                  </a:lnTo>
                  <a:lnTo>
                    <a:pt x="982" y="79"/>
                  </a:lnTo>
                  <a:lnTo>
                    <a:pt x="960" y="72"/>
                  </a:lnTo>
                  <a:lnTo>
                    <a:pt x="939" y="67"/>
                  </a:lnTo>
                  <a:lnTo>
                    <a:pt x="917" y="64"/>
                  </a:lnTo>
                  <a:lnTo>
                    <a:pt x="893" y="62"/>
                  </a:lnTo>
                  <a:lnTo>
                    <a:pt x="870" y="62"/>
                  </a:lnTo>
                  <a:lnTo>
                    <a:pt x="846" y="62"/>
                  </a:lnTo>
                  <a:lnTo>
                    <a:pt x="820" y="64"/>
                  </a:lnTo>
                  <a:lnTo>
                    <a:pt x="796" y="69"/>
                  </a:lnTo>
                  <a:lnTo>
                    <a:pt x="773" y="76"/>
                  </a:lnTo>
                  <a:lnTo>
                    <a:pt x="749" y="81"/>
                  </a:lnTo>
                  <a:lnTo>
                    <a:pt x="725" y="91"/>
                  </a:lnTo>
                  <a:lnTo>
                    <a:pt x="704" y="101"/>
                  </a:lnTo>
                  <a:lnTo>
                    <a:pt x="675" y="101"/>
                  </a:lnTo>
                  <a:lnTo>
                    <a:pt x="637" y="101"/>
                  </a:lnTo>
                  <a:lnTo>
                    <a:pt x="593" y="101"/>
                  </a:lnTo>
                  <a:lnTo>
                    <a:pt x="544" y="101"/>
                  </a:lnTo>
                  <a:lnTo>
                    <a:pt x="490" y="101"/>
                  </a:lnTo>
                  <a:lnTo>
                    <a:pt x="434" y="101"/>
                  </a:lnTo>
                  <a:lnTo>
                    <a:pt x="375" y="101"/>
                  </a:lnTo>
                  <a:lnTo>
                    <a:pt x="317" y="99"/>
                  </a:lnTo>
                  <a:lnTo>
                    <a:pt x="259" y="99"/>
                  </a:lnTo>
                  <a:lnTo>
                    <a:pt x="203" y="99"/>
                  </a:lnTo>
                  <a:lnTo>
                    <a:pt x="153" y="99"/>
                  </a:lnTo>
                  <a:lnTo>
                    <a:pt x="106" y="99"/>
                  </a:lnTo>
                  <a:lnTo>
                    <a:pt x="67" y="99"/>
                  </a:lnTo>
                  <a:lnTo>
                    <a:pt x="35" y="99"/>
                  </a:lnTo>
                  <a:lnTo>
                    <a:pt x="13" y="99"/>
                  </a:lnTo>
                  <a:lnTo>
                    <a:pt x="0" y="99"/>
                  </a:lnTo>
                  <a:close/>
                </a:path>
              </a:pathLst>
            </a:custGeom>
            <a:solidFill>
              <a:srgbClr val="007FFF"/>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23" name="Freeform 18"/>
            <p:cNvSpPr>
              <a:spLocks/>
            </p:cNvSpPr>
            <p:nvPr/>
          </p:nvSpPr>
          <p:spPr bwMode="auto">
            <a:xfrm>
              <a:off x="4772" y="3276"/>
              <a:ext cx="1066" cy="197"/>
            </a:xfrm>
            <a:custGeom>
              <a:avLst/>
              <a:gdLst>
                <a:gd name="T0" fmla="*/ 90 w 1066"/>
                <a:gd name="T1" fmla="*/ 62 h 197"/>
                <a:gd name="T2" fmla="*/ 155 w 1066"/>
                <a:gd name="T3" fmla="*/ 81 h 197"/>
                <a:gd name="T4" fmla="*/ 213 w 1066"/>
                <a:gd name="T5" fmla="*/ 94 h 197"/>
                <a:gd name="T6" fmla="*/ 265 w 1066"/>
                <a:gd name="T7" fmla="*/ 101 h 197"/>
                <a:gd name="T8" fmla="*/ 315 w 1066"/>
                <a:gd name="T9" fmla="*/ 101 h 197"/>
                <a:gd name="T10" fmla="*/ 364 w 1066"/>
                <a:gd name="T11" fmla="*/ 94 h 197"/>
                <a:gd name="T12" fmla="*/ 414 w 1066"/>
                <a:gd name="T13" fmla="*/ 81 h 197"/>
                <a:gd name="T14" fmla="*/ 468 w 1066"/>
                <a:gd name="T15" fmla="*/ 64 h 197"/>
                <a:gd name="T16" fmla="*/ 526 w 1066"/>
                <a:gd name="T17" fmla="*/ 42 h 197"/>
                <a:gd name="T18" fmla="*/ 602 w 1066"/>
                <a:gd name="T19" fmla="*/ 22 h 197"/>
                <a:gd name="T20" fmla="*/ 690 w 1066"/>
                <a:gd name="T21" fmla="*/ 7 h 197"/>
                <a:gd name="T22" fmla="*/ 781 w 1066"/>
                <a:gd name="T23" fmla="*/ 0 h 197"/>
                <a:gd name="T24" fmla="*/ 871 w 1066"/>
                <a:gd name="T25" fmla="*/ 7 h 197"/>
                <a:gd name="T26" fmla="*/ 951 w 1066"/>
                <a:gd name="T27" fmla="*/ 32 h 197"/>
                <a:gd name="T28" fmla="*/ 1016 w 1066"/>
                <a:gd name="T29" fmla="*/ 76 h 197"/>
                <a:gd name="T30" fmla="*/ 1057 w 1066"/>
                <a:gd name="T31" fmla="*/ 145 h 197"/>
                <a:gd name="T32" fmla="*/ 1059 w 1066"/>
                <a:gd name="T33" fmla="*/ 192 h 197"/>
                <a:gd name="T34" fmla="*/ 1046 w 1066"/>
                <a:gd name="T35" fmla="*/ 195 h 197"/>
                <a:gd name="T36" fmla="*/ 1020 w 1066"/>
                <a:gd name="T37" fmla="*/ 180 h 197"/>
                <a:gd name="T38" fmla="*/ 981 w 1066"/>
                <a:gd name="T39" fmla="*/ 150 h 197"/>
                <a:gd name="T40" fmla="*/ 936 w 1066"/>
                <a:gd name="T41" fmla="*/ 126 h 197"/>
                <a:gd name="T42" fmla="*/ 887 w 1066"/>
                <a:gd name="T43" fmla="*/ 108 h 197"/>
                <a:gd name="T44" fmla="*/ 828 w 1066"/>
                <a:gd name="T45" fmla="*/ 99 h 197"/>
                <a:gd name="T46" fmla="*/ 764 w 1066"/>
                <a:gd name="T47" fmla="*/ 99 h 197"/>
                <a:gd name="T48" fmla="*/ 690 w 1066"/>
                <a:gd name="T49" fmla="*/ 111 h 197"/>
                <a:gd name="T50" fmla="*/ 606 w 1066"/>
                <a:gd name="T51" fmla="*/ 133 h 197"/>
                <a:gd name="T52" fmla="*/ 526 w 1066"/>
                <a:gd name="T53" fmla="*/ 163 h 197"/>
                <a:gd name="T54" fmla="*/ 448 w 1066"/>
                <a:gd name="T55" fmla="*/ 175 h 197"/>
                <a:gd name="T56" fmla="*/ 364 w 1066"/>
                <a:gd name="T57" fmla="*/ 177 h 197"/>
                <a:gd name="T58" fmla="*/ 280 w 1066"/>
                <a:gd name="T59" fmla="*/ 175 h 197"/>
                <a:gd name="T60" fmla="*/ 198 w 1066"/>
                <a:gd name="T61" fmla="*/ 165 h 197"/>
                <a:gd name="T62" fmla="*/ 125 w 1066"/>
                <a:gd name="T63" fmla="*/ 153 h 197"/>
                <a:gd name="T64" fmla="*/ 62 w 1066"/>
                <a:gd name="T65" fmla="*/ 140 h 197"/>
                <a:gd name="T66" fmla="*/ 15 w 1066"/>
                <a:gd name="T67" fmla="*/ 131 h 197"/>
                <a:gd name="T68" fmla="*/ 13 w 1066"/>
                <a:gd name="T69" fmla="*/ 108 h 197"/>
                <a:gd name="T70" fmla="*/ 45 w 1066"/>
                <a:gd name="T71" fmla="*/ 64 h 1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6"/>
                <a:gd name="T109" fmla="*/ 0 h 197"/>
                <a:gd name="T110" fmla="*/ 1066 w 1066"/>
                <a:gd name="T111" fmla="*/ 197 h 1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6" h="197">
                  <a:moveTo>
                    <a:pt x="56" y="49"/>
                  </a:moveTo>
                  <a:lnTo>
                    <a:pt x="90" y="62"/>
                  </a:lnTo>
                  <a:lnTo>
                    <a:pt x="125" y="71"/>
                  </a:lnTo>
                  <a:lnTo>
                    <a:pt x="155" y="81"/>
                  </a:lnTo>
                  <a:lnTo>
                    <a:pt x="185" y="89"/>
                  </a:lnTo>
                  <a:lnTo>
                    <a:pt x="213" y="94"/>
                  </a:lnTo>
                  <a:lnTo>
                    <a:pt x="239" y="99"/>
                  </a:lnTo>
                  <a:lnTo>
                    <a:pt x="265" y="101"/>
                  </a:lnTo>
                  <a:lnTo>
                    <a:pt x="291" y="101"/>
                  </a:lnTo>
                  <a:lnTo>
                    <a:pt x="315" y="101"/>
                  </a:lnTo>
                  <a:lnTo>
                    <a:pt x="338" y="99"/>
                  </a:lnTo>
                  <a:lnTo>
                    <a:pt x="364" y="94"/>
                  </a:lnTo>
                  <a:lnTo>
                    <a:pt x="388" y="89"/>
                  </a:lnTo>
                  <a:lnTo>
                    <a:pt x="414" y="81"/>
                  </a:lnTo>
                  <a:lnTo>
                    <a:pt x="440" y="74"/>
                  </a:lnTo>
                  <a:lnTo>
                    <a:pt x="468" y="64"/>
                  </a:lnTo>
                  <a:lnTo>
                    <a:pt x="496" y="54"/>
                  </a:lnTo>
                  <a:lnTo>
                    <a:pt x="526" y="42"/>
                  </a:lnTo>
                  <a:lnTo>
                    <a:pt x="563" y="32"/>
                  </a:lnTo>
                  <a:lnTo>
                    <a:pt x="602" y="22"/>
                  </a:lnTo>
                  <a:lnTo>
                    <a:pt x="645" y="15"/>
                  </a:lnTo>
                  <a:lnTo>
                    <a:pt x="690" y="7"/>
                  </a:lnTo>
                  <a:lnTo>
                    <a:pt x="735" y="2"/>
                  </a:lnTo>
                  <a:lnTo>
                    <a:pt x="781" y="0"/>
                  </a:lnTo>
                  <a:lnTo>
                    <a:pt x="826" y="2"/>
                  </a:lnTo>
                  <a:lnTo>
                    <a:pt x="871" y="7"/>
                  </a:lnTo>
                  <a:lnTo>
                    <a:pt x="912" y="17"/>
                  </a:lnTo>
                  <a:lnTo>
                    <a:pt x="951" y="32"/>
                  </a:lnTo>
                  <a:lnTo>
                    <a:pt x="986" y="52"/>
                  </a:lnTo>
                  <a:lnTo>
                    <a:pt x="1016" y="76"/>
                  </a:lnTo>
                  <a:lnTo>
                    <a:pt x="1040" y="108"/>
                  </a:lnTo>
                  <a:lnTo>
                    <a:pt x="1057" y="145"/>
                  </a:lnTo>
                  <a:lnTo>
                    <a:pt x="1066" y="192"/>
                  </a:lnTo>
                  <a:lnTo>
                    <a:pt x="1059" y="192"/>
                  </a:lnTo>
                  <a:lnTo>
                    <a:pt x="1053" y="195"/>
                  </a:lnTo>
                  <a:lnTo>
                    <a:pt x="1046" y="195"/>
                  </a:lnTo>
                  <a:lnTo>
                    <a:pt x="1040" y="197"/>
                  </a:lnTo>
                  <a:lnTo>
                    <a:pt x="1020" y="180"/>
                  </a:lnTo>
                  <a:lnTo>
                    <a:pt x="1001" y="165"/>
                  </a:lnTo>
                  <a:lnTo>
                    <a:pt x="981" y="150"/>
                  </a:lnTo>
                  <a:lnTo>
                    <a:pt x="960" y="138"/>
                  </a:lnTo>
                  <a:lnTo>
                    <a:pt x="936" y="126"/>
                  </a:lnTo>
                  <a:lnTo>
                    <a:pt x="912" y="116"/>
                  </a:lnTo>
                  <a:lnTo>
                    <a:pt x="887" y="108"/>
                  </a:lnTo>
                  <a:lnTo>
                    <a:pt x="858" y="103"/>
                  </a:lnTo>
                  <a:lnTo>
                    <a:pt x="828" y="99"/>
                  </a:lnTo>
                  <a:lnTo>
                    <a:pt x="798" y="99"/>
                  </a:lnTo>
                  <a:lnTo>
                    <a:pt x="764" y="99"/>
                  </a:lnTo>
                  <a:lnTo>
                    <a:pt x="729" y="103"/>
                  </a:lnTo>
                  <a:lnTo>
                    <a:pt x="690" y="111"/>
                  </a:lnTo>
                  <a:lnTo>
                    <a:pt x="649" y="121"/>
                  </a:lnTo>
                  <a:lnTo>
                    <a:pt x="606" y="133"/>
                  </a:lnTo>
                  <a:lnTo>
                    <a:pt x="561" y="150"/>
                  </a:lnTo>
                  <a:lnTo>
                    <a:pt x="526" y="163"/>
                  </a:lnTo>
                  <a:lnTo>
                    <a:pt x="487" y="170"/>
                  </a:lnTo>
                  <a:lnTo>
                    <a:pt x="448" y="175"/>
                  </a:lnTo>
                  <a:lnTo>
                    <a:pt x="407" y="177"/>
                  </a:lnTo>
                  <a:lnTo>
                    <a:pt x="364" y="177"/>
                  </a:lnTo>
                  <a:lnTo>
                    <a:pt x="323" y="177"/>
                  </a:lnTo>
                  <a:lnTo>
                    <a:pt x="280" y="175"/>
                  </a:lnTo>
                  <a:lnTo>
                    <a:pt x="239" y="170"/>
                  </a:lnTo>
                  <a:lnTo>
                    <a:pt x="198" y="165"/>
                  </a:lnTo>
                  <a:lnTo>
                    <a:pt x="159" y="160"/>
                  </a:lnTo>
                  <a:lnTo>
                    <a:pt x="125" y="153"/>
                  </a:lnTo>
                  <a:lnTo>
                    <a:pt x="90" y="145"/>
                  </a:lnTo>
                  <a:lnTo>
                    <a:pt x="62" y="140"/>
                  </a:lnTo>
                  <a:lnTo>
                    <a:pt x="36" y="136"/>
                  </a:lnTo>
                  <a:lnTo>
                    <a:pt x="15" y="131"/>
                  </a:lnTo>
                  <a:lnTo>
                    <a:pt x="0" y="126"/>
                  </a:lnTo>
                  <a:lnTo>
                    <a:pt x="13" y="108"/>
                  </a:lnTo>
                  <a:lnTo>
                    <a:pt x="30" y="86"/>
                  </a:lnTo>
                  <a:lnTo>
                    <a:pt x="45" y="64"/>
                  </a:lnTo>
                  <a:lnTo>
                    <a:pt x="56" y="49"/>
                  </a:lnTo>
                  <a:close/>
                </a:path>
              </a:pathLst>
            </a:custGeom>
            <a:solidFill>
              <a:srgbClr val="007FFF"/>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24" name="Freeform 19"/>
            <p:cNvSpPr>
              <a:spLocks/>
            </p:cNvSpPr>
            <p:nvPr/>
          </p:nvSpPr>
          <p:spPr bwMode="auto">
            <a:xfrm>
              <a:off x="6017" y="3466"/>
              <a:ext cx="354" cy="42"/>
            </a:xfrm>
            <a:custGeom>
              <a:avLst/>
              <a:gdLst>
                <a:gd name="T0" fmla="*/ 354 w 354"/>
                <a:gd name="T1" fmla="*/ 42 h 42"/>
                <a:gd name="T2" fmla="*/ 0 w 354"/>
                <a:gd name="T3" fmla="*/ 42 h 42"/>
                <a:gd name="T4" fmla="*/ 17 w 354"/>
                <a:gd name="T5" fmla="*/ 32 h 42"/>
                <a:gd name="T6" fmla="*/ 36 w 354"/>
                <a:gd name="T7" fmla="*/ 22 h 42"/>
                <a:gd name="T8" fmla="*/ 58 w 354"/>
                <a:gd name="T9" fmla="*/ 14 h 42"/>
                <a:gd name="T10" fmla="*/ 82 w 354"/>
                <a:gd name="T11" fmla="*/ 10 h 42"/>
                <a:gd name="T12" fmla="*/ 105 w 354"/>
                <a:gd name="T13" fmla="*/ 5 h 42"/>
                <a:gd name="T14" fmla="*/ 129 w 354"/>
                <a:gd name="T15" fmla="*/ 2 h 42"/>
                <a:gd name="T16" fmla="*/ 155 w 354"/>
                <a:gd name="T17" fmla="*/ 0 h 42"/>
                <a:gd name="T18" fmla="*/ 181 w 354"/>
                <a:gd name="T19" fmla="*/ 0 h 42"/>
                <a:gd name="T20" fmla="*/ 207 w 354"/>
                <a:gd name="T21" fmla="*/ 2 h 42"/>
                <a:gd name="T22" fmla="*/ 231 w 354"/>
                <a:gd name="T23" fmla="*/ 5 h 42"/>
                <a:gd name="T24" fmla="*/ 254 w 354"/>
                <a:gd name="T25" fmla="*/ 7 h 42"/>
                <a:gd name="T26" fmla="*/ 278 w 354"/>
                <a:gd name="T27" fmla="*/ 12 h 42"/>
                <a:gd name="T28" fmla="*/ 300 w 354"/>
                <a:gd name="T29" fmla="*/ 17 h 42"/>
                <a:gd name="T30" fmla="*/ 319 w 354"/>
                <a:gd name="T31" fmla="*/ 24 h 42"/>
                <a:gd name="T32" fmla="*/ 339 w 354"/>
                <a:gd name="T33" fmla="*/ 32 h 42"/>
                <a:gd name="T34" fmla="*/ 354 w 354"/>
                <a:gd name="T35" fmla="*/ 42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42"/>
                <a:gd name="T56" fmla="*/ 354 w 354"/>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42">
                  <a:moveTo>
                    <a:pt x="354" y="42"/>
                  </a:moveTo>
                  <a:lnTo>
                    <a:pt x="0" y="42"/>
                  </a:lnTo>
                  <a:lnTo>
                    <a:pt x="17" y="32"/>
                  </a:lnTo>
                  <a:lnTo>
                    <a:pt x="36" y="22"/>
                  </a:lnTo>
                  <a:lnTo>
                    <a:pt x="58" y="14"/>
                  </a:lnTo>
                  <a:lnTo>
                    <a:pt x="82" y="10"/>
                  </a:lnTo>
                  <a:lnTo>
                    <a:pt x="105" y="5"/>
                  </a:lnTo>
                  <a:lnTo>
                    <a:pt x="129" y="2"/>
                  </a:lnTo>
                  <a:lnTo>
                    <a:pt x="155" y="0"/>
                  </a:lnTo>
                  <a:lnTo>
                    <a:pt x="181" y="0"/>
                  </a:lnTo>
                  <a:lnTo>
                    <a:pt x="207" y="2"/>
                  </a:lnTo>
                  <a:lnTo>
                    <a:pt x="231" y="5"/>
                  </a:lnTo>
                  <a:lnTo>
                    <a:pt x="254" y="7"/>
                  </a:lnTo>
                  <a:lnTo>
                    <a:pt x="278" y="12"/>
                  </a:lnTo>
                  <a:lnTo>
                    <a:pt x="300" y="17"/>
                  </a:lnTo>
                  <a:lnTo>
                    <a:pt x="319" y="24"/>
                  </a:lnTo>
                  <a:lnTo>
                    <a:pt x="339" y="32"/>
                  </a:lnTo>
                  <a:lnTo>
                    <a:pt x="354" y="42"/>
                  </a:lnTo>
                  <a:close/>
                </a:path>
              </a:pathLst>
            </a:custGeom>
            <a:solidFill>
              <a:srgbClr val="3F3F3F"/>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25" name="Freeform 20"/>
            <p:cNvSpPr>
              <a:spLocks/>
            </p:cNvSpPr>
            <p:nvPr/>
          </p:nvSpPr>
          <p:spPr bwMode="auto">
            <a:xfrm>
              <a:off x="5445" y="3490"/>
              <a:ext cx="192" cy="18"/>
            </a:xfrm>
            <a:custGeom>
              <a:avLst/>
              <a:gdLst>
                <a:gd name="T0" fmla="*/ 0 w 192"/>
                <a:gd name="T1" fmla="*/ 15 h 18"/>
                <a:gd name="T2" fmla="*/ 24 w 192"/>
                <a:gd name="T3" fmla="*/ 8 h 18"/>
                <a:gd name="T4" fmla="*/ 50 w 192"/>
                <a:gd name="T5" fmla="*/ 5 h 18"/>
                <a:gd name="T6" fmla="*/ 78 w 192"/>
                <a:gd name="T7" fmla="*/ 3 h 18"/>
                <a:gd name="T8" fmla="*/ 106 w 192"/>
                <a:gd name="T9" fmla="*/ 0 h 18"/>
                <a:gd name="T10" fmla="*/ 132 w 192"/>
                <a:gd name="T11" fmla="*/ 3 h 18"/>
                <a:gd name="T12" fmla="*/ 155 w 192"/>
                <a:gd name="T13" fmla="*/ 5 h 18"/>
                <a:gd name="T14" fmla="*/ 175 w 192"/>
                <a:gd name="T15" fmla="*/ 10 h 18"/>
                <a:gd name="T16" fmla="*/ 192 w 192"/>
                <a:gd name="T17" fmla="*/ 18 h 18"/>
                <a:gd name="T18" fmla="*/ 0 w 192"/>
                <a:gd name="T19" fmla="*/ 1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8"/>
                <a:gd name="T32" fmla="*/ 192 w 19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8">
                  <a:moveTo>
                    <a:pt x="0" y="15"/>
                  </a:moveTo>
                  <a:lnTo>
                    <a:pt x="24" y="8"/>
                  </a:lnTo>
                  <a:lnTo>
                    <a:pt x="50" y="5"/>
                  </a:lnTo>
                  <a:lnTo>
                    <a:pt x="78" y="3"/>
                  </a:lnTo>
                  <a:lnTo>
                    <a:pt x="106" y="0"/>
                  </a:lnTo>
                  <a:lnTo>
                    <a:pt x="132" y="3"/>
                  </a:lnTo>
                  <a:lnTo>
                    <a:pt x="155" y="5"/>
                  </a:lnTo>
                  <a:lnTo>
                    <a:pt x="175" y="10"/>
                  </a:lnTo>
                  <a:lnTo>
                    <a:pt x="192" y="18"/>
                  </a:lnTo>
                  <a:lnTo>
                    <a:pt x="0" y="15"/>
                  </a:lnTo>
                  <a:close/>
                </a:path>
              </a:pathLst>
            </a:custGeom>
            <a:solidFill>
              <a:srgbClr val="3F3F3F"/>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26" name="Freeform 21"/>
            <p:cNvSpPr>
              <a:spLocks/>
            </p:cNvSpPr>
            <p:nvPr/>
          </p:nvSpPr>
          <p:spPr bwMode="auto">
            <a:xfrm>
              <a:off x="6110" y="2414"/>
              <a:ext cx="731" cy="929"/>
            </a:xfrm>
            <a:custGeom>
              <a:avLst/>
              <a:gdLst>
                <a:gd name="T0" fmla="*/ 0 w 731"/>
                <a:gd name="T1" fmla="*/ 0 h 929"/>
                <a:gd name="T2" fmla="*/ 0 w 731"/>
                <a:gd name="T3" fmla="*/ 825 h 929"/>
                <a:gd name="T4" fmla="*/ 49 w 731"/>
                <a:gd name="T5" fmla="*/ 820 h 929"/>
                <a:gd name="T6" fmla="*/ 99 w 731"/>
                <a:gd name="T7" fmla="*/ 818 h 929"/>
                <a:gd name="T8" fmla="*/ 151 w 731"/>
                <a:gd name="T9" fmla="*/ 823 h 929"/>
                <a:gd name="T10" fmla="*/ 202 w 731"/>
                <a:gd name="T11" fmla="*/ 830 h 929"/>
                <a:gd name="T12" fmla="*/ 254 w 731"/>
                <a:gd name="T13" fmla="*/ 840 h 929"/>
                <a:gd name="T14" fmla="*/ 306 w 731"/>
                <a:gd name="T15" fmla="*/ 852 h 929"/>
                <a:gd name="T16" fmla="*/ 356 w 731"/>
                <a:gd name="T17" fmla="*/ 864 h 929"/>
                <a:gd name="T18" fmla="*/ 405 w 731"/>
                <a:gd name="T19" fmla="*/ 877 h 929"/>
                <a:gd name="T20" fmla="*/ 455 w 731"/>
                <a:gd name="T21" fmla="*/ 892 h 929"/>
                <a:gd name="T22" fmla="*/ 500 w 731"/>
                <a:gd name="T23" fmla="*/ 904 h 929"/>
                <a:gd name="T24" fmla="*/ 546 w 731"/>
                <a:gd name="T25" fmla="*/ 914 h 929"/>
                <a:gd name="T26" fmla="*/ 589 w 731"/>
                <a:gd name="T27" fmla="*/ 924 h 929"/>
                <a:gd name="T28" fmla="*/ 630 w 731"/>
                <a:gd name="T29" fmla="*/ 929 h 929"/>
                <a:gd name="T30" fmla="*/ 666 w 731"/>
                <a:gd name="T31" fmla="*/ 929 h 929"/>
                <a:gd name="T32" fmla="*/ 701 w 731"/>
                <a:gd name="T33" fmla="*/ 926 h 929"/>
                <a:gd name="T34" fmla="*/ 731 w 731"/>
                <a:gd name="T35" fmla="*/ 916 h 929"/>
                <a:gd name="T36" fmla="*/ 537 w 731"/>
                <a:gd name="T37" fmla="*/ 10 h 929"/>
                <a:gd name="T38" fmla="*/ 494 w 731"/>
                <a:gd name="T39" fmla="*/ 24 h 929"/>
                <a:gd name="T40" fmla="*/ 451 w 731"/>
                <a:gd name="T41" fmla="*/ 34 h 929"/>
                <a:gd name="T42" fmla="*/ 410 w 731"/>
                <a:gd name="T43" fmla="*/ 42 h 929"/>
                <a:gd name="T44" fmla="*/ 366 w 731"/>
                <a:gd name="T45" fmla="*/ 46 h 929"/>
                <a:gd name="T46" fmla="*/ 328 w 731"/>
                <a:gd name="T47" fmla="*/ 46 h 929"/>
                <a:gd name="T48" fmla="*/ 287 w 731"/>
                <a:gd name="T49" fmla="*/ 46 h 929"/>
                <a:gd name="T50" fmla="*/ 250 w 731"/>
                <a:gd name="T51" fmla="*/ 44 h 929"/>
                <a:gd name="T52" fmla="*/ 213 w 731"/>
                <a:gd name="T53" fmla="*/ 39 h 929"/>
                <a:gd name="T54" fmla="*/ 179 w 731"/>
                <a:gd name="T55" fmla="*/ 34 h 929"/>
                <a:gd name="T56" fmla="*/ 146 w 731"/>
                <a:gd name="T57" fmla="*/ 29 h 929"/>
                <a:gd name="T58" fmla="*/ 114 w 731"/>
                <a:gd name="T59" fmla="*/ 22 h 929"/>
                <a:gd name="T60" fmla="*/ 86 w 731"/>
                <a:gd name="T61" fmla="*/ 17 h 929"/>
                <a:gd name="T62" fmla="*/ 60 w 731"/>
                <a:gd name="T63" fmla="*/ 10 h 929"/>
                <a:gd name="T64" fmla="*/ 38 w 731"/>
                <a:gd name="T65" fmla="*/ 5 h 929"/>
                <a:gd name="T66" fmla="*/ 17 w 731"/>
                <a:gd name="T67" fmla="*/ 2 h 929"/>
                <a:gd name="T68" fmla="*/ 0 w 731"/>
                <a:gd name="T69" fmla="*/ 0 h 9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31"/>
                <a:gd name="T106" fmla="*/ 0 h 929"/>
                <a:gd name="T107" fmla="*/ 731 w 731"/>
                <a:gd name="T108" fmla="*/ 929 h 9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31" h="929">
                  <a:moveTo>
                    <a:pt x="0" y="0"/>
                  </a:moveTo>
                  <a:lnTo>
                    <a:pt x="0" y="825"/>
                  </a:lnTo>
                  <a:lnTo>
                    <a:pt x="49" y="820"/>
                  </a:lnTo>
                  <a:lnTo>
                    <a:pt x="99" y="818"/>
                  </a:lnTo>
                  <a:lnTo>
                    <a:pt x="151" y="823"/>
                  </a:lnTo>
                  <a:lnTo>
                    <a:pt x="202" y="830"/>
                  </a:lnTo>
                  <a:lnTo>
                    <a:pt x="254" y="840"/>
                  </a:lnTo>
                  <a:lnTo>
                    <a:pt x="306" y="852"/>
                  </a:lnTo>
                  <a:lnTo>
                    <a:pt x="356" y="864"/>
                  </a:lnTo>
                  <a:lnTo>
                    <a:pt x="405" y="877"/>
                  </a:lnTo>
                  <a:lnTo>
                    <a:pt x="455" y="892"/>
                  </a:lnTo>
                  <a:lnTo>
                    <a:pt x="500" y="904"/>
                  </a:lnTo>
                  <a:lnTo>
                    <a:pt x="546" y="914"/>
                  </a:lnTo>
                  <a:lnTo>
                    <a:pt x="589" y="924"/>
                  </a:lnTo>
                  <a:lnTo>
                    <a:pt x="630" y="929"/>
                  </a:lnTo>
                  <a:lnTo>
                    <a:pt x="666" y="929"/>
                  </a:lnTo>
                  <a:lnTo>
                    <a:pt x="701" y="926"/>
                  </a:lnTo>
                  <a:lnTo>
                    <a:pt x="731" y="916"/>
                  </a:lnTo>
                  <a:lnTo>
                    <a:pt x="537" y="10"/>
                  </a:lnTo>
                  <a:lnTo>
                    <a:pt x="494" y="24"/>
                  </a:lnTo>
                  <a:lnTo>
                    <a:pt x="451" y="34"/>
                  </a:lnTo>
                  <a:lnTo>
                    <a:pt x="410" y="42"/>
                  </a:lnTo>
                  <a:lnTo>
                    <a:pt x="366" y="46"/>
                  </a:lnTo>
                  <a:lnTo>
                    <a:pt x="328" y="46"/>
                  </a:lnTo>
                  <a:lnTo>
                    <a:pt x="287" y="46"/>
                  </a:lnTo>
                  <a:lnTo>
                    <a:pt x="250" y="44"/>
                  </a:lnTo>
                  <a:lnTo>
                    <a:pt x="213" y="39"/>
                  </a:lnTo>
                  <a:lnTo>
                    <a:pt x="179" y="34"/>
                  </a:lnTo>
                  <a:lnTo>
                    <a:pt x="146" y="29"/>
                  </a:lnTo>
                  <a:lnTo>
                    <a:pt x="114" y="22"/>
                  </a:lnTo>
                  <a:lnTo>
                    <a:pt x="86" y="17"/>
                  </a:lnTo>
                  <a:lnTo>
                    <a:pt x="60" y="10"/>
                  </a:lnTo>
                  <a:lnTo>
                    <a:pt x="38" y="5"/>
                  </a:lnTo>
                  <a:lnTo>
                    <a:pt x="17" y="2"/>
                  </a:lnTo>
                  <a:lnTo>
                    <a:pt x="0" y="0"/>
                  </a:lnTo>
                  <a:close/>
                </a:path>
              </a:pathLst>
            </a:custGeom>
            <a:solidFill>
              <a:srgbClr val="FFFFFF"/>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27" name="Freeform 22"/>
            <p:cNvSpPr>
              <a:spLocks/>
            </p:cNvSpPr>
            <p:nvPr/>
          </p:nvSpPr>
          <p:spPr bwMode="auto">
            <a:xfrm>
              <a:off x="6673" y="2480"/>
              <a:ext cx="356" cy="1030"/>
            </a:xfrm>
            <a:custGeom>
              <a:avLst/>
              <a:gdLst>
                <a:gd name="T0" fmla="*/ 0 w 356"/>
                <a:gd name="T1" fmla="*/ 0 h 1030"/>
                <a:gd name="T2" fmla="*/ 183 w 356"/>
                <a:gd name="T3" fmla="*/ 853 h 1030"/>
                <a:gd name="T4" fmla="*/ 192 w 356"/>
                <a:gd name="T5" fmla="*/ 865 h 1030"/>
                <a:gd name="T6" fmla="*/ 207 w 356"/>
                <a:gd name="T7" fmla="*/ 885 h 1030"/>
                <a:gd name="T8" fmla="*/ 226 w 356"/>
                <a:gd name="T9" fmla="*/ 909 h 1030"/>
                <a:gd name="T10" fmla="*/ 248 w 356"/>
                <a:gd name="T11" fmla="*/ 934 h 1030"/>
                <a:gd name="T12" fmla="*/ 272 w 356"/>
                <a:gd name="T13" fmla="*/ 961 h 1030"/>
                <a:gd name="T14" fmla="*/ 300 w 356"/>
                <a:gd name="T15" fmla="*/ 988 h 1030"/>
                <a:gd name="T16" fmla="*/ 328 w 356"/>
                <a:gd name="T17" fmla="*/ 1010 h 1030"/>
                <a:gd name="T18" fmla="*/ 356 w 356"/>
                <a:gd name="T19" fmla="*/ 1030 h 1030"/>
                <a:gd name="T20" fmla="*/ 84 w 356"/>
                <a:gd name="T21" fmla="*/ 118 h 1030"/>
                <a:gd name="T22" fmla="*/ 75 w 356"/>
                <a:gd name="T23" fmla="*/ 109 h 1030"/>
                <a:gd name="T24" fmla="*/ 65 w 356"/>
                <a:gd name="T25" fmla="*/ 94 h 1030"/>
                <a:gd name="T26" fmla="*/ 52 w 356"/>
                <a:gd name="T27" fmla="*/ 79 h 1030"/>
                <a:gd name="T28" fmla="*/ 39 w 356"/>
                <a:gd name="T29" fmla="*/ 62 h 1030"/>
                <a:gd name="T30" fmla="*/ 28 w 356"/>
                <a:gd name="T31" fmla="*/ 45 h 1030"/>
                <a:gd name="T32" fmla="*/ 17 w 356"/>
                <a:gd name="T33" fmla="*/ 30 h 1030"/>
                <a:gd name="T34" fmla="*/ 6 w 356"/>
                <a:gd name="T35" fmla="*/ 13 h 1030"/>
                <a:gd name="T36" fmla="*/ 0 w 356"/>
                <a:gd name="T37" fmla="*/ 0 h 10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6"/>
                <a:gd name="T58" fmla="*/ 0 h 1030"/>
                <a:gd name="T59" fmla="*/ 356 w 356"/>
                <a:gd name="T60" fmla="*/ 1030 h 10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6" h="1030">
                  <a:moveTo>
                    <a:pt x="0" y="0"/>
                  </a:moveTo>
                  <a:lnTo>
                    <a:pt x="183" y="853"/>
                  </a:lnTo>
                  <a:lnTo>
                    <a:pt x="192" y="865"/>
                  </a:lnTo>
                  <a:lnTo>
                    <a:pt x="207" y="885"/>
                  </a:lnTo>
                  <a:lnTo>
                    <a:pt x="226" y="909"/>
                  </a:lnTo>
                  <a:lnTo>
                    <a:pt x="248" y="934"/>
                  </a:lnTo>
                  <a:lnTo>
                    <a:pt x="272" y="961"/>
                  </a:lnTo>
                  <a:lnTo>
                    <a:pt x="300" y="988"/>
                  </a:lnTo>
                  <a:lnTo>
                    <a:pt x="328" y="1010"/>
                  </a:lnTo>
                  <a:lnTo>
                    <a:pt x="356" y="1030"/>
                  </a:lnTo>
                  <a:lnTo>
                    <a:pt x="84" y="118"/>
                  </a:lnTo>
                  <a:lnTo>
                    <a:pt x="75" y="109"/>
                  </a:lnTo>
                  <a:lnTo>
                    <a:pt x="65" y="94"/>
                  </a:lnTo>
                  <a:lnTo>
                    <a:pt x="52" y="79"/>
                  </a:lnTo>
                  <a:lnTo>
                    <a:pt x="39" y="62"/>
                  </a:lnTo>
                  <a:lnTo>
                    <a:pt x="28" y="45"/>
                  </a:lnTo>
                  <a:lnTo>
                    <a:pt x="17" y="30"/>
                  </a:lnTo>
                  <a:lnTo>
                    <a:pt x="6" y="13"/>
                  </a:lnTo>
                  <a:lnTo>
                    <a:pt x="0" y="0"/>
                  </a:lnTo>
                  <a:close/>
                </a:path>
              </a:pathLst>
            </a:custGeom>
            <a:solidFill>
              <a:srgbClr val="7FBFFF"/>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28" name="Freeform 23"/>
            <p:cNvSpPr>
              <a:spLocks/>
            </p:cNvSpPr>
            <p:nvPr/>
          </p:nvSpPr>
          <p:spPr bwMode="auto">
            <a:xfrm>
              <a:off x="5031" y="2409"/>
              <a:ext cx="802" cy="948"/>
            </a:xfrm>
            <a:custGeom>
              <a:avLst/>
              <a:gdLst>
                <a:gd name="T0" fmla="*/ 202 w 802"/>
                <a:gd name="T1" fmla="*/ 571 h 948"/>
                <a:gd name="T2" fmla="*/ 105 w 802"/>
                <a:gd name="T3" fmla="*/ 539 h 948"/>
                <a:gd name="T4" fmla="*/ 45 w 802"/>
                <a:gd name="T5" fmla="*/ 483 h 948"/>
                <a:gd name="T6" fmla="*/ 12 w 802"/>
                <a:gd name="T7" fmla="*/ 406 h 948"/>
                <a:gd name="T8" fmla="*/ 0 w 802"/>
                <a:gd name="T9" fmla="*/ 320 h 948"/>
                <a:gd name="T10" fmla="*/ 4 w 802"/>
                <a:gd name="T11" fmla="*/ 229 h 948"/>
                <a:gd name="T12" fmla="*/ 17 w 802"/>
                <a:gd name="T13" fmla="*/ 143 h 948"/>
                <a:gd name="T14" fmla="*/ 32 w 802"/>
                <a:gd name="T15" fmla="*/ 64 h 948"/>
                <a:gd name="T16" fmla="*/ 43 w 802"/>
                <a:gd name="T17" fmla="*/ 0 h 948"/>
                <a:gd name="T18" fmla="*/ 66 w 802"/>
                <a:gd name="T19" fmla="*/ 12 h 948"/>
                <a:gd name="T20" fmla="*/ 88 w 802"/>
                <a:gd name="T21" fmla="*/ 22 h 948"/>
                <a:gd name="T22" fmla="*/ 112 w 802"/>
                <a:gd name="T23" fmla="*/ 32 h 948"/>
                <a:gd name="T24" fmla="*/ 135 w 802"/>
                <a:gd name="T25" fmla="*/ 37 h 948"/>
                <a:gd name="T26" fmla="*/ 159 w 802"/>
                <a:gd name="T27" fmla="*/ 44 h 948"/>
                <a:gd name="T28" fmla="*/ 185 w 802"/>
                <a:gd name="T29" fmla="*/ 49 h 948"/>
                <a:gd name="T30" fmla="*/ 209 w 802"/>
                <a:gd name="T31" fmla="*/ 51 h 948"/>
                <a:gd name="T32" fmla="*/ 233 w 802"/>
                <a:gd name="T33" fmla="*/ 54 h 948"/>
                <a:gd name="T34" fmla="*/ 274 w 802"/>
                <a:gd name="T35" fmla="*/ 54 h 948"/>
                <a:gd name="T36" fmla="*/ 315 w 802"/>
                <a:gd name="T37" fmla="*/ 54 h 948"/>
                <a:gd name="T38" fmla="*/ 356 w 802"/>
                <a:gd name="T39" fmla="*/ 51 h 948"/>
                <a:gd name="T40" fmla="*/ 394 w 802"/>
                <a:gd name="T41" fmla="*/ 47 h 948"/>
                <a:gd name="T42" fmla="*/ 435 w 802"/>
                <a:gd name="T43" fmla="*/ 42 h 948"/>
                <a:gd name="T44" fmla="*/ 474 w 802"/>
                <a:gd name="T45" fmla="*/ 37 h 948"/>
                <a:gd name="T46" fmla="*/ 513 w 802"/>
                <a:gd name="T47" fmla="*/ 34 h 948"/>
                <a:gd name="T48" fmla="*/ 550 w 802"/>
                <a:gd name="T49" fmla="*/ 32 h 948"/>
                <a:gd name="T50" fmla="*/ 587 w 802"/>
                <a:gd name="T51" fmla="*/ 32 h 948"/>
                <a:gd name="T52" fmla="*/ 621 w 802"/>
                <a:gd name="T53" fmla="*/ 37 h 948"/>
                <a:gd name="T54" fmla="*/ 656 w 802"/>
                <a:gd name="T55" fmla="*/ 42 h 948"/>
                <a:gd name="T56" fmla="*/ 688 w 802"/>
                <a:gd name="T57" fmla="*/ 51 h 948"/>
                <a:gd name="T58" fmla="*/ 720 w 802"/>
                <a:gd name="T59" fmla="*/ 69 h 948"/>
                <a:gd name="T60" fmla="*/ 748 w 802"/>
                <a:gd name="T61" fmla="*/ 88 h 948"/>
                <a:gd name="T62" fmla="*/ 776 w 802"/>
                <a:gd name="T63" fmla="*/ 116 h 948"/>
                <a:gd name="T64" fmla="*/ 802 w 802"/>
                <a:gd name="T65" fmla="*/ 148 h 948"/>
                <a:gd name="T66" fmla="*/ 802 w 802"/>
                <a:gd name="T67" fmla="*/ 948 h 948"/>
                <a:gd name="T68" fmla="*/ 759 w 802"/>
                <a:gd name="T69" fmla="*/ 911 h 948"/>
                <a:gd name="T70" fmla="*/ 716 w 802"/>
                <a:gd name="T71" fmla="*/ 882 h 948"/>
                <a:gd name="T72" fmla="*/ 673 w 802"/>
                <a:gd name="T73" fmla="*/ 860 h 948"/>
                <a:gd name="T74" fmla="*/ 630 w 802"/>
                <a:gd name="T75" fmla="*/ 845 h 948"/>
                <a:gd name="T76" fmla="*/ 589 w 802"/>
                <a:gd name="T77" fmla="*/ 833 h 948"/>
                <a:gd name="T78" fmla="*/ 550 w 802"/>
                <a:gd name="T79" fmla="*/ 825 h 948"/>
                <a:gd name="T80" fmla="*/ 511 w 802"/>
                <a:gd name="T81" fmla="*/ 818 h 948"/>
                <a:gd name="T82" fmla="*/ 474 w 802"/>
                <a:gd name="T83" fmla="*/ 810 h 948"/>
                <a:gd name="T84" fmla="*/ 442 w 802"/>
                <a:gd name="T85" fmla="*/ 800 h 948"/>
                <a:gd name="T86" fmla="*/ 410 w 802"/>
                <a:gd name="T87" fmla="*/ 791 h 948"/>
                <a:gd name="T88" fmla="*/ 379 w 802"/>
                <a:gd name="T89" fmla="*/ 773 h 948"/>
                <a:gd name="T90" fmla="*/ 353 w 802"/>
                <a:gd name="T91" fmla="*/ 751 h 948"/>
                <a:gd name="T92" fmla="*/ 330 w 802"/>
                <a:gd name="T93" fmla="*/ 722 h 948"/>
                <a:gd name="T94" fmla="*/ 310 w 802"/>
                <a:gd name="T95" fmla="*/ 685 h 948"/>
                <a:gd name="T96" fmla="*/ 295 w 802"/>
                <a:gd name="T97" fmla="*/ 635 h 948"/>
                <a:gd name="T98" fmla="*/ 282 w 802"/>
                <a:gd name="T99" fmla="*/ 574 h 948"/>
                <a:gd name="T100" fmla="*/ 271 w 802"/>
                <a:gd name="T101" fmla="*/ 574 h 948"/>
                <a:gd name="T102" fmla="*/ 261 w 802"/>
                <a:gd name="T103" fmla="*/ 574 h 948"/>
                <a:gd name="T104" fmla="*/ 250 w 802"/>
                <a:gd name="T105" fmla="*/ 574 h 948"/>
                <a:gd name="T106" fmla="*/ 239 w 802"/>
                <a:gd name="T107" fmla="*/ 574 h 948"/>
                <a:gd name="T108" fmla="*/ 230 w 802"/>
                <a:gd name="T109" fmla="*/ 574 h 948"/>
                <a:gd name="T110" fmla="*/ 220 w 802"/>
                <a:gd name="T111" fmla="*/ 574 h 948"/>
                <a:gd name="T112" fmla="*/ 211 w 802"/>
                <a:gd name="T113" fmla="*/ 571 h 948"/>
                <a:gd name="T114" fmla="*/ 202 w 802"/>
                <a:gd name="T115" fmla="*/ 571 h 9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02"/>
                <a:gd name="T175" fmla="*/ 0 h 948"/>
                <a:gd name="T176" fmla="*/ 802 w 802"/>
                <a:gd name="T177" fmla="*/ 948 h 94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02" h="948">
                  <a:moveTo>
                    <a:pt x="202" y="571"/>
                  </a:moveTo>
                  <a:lnTo>
                    <a:pt x="105" y="539"/>
                  </a:lnTo>
                  <a:lnTo>
                    <a:pt x="45" y="483"/>
                  </a:lnTo>
                  <a:lnTo>
                    <a:pt x="12" y="406"/>
                  </a:lnTo>
                  <a:lnTo>
                    <a:pt x="0" y="320"/>
                  </a:lnTo>
                  <a:lnTo>
                    <a:pt x="4" y="229"/>
                  </a:lnTo>
                  <a:lnTo>
                    <a:pt x="17" y="143"/>
                  </a:lnTo>
                  <a:lnTo>
                    <a:pt x="32" y="64"/>
                  </a:lnTo>
                  <a:lnTo>
                    <a:pt x="43" y="0"/>
                  </a:lnTo>
                  <a:lnTo>
                    <a:pt x="66" y="12"/>
                  </a:lnTo>
                  <a:lnTo>
                    <a:pt x="88" y="22"/>
                  </a:lnTo>
                  <a:lnTo>
                    <a:pt x="112" y="32"/>
                  </a:lnTo>
                  <a:lnTo>
                    <a:pt x="135" y="37"/>
                  </a:lnTo>
                  <a:lnTo>
                    <a:pt x="159" y="44"/>
                  </a:lnTo>
                  <a:lnTo>
                    <a:pt x="185" y="49"/>
                  </a:lnTo>
                  <a:lnTo>
                    <a:pt x="209" y="51"/>
                  </a:lnTo>
                  <a:lnTo>
                    <a:pt x="233" y="54"/>
                  </a:lnTo>
                  <a:lnTo>
                    <a:pt x="274" y="54"/>
                  </a:lnTo>
                  <a:lnTo>
                    <a:pt x="315" y="54"/>
                  </a:lnTo>
                  <a:lnTo>
                    <a:pt x="356" y="51"/>
                  </a:lnTo>
                  <a:lnTo>
                    <a:pt x="394" y="47"/>
                  </a:lnTo>
                  <a:lnTo>
                    <a:pt x="435" y="42"/>
                  </a:lnTo>
                  <a:lnTo>
                    <a:pt x="474" y="37"/>
                  </a:lnTo>
                  <a:lnTo>
                    <a:pt x="513" y="34"/>
                  </a:lnTo>
                  <a:lnTo>
                    <a:pt x="550" y="32"/>
                  </a:lnTo>
                  <a:lnTo>
                    <a:pt x="587" y="32"/>
                  </a:lnTo>
                  <a:lnTo>
                    <a:pt x="621" y="37"/>
                  </a:lnTo>
                  <a:lnTo>
                    <a:pt x="656" y="42"/>
                  </a:lnTo>
                  <a:lnTo>
                    <a:pt x="688" y="51"/>
                  </a:lnTo>
                  <a:lnTo>
                    <a:pt x="720" y="69"/>
                  </a:lnTo>
                  <a:lnTo>
                    <a:pt x="748" y="88"/>
                  </a:lnTo>
                  <a:lnTo>
                    <a:pt x="776" y="116"/>
                  </a:lnTo>
                  <a:lnTo>
                    <a:pt x="802" y="148"/>
                  </a:lnTo>
                  <a:lnTo>
                    <a:pt x="802" y="948"/>
                  </a:lnTo>
                  <a:lnTo>
                    <a:pt x="759" y="911"/>
                  </a:lnTo>
                  <a:lnTo>
                    <a:pt x="716" y="882"/>
                  </a:lnTo>
                  <a:lnTo>
                    <a:pt x="673" y="860"/>
                  </a:lnTo>
                  <a:lnTo>
                    <a:pt x="630" y="845"/>
                  </a:lnTo>
                  <a:lnTo>
                    <a:pt x="589" y="833"/>
                  </a:lnTo>
                  <a:lnTo>
                    <a:pt x="550" y="825"/>
                  </a:lnTo>
                  <a:lnTo>
                    <a:pt x="511" y="818"/>
                  </a:lnTo>
                  <a:lnTo>
                    <a:pt x="474" y="810"/>
                  </a:lnTo>
                  <a:lnTo>
                    <a:pt x="442" y="800"/>
                  </a:lnTo>
                  <a:lnTo>
                    <a:pt x="410" y="791"/>
                  </a:lnTo>
                  <a:lnTo>
                    <a:pt x="379" y="773"/>
                  </a:lnTo>
                  <a:lnTo>
                    <a:pt x="353" y="751"/>
                  </a:lnTo>
                  <a:lnTo>
                    <a:pt x="330" y="722"/>
                  </a:lnTo>
                  <a:lnTo>
                    <a:pt x="310" y="685"/>
                  </a:lnTo>
                  <a:lnTo>
                    <a:pt x="295" y="635"/>
                  </a:lnTo>
                  <a:lnTo>
                    <a:pt x="282" y="574"/>
                  </a:lnTo>
                  <a:lnTo>
                    <a:pt x="271" y="574"/>
                  </a:lnTo>
                  <a:lnTo>
                    <a:pt x="261" y="574"/>
                  </a:lnTo>
                  <a:lnTo>
                    <a:pt x="250" y="574"/>
                  </a:lnTo>
                  <a:lnTo>
                    <a:pt x="239" y="574"/>
                  </a:lnTo>
                  <a:lnTo>
                    <a:pt x="230" y="574"/>
                  </a:lnTo>
                  <a:lnTo>
                    <a:pt x="220" y="574"/>
                  </a:lnTo>
                  <a:lnTo>
                    <a:pt x="211" y="571"/>
                  </a:lnTo>
                  <a:lnTo>
                    <a:pt x="202" y="571"/>
                  </a:lnTo>
                  <a:close/>
                </a:path>
              </a:pathLst>
            </a:custGeom>
            <a:solidFill>
              <a:srgbClr val="FFFFFF"/>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29" name="Freeform 24"/>
            <p:cNvSpPr>
              <a:spLocks/>
            </p:cNvSpPr>
            <p:nvPr/>
          </p:nvSpPr>
          <p:spPr bwMode="auto">
            <a:xfrm>
              <a:off x="5039" y="2884"/>
              <a:ext cx="348" cy="311"/>
            </a:xfrm>
            <a:custGeom>
              <a:avLst/>
              <a:gdLst>
                <a:gd name="T0" fmla="*/ 0 w 348"/>
                <a:gd name="T1" fmla="*/ 0 h 311"/>
                <a:gd name="T2" fmla="*/ 17 w 348"/>
                <a:gd name="T3" fmla="*/ 27 h 311"/>
                <a:gd name="T4" fmla="*/ 39 w 348"/>
                <a:gd name="T5" fmla="*/ 52 h 311"/>
                <a:gd name="T6" fmla="*/ 65 w 348"/>
                <a:gd name="T7" fmla="*/ 74 h 311"/>
                <a:gd name="T8" fmla="*/ 95 w 348"/>
                <a:gd name="T9" fmla="*/ 91 h 311"/>
                <a:gd name="T10" fmla="*/ 132 w 348"/>
                <a:gd name="T11" fmla="*/ 109 h 311"/>
                <a:gd name="T12" fmla="*/ 168 w 348"/>
                <a:gd name="T13" fmla="*/ 119 h 311"/>
                <a:gd name="T14" fmla="*/ 212 w 348"/>
                <a:gd name="T15" fmla="*/ 126 h 311"/>
                <a:gd name="T16" fmla="*/ 255 w 348"/>
                <a:gd name="T17" fmla="*/ 126 h 311"/>
                <a:gd name="T18" fmla="*/ 257 w 348"/>
                <a:gd name="T19" fmla="*/ 146 h 311"/>
                <a:gd name="T20" fmla="*/ 261 w 348"/>
                <a:gd name="T21" fmla="*/ 170 h 311"/>
                <a:gd name="T22" fmla="*/ 268 w 348"/>
                <a:gd name="T23" fmla="*/ 192 h 311"/>
                <a:gd name="T24" fmla="*/ 276 w 348"/>
                <a:gd name="T25" fmla="*/ 217 h 311"/>
                <a:gd name="T26" fmla="*/ 287 w 348"/>
                <a:gd name="T27" fmla="*/ 244 h 311"/>
                <a:gd name="T28" fmla="*/ 304 w 348"/>
                <a:gd name="T29" fmla="*/ 266 h 311"/>
                <a:gd name="T30" fmla="*/ 324 w 348"/>
                <a:gd name="T31" fmla="*/ 291 h 311"/>
                <a:gd name="T32" fmla="*/ 348 w 348"/>
                <a:gd name="T33" fmla="*/ 311 h 311"/>
                <a:gd name="T34" fmla="*/ 313 w 348"/>
                <a:gd name="T35" fmla="*/ 303 h 311"/>
                <a:gd name="T36" fmla="*/ 281 w 348"/>
                <a:gd name="T37" fmla="*/ 296 h 311"/>
                <a:gd name="T38" fmla="*/ 251 w 348"/>
                <a:gd name="T39" fmla="*/ 286 h 311"/>
                <a:gd name="T40" fmla="*/ 220 w 348"/>
                <a:gd name="T41" fmla="*/ 274 h 311"/>
                <a:gd name="T42" fmla="*/ 190 w 348"/>
                <a:gd name="T43" fmla="*/ 259 h 311"/>
                <a:gd name="T44" fmla="*/ 164 w 348"/>
                <a:gd name="T45" fmla="*/ 244 h 311"/>
                <a:gd name="T46" fmla="*/ 138 w 348"/>
                <a:gd name="T47" fmla="*/ 227 h 311"/>
                <a:gd name="T48" fmla="*/ 115 w 348"/>
                <a:gd name="T49" fmla="*/ 207 h 311"/>
                <a:gd name="T50" fmla="*/ 93 w 348"/>
                <a:gd name="T51" fmla="*/ 188 h 311"/>
                <a:gd name="T52" fmla="*/ 71 w 348"/>
                <a:gd name="T53" fmla="*/ 165 h 311"/>
                <a:gd name="T54" fmla="*/ 54 w 348"/>
                <a:gd name="T55" fmla="*/ 143 h 311"/>
                <a:gd name="T56" fmla="*/ 39 w 348"/>
                <a:gd name="T57" fmla="*/ 116 h 311"/>
                <a:gd name="T58" fmla="*/ 26 w 348"/>
                <a:gd name="T59" fmla="*/ 91 h 311"/>
                <a:gd name="T60" fmla="*/ 15 w 348"/>
                <a:gd name="T61" fmla="*/ 62 h 311"/>
                <a:gd name="T62" fmla="*/ 7 w 348"/>
                <a:gd name="T63" fmla="*/ 32 h 311"/>
                <a:gd name="T64" fmla="*/ 0 w 348"/>
                <a:gd name="T65" fmla="*/ 0 h 3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8"/>
                <a:gd name="T100" fmla="*/ 0 h 311"/>
                <a:gd name="T101" fmla="*/ 348 w 348"/>
                <a:gd name="T102" fmla="*/ 311 h 3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8" h="311">
                  <a:moveTo>
                    <a:pt x="0" y="0"/>
                  </a:moveTo>
                  <a:lnTo>
                    <a:pt x="17" y="27"/>
                  </a:lnTo>
                  <a:lnTo>
                    <a:pt x="39" y="52"/>
                  </a:lnTo>
                  <a:lnTo>
                    <a:pt x="65" y="74"/>
                  </a:lnTo>
                  <a:lnTo>
                    <a:pt x="95" y="91"/>
                  </a:lnTo>
                  <a:lnTo>
                    <a:pt x="132" y="109"/>
                  </a:lnTo>
                  <a:lnTo>
                    <a:pt x="168" y="119"/>
                  </a:lnTo>
                  <a:lnTo>
                    <a:pt x="212" y="126"/>
                  </a:lnTo>
                  <a:lnTo>
                    <a:pt x="255" y="126"/>
                  </a:lnTo>
                  <a:lnTo>
                    <a:pt x="257" y="146"/>
                  </a:lnTo>
                  <a:lnTo>
                    <a:pt x="261" y="170"/>
                  </a:lnTo>
                  <a:lnTo>
                    <a:pt x="268" y="192"/>
                  </a:lnTo>
                  <a:lnTo>
                    <a:pt x="276" y="217"/>
                  </a:lnTo>
                  <a:lnTo>
                    <a:pt x="287" y="244"/>
                  </a:lnTo>
                  <a:lnTo>
                    <a:pt x="304" y="266"/>
                  </a:lnTo>
                  <a:lnTo>
                    <a:pt x="324" y="291"/>
                  </a:lnTo>
                  <a:lnTo>
                    <a:pt x="348" y="311"/>
                  </a:lnTo>
                  <a:lnTo>
                    <a:pt x="313" y="303"/>
                  </a:lnTo>
                  <a:lnTo>
                    <a:pt x="281" y="296"/>
                  </a:lnTo>
                  <a:lnTo>
                    <a:pt x="251" y="286"/>
                  </a:lnTo>
                  <a:lnTo>
                    <a:pt x="220" y="274"/>
                  </a:lnTo>
                  <a:lnTo>
                    <a:pt x="190" y="259"/>
                  </a:lnTo>
                  <a:lnTo>
                    <a:pt x="164" y="244"/>
                  </a:lnTo>
                  <a:lnTo>
                    <a:pt x="138" y="227"/>
                  </a:lnTo>
                  <a:lnTo>
                    <a:pt x="115" y="207"/>
                  </a:lnTo>
                  <a:lnTo>
                    <a:pt x="93" y="188"/>
                  </a:lnTo>
                  <a:lnTo>
                    <a:pt x="71" y="165"/>
                  </a:lnTo>
                  <a:lnTo>
                    <a:pt x="54" y="143"/>
                  </a:lnTo>
                  <a:lnTo>
                    <a:pt x="39" y="116"/>
                  </a:lnTo>
                  <a:lnTo>
                    <a:pt x="26" y="91"/>
                  </a:lnTo>
                  <a:lnTo>
                    <a:pt x="15" y="62"/>
                  </a:lnTo>
                  <a:lnTo>
                    <a:pt x="7" y="32"/>
                  </a:lnTo>
                  <a:lnTo>
                    <a:pt x="0" y="0"/>
                  </a:lnTo>
                  <a:close/>
                </a:path>
              </a:pathLst>
            </a:custGeom>
            <a:solidFill>
              <a:srgbClr val="B2B2B2"/>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30" name="Freeform 25"/>
            <p:cNvSpPr>
              <a:spLocks/>
            </p:cNvSpPr>
            <p:nvPr/>
          </p:nvSpPr>
          <p:spPr bwMode="auto">
            <a:xfrm>
              <a:off x="4836" y="2441"/>
              <a:ext cx="741" cy="911"/>
            </a:xfrm>
            <a:custGeom>
              <a:avLst/>
              <a:gdLst>
                <a:gd name="T0" fmla="*/ 186 w 741"/>
                <a:gd name="T1" fmla="*/ 0 h 911"/>
                <a:gd name="T2" fmla="*/ 207 w 741"/>
                <a:gd name="T3" fmla="*/ 5 h 911"/>
                <a:gd name="T4" fmla="*/ 52 w 741"/>
                <a:gd name="T5" fmla="*/ 719 h 911"/>
                <a:gd name="T6" fmla="*/ 69 w 741"/>
                <a:gd name="T7" fmla="*/ 759 h 911"/>
                <a:gd name="T8" fmla="*/ 93 w 741"/>
                <a:gd name="T9" fmla="*/ 791 h 911"/>
                <a:gd name="T10" fmla="*/ 119 w 741"/>
                <a:gd name="T11" fmla="*/ 818 h 911"/>
                <a:gd name="T12" fmla="*/ 151 w 741"/>
                <a:gd name="T13" fmla="*/ 835 h 911"/>
                <a:gd name="T14" fmla="*/ 186 w 741"/>
                <a:gd name="T15" fmla="*/ 847 h 911"/>
                <a:gd name="T16" fmla="*/ 223 w 741"/>
                <a:gd name="T17" fmla="*/ 855 h 911"/>
                <a:gd name="T18" fmla="*/ 261 w 741"/>
                <a:gd name="T19" fmla="*/ 860 h 911"/>
                <a:gd name="T20" fmla="*/ 302 w 741"/>
                <a:gd name="T21" fmla="*/ 857 h 911"/>
                <a:gd name="T22" fmla="*/ 343 w 741"/>
                <a:gd name="T23" fmla="*/ 852 h 911"/>
                <a:gd name="T24" fmla="*/ 387 w 741"/>
                <a:gd name="T25" fmla="*/ 847 h 911"/>
                <a:gd name="T26" fmla="*/ 428 w 741"/>
                <a:gd name="T27" fmla="*/ 837 h 911"/>
                <a:gd name="T28" fmla="*/ 469 w 741"/>
                <a:gd name="T29" fmla="*/ 828 h 911"/>
                <a:gd name="T30" fmla="*/ 510 w 741"/>
                <a:gd name="T31" fmla="*/ 818 h 911"/>
                <a:gd name="T32" fmla="*/ 546 w 741"/>
                <a:gd name="T33" fmla="*/ 808 h 911"/>
                <a:gd name="T34" fmla="*/ 583 w 741"/>
                <a:gd name="T35" fmla="*/ 798 h 911"/>
                <a:gd name="T36" fmla="*/ 615 w 741"/>
                <a:gd name="T37" fmla="*/ 791 h 911"/>
                <a:gd name="T38" fmla="*/ 630 w 741"/>
                <a:gd name="T39" fmla="*/ 793 h 911"/>
                <a:gd name="T40" fmla="*/ 646 w 741"/>
                <a:gd name="T41" fmla="*/ 796 h 911"/>
                <a:gd name="T42" fmla="*/ 661 w 741"/>
                <a:gd name="T43" fmla="*/ 796 h 911"/>
                <a:gd name="T44" fmla="*/ 676 w 741"/>
                <a:gd name="T45" fmla="*/ 798 h 911"/>
                <a:gd name="T46" fmla="*/ 689 w 741"/>
                <a:gd name="T47" fmla="*/ 803 h 911"/>
                <a:gd name="T48" fmla="*/ 704 w 741"/>
                <a:gd name="T49" fmla="*/ 805 h 911"/>
                <a:gd name="T50" fmla="*/ 721 w 741"/>
                <a:gd name="T51" fmla="*/ 810 h 911"/>
                <a:gd name="T52" fmla="*/ 741 w 741"/>
                <a:gd name="T53" fmla="*/ 815 h 911"/>
                <a:gd name="T54" fmla="*/ 682 w 741"/>
                <a:gd name="T55" fmla="*/ 815 h 911"/>
                <a:gd name="T56" fmla="*/ 626 w 741"/>
                <a:gd name="T57" fmla="*/ 820 h 911"/>
                <a:gd name="T58" fmla="*/ 577 w 741"/>
                <a:gd name="T59" fmla="*/ 828 h 911"/>
                <a:gd name="T60" fmla="*/ 531 w 741"/>
                <a:gd name="T61" fmla="*/ 837 h 911"/>
                <a:gd name="T62" fmla="*/ 488 w 741"/>
                <a:gd name="T63" fmla="*/ 850 h 911"/>
                <a:gd name="T64" fmla="*/ 447 w 741"/>
                <a:gd name="T65" fmla="*/ 862 h 911"/>
                <a:gd name="T66" fmla="*/ 406 w 741"/>
                <a:gd name="T67" fmla="*/ 874 h 911"/>
                <a:gd name="T68" fmla="*/ 367 w 741"/>
                <a:gd name="T69" fmla="*/ 887 h 911"/>
                <a:gd name="T70" fmla="*/ 328 w 741"/>
                <a:gd name="T71" fmla="*/ 897 h 911"/>
                <a:gd name="T72" fmla="*/ 289 w 741"/>
                <a:gd name="T73" fmla="*/ 906 h 911"/>
                <a:gd name="T74" fmla="*/ 248 w 741"/>
                <a:gd name="T75" fmla="*/ 911 h 911"/>
                <a:gd name="T76" fmla="*/ 205 w 741"/>
                <a:gd name="T77" fmla="*/ 911 h 911"/>
                <a:gd name="T78" fmla="*/ 160 w 741"/>
                <a:gd name="T79" fmla="*/ 909 h 911"/>
                <a:gd name="T80" fmla="*/ 110 w 741"/>
                <a:gd name="T81" fmla="*/ 899 h 911"/>
                <a:gd name="T82" fmla="*/ 59 w 741"/>
                <a:gd name="T83" fmla="*/ 882 h 911"/>
                <a:gd name="T84" fmla="*/ 0 w 741"/>
                <a:gd name="T85" fmla="*/ 860 h 911"/>
                <a:gd name="T86" fmla="*/ 186 w 741"/>
                <a:gd name="T87" fmla="*/ 0 h 9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1"/>
                <a:gd name="T133" fmla="*/ 0 h 911"/>
                <a:gd name="T134" fmla="*/ 741 w 741"/>
                <a:gd name="T135" fmla="*/ 911 h 9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1" h="911">
                  <a:moveTo>
                    <a:pt x="186" y="0"/>
                  </a:moveTo>
                  <a:lnTo>
                    <a:pt x="207" y="5"/>
                  </a:lnTo>
                  <a:lnTo>
                    <a:pt x="52" y="719"/>
                  </a:lnTo>
                  <a:lnTo>
                    <a:pt x="69" y="759"/>
                  </a:lnTo>
                  <a:lnTo>
                    <a:pt x="93" y="791"/>
                  </a:lnTo>
                  <a:lnTo>
                    <a:pt x="119" y="818"/>
                  </a:lnTo>
                  <a:lnTo>
                    <a:pt x="151" y="835"/>
                  </a:lnTo>
                  <a:lnTo>
                    <a:pt x="186" y="847"/>
                  </a:lnTo>
                  <a:lnTo>
                    <a:pt x="223" y="855"/>
                  </a:lnTo>
                  <a:lnTo>
                    <a:pt x="261" y="860"/>
                  </a:lnTo>
                  <a:lnTo>
                    <a:pt x="302" y="857"/>
                  </a:lnTo>
                  <a:lnTo>
                    <a:pt x="343" y="852"/>
                  </a:lnTo>
                  <a:lnTo>
                    <a:pt x="387" y="847"/>
                  </a:lnTo>
                  <a:lnTo>
                    <a:pt x="428" y="837"/>
                  </a:lnTo>
                  <a:lnTo>
                    <a:pt x="469" y="828"/>
                  </a:lnTo>
                  <a:lnTo>
                    <a:pt x="510" y="818"/>
                  </a:lnTo>
                  <a:lnTo>
                    <a:pt x="546" y="808"/>
                  </a:lnTo>
                  <a:lnTo>
                    <a:pt x="583" y="798"/>
                  </a:lnTo>
                  <a:lnTo>
                    <a:pt x="615" y="791"/>
                  </a:lnTo>
                  <a:lnTo>
                    <a:pt x="630" y="793"/>
                  </a:lnTo>
                  <a:lnTo>
                    <a:pt x="646" y="796"/>
                  </a:lnTo>
                  <a:lnTo>
                    <a:pt x="661" y="796"/>
                  </a:lnTo>
                  <a:lnTo>
                    <a:pt x="676" y="798"/>
                  </a:lnTo>
                  <a:lnTo>
                    <a:pt x="689" y="803"/>
                  </a:lnTo>
                  <a:lnTo>
                    <a:pt x="704" y="805"/>
                  </a:lnTo>
                  <a:lnTo>
                    <a:pt x="721" y="810"/>
                  </a:lnTo>
                  <a:lnTo>
                    <a:pt x="741" y="815"/>
                  </a:lnTo>
                  <a:lnTo>
                    <a:pt x="682" y="815"/>
                  </a:lnTo>
                  <a:lnTo>
                    <a:pt x="626" y="820"/>
                  </a:lnTo>
                  <a:lnTo>
                    <a:pt x="577" y="828"/>
                  </a:lnTo>
                  <a:lnTo>
                    <a:pt x="531" y="837"/>
                  </a:lnTo>
                  <a:lnTo>
                    <a:pt x="488" y="850"/>
                  </a:lnTo>
                  <a:lnTo>
                    <a:pt x="447" y="862"/>
                  </a:lnTo>
                  <a:lnTo>
                    <a:pt x="406" y="874"/>
                  </a:lnTo>
                  <a:lnTo>
                    <a:pt x="367" y="887"/>
                  </a:lnTo>
                  <a:lnTo>
                    <a:pt x="328" y="897"/>
                  </a:lnTo>
                  <a:lnTo>
                    <a:pt x="289" y="906"/>
                  </a:lnTo>
                  <a:lnTo>
                    <a:pt x="248" y="911"/>
                  </a:lnTo>
                  <a:lnTo>
                    <a:pt x="205" y="911"/>
                  </a:lnTo>
                  <a:lnTo>
                    <a:pt x="160" y="909"/>
                  </a:lnTo>
                  <a:lnTo>
                    <a:pt x="110" y="899"/>
                  </a:lnTo>
                  <a:lnTo>
                    <a:pt x="59" y="882"/>
                  </a:lnTo>
                  <a:lnTo>
                    <a:pt x="0" y="860"/>
                  </a:lnTo>
                  <a:lnTo>
                    <a:pt x="186" y="0"/>
                  </a:lnTo>
                  <a:close/>
                </a:path>
              </a:pathLst>
            </a:custGeom>
            <a:solidFill>
              <a:srgbClr val="FFFFFF"/>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31" name="Freeform 26"/>
            <p:cNvSpPr>
              <a:spLocks/>
            </p:cNvSpPr>
            <p:nvPr/>
          </p:nvSpPr>
          <p:spPr bwMode="auto">
            <a:xfrm>
              <a:off x="5851" y="2414"/>
              <a:ext cx="259" cy="958"/>
            </a:xfrm>
            <a:custGeom>
              <a:avLst/>
              <a:gdLst>
                <a:gd name="T0" fmla="*/ 0 w 259"/>
                <a:gd name="T1" fmla="*/ 160 h 958"/>
                <a:gd name="T2" fmla="*/ 41 w 259"/>
                <a:gd name="T3" fmla="*/ 118 h 958"/>
                <a:gd name="T4" fmla="*/ 77 w 259"/>
                <a:gd name="T5" fmla="*/ 83 h 958"/>
                <a:gd name="T6" fmla="*/ 112 w 259"/>
                <a:gd name="T7" fmla="*/ 56 h 958"/>
                <a:gd name="T8" fmla="*/ 144 w 259"/>
                <a:gd name="T9" fmla="*/ 34 h 958"/>
                <a:gd name="T10" fmla="*/ 174 w 259"/>
                <a:gd name="T11" fmla="*/ 19 h 958"/>
                <a:gd name="T12" fmla="*/ 205 w 259"/>
                <a:gd name="T13" fmla="*/ 7 h 958"/>
                <a:gd name="T14" fmla="*/ 233 w 259"/>
                <a:gd name="T15" fmla="*/ 2 h 958"/>
                <a:gd name="T16" fmla="*/ 259 w 259"/>
                <a:gd name="T17" fmla="*/ 0 h 958"/>
                <a:gd name="T18" fmla="*/ 259 w 259"/>
                <a:gd name="T19" fmla="*/ 825 h 958"/>
                <a:gd name="T20" fmla="*/ 228 w 259"/>
                <a:gd name="T21" fmla="*/ 830 h 958"/>
                <a:gd name="T22" fmla="*/ 198 w 259"/>
                <a:gd name="T23" fmla="*/ 837 h 958"/>
                <a:gd name="T24" fmla="*/ 166 w 259"/>
                <a:gd name="T25" fmla="*/ 850 h 958"/>
                <a:gd name="T26" fmla="*/ 133 w 259"/>
                <a:gd name="T27" fmla="*/ 862 h 958"/>
                <a:gd name="T28" fmla="*/ 101 w 259"/>
                <a:gd name="T29" fmla="*/ 879 h 958"/>
                <a:gd name="T30" fmla="*/ 66 w 259"/>
                <a:gd name="T31" fmla="*/ 901 h 958"/>
                <a:gd name="T32" fmla="*/ 34 w 259"/>
                <a:gd name="T33" fmla="*/ 929 h 958"/>
                <a:gd name="T34" fmla="*/ 0 w 259"/>
                <a:gd name="T35" fmla="*/ 958 h 958"/>
                <a:gd name="T36" fmla="*/ 0 w 259"/>
                <a:gd name="T37" fmla="*/ 160 h 9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9"/>
                <a:gd name="T58" fmla="*/ 0 h 958"/>
                <a:gd name="T59" fmla="*/ 259 w 259"/>
                <a:gd name="T60" fmla="*/ 958 h 9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9" h="958">
                  <a:moveTo>
                    <a:pt x="0" y="160"/>
                  </a:moveTo>
                  <a:lnTo>
                    <a:pt x="41" y="118"/>
                  </a:lnTo>
                  <a:lnTo>
                    <a:pt x="77" y="83"/>
                  </a:lnTo>
                  <a:lnTo>
                    <a:pt x="112" y="56"/>
                  </a:lnTo>
                  <a:lnTo>
                    <a:pt x="144" y="34"/>
                  </a:lnTo>
                  <a:lnTo>
                    <a:pt x="174" y="19"/>
                  </a:lnTo>
                  <a:lnTo>
                    <a:pt x="205" y="7"/>
                  </a:lnTo>
                  <a:lnTo>
                    <a:pt x="233" y="2"/>
                  </a:lnTo>
                  <a:lnTo>
                    <a:pt x="259" y="0"/>
                  </a:lnTo>
                  <a:lnTo>
                    <a:pt x="259" y="825"/>
                  </a:lnTo>
                  <a:lnTo>
                    <a:pt x="228" y="830"/>
                  </a:lnTo>
                  <a:lnTo>
                    <a:pt x="198" y="837"/>
                  </a:lnTo>
                  <a:lnTo>
                    <a:pt x="166" y="850"/>
                  </a:lnTo>
                  <a:lnTo>
                    <a:pt x="133" y="862"/>
                  </a:lnTo>
                  <a:lnTo>
                    <a:pt x="101" y="879"/>
                  </a:lnTo>
                  <a:lnTo>
                    <a:pt x="66" y="901"/>
                  </a:lnTo>
                  <a:lnTo>
                    <a:pt x="34" y="929"/>
                  </a:lnTo>
                  <a:lnTo>
                    <a:pt x="0" y="958"/>
                  </a:lnTo>
                  <a:lnTo>
                    <a:pt x="0" y="160"/>
                  </a:lnTo>
                  <a:close/>
                </a:path>
              </a:pathLst>
            </a:custGeom>
            <a:solidFill>
              <a:srgbClr val="E5E5E5"/>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32" name="Freeform 27"/>
            <p:cNvSpPr>
              <a:spLocks/>
            </p:cNvSpPr>
            <p:nvPr/>
          </p:nvSpPr>
          <p:spPr bwMode="auto">
            <a:xfrm>
              <a:off x="5031" y="2409"/>
              <a:ext cx="233" cy="571"/>
            </a:xfrm>
            <a:custGeom>
              <a:avLst/>
              <a:gdLst>
                <a:gd name="T0" fmla="*/ 233 w 233"/>
                <a:gd name="T1" fmla="*/ 54 h 571"/>
                <a:gd name="T2" fmla="*/ 209 w 233"/>
                <a:gd name="T3" fmla="*/ 51 h 571"/>
                <a:gd name="T4" fmla="*/ 185 w 233"/>
                <a:gd name="T5" fmla="*/ 49 h 571"/>
                <a:gd name="T6" fmla="*/ 159 w 233"/>
                <a:gd name="T7" fmla="*/ 44 h 571"/>
                <a:gd name="T8" fmla="*/ 135 w 233"/>
                <a:gd name="T9" fmla="*/ 37 h 571"/>
                <a:gd name="T10" fmla="*/ 112 w 233"/>
                <a:gd name="T11" fmla="*/ 32 h 571"/>
                <a:gd name="T12" fmla="*/ 88 w 233"/>
                <a:gd name="T13" fmla="*/ 22 h 571"/>
                <a:gd name="T14" fmla="*/ 66 w 233"/>
                <a:gd name="T15" fmla="*/ 12 h 571"/>
                <a:gd name="T16" fmla="*/ 43 w 233"/>
                <a:gd name="T17" fmla="*/ 0 h 571"/>
                <a:gd name="T18" fmla="*/ 32 w 233"/>
                <a:gd name="T19" fmla="*/ 64 h 571"/>
                <a:gd name="T20" fmla="*/ 17 w 233"/>
                <a:gd name="T21" fmla="*/ 143 h 571"/>
                <a:gd name="T22" fmla="*/ 4 w 233"/>
                <a:gd name="T23" fmla="*/ 229 h 571"/>
                <a:gd name="T24" fmla="*/ 0 w 233"/>
                <a:gd name="T25" fmla="*/ 320 h 571"/>
                <a:gd name="T26" fmla="*/ 12 w 233"/>
                <a:gd name="T27" fmla="*/ 406 h 571"/>
                <a:gd name="T28" fmla="*/ 45 w 233"/>
                <a:gd name="T29" fmla="*/ 483 h 571"/>
                <a:gd name="T30" fmla="*/ 105 w 233"/>
                <a:gd name="T31" fmla="*/ 539 h 571"/>
                <a:gd name="T32" fmla="*/ 202 w 233"/>
                <a:gd name="T33" fmla="*/ 571 h 571"/>
                <a:gd name="T34" fmla="*/ 233 w 233"/>
                <a:gd name="T35" fmla="*/ 54 h 5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3"/>
                <a:gd name="T55" fmla="*/ 0 h 571"/>
                <a:gd name="T56" fmla="*/ 233 w 233"/>
                <a:gd name="T57" fmla="*/ 571 h 5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3" h="571">
                  <a:moveTo>
                    <a:pt x="233" y="54"/>
                  </a:moveTo>
                  <a:lnTo>
                    <a:pt x="209" y="51"/>
                  </a:lnTo>
                  <a:lnTo>
                    <a:pt x="185" y="49"/>
                  </a:lnTo>
                  <a:lnTo>
                    <a:pt x="159" y="44"/>
                  </a:lnTo>
                  <a:lnTo>
                    <a:pt x="135" y="37"/>
                  </a:lnTo>
                  <a:lnTo>
                    <a:pt x="112" y="32"/>
                  </a:lnTo>
                  <a:lnTo>
                    <a:pt x="88" y="22"/>
                  </a:lnTo>
                  <a:lnTo>
                    <a:pt x="66" y="12"/>
                  </a:lnTo>
                  <a:lnTo>
                    <a:pt x="43" y="0"/>
                  </a:lnTo>
                  <a:lnTo>
                    <a:pt x="32" y="64"/>
                  </a:lnTo>
                  <a:lnTo>
                    <a:pt x="17" y="143"/>
                  </a:lnTo>
                  <a:lnTo>
                    <a:pt x="4" y="229"/>
                  </a:lnTo>
                  <a:lnTo>
                    <a:pt x="0" y="320"/>
                  </a:lnTo>
                  <a:lnTo>
                    <a:pt x="12" y="406"/>
                  </a:lnTo>
                  <a:lnTo>
                    <a:pt x="45" y="483"/>
                  </a:lnTo>
                  <a:lnTo>
                    <a:pt x="105" y="539"/>
                  </a:lnTo>
                  <a:lnTo>
                    <a:pt x="202" y="571"/>
                  </a:lnTo>
                  <a:lnTo>
                    <a:pt x="233" y="54"/>
                  </a:lnTo>
                  <a:close/>
                </a:path>
              </a:pathLst>
            </a:custGeom>
            <a:solidFill>
              <a:srgbClr val="E5E5E5"/>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sp>
          <p:nvSpPr>
            <p:cNvPr id="55333" name="Freeform 28"/>
            <p:cNvSpPr>
              <a:spLocks/>
            </p:cNvSpPr>
            <p:nvPr/>
          </p:nvSpPr>
          <p:spPr bwMode="auto">
            <a:xfrm>
              <a:off x="4912" y="2702"/>
              <a:ext cx="518" cy="574"/>
            </a:xfrm>
            <a:custGeom>
              <a:avLst/>
              <a:gdLst>
                <a:gd name="T0" fmla="*/ 99 w 518"/>
                <a:gd name="T1" fmla="*/ 0 h 574"/>
                <a:gd name="T2" fmla="*/ 93 w 518"/>
                <a:gd name="T3" fmla="*/ 34 h 574"/>
                <a:gd name="T4" fmla="*/ 80 w 518"/>
                <a:gd name="T5" fmla="*/ 94 h 574"/>
                <a:gd name="T6" fmla="*/ 62 w 518"/>
                <a:gd name="T7" fmla="*/ 167 h 574"/>
                <a:gd name="T8" fmla="*/ 45 w 518"/>
                <a:gd name="T9" fmla="*/ 249 h 574"/>
                <a:gd name="T10" fmla="*/ 28 w 518"/>
                <a:gd name="T11" fmla="*/ 325 h 574"/>
                <a:gd name="T12" fmla="*/ 13 w 518"/>
                <a:gd name="T13" fmla="*/ 392 h 574"/>
                <a:gd name="T14" fmla="*/ 4 w 518"/>
                <a:gd name="T15" fmla="*/ 438 h 574"/>
                <a:gd name="T16" fmla="*/ 0 w 518"/>
                <a:gd name="T17" fmla="*/ 456 h 574"/>
                <a:gd name="T18" fmla="*/ 17 w 518"/>
                <a:gd name="T19" fmla="*/ 493 h 574"/>
                <a:gd name="T20" fmla="*/ 41 w 518"/>
                <a:gd name="T21" fmla="*/ 522 h 574"/>
                <a:gd name="T22" fmla="*/ 69 w 518"/>
                <a:gd name="T23" fmla="*/ 544 h 574"/>
                <a:gd name="T24" fmla="*/ 101 w 518"/>
                <a:gd name="T25" fmla="*/ 559 h 574"/>
                <a:gd name="T26" fmla="*/ 138 w 518"/>
                <a:gd name="T27" fmla="*/ 569 h 574"/>
                <a:gd name="T28" fmla="*/ 177 w 518"/>
                <a:gd name="T29" fmla="*/ 574 h 574"/>
                <a:gd name="T30" fmla="*/ 218 w 518"/>
                <a:gd name="T31" fmla="*/ 574 h 574"/>
                <a:gd name="T32" fmla="*/ 259 w 518"/>
                <a:gd name="T33" fmla="*/ 572 h 574"/>
                <a:gd name="T34" fmla="*/ 302 w 518"/>
                <a:gd name="T35" fmla="*/ 567 h 574"/>
                <a:gd name="T36" fmla="*/ 343 w 518"/>
                <a:gd name="T37" fmla="*/ 559 h 574"/>
                <a:gd name="T38" fmla="*/ 382 w 518"/>
                <a:gd name="T39" fmla="*/ 552 h 574"/>
                <a:gd name="T40" fmla="*/ 416 w 518"/>
                <a:gd name="T41" fmla="*/ 542 h 574"/>
                <a:gd name="T42" fmla="*/ 451 w 518"/>
                <a:gd name="T43" fmla="*/ 535 h 574"/>
                <a:gd name="T44" fmla="*/ 479 w 518"/>
                <a:gd name="T45" fmla="*/ 530 h 574"/>
                <a:gd name="T46" fmla="*/ 501 w 518"/>
                <a:gd name="T47" fmla="*/ 525 h 574"/>
                <a:gd name="T48" fmla="*/ 518 w 518"/>
                <a:gd name="T49" fmla="*/ 522 h 574"/>
                <a:gd name="T50" fmla="*/ 468 w 518"/>
                <a:gd name="T51" fmla="*/ 515 h 574"/>
                <a:gd name="T52" fmla="*/ 421 w 518"/>
                <a:gd name="T53" fmla="*/ 505 h 574"/>
                <a:gd name="T54" fmla="*/ 375 w 518"/>
                <a:gd name="T55" fmla="*/ 493 h 574"/>
                <a:gd name="T56" fmla="*/ 332 w 518"/>
                <a:gd name="T57" fmla="*/ 475 h 574"/>
                <a:gd name="T58" fmla="*/ 293 w 518"/>
                <a:gd name="T59" fmla="*/ 458 h 574"/>
                <a:gd name="T60" fmla="*/ 257 w 518"/>
                <a:gd name="T61" fmla="*/ 436 h 574"/>
                <a:gd name="T62" fmla="*/ 224 w 518"/>
                <a:gd name="T63" fmla="*/ 411 h 574"/>
                <a:gd name="T64" fmla="*/ 196 w 518"/>
                <a:gd name="T65" fmla="*/ 382 h 574"/>
                <a:gd name="T66" fmla="*/ 168 w 518"/>
                <a:gd name="T67" fmla="*/ 350 h 574"/>
                <a:gd name="T68" fmla="*/ 147 w 518"/>
                <a:gd name="T69" fmla="*/ 313 h 574"/>
                <a:gd name="T70" fmla="*/ 129 w 518"/>
                <a:gd name="T71" fmla="*/ 273 h 574"/>
                <a:gd name="T72" fmla="*/ 114 w 518"/>
                <a:gd name="T73" fmla="*/ 227 h 574"/>
                <a:gd name="T74" fmla="*/ 103 w 518"/>
                <a:gd name="T75" fmla="*/ 177 h 574"/>
                <a:gd name="T76" fmla="*/ 97 w 518"/>
                <a:gd name="T77" fmla="*/ 123 h 574"/>
                <a:gd name="T78" fmla="*/ 97 w 518"/>
                <a:gd name="T79" fmla="*/ 64 h 574"/>
                <a:gd name="T80" fmla="*/ 99 w 518"/>
                <a:gd name="T81" fmla="*/ 0 h 5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574"/>
                <a:gd name="T125" fmla="*/ 518 w 518"/>
                <a:gd name="T126" fmla="*/ 574 h 5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574">
                  <a:moveTo>
                    <a:pt x="99" y="0"/>
                  </a:moveTo>
                  <a:lnTo>
                    <a:pt x="93" y="34"/>
                  </a:lnTo>
                  <a:lnTo>
                    <a:pt x="80" y="94"/>
                  </a:lnTo>
                  <a:lnTo>
                    <a:pt x="62" y="167"/>
                  </a:lnTo>
                  <a:lnTo>
                    <a:pt x="45" y="249"/>
                  </a:lnTo>
                  <a:lnTo>
                    <a:pt x="28" y="325"/>
                  </a:lnTo>
                  <a:lnTo>
                    <a:pt x="13" y="392"/>
                  </a:lnTo>
                  <a:lnTo>
                    <a:pt x="4" y="438"/>
                  </a:lnTo>
                  <a:lnTo>
                    <a:pt x="0" y="456"/>
                  </a:lnTo>
                  <a:lnTo>
                    <a:pt x="17" y="493"/>
                  </a:lnTo>
                  <a:lnTo>
                    <a:pt x="41" y="522"/>
                  </a:lnTo>
                  <a:lnTo>
                    <a:pt x="69" y="544"/>
                  </a:lnTo>
                  <a:lnTo>
                    <a:pt x="101" y="559"/>
                  </a:lnTo>
                  <a:lnTo>
                    <a:pt x="138" y="569"/>
                  </a:lnTo>
                  <a:lnTo>
                    <a:pt x="177" y="574"/>
                  </a:lnTo>
                  <a:lnTo>
                    <a:pt x="218" y="574"/>
                  </a:lnTo>
                  <a:lnTo>
                    <a:pt x="259" y="572"/>
                  </a:lnTo>
                  <a:lnTo>
                    <a:pt x="302" y="567"/>
                  </a:lnTo>
                  <a:lnTo>
                    <a:pt x="343" y="559"/>
                  </a:lnTo>
                  <a:lnTo>
                    <a:pt x="382" y="552"/>
                  </a:lnTo>
                  <a:lnTo>
                    <a:pt x="416" y="542"/>
                  </a:lnTo>
                  <a:lnTo>
                    <a:pt x="451" y="535"/>
                  </a:lnTo>
                  <a:lnTo>
                    <a:pt x="479" y="530"/>
                  </a:lnTo>
                  <a:lnTo>
                    <a:pt x="501" y="525"/>
                  </a:lnTo>
                  <a:lnTo>
                    <a:pt x="518" y="522"/>
                  </a:lnTo>
                  <a:lnTo>
                    <a:pt x="468" y="515"/>
                  </a:lnTo>
                  <a:lnTo>
                    <a:pt x="421" y="505"/>
                  </a:lnTo>
                  <a:lnTo>
                    <a:pt x="375" y="493"/>
                  </a:lnTo>
                  <a:lnTo>
                    <a:pt x="332" y="475"/>
                  </a:lnTo>
                  <a:lnTo>
                    <a:pt x="293" y="458"/>
                  </a:lnTo>
                  <a:lnTo>
                    <a:pt x="257" y="436"/>
                  </a:lnTo>
                  <a:lnTo>
                    <a:pt x="224" y="411"/>
                  </a:lnTo>
                  <a:lnTo>
                    <a:pt x="196" y="382"/>
                  </a:lnTo>
                  <a:lnTo>
                    <a:pt x="168" y="350"/>
                  </a:lnTo>
                  <a:lnTo>
                    <a:pt x="147" y="313"/>
                  </a:lnTo>
                  <a:lnTo>
                    <a:pt x="129" y="273"/>
                  </a:lnTo>
                  <a:lnTo>
                    <a:pt x="114" y="227"/>
                  </a:lnTo>
                  <a:lnTo>
                    <a:pt x="103" y="177"/>
                  </a:lnTo>
                  <a:lnTo>
                    <a:pt x="97" y="123"/>
                  </a:lnTo>
                  <a:lnTo>
                    <a:pt x="97" y="64"/>
                  </a:lnTo>
                  <a:lnTo>
                    <a:pt x="99" y="0"/>
                  </a:lnTo>
                  <a:close/>
                </a:path>
              </a:pathLst>
            </a:custGeom>
            <a:solidFill>
              <a:srgbClr val="FFFFFF"/>
            </a:solidFill>
            <a:ln w="9525">
              <a:solidFill>
                <a:srgbClr val="0000FF"/>
              </a:solidFill>
              <a:round/>
              <a:headEnd/>
              <a:tailEnd/>
            </a:ln>
          </p:spPr>
          <p:txBody>
            <a:bodyPr/>
            <a:lstStyle/>
            <a:p>
              <a:pPr algn="ctr" defTabSz="1371022" fontAlgn="base">
                <a:spcBef>
                  <a:spcPct val="0"/>
                </a:spcBef>
                <a:spcAft>
                  <a:spcPct val="0"/>
                </a:spcAft>
              </a:pPr>
              <a:endParaRPr lang="en-US" kern="1200" dirty="0">
                <a:solidFill>
                  <a:prstClr val="black"/>
                </a:solidFill>
                <a:latin typeface="Tw Cen MT"/>
                <a:ea typeface="+mn-ea"/>
                <a:cs typeface="Arial" charset="0"/>
              </a:endParaRPr>
            </a:p>
          </p:txBody>
        </p:sp>
        <p:graphicFrame>
          <p:nvGraphicFramePr>
            <p:cNvPr id="55334" name="Object 29"/>
            <p:cNvGraphicFramePr>
              <a:graphicFrameLocks noChangeAspect="1"/>
            </p:cNvGraphicFramePr>
            <p:nvPr/>
          </p:nvGraphicFramePr>
          <p:xfrm>
            <a:off x="3888" y="1872"/>
            <a:ext cx="1280" cy="1928"/>
          </p:xfrm>
          <a:graphic>
            <a:graphicData uri="http://schemas.openxmlformats.org/presentationml/2006/ole">
              <p:oleObj spid="_x0000_s1027" r:id="rId6" imgW="812902" imgH="1224382" progId="">
                <p:embed/>
              </p:oleObj>
            </a:graphicData>
          </a:graphic>
        </p:graphicFrame>
      </p:grpSp>
      <p:sp>
        <p:nvSpPr>
          <p:cNvPr id="55305" name="WordArt 31"/>
          <p:cNvSpPr>
            <a:spLocks noChangeArrowheads="1" noChangeShapeType="1" noTextEdit="1"/>
          </p:cNvSpPr>
          <p:nvPr/>
        </p:nvSpPr>
        <p:spPr bwMode="auto">
          <a:xfrm rot="21346057">
            <a:off x="4114802" y="914406"/>
            <a:ext cx="10414000" cy="5500688"/>
          </a:xfrm>
          <a:prstGeom prst="rect">
            <a:avLst/>
          </a:prstGeom>
        </p:spPr>
        <p:txBody>
          <a:bodyPr spcFirstLastPara="1" wrap="none" lIns="137110" tIns="68578" rIns="137110" bIns="68578" fromWordArt="1">
            <a:prstTxWarp prst="textArchUp">
              <a:avLst>
                <a:gd name="adj" fmla="val 10477236"/>
              </a:avLst>
            </a:prstTxWarp>
          </a:bodyPr>
          <a:lstStyle/>
          <a:p>
            <a:pPr algn="ctr" defTabSz="1371022" fontAlgn="base">
              <a:spcBef>
                <a:spcPct val="0"/>
              </a:spcBef>
              <a:spcAft>
                <a:spcPct val="0"/>
              </a:spcAft>
            </a:pPr>
            <a:r>
              <a:rPr lang="en-US" sz="10800" b="1" kern="10" dirty="0">
                <a:ln w="9525">
                  <a:solidFill>
                    <a:srgbClr val="0000FF"/>
                  </a:solidFill>
                  <a:round/>
                  <a:headEnd/>
                  <a:tailEnd/>
                </a:ln>
                <a:solidFill>
                  <a:srgbClr val="FF0000"/>
                </a:solidFill>
                <a:latin typeface="Times New Roman"/>
                <a:cs typeface="Times New Roman"/>
              </a:rPr>
              <a:t>Welcome to our class </a:t>
            </a:r>
            <a:r>
              <a:rPr lang="en-US" sz="10800" b="1" kern="10" dirty="0" smtClean="0">
                <a:ln w="9525">
                  <a:solidFill>
                    <a:srgbClr val="0000FF"/>
                  </a:solidFill>
                  <a:round/>
                  <a:headEnd/>
                  <a:tailEnd/>
                </a:ln>
                <a:solidFill>
                  <a:srgbClr val="FF0000"/>
                </a:solidFill>
                <a:latin typeface="Times New Roman"/>
                <a:cs typeface="Times New Roman"/>
              </a:rPr>
              <a:t>5</a:t>
            </a:r>
            <a:r>
              <a:rPr lang="en-US" sz="10800" b="1" kern="10" dirty="0" smtClean="0">
                <a:ln w="9525">
                  <a:solidFill>
                    <a:srgbClr val="0000FF"/>
                  </a:solidFill>
                  <a:round/>
                  <a:headEnd/>
                  <a:tailEnd/>
                </a:ln>
                <a:solidFill>
                  <a:srgbClr val="FF0000"/>
                </a:solidFill>
                <a:latin typeface="Times New Roman"/>
                <a:cs typeface="Times New Roman"/>
              </a:rPr>
              <a:t>A</a:t>
            </a:r>
            <a:endParaRPr lang="en-US" sz="10800" b="1" kern="10" dirty="0">
              <a:ln w="9525">
                <a:solidFill>
                  <a:srgbClr val="0000FF"/>
                </a:solidFill>
                <a:round/>
                <a:headEnd/>
                <a:tailEnd/>
              </a:ln>
              <a:solidFill>
                <a:srgbClr val="FF0000"/>
              </a:solidFill>
              <a:latin typeface="Times New Roman"/>
              <a:cs typeface="Times New Roman"/>
            </a:endParaRPr>
          </a:p>
        </p:txBody>
      </p:sp>
      <p:pic>
        <p:nvPicPr>
          <p:cNvPr id="55306" name="Picture 32" descr="ROSEWET"/>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7639" y="9291641"/>
            <a:ext cx="1123950" cy="764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7" name="Picture 33" descr="ROSEWET"/>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9617" y="228605"/>
            <a:ext cx="1123950" cy="764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8" name="WordArt 31"/>
          <p:cNvSpPr>
            <a:spLocks noChangeArrowheads="1" noChangeShapeType="1" noTextEdit="1"/>
          </p:cNvSpPr>
          <p:nvPr/>
        </p:nvSpPr>
        <p:spPr bwMode="auto">
          <a:xfrm>
            <a:off x="4267202" y="4800602"/>
            <a:ext cx="9423400" cy="1628776"/>
          </a:xfrm>
          <a:prstGeom prst="rect">
            <a:avLst/>
          </a:prstGeom>
        </p:spPr>
        <p:txBody>
          <a:bodyPr wrap="none" lIns="137110" tIns="68578" rIns="137110" bIns="68578" fromWordArt="1">
            <a:prstTxWarp prst="textPlain">
              <a:avLst>
                <a:gd name="adj" fmla="val 50000"/>
              </a:avLst>
            </a:prstTxWarp>
          </a:bodyPr>
          <a:lstStyle/>
          <a:p>
            <a:pPr algn="ctr" defTabSz="1371022" fontAlgn="base">
              <a:spcBef>
                <a:spcPct val="0"/>
              </a:spcBef>
              <a:spcAft>
                <a:spcPct val="0"/>
              </a:spcAft>
            </a:pPr>
            <a:r>
              <a:rPr lang="en-US" sz="5400" b="1" kern="10" dirty="0">
                <a:ln w="19050">
                  <a:solidFill>
                    <a:srgbClr val="0000FF"/>
                  </a:solidFill>
                  <a:round/>
                  <a:headEnd/>
                  <a:tailEnd/>
                </a:ln>
                <a:solidFill>
                  <a:srgbClr val="0066CC"/>
                </a:solidFill>
                <a:effectLst>
                  <a:outerShdw dist="35921" dir="2700000" algn="ctr" rotWithShape="0">
                    <a:srgbClr val="990000"/>
                  </a:outerShdw>
                </a:effectLst>
                <a:latin typeface="Times New Roman"/>
                <a:cs typeface="Times New Roman"/>
              </a:rPr>
              <a:t>Teacher: Le Thi Loan</a:t>
            </a:r>
          </a:p>
        </p:txBody>
      </p:sp>
      <p:sp>
        <p:nvSpPr>
          <p:cNvPr id="55309" name="WordArt 32"/>
          <p:cNvSpPr>
            <a:spLocks noChangeArrowheads="1" noChangeShapeType="1" noTextEdit="1"/>
          </p:cNvSpPr>
          <p:nvPr/>
        </p:nvSpPr>
        <p:spPr bwMode="auto">
          <a:xfrm>
            <a:off x="5029245" y="6743741"/>
            <a:ext cx="8528050" cy="1490662"/>
          </a:xfrm>
          <a:prstGeom prst="rect">
            <a:avLst/>
          </a:prstGeom>
        </p:spPr>
        <p:txBody>
          <a:bodyPr wrap="none" lIns="137110" tIns="68578" rIns="137110" bIns="68578" fromWordArt="1">
            <a:prstTxWarp prst="textCanDown">
              <a:avLst/>
            </a:prstTxWarp>
          </a:bodyPr>
          <a:lstStyle/>
          <a:p>
            <a:pPr algn="ctr" defTabSz="1371022" fontAlgn="base">
              <a:spcBef>
                <a:spcPct val="0"/>
              </a:spcBef>
              <a:spcAft>
                <a:spcPct val="0"/>
              </a:spcAft>
            </a:pPr>
            <a:r>
              <a:rPr lang="en-US" sz="5400" b="1" kern="10" dirty="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a:cs typeface="Times New Roman"/>
              </a:rPr>
              <a:t>My Thanh No.1 primary school  </a:t>
            </a:r>
          </a:p>
        </p:txBody>
      </p:sp>
      <p:pic>
        <p:nvPicPr>
          <p:cNvPr id="55310" name="Picture 33" descr="ROSEWET"/>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a:off x="16643395" y="9217823"/>
            <a:ext cx="1339850" cy="912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11" name="Picture 33" descr="ROSEWET"/>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7164067" y="228605"/>
            <a:ext cx="1123950" cy="764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12" name="Picture 35" descr="Picture1"/>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0668045" y="3200441"/>
            <a:ext cx="2241550" cy="1616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13" name="Picture 36" descr="!danc_cl"/>
          <p:cNvPicPr>
            <a:picLocks noChangeAspect="1"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1219200" y="4800602"/>
            <a:ext cx="2590800" cy="3871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14" name="Picture 37" descr="!danc_cl"/>
          <p:cNvPicPr>
            <a:picLocks noChangeAspect="1"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14020800" y="4457702"/>
            <a:ext cx="2590800" cy="3871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75665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wheel(4)">
                                      <p:cBhvr>
                                        <p:cTn id="7" dur="2000"/>
                                        <p:tgtEl>
                                          <p:spTgt spid="36867"/>
                                        </p:tgtEl>
                                      </p:cBhvr>
                                    </p:animEffect>
                                  </p:childTnLst>
                                  <p:subTnLst>
                                    <p:audio>
                                      <p:cMediaNode mute="1">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18"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5" cstate="print">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2"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5" name="Track 31">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a:blip r:embed="rId14"/>
          <a:stretch>
            <a:fillRect/>
          </a:stretch>
        </p:blipFill>
        <p:spPr>
          <a:xfrm>
            <a:off x="14228003" y="1195119"/>
            <a:ext cx="914400" cy="914400"/>
          </a:xfrm>
          <a:prstGeom prst="rect">
            <a:avLst/>
          </a:prstGeom>
          <a:effectLst>
            <a:glow rad="228600">
              <a:schemeClr val="accent5">
                <a:satMod val="175000"/>
                <a:alpha val="40000"/>
              </a:schemeClr>
            </a:glow>
          </a:effectLst>
        </p:spPr>
      </p:pic>
      <p:pic>
        <p:nvPicPr>
          <p:cNvPr id="7" name="Picture 6">
            <a:extLst>
              <a:ext uri="{FF2B5EF4-FFF2-40B4-BE49-F238E27FC236}">
                <a16:creationId xmlns:a16="http://schemas.microsoft.com/office/drawing/2014/main" xmlns="" id="{348B1A69-3DC9-2CF5-03A6-94866503F781}"/>
              </a:ext>
            </a:extLst>
          </p:cNvPr>
          <p:cNvPicPr>
            <a:picLocks noChangeAspect="1"/>
          </p:cNvPicPr>
          <p:nvPr/>
        </p:nvPicPr>
        <p:blipFill>
          <a:blip r:embed="rId15"/>
          <a:stretch>
            <a:fillRect/>
          </a:stretch>
        </p:blipFill>
        <p:spPr>
          <a:xfrm>
            <a:off x="1791596" y="2247900"/>
            <a:ext cx="14910851" cy="6421482"/>
          </a:xfrm>
          <a:prstGeom prst="rect">
            <a:avLst/>
          </a:prstGeom>
        </p:spPr>
      </p:pic>
    </p:spTree>
    <p:extLst>
      <p:ext uri="{BB962C8B-B14F-4D97-AF65-F5344CB8AC3E}">
        <p14:creationId xmlns:p14="http://schemas.microsoft.com/office/powerpoint/2010/main" xmlns=""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5"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67000" y="2171700"/>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810000" y="5372100"/>
            <a:ext cx="12247558" cy="1107996"/>
          </a:xfrm>
          <a:prstGeom prst="rect">
            <a:avLst/>
          </a:prstGeom>
        </p:spPr>
        <p:txBody>
          <a:bodyPr lIns="0" tIns="0" rIns="0" bIns="0" rtlCol="0" anchor="t">
            <a:spAutoFit/>
          </a:bodyPr>
          <a:lstStyle/>
          <a:p>
            <a:pPr algn="ctr">
              <a:spcBef>
                <a:spcPct val="0"/>
              </a:spcBef>
            </a:pPr>
            <a:r>
              <a:rPr lang="en-US" sz="7200" kern="0" dirty="0" smtClean="0">
                <a:solidFill>
                  <a:srgbClr val="0070C0"/>
                </a:solidFill>
                <a:latin typeface="Fredoka One" panose="02000000000000000000"/>
                <a:ea typeface="Fredoka One" panose="02000000000000000000"/>
                <a:cs typeface="Fredoka One" panose="02000000000000000000"/>
                <a:sym typeface="Fredoka One" panose="02000000000000000000"/>
              </a:rPr>
              <a:t>Knowledge construction</a:t>
            </a:r>
            <a:endParaRPr lang="en-US" sz="7200" b="1" dirty="0">
              <a:solidFill>
                <a:srgbClr val="0070C0"/>
              </a:solidFill>
              <a:latin typeface="Forte" panose="03060902040502070203" pitchFamily="66" charset="0"/>
              <a:cs typeface="Aharoni" panose="02010803020104030203" pitchFamily="2" charset="-79"/>
            </a:endParaRPr>
          </a:p>
        </p:txBody>
      </p:sp>
    </p:spTree>
    <p:extLst>
      <p:ext uri="{BB962C8B-B14F-4D97-AF65-F5344CB8AC3E}">
        <p14:creationId xmlns:p14="http://schemas.microsoft.com/office/powerpoint/2010/main" xmlns="" val="166672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4"/>
          <a:stretch>
            <a:fillRect/>
          </a:stretch>
        </p:blipFill>
        <p:spPr>
          <a:xfrm>
            <a:off x="-8202" y="-6420"/>
            <a:ext cx="18281833" cy="10293420"/>
          </a:xfrm>
          <a:prstGeom prst="rect">
            <a:avLst/>
          </a:prstGeom>
        </p:spPr>
      </p:pic>
      <p:grpSp>
        <p:nvGrpSpPr>
          <p:cNvPr id="2" name="Group 2"/>
          <p:cNvGrpSpPr/>
          <p:nvPr/>
        </p:nvGrpSpPr>
        <p:grpSpPr>
          <a:xfrm>
            <a:off x="914400" y="102870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smtClean="0">
                <a:solidFill>
                  <a:srgbClr val="3333FF"/>
                </a:solidFill>
                <a:latin typeface="Times New Roman" pitchFamily="18" charset="0"/>
                <a:cs typeface="Times New Roman" pitchFamily="18" charset="0"/>
              </a:rPr>
              <a:t>2.Listen</a:t>
            </a:r>
            <a:r>
              <a:rPr lang="en-US" sz="6000" dirty="0">
                <a:solidFill>
                  <a:srgbClr val="3333FF"/>
                </a:solidFill>
                <a:latin typeface="Times New Roman" pitchFamily="18" charset="0"/>
                <a:cs typeface="Times New Roman" pitchFamily="18" charset="0"/>
              </a:rPr>
              <a:t>, point and say.</a:t>
            </a:r>
          </a:p>
        </p:txBody>
      </p:sp>
      <p:sp>
        <p:nvSpPr>
          <p:cNvPr id="28"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5" cstate="print">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9"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0"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1"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cstate="print">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6" name="Track 32">
            <a:hlinkClick r:id="" action="ppaction://media"/>
          </p:cNvPr>
          <p:cNvPicPr>
            <a:picLocks noChangeAspect="1"/>
          </p:cNvPicPr>
          <p:nvPr>
            <a:videoFile r:link="rId1"/>
            <p:extLst>
              <p:ext uri="{DAA4B4D4-6D71-4841-9C94-3DE7FCFB9230}">
                <p14:media xmlns:p14="http://schemas.microsoft.com/office/powerpoint/2010/main" xmlns="" r:embed="rId14"/>
              </p:ext>
            </p:extLst>
          </p:nvPr>
        </p:nvPicPr>
        <p:blipFill>
          <a:blip r:embed="rId15"/>
          <a:stretch>
            <a:fillRect/>
          </a:stretch>
        </p:blipFill>
        <p:spPr>
          <a:xfrm>
            <a:off x="8382000" y="1943100"/>
            <a:ext cx="914400" cy="914400"/>
          </a:xfrm>
          <a:prstGeom prst="rect">
            <a:avLst/>
          </a:prstGeom>
          <a:effectLst>
            <a:glow rad="228600">
              <a:schemeClr val="accent4">
                <a:satMod val="175000"/>
                <a:alpha val="40000"/>
              </a:schemeClr>
            </a:glow>
          </a:effectLst>
        </p:spPr>
      </p:pic>
      <p:sp>
        <p:nvSpPr>
          <p:cNvPr id="22" name="TextBox 15">
            <a:extLst>
              <a:ext uri="{FF2B5EF4-FFF2-40B4-BE49-F238E27FC236}">
                <a16:creationId xmlns:a16="http://schemas.microsoft.com/office/drawing/2014/main" xmlns="" id="{BD81E6EA-EC87-493A-282C-1B8444588598}"/>
              </a:ext>
            </a:extLst>
          </p:cNvPr>
          <p:cNvSpPr txBox="1"/>
          <p:nvPr/>
        </p:nvSpPr>
        <p:spPr>
          <a:xfrm>
            <a:off x="3352800" y="2095500"/>
            <a:ext cx="4419600" cy="677108"/>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t">
            <a:spAutoFit/>
          </a:bodyPr>
          <a:lstStyle/>
          <a:p>
            <a:pPr algn="ctr">
              <a:spcBef>
                <a:spcPct val="0"/>
              </a:spcBef>
            </a:pPr>
            <a:r>
              <a:rPr lang="en-US" sz="4400" dirty="0" smtClean="0">
                <a:solidFill>
                  <a:srgbClr val="3333FF"/>
                </a:solidFill>
                <a:latin typeface="Times New Roman" pitchFamily="18" charset="0"/>
                <a:cs typeface="Times New Roman" pitchFamily="18" charset="0"/>
              </a:rPr>
              <a:t>1. Vocabulary</a:t>
            </a:r>
            <a:endParaRPr lang="en-US" sz="4400" dirty="0">
              <a:solidFill>
                <a:srgbClr val="3333FF"/>
              </a:solidFill>
              <a:latin typeface="Times New Roman" pitchFamily="18" charset="0"/>
              <a:cs typeface="Times New Roman" pitchFamily="18" charset="0"/>
            </a:endParaRPr>
          </a:p>
        </p:txBody>
      </p:sp>
      <p:pic>
        <p:nvPicPr>
          <p:cNvPr id="23" name="Picture 22">
            <a:extLst>
              <a:ext uri="{FF2B5EF4-FFF2-40B4-BE49-F238E27FC236}">
                <a16:creationId xmlns:a16="http://schemas.microsoft.com/office/drawing/2014/main" xmlns="" id="{D20AAEBD-0637-4A05-8ED6-6033AC7DEBCE}"/>
              </a:ext>
            </a:extLst>
          </p:cNvPr>
          <p:cNvPicPr>
            <a:picLocks noChangeAspect="1"/>
          </p:cNvPicPr>
          <p:nvPr/>
        </p:nvPicPr>
        <p:blipFill>
          <a:blip r:embed="rId16"/>
          <a:stretch>
            <a:fillRect/>
          </a:stretch>
        </p:blipFill>
        <p:spPr>
          <a:xfrm>
            <a:off x="7467600" y="3009900"/>
            <a:ext cx="7101208" cy="4726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xmlns="" id="{F168C979-27C0-4C06-9769-F65E98C92824}"/>
              </a:ext>
            </a:extLst>
          </p:cNvPr>
          <p:cNvSpPr txBox="1"/>
          <p:nvPr/>
        </p:nvSpPr>
        <p:spPr>
          <a:xfrm>
            <a:off x="2133600" y="3314700"/>
            <a:ext cx="4618572" cy="646331"/>
          </a:xfrm>
          <a:prstGeom prst="rect">
            <a:avLst/>
          </a:prstGeom>
          <a:noFill/>
        </p:spPr>
        <p:txBody>
          <a:bodyPr wrap="none" rtlCol="0">
            <a:spAutoFit/>
          </a:bodyPr>
          <a:lstStyle/>
          <a:p>
            <a:pPr algn="ctr"/>
            <a:r>
              <a:rPr lang="en-US" sz="3600" dirty="0" smtClean="0">
                <a:latin typeface="Adobe Gothic Std B" panose="020B0800000000000000" pitchFamily="34" charset="-128"/>
                <a:ea typeface="Adobe Gothic Std B" panose="020B0800000000000000" pitchFamily="34" charset="-128"/>
              </a:rPr>
              <a:t>-</a:t>
            </a:r>
            <a:r>
              <a:rPr lang="en-US" sz="3600" dirty="0" smtClean="0">
                <a:latin typeface="Adobe Gothic Std B" panose="020B0800000000000000" pitchFamily="34" charset="-128"/>
                <a:ea typeface="Adobe Gothic Std B" panose="020B0800000000000000" pitchFamily="34" charset="-128"/>
              </a:rPr>
              <a:t> </a:t>
            </a:r>
            <a:r>
              <a:rPr lang="en-US" sz="3600" dirty="0">
                <a:latin typeface="Adobe Gothic Std B" panose="020B0800000000000000" pitchFamily="34" charset="-128"/>
                <a:ea typeface="Adobe Gothic Std B" panose="020B0800000000000000" pitchFamily="34" charset="-128"/>
              </a:rPr>
              <a:t>do morning exercise</a:t>
            </a:r>
          </a:p>
        </p:txBody>
      </p:sp>
      <p:pic>
        <p:nvPicPr>
          <p:cNvPr id="26" name="Track 32 a">
            <a:hlinkClick r:id="" action="ppaction://media"/>
          </p:cNvPr>
          <p:cNvPicPr>
            <a:picLocks noChangeAspect="1"/>
          </p:cNvPicPr>
          <p:nvPr>
            <a:videoFile r:link="rId1"/>
            <p:extLst>
              <p:ext uri="{DAA4B4D4-6D71-4841-9C94-3DE7FCFB9230}">
                <p14:media xmlns:p14="http://schemas.microsoft.com/office/powerpoint/2010/main" xmlns="" r:embed=""/>
              </p:ext>
            </p:extLst>
          </p:nvPr>
        </p:nvPicPr>
        <p:blipFill>
          <a:blip r:embed="rId15"/>
          <a:stretch>
            <a:fillRect/>
          </a:stretch>
        </p:blipFill>
        <p:spPr>
          <a:xfrm>
            <a:off x="15392400" y="4610100"/>
            <a:ext cx="914400" cy="914400"/>
          </a:xfrm>
          <a:prstGeom prst="rect">
            <a:avLst/>
          </a:prstGeom>
          <a:effectLst>
            <a:glow rad="228600">
              <a:schemeClr val="accent4">
                <a:satMod val="175000"/>
                <a:alpha val="40000"/>
              </a:schemeClr>
            </a:glow>
          </a:effectLst>
        </p:spPr>
      </p:pic>
      <p:pic>
        <p:nvPicPr>
          <p:cNvPr id="27" name="Picture 26">
            <a:extLst>
              <a:ext uri="{FF2B5EF4-FFF2-40B4-BE49-F238E27FC236}">
                <a16:creationId xmlns:a16="http://schemas.microsoft.com/office/drawing/2014/main" xmlns="" id="{61937B1E-B55D-4129-931C-F81BB69AC89E}"/>
              </a:ext>
            </a:extLst>
          </p:cNvPr>
          <p:cNvPicPr>
            <a:picLocks noChangeAspect="1"/>
          </p:cNvPicPr>
          <p:nvPr/>
        </p:nvPicPr>
        <p:blipFill>
          <a:blip r:embed="rId17"/>
          <a:stretch>
            <a:fillRect/>
          </a:stretch>
        </p:blipFill>
        <p:spPr>
          <a:xfrm>
            <a:off x="7391400" y="3238500"/>
            <a:ext cx="717579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 name="TextBox 32">
            <a:extLst>
              <a:ext uri="{FF2B5EF4-FFF2-40B4-BE49-F238E27FC236}">
                <a16:creationId xmlns:a16="http://schemas.microsoft.com/office/drawing/2014/main" xmlns="" id="{252D6D8F-F170-4D6B-9D8F-7BDFA49DE81E}"/>
              </a:ext>
            </a:extLst>
          </p:cNvPr>
          <p:cNvSpPr txBox="1"/>
          <p:nvPr/>
        </p:nvSpPr>
        <p:spPr>
          <a:xfrm>
            <a:off x="2514600" y="4076700"/>
            <a:ext cx="3733800" cy="646331"/>
          </a:xfrm>
          <a:prstGeom prst="rect">
            <a:avLst/>
          </a:prstGeom>
          <a:noFill/>
        </p:spPr>
        <p:txBody>
          <a:bodyPr wrap="square" rtlCol="0">
            <a:spAutoFit/>
          </a:bodyPr>
          <a:lstStyle/>
          <a:p>
            <a:r>
              <a:rPr lang="en-US" sz="3600" dirty="0" smtClean="0">
                <a:latin typeface="Adobe Gothic Std B" panose="020B0800000000000000" pitchFamily="34" charset="-128"/>
                <a:ea typeface="Adobe Gothic Std B" panose="020B0800000000000000" pitchFamily="34" charset="-128"/>
              </a:rPr>
              <a:t>- </a:t>
            </a:r>
            <a:r>
              <a:rPr lang="en-US" sz="3600" dirty="0" smtClean="0">
                <a:latin typeface="Adobe Gothic Std B" panose="020B0800000000000000" pitchFamily="34" charset="-128"/>
                <a:ea typeface="Adobe Gothic Std B" panose="020B0800000000000000" pitchFamily="34" charset="-128"/>
              </a:rPr>
              <a:t>play </a:t>
            </a:r>
            <a:r>
              <a:rPr lang="en-US" sz="3600" dirty="0">
                <a:latin typeface="Adobe Gothic Std B" panose="020B0800000000000000" pitchFamily="34" charset="-128"/>
                <a:ea typeface="Adobe Gothic Std B" panose="020B0800000000000000" pitchFamily="34" charset="-128"/>
              </a:rPr>
              <a:t>sports</a:t>
            </a:r>
          </a:p>
        </p:txBody>
      </p:sp>
      <p:pic>
        <p:nvPicPr>
          <p:cNvPr id="34" name="Picture 33">
            <a:extLst>
              <a:ext uri="{FF2B5EF4-FFF2-40B4-BE49-F238E27FC236}">
                <a16:creationId xmlns:a16="http://schemas.microsoft.com/office/drawing/2014/main" xmlns="" id="{24F896B2-043B-4208-A720-226BCF80228E}"/>
              </a:ext>
            </a:extLst>
          </p:cNvPr>
          <p:cNvPicPr>
            <a:picLocks noChangeAspect="1"/>
          </p:cNvPicPr>
          <p:nvPr/>
        </p:nvPicPr>
        <p:blipFill>
          <a:blip r:embed="rId18"/>
          <a:stretch>
            <a:fillRect/>
          </a:stretch>
        </p:blipFill>
        <p:spPr>
          <a:xfrm>
            <a:off x="7543800" y="3162300"/>
            <a:ext cx="6634950" cy="4423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TextBox 34">
            <a:extLst>
              <a:ext uri="{FF2B5EF4-FFF2-40B4-BE49-F238E27FC236}">
                <a16:creationId xmlns:a16="http://schemas.microsoft.com/office/drawing/2014/main" xmlns="" id="{80806C47-382E-4E30-A4C7-CED8C52C0D31}"/>
              </a:ext>
            </a:extLst>
          </p:cNvPr>
          <p:cNvSpPr txBox="1"/>
          <p:nvPr/>
        </p:nvSpPr>
        <p:spPr>
          <a:xfrm>
            <a:off x="2133600" y="5067300"/>
            <a:ext cx="3821559" cy="646331"/>
          </a:xfrm>
          <a:prstGeom prst="rect">
            <a:avLst/>
          </a:prstGeom>
          <a:noFill/>
        </p:spPr>
        <p:txBody>
          <a:bodyPr wrap="none" rtlCol="0">
            <a:spAutoFit/>
          </a:bodyPr>
          <a:lstStyle/>
          <a:p>
            <a:r>
              <a:rPr lang="en-US" sz="3600" dirty="0" smtClean="0">
                <a:latin typeface="Adobe Gothic Std B" panose="020B0800000000000000" pitchFamily="34" charset="-128"/>
                <a:ea typeface="Adobe Gothic Std B" panose="020B0800000000000000" pitchFamily="34" charset="-128"/>
              </a:rPr>
              <a:t>- </a:t>
            </a:r>
            <a:r>
              <a:rPr lang="en-US" sz="3600" dirty="0" smtClean="0">
                <a:latin typeface="Adobe Gothic Std B" panose="020B0800000000000000" pitchFamily="34" charset="-128"/>
                <a:ea typeface="Adobe Gothic Std B" panose="020B0800000000000000" pitchFamily="34" charset="-128"/>
              </a:rPr>
              <a:t> </a:t>
            </a:r>
            <a:r>
              <a:rPr lang="en-US" sz="3600" dirty="0">
                <a:latin typeface="Adobe Gothic Std B" panose="020B0800000000000000" pitchFamily="34" charset="-128"/>
                <a:ea typeface="Adobe Gothic Std B" panose="020B0800000000000000" pitchFamily="34" charset="-128"/>
              </a:rPr>
              <a:t>drink fresh juice</a:t>
            </a:r>
          </a:p>
        </p:txBody>
      </p:sp>
      <p:pic>
        <p:nvPicPr>
          <p:cNvPr id="36" name="Picture 35">
            <a:extLst>
              <a:ext uri="{FF2B5EF4-FFF2-40B4-BE49-F238E27FC236}">
                <a16:creationId xmlns:a16="http://schemas.microsoft.com/office/drawing/2014/main" xmlns="" id="{A3EE924C-FEFD-438C-AC99-A1D018074439}"/>
              </a:ext>
            </a:extLst>
          </p:cNvPr>
          <p:cNvPicPr>
            <a:picLocks noChangeAspect="1"/>
          </p:cNvPicPr>
          <p:nvPr/>
        </p:nvPicPr>
        <p:blipFill>
          <a:blip r:embed="rId19"/>
          <a:stretch>
            <a:fillRect/>
          </a:stretch>
        </p:blipFill>
        <p:spPr>
          <a:xfrm>
            <a:off x="7848600" y="3009900"/>
            <a:ext cx="6910246" cy="4608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TextBox 36">
            <a:extLst>
              <a:ext uri="{FF2B5EF4-FFF2-40B4-BE49-F238E27FC236}">
                <a16:creationId xmlns:a16="http://schemas.microsoft.com/office/drawing/2014/main" xmlns="" id="{26887DB6-04DF-4955-A468-6732983B3FBC}"/>
              </a:ext>
            </a:extLst>
          </p:cNvPr>
          <p:cNvSpPr txBox="1"/>
          <p:nvPr/>
        </p:nvSpPr>
        <p:spPr>
          <a:xfrm>
            <a:off x="2362200" y="5905500"/>
            <a:ext cx="3804247" cy="646331"/>
          </a:xfrm>
          <a:prstGeom prst="rect">
            <a:avLst/>
          </a:prstGeom>
          <a:noFill/>
        </p:spPr>
        <p:txBody>
          <a:bodyPr wrap="none" rtlCol="0">
            <a:spAutoFit/>
          </a:bodyPr>
          <a:lstStyle/>
          <a:p>
            <a:r>
              <a:rPr lang="en-US" sz="3600" dirty="0" smtClean="0">
                <a:latin typeface="Adobe Gothic Std B" panose="020B0800000000000000" pitchFamily="34" charset="-128"/>
                <a:ea typeface="Adobe Gothic Std B" panose="020B0800000000000000" pitchFamily="34" charset="-128"/>
              </a:rPr>
              <a:t>-</a:t>
            </a:r>
            <a:r>
              <a:rPr lang="en-US" sz="3600" dirty="0" smtClean="0">
                <a:latin typeface="Adobe Gothic Std B" panose="020B0800000000000000" pitchFamily="34" charset="-128"/>
                <a:ea typeface="Adobe Gothic Std B" panose="020B0800000000000000" pitchFamily="34" charset="-128"/>
              </a:rPr>
              <a:t> </a:t>
            </a:r>
            <a:r>
              <a:rPr lang="en-US" sz="3600" dirty="0">
                <a:latin typeface="Adobe Gothic Std B" panose="020B0800000000000000" pitchFamily="34" charset="-128"/>
                <a:ea typeface="Adobe Gothic Std B" panose="020B0800000000000000" pitchFamily="34" charset="-128"/>
              </a:rPr>
              <a:t>eat healthy food</a:t>
            </a:r>
          </a:p>
        </p:txBody>
      </p:sp>
    </p:spTree>
    <p:extLst>
      <p:ext uri="{BB962C8B-B14F-4D97-AF65-F5344CB8AC3E}">
        <p14:creationId xmlns:p14="http://schemas.microsoft.com/office/powerpoint/2010/main" xmlns="" val="2886055512"/>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heel(4)">
                                      <p:cBhvr>
                                        <p:cTn id="25" dur="2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23"/>
                                        </p:tgtEl>
                                        <p:attrNameLst>
                                          <p:attrName>ppt_x</p:attrName>
                                        </p:attrNameLst>
                                      </p:cBhvr>
                                      <p:tavLst>
                                        <p:tav tm="0">
                                          <p:val>
                                            <p:strVal val="ppt_x"/>
                                          </p:val>
                                        </p:tav>
                                        <p:tav tm="100000">
                                          <p:val>
                                            <p:strVal val="ppt_x"/>
                                          </p:val>
                                        </p:tav>
                                      </p:tavLst>
                                    </p:anim>
                                    <p:anim calcmode="lin" valueType="num">
                                      <p:cBhvr additive="base">
                                        <p:cTn id="30" dur="500"/>
                                        <p:tgtEl>
                                          <p:spTgt spid="23"/>
                                        </p:tgtEl>
                                        <p:attrNameLst>
                                          <p:attrName>ppt_y</p:attrName>
                                        </p:attrNameLst>
                                      </p:cBhvr>
                                      <p:tavLst>
                                        <p:tav tm="0">
                                          <p:val>
                                            <p:strVal val="ppt_y"/>
                                          </p:val>
                                        </p:tav>
                                        <p:tav tm="100000">
                                          <p:val>
                                            <p:strVal val="1+ppt_h/2"/>
                                          </p:val>
                                        </p:tav>
                                      </p:tavLst>
                                    </p:anim>
                                    <p:set>
                                      <p:cBhvr>
                                        <p:cTn id="31" dur="1" fill="hold">
                                          <p:stCondLst>
                                            <p:cond delay="499"/>
                                          </p:stCondLst>
                                        </p:cTn>
                                        <p:tgtEl>
                                          <p:spTgt spid="2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Horizontal)">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diamond(in)">
                                      <p:cBhvr>
                                        <p:cTn id="51" dur="20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circle(in)">
                                      <p:cBhvr>
                                        <p:cTn id="56" dur="20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4" presetClass="exit" presetSubtype="0" fill="hold" nodeType="clickEffect">
                                  <p:stCondLst>
                                    <p:cond delay="0"/>
                                  </p:stCondLst>
                                  <p:childTnLst>
                                    <p:anim to="" calcmode="lin" valueType="num">
                                      <p:cBhvr>
                                        <p:cTn id="60" dur="1"/>
                                        <p:tgtEl>
                                          <p:spTgt spid="34"/>
                                        </p:tgtEl>
                                        <p:attrNameLst>
                                          <p:attrName/>
                                        </p:attrNameLst>
                                      </p:cBhvr>
                                    </p:anim>
                                    <p:set>
                                      <p:cBhvr>
                                        <p:cTn id="61" dur="1" fill="hold">
                                          <p:stCondLst>
                                            <p:cond delay="0"/>
                                          </p:stCondLst>
                                        </p:cTn>
                                        <p:tgtEl>
                                          <p:spTgt spid="3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0"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edge">
                                      <p:cBhvr>
                                        <p:cTn id="66" dur="20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500" fill="hold"/>
                                        <p:tgtEl>
                                          <p:spTgt spid="37"/>
                                        </p:tgtEl>
                                        <p:attrNameLst>
                                          <p:attrName>ppt_x</p:attrName>
                                        </p:attrNameLst>
                                      </p:cBhvr>
                                      <p:tavLst>
                                        <p:tav tm="0">
                                          <p:val>
                                            <p:strVal val="#ppt_x"/>
                                          </p:val>
                                        </p:tav>
                                        <p:tav tm="100000">
                                          <p:val>
                                            <p:strVal val="#ppt_x"/>
                                          </p:val>
                                        </p:tav>
                                      </p:tavLst>
                                    </p:anim>
                                    <p:anim calcmode="lin" valueType="num">
                                      <p:cBhvr additive="base">
                                        <p:cTn id="7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nodeType="clickEffect">
                                  <p:stCondLst>
                                    <p:cond delay="0"/>
                                  </p:stCondLst>
                                  <p:childTnLst>
                                    <p:anim calcmode="lin" valueType="num">
                                      <p:cBhvr additive="base">
                                        <p:cTn id="76" dur="500"/>
                                        <p:tgtEl>
                                          <p:spTgt spid="36"/>
                                        </p:tgtEl>
                                        <p:attrNameLst>
                                          <p:attrName>ppt_x</p:attrName>
                                        </p:attrNameLst>
                                      </p:cBhvr>
                                      <p:tavLst>
                                        <p:tav tm="0">
                                          <p:val>
                                            <p:strVal val="ppt_x"/>
                                          </p:val>
                                        </p:tav>
                                        <p:tav tm="100000">
                                          <p:val>
                                            <p:strVal val="ppt_x"/>
                                          </p:val>
                                        </p:tav>
                                      </p:tavLst>
                                    </p:anim>
                                    <p:anim calcmode="lin" valueType="num">
                                      <p:cBhvr additive="base">
                                        <p:cTn id="77" dur="500"/>
                                        <p:tgtEl>
                                          <p:spTgt spid="36"/>
                                        </p:tgtEl>
                                        <p:attrNameLst>
                                          <p:attrName>ppt_y</p:attrName>
                                        </p:attrNameLst>
                                      </p:cBhvr>
                                      <p:tavLst>
                                        <p:tav tm="0">
                                          <p:val>
                                            <p:strVal val="ppt_y"/>
                                          </p:val>
                                        </p:tav>
                                        <p:tav tm="100000">
                                          <p:val>
                                            <p:strVal val="1+ppt_h/2"/>
                                          </p:val>
                                        </p:tav>
                                      </p:tavLst>
                                    </p:anim>
                                    <p:set>
                                      <p:cBhvr>
                                        <p:cTn id="78"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6"/>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20427" fill="hold"/>
                                        <p:tgtEl>
                                          <p:spTgt spid="6"/>
                                        </p:tgtEl>
                                      </p:cBhvr>
                                    </p:cmd>
                                  </p:childTnLst>
                                </p:cTn>
                              </p:par>
                            </p:childTnLst>
                          </p:cTn>
                        </p:par>
                      </p:childTnLst>
                    </p:cTn>
                  </p:par>
                </p:childTnLst>
              </p:cTn>
              <p:nextCondLst>
                <p:cond evt="onClick" delay="0">
                  <p:tgtEl>
                    <p:spTgt spid="6"/>
                  </p:tgtEl>
                </p:cond>
              </p:nextCondLst>
            </p:seq>
            <p:video>
              <p:cMediaNode vol="80000">
                <p:cTn id="84" fill="hold" display="0">
                  <p:stCondLst>
                    <p:cond delay="indefinite"/>
                  </p:stCondLst>
                  <p:endCondLst>
                    <p:cond evt="onStopAudio" delay="0">
                      <p:tgtEl>
                        <p:sldTgt/>
                      </p:tgtEl>
                    </p:cond>
                  </p:endCondLst>
                </p:cTn>
                <p:tgtEl>
                  <p:spTgt spid="6"/>
                </p:tgtEl>
              </p:cMediaNode>
            </p:video>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8829" fill="hold"/>
                                        <p:tgtEl>
                                          <p:spTgt spid="26"/>
                                        </p:tgtEl>
                                      </p:cBhvr>
                                    </p:cmd>
                                  </p:childTnLst>
                                </p:cTn>
                              </p:par>
                            </p:childTnLst>
                          </p:cTn>
                        </p:par>
                      </p:childTnLst>
                    </p:cTn>
                  </p:par>
                </p:childTnLst>
              </p:cTn>
              <p:nextCondLst>
                <p:cond evt="onClick" delay="0">
                  <p:tgtEl>
                    <p:spTgt spid="26"/>
                  </p:tgtEl>
                </p:cond>
              </p:nextCondLst>
            </p:seq>
            <p:video>
              <p:cMediaNode vol="80000">
                <p:cTn id="90" fill="hold" display="0">
                  <p:stCondLst>
                    <p:cond delay="indefinite"/>
                  </p:stCondLst>
                  <p:endCondLst>
                    <p:cond evt="onStopAudio" delay="0">
                      <p:tgtEl>
                        <p:sldTgt/>
                      </p:tgtEl>
                    </p:cond>
                  </p:endCondLst>
                </p:cTn>
                <p:tgtEl>
                  <p:spTgt spid="26"/>
                </p:tgtEl>
              </p:cMediaNode>
            </p:video>
          </p:childTnLst>
        </p:cTn>
      </p:par>
    </p:tnLst>
    <p:bldLst>
      <p:bldP spid="24" grpId="0"/>
      <p:bldP spid="22" grpId="0" animBg="1"/>
      <p:bldP spid="25" grpId="0"/>
      <p:bldP spid="33" grpId="0"/>
      <p:bldP spid="35"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43200" y="1714500"/>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dirty="0"/>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2"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TextBox 8"/>
          <p:cNvSpPr txBox="1"/>
          <p:nvPr/>
        </p:nvSpPr>
        <p:spPr>
          <a:xfrm>
            <a:off x="3810000" y="1714500"/>
            <a:ext cx="10591800" cy="1107996"/>
          </a:xfrm>
          <a:prstGeom prst="rect">
            <a:avLst/>
          </a:prstGeom>
        </p:spPr>
        <p:txBody>
          <a:bodyPr wrap="square" lIns="0" tIns="0" rIns="0" bIns="0" rtlCol="0" anchor="t">
            <a:spAutoFit/>
          </a:bodyPr>
          <a:lstStyle/>
          <a:p>
            <a:pPr algn="ctr">
              <a:spcBef>
                <a:spcPct val="0"/>
              </a:spcBef>
            </a:pPr>
            <a:r>
              <a:rPr lang="en-US" sz="7200" kern="0" dirty="0" smtClean="0">
                <a:solidFill>
                  <a:srgbClr val="0070C0"/>
                </a:solidFill>
                <a:latin typeface="Fredoka One" panose="02000000000000000000"/>
                <a:ea typeface="Fredoka One" panose="02000000000000000000"/>
                <a:cs typeface="Fredoka One" panose="02000000000000000000"/>
                <a:sym typeface="Fredoka One" panose="02000000000000000000"/>
              </a:rPr>
              <a:t>Check vocabulary</a:t>
            </a:r>
            <a:endParaRPr lang="en-US" sz="7200" b="1" dirty="0">
              <a:solidFill>
                <a:srgbClr val="0070C0"/>
              </a:solidFill>
              <a:latin typeface="Forte" panose="03060902040502070203" pitchFamily="66" charset="0"/>
              <a:cs typeface="Aharoni" panose="02010803020104030203" pitchFamily="2" charset="-79"/>
            </a:endParaRPr>
          </a:p>
        </p:txBody>
      </p:sp>
    </p:spTree>
    <p:extLst>
      <p:ext uri="{BB962C8B-B14F-4D97-AF65-F5344CB8AC3E}">
        <p14:creationId xmlns:p14="http://schemas.microsoft.com/office/powerpoint/2010/main" xmlns="" val="1666726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orma libre">
            <a:extLst>
              <a:ext uri="{FF2B5EF4-FFF2-40B4-BE49-F238E27FC236}">
                <a16:creationId xmlns:a16="http://schemas.microsoft.com/office/drawing/2014/main" xmlns="" id="{428B74FA-DB3C-4DCC-B1F7-6322E7488809}"/>
              </a:ext>
            </a:extLst>
          </p:cNvPr>
          <p:cNvSpPr/>
          <p:nvPr/>
        </p:nvSpPr>
        <p:spPr>
          <a:xfrm>
            <a:off x="4286254" y="1459711"/>
            <a:ext cx="10644188" cy="6974681"/>
          </a:xfrm>
          <a:custGeom>
            <a:avLst/>
            <a:gdLst>
              <a:gd name="connsiteX0" fmla="*/ 1612900 w 6391997"/>
              <a:gd name="connsiteY0" fmla="*/ 939800 h 4127500"/>
              <a:gd name="connsiteX1" fmla="*/ 1257300 w 6391997"/>
              <a:gd name="connsiteY1" fmla="*/ 965200 h 4127500"/>
              <a:gd name="connsiteX2" fmla="*/ 1168400 w 6391997"/>
              <a:gd name="connsiteY2" fmla="*/ 990600 h 4127500"/>
              <a:gd name="connsiteX3" fmla="*/ 1143000 w 6391997"/>
              <a:gd name="connsiteY3" fmla="*/ 1028700 h 4127500"/>
              <a:gd name="connsiteX4" fmla="*/ 1066800 w 6391997"/>
              <a:gd name="connsiteY4" fmla="*/ 1079500 h 4127500"/>
              <a:gd name="connsiteX5" fmla="*/ 990600 w 6391997"/>
              <a:gd name="connsiteY5" fmla="*/ 1117600 h 4127500"/>
              <a:gd name="connsiteX6" fmla="*/ 914400 w 6391997"/>
              <a:gd name="connsiteY6" fmla="*/ 1181100 h 4127500"/>
              <a:gd name="connsiteX7" fmla="*/ 876300 w 6391997"/>
              <a:gd name="connsiteY7" fmla="*/ 1193800 h 4127500"/>
              <a:gd name="connsiteX8" fmla="*/ 838200 w 6391997"/>
              <a:gd name="connsiteY8" fmla="*/ 1231900 h 4127500"/>
              <a:gd name="connsiteX9" fmla="*/ 762000 w 6391997"/>
              <a:gd name="connsiteY9" fmla="*/ 1282700 h 4127500"/>
              <a:gd name="connsiteX10" fmla="*/ 698500 w 6391997"/>
              <a:gd name="connsiteY10" fmla="*/ 1346200 h 4127500"/>
              <a:gd name="connsiteX11" fmla="*/ 673100 w 6391997"/>
              <a:gd name="connsiteY11" fmla="*/ 1384300 h 4127500"/>
              <a:gd name="connsiteX12" fmla="*/ 635000 w 6391997"/>
              <a:gd name="connsiteY12" fmla="*/ 1422400 h 4127500"/>
              <a:gd name="connsiteX13" fmla="*/ 584200 w 6391997"/>
              <a:gd name="connsiteY13" fmla="*/ 1498600 h 4127500"/>
              <a:gd name="connsiteX14" fmla="*/ 520700 w 6391997"/>
              <a:gd name="connsiteY14" fmla="*/ 1587500 h 4127500"/>
              <a:gd name="connsiteX15" fmla="*/ 482600 w 6391997"/>
              <a:gd name="connsiteY15" fmla="*/ 1663700 h 4127500"/>
              <a:gd name="connsiteX16" fmla="*/ 457200 w 6391997"/>
              <a:gd name="connsiteY16" fmla="*/ 1739900 h 4127500"/>
              <a:gd name="connsiteX17" fmla="*/ 419100 w 6391997"/>
              <a:gd name="connsiteY17" fmla="*/ 1816100 h 4127500"/>
              <a:gd name="connsiteX18" fmla="*/ 393700 w 6391997"/>
              <a:gd name="connsiteY18" fmla="*/ 1854200 h 4127500"/>
              <a:gd name="connsiteX19" fmla="*/ 381000 w 6391997"/>
              <a:gd name="connsiteY19" fmla="*/ 1917700 h 4127500"/>
              <a:gd name="connsiteX20" fmla="*/ 368300 w 6391997"/>
              <a:gd name="connsiteY20" fmla="*/ 1968500 h 4127500"/>
              <a:gd name="connsiteX21" fmla="*/ 381000 w 6391997"/>
              <a:gd name="connsiteY21" fmla="*/ 2171700 h 4127500"/>
              <a:gd name="connsiteX22" fmla="*/ 406400 w 6391997"/>
              <a:gd name="connsiteY22" fmla="*/ 2247900 h 4127500"/>
              <a:gd name="connsiteX23" fmla="*/ 419100 w 6391997"/>
              <a:gd name="connsiteY23" fmla="*/ 2286000 h 4127500"/>
              <a:gd name="connsiteX24" fmla="*/ 533400 w 6391997"/>
              <a:gd name="connsiteY24" fmla="*/ 2374900 h 4127500"/>
              <a:gd name="connsiteX25" fmla="*/ 609600 w 6391997"/>
              <a:gd name="connsiteY25" fmla="*/ 2400300 h 4127500"/>
              <a:gd name="connsiteX26" fmla="*/ 647700 w 6391997"/>
              <a:gd name="connsiteY26" fmla="*/ 2413000 h 4127500"/>
              <a:gd name="connsiteX27" fmla="*/ 850900 w 6391997"/>
              <a:gd name="connsiteY27" fmla="*/ 2425700 h 4127500"/>
              <a:gd name="connsiteX28" fmla="*/ 914400 w 6391997"/>
              <a:gd name="connsiteY28" fmla="*/ 2438400 h 4127500"/>
              <a:gd name="connsiteX29" fmla="*/ 927100 w 6391997"/>
              <a:gd name="connsiteY29" fmla="*/ 2514600 h 4127500"/>
              <a:gd name="connsiteX30" fmla="*/ 889000 w 6391997"/>
              <a:gd name="connsiteY30" fmla="*/ 2527300 h 4127500"/>
              <a:gd name="connsiteX31" fmla="*/ 850900 w 6391997"/>
              <a:gd name="connsiteY31" fmla="*/ 2552700 h 4127500"/>
              <a:gd name="connsiteX32" fmla="*/ 812800 w 6391997"/>
              <a:gd name="connsiteY32" fmla="*/ 2565400 h 4127500"/>
              <a:gd name="connsiteX33" fmla="*/ 774700 w 6391997"/>
              <a:gd name="connsiteY33" fmla="*/ 2590800 h 4127500"/>
              <a:gd name="connsiteX34" fmla="*/ 698500 w 6391997"/>
              <a:gd name="connsiteY34" fmla="*/ 2616200 h 4127500"/>
              <a:gd name="connsiteX35" fmla="*/ 660400 w 6391997"/>
              <a:gd name="connsiteY35" fmla="*/ 2654300 h 4127500"/>
              <a:gd name="connsiteX36" fmla="*/ 647700 w 6391997"/>
              <a:gd name="connsiteY36" fmla="*/ 2882900 h 4127500"/>
              <a:gd name="connsiteX37" fmla="*/ 635000 w 6391997"/>
              <a:gd name="connsiteY37" fmla="*/ 2921000 h 4127500"/>
              <a:gd name="connsiteX38" fmla="*/ 558800 w 6391997"/>
              <a:gd name="connsiteY38" fmla="*/ 2895600 h 4127500"/>
              <a:gd name="connsiteX39" fmla="*/ 520700 w 6391997"/>
              <a:gd name="connsiteY39" fmla="*/ 2870200 h 4127500"/>
              <a:gd name="connsiteX40" fmla="*/ 444500 w 6391997"/>
              <a:gd name="connsiteY40" fmla="*/ 2806700 h 4127500"/>
              <a:gd name="connsiteX41" fmla="*/ 368300 w 6391997"/>
              <a:gd name="connsiteY41" fmla="*/ 2781300 h 4127500"/>
              <a:gd name="connsiteX42" fmla="*/ 165100 w 6391997"/>
              <a:gd name="connsiteY42" fmla="*/ 2794000 h 4127500"/>
              <a:gd name="connsiteX43" fmla="*/ 127000 w 6391997"/>
              <a:gd name="connsiteY43" fmla="*/ 2832100 h 4127500"/>
              <a:gd name="connsiteX44" fmla="*/ 88900 w 6391997"/>
              <a:gd name="connsiteY44" fmla="*/ 2908300 h 4127500"/>
              <a:gd name="connsiteX45" fmla="*/ 101600 w 6391997"/>
              <a:gd name="connsiteY45" fmla="*/ 3098800 h 4127500"/>
              <a:gd name="connsiteX46" fmla="*/ 127000 w 6391997"/>
              <a:gd name="connsiteY46" fmla="*/ 3187700 h 4127500"/>
              <a:gd name="connsiteX47" fmla="*/ 101600 w 6391997"/>
              <a:gd name="connsiteY47" fmla="*/ 3276600 h 4127500"/>
              <a:gd name="connsiteX48" fmla="*/ 50800 w 6391997"/>
              <a:gd name="connsiteY48" fmla="*/ 3352800 h 4127500"/>
              <a:gd name="connsiteX49" fmla="*/ 12700 w 6391997"/>
              <a:gd name="connsiteY49" fmla="*/ 3429000 h 4127500"/>
              <a:gd name="connsiteX50" fmla="*/ 0 w 6391997"/>
              <a:gd name="connsiteY50" fmla="*/ 3467100 h 4127500"/>
              <a:gd name="connsiteX51" fmla="*/ 12700 w 6391997"/>
              <a:gd name="connsiteY51" fmla="*/ 3581400 h 4127500"/>
              <a:gd name="connsiteX52" fmla="*/ 279400 w 6391997"/>
              <a:gd name="connsiteY52" fmla="*/ 3644900 h 4127500"/>
              <a:gd name="connsiteX53" fmla="*/ 330200 w 6391997"/>
              <a:gd name="connsiteY53" fmla="*/ 3721100 h 4127500"/>
              <a:gd name="connsiteX54" fmla="*/ 342900 w 6391997"/>
              <a:gd name="connsiteY54" fmla="*/ 3797300 h 4127500"/>
              <a:gd name="connsiteX55" fmla="*/ 355600 w 6391997"/>
              <a:gd name="connsiteY55" fmla="*/ 3835400 h 4127500"/>
              <a:gd name="connsiteX56" fmla="*/ 368300 w 6391997"/>
              <a:gd name="connsiteY56" fmla="*/ 3886200 h 4127500"/>
              <a:gd name="connsiteX57" fmla="*/ 419100 w 6391997"/>
              <a:gd name="connsiteY57" fmla="*/ 4000500 h 4127500"/>
              <a:gd name="connsiteX58" fmla="*/ 495300 w 6391997"/>
              <a:gd name="connsiteY58" fmla="*/ 4051300 h 4127500"/>
              <a:gd name="connsiteX59" fmla="*/ 622300 w 6391997"/>
              <a:gd name="connsiteY59" fmla="*/ 4089400 h 4127500"/>
              <a:gd name="connsiteX60" fmla="*/ 660400 w 6391997"/>
              <a:gd name="connsiteY60" fmla="*/ 4102100 h 4127500"/>
              <a:gd name="connsiteX61" fmla="*/ 774700 w 6391997"/>
              <a:gd name="connsiteY61" fmla="*/ 4127500 h 4127500"/>
              <a:gd name="connsiteX62" fmla="*/ 939800 w 6391997"/>
              <a:gd name="connsiteY62" fmla="*/ 4114800 h 4127500"/>
              <a:gd name="connsiteX63" fmla="*/ 1016000 w 6391997"/>
              <a:gd name="connsiteY63" fmla="*/ 4076700 h 4127500"/>
              <a:gd name="connsiteX64" fmla="*/ 1092200 w 6391997"/>
              <a:gd name="connsiteY64" fmla="*/ 4051300 h 4127500"/>
              <a:gd name="connsiteX65" fmla="*/ 1130300 w 6391997"/>
              <a:gd name="connsiteY65" fmla="*/ 4038600 h 4127500"/>
              <a:gd name="connsiteX66" fmla="*/ 1168400 w 6391997"/>
              <a:gd name="connsiteY66" fmla="*/ 4025900 h 4127500"/>
              <a:gd name="connsiteX67" fmla="*/ 1219200 w 6391997"/>
              <a:gd name="connsiteY67" fmla="*/ 4013200 h 4127500"/>
              <a:gd name="connsiteX68" fmla="*/ 1295400 w 6391997"/>
              <a:gd name="connsiteY68" fmla="*/ 3987800 h 4127500"/>
              <a:gd name="connsiteX69" fmla="*/ 1371600 w 6391997"/>
              <a:gd name="connsiteY69" fmla="*/ 3949700 h 4127500"/>
              <a:gd name="connsiteX70" fmla="*/ 1409700 w 6391997"/>
              <a:gd name="connsiteY70" fmla="*/ 3911600 h 4127500"/>
              <a:gd name="connsiteX71" fmla="*/ 1435100 w 6391997"/>
              <a:gd name="connsiteY71" fmla="*/ 3873500 h 4127500"/>
              <a:gd name="connsiteX72" fmla="*/ 1473200 w 6391997"/>
              <a:gd name="connsiteY72" fmla="*/ 3860800 h 4127500"/>
              <a:gd name="connsiteX73" fmla="*/ 1485900 w 6391997"/>
              <a:gd name="connsiteY73" fmla="*/ 3810000 h 4127500"/>
              <a:gd name="connsiteX74" fmla="*/ 1536700 w 6391997"/>
              <a:gd name="connsiteY74" fmla="*/ 3733800 h 4127500"/>
              <a:gd name="connsiteX75" fmla="*/ 1612900 w 6391997"/>
              <a:gd name="connsiteY75" fmla="*/ 3771900 h 4127500"/>
              <a:gd name="connsiteX76" fmla="*/ 1651000 w 6391997"/>
              <a:gd name="connsiteY76" fmla="*/ 3797300 h 4127500"/>
              <a:gd name="connsiteX77" fmla="*/ 1778000 w 6391997"/>
              <a:gd name="connsiteY77" fmla="*/ 3835400 h 4127500"/>
              <a:gd name="connsiteX78" fmla="*/ 2082800 w 6391997"/>
              <a:gd name="connsiteY78" fmla="*/ 3822700 h 4127500"/>
              <a:gd name="connsiteX79" fmla="*/ 2159000 w 6391997"/>
              <a:gd name="connsiteY79" fmla="*/ 3797300 h 4127500"/>
              <a:gd name="connsiteX80" fmla="*/ 2197100 w 6391997"/>
              <a:gd name="connsiteY80" fmla="*/ 3784600 h 4127500"/>
              <a:gd name="connsiteX81" fmla="*/ 2235200 w 6391997"/>
              <a:gd name="connsiteY81" fmla="*/ 3771900 h 4127500"/>
              <a:gd name="connsiteX82" fmla="*/ 2273300 w 6391997"/>
              <a:gd name="connsiteY82" fmla="*/ 3746500 h 4127500"/>
              <a:gd name="connsiteX83" fmla="*/ 2349500 w 6391997"/>
              <a:gd name="connsiteY83" fmla="*/ 3708400 h 4127500"/>
              <a:gd name="connsiteX84" fmla="*/ 2387600 w 6391997"/>
              <a:gd name="connsiteY84" fmla="*/ 3670300 h 4127500"/>
              <a:gd name="connsiteX85" fmla="*/ 2438400 w 6391997"/>
              <a:gd name="connsiteY85" fmla="*/ 3632200 h 4127500"/>
              <a:gd name="connsiteX86" fmla="*/ 2476500 w 6391997"/>
              <a:gd name="connsiteY86" fmla="*/ 3606800 h 4127500"/>
              <a:gd name="connsiteX87" fmla="*/ 2514600 w 6391997"/>
              <a:gd name="connsiteY87" fmla="*/ 3568700 h 4127500"/>
              <a:gd name="connsiteX88" fmla="*/ 2565400 w 6391997"/>
              <a:gd name="connsiteY88" fmla="*/ 3505200 h 4127500"/>
              <a:gd name="connsiteX89" fmla="*/ 2578100 w 6391997"/>
              <a:gd name="connsiteY89" fmla="*/ 3467100 h 4127500"/>
              <a:gd name="connsiteX90" fmla="*/ 2641600 w 6391997"/>
              <a:gd name="connsiteY90" fmla="*/ 3403600 h 4127500"/>
              <a:gd name="connsiteX91" fmla="*/ 2654300 w 6391997"/>
              <a:gd name="connsiteY91" fmla="*/ 3365500 h 4127500"/>
              <a:gd name="connsiteX92" fmla="*/ 2730500 w 6391997"/>
              <a:gd name="connsiteY92" fmla="*/ 3276600 h 4127500"/>
              <a:gd name="connsiteX93" fmla="*/ 2743200 w 6391997"/>
              <a:gd name="connsiteY93" fmla="*/ 3238500 h 4127500"/>
              <a:gd name="connsiteX94" fmla="*/ 2819400 w 6391997"/>
              <a:gd name="connsiteY94" fmla="*/ 3200400 h 4127500"/>
              <a:gd name="connsiteX95" fmla="*/ 2857500 w 6391997"/>
              <a:gd name="connsiteY95" fmla="*/ 3238500 h 4127500"/>
              <a:gd name="connsiteX96" fmla="*/ 2882900 w 6391997"/>
              <a:gd name="connsiteY96" fmla="*/ 3276600 h 4127500"/>
              <a:gd name="connsiteX97" fmla="*/ 2959100 w 6391997"/>
              <a:gd name="connsiteY97" fmla="*/ 3327400 h 4127500"/>
              <a:gd name="connsiteX98" fmla="*/ 2997200 w 6391997"/>
              <a:gd name="connsiteY98" fmla="*/ 3352800 h 4127500"/>
              <a:gd name="connsiteX99" fmla="*/ 3035300 w 6391997"/>
              <a:gd name="connsiteY99" fmla="*/ 3378200 h 4127500"/>
              <a:gd name="connsiteX100" fmla="*/ 3073400 w 6391997"/>
              <a:gd name="connsiteY100" fmla="*/ 3390900 h 4127500"/>
              <a:gd name="connsiteX101" fmla="*/ 3175000 w 6391997"/>
              <a:gd name="connsiteY101" fmla="*/ 3416300 h 4127500"/>
              <a:gd name="connsiteX102" fmla="*/ 3213100 w 6391997"/>
              <a:gd name="connsiteY102" fmla="*/ 3429000 h 4127500"/>
              <a:gd name="connsiteX103" fmla="*/ 3314700 w 6391997"/>
              <a:gd name="connsiteY103" fmla="*/ 3416300 h 4127500"/>
              <a:gd name="connsiteX104" fmla="*/ 3352800 w 6391997"/>
              <a:gd name="connsiteY104" fmla="*/ 3403600 h 4127500"/>
              <a:gd name="connsiteX105" fmla="*/ 3454400 w 6391997"/>
              <a:gd name="connsiteY105" fmla="*/ 3289300 h 4127500"/>
              <a:gd name="connsiteX106" fmla="*/ 3467100 w 6391997"/>
              <a:gd name="connsiteY106" fmla="*/ 3251200 h 4127500"/>
              <a:gd name="connsiteX107" fmla="*/ 3492500 w 6391997"/>
              <a:gd name="connsiteY107" fmla="*/ 3200400 h 4127500"/>
              <a:gd name="connsiteX108" fmla="*/ 3517900 w 6391997"/>
              <a:gd name="connsiteY108" fmla="*/ 3124200 h 4127500"/>
              <a:gd name="connsiteX109" fmla="*/ 3556000 w 6391997"/>
              <a:gd name="connsiteY109" fmla="*/ 3136900 h 4127500"/>
              <a:gd name="connsiteX110" fmla="*/ 3619500 w 6391997"/>
              <a:gd name="connsiteY110" fmla="*/ 3200400 h 4127500"/>
              <a:gd name="connsiteX111" fmla="*/ 3695700 w 6391997"/>
              <a:gd name="connsiteY111" fmla="*/ 3225800 h 4127500"/>
              <a:gd name="connsiteX112" fmla="*/ 3860800 w 6391997"/>
              <a:gd name="connsiteY112" fmla="*/ 3213100 h 4127500"/>
              <a:gd name="connsiteX113" fmla="*/ 3873500 w 6391997"/>
              <a:gd name="connsiteY113" fmla="*/ 3175000 h 4127500"/>
              <a:gd name="connsiteX114" fmla="*/ 3911600 w 6391997"/>
              <a:gd name="connsiteY114" fmla="*/ 3098800 h 4127500"/>
              <a:gd name="connsiteX115" fmla="*/ 3924300 w 6391997"/>
              <a:gd name="connsiteY115" fmla="*/ 2997200 h 4127500"/>
              <a:gd name="connsiteX116" fmla="*/ 3962400 w 6391997"/>
              <a:gd name="connsiteY116" fmla="*/ 3022600 h 4127500"/>
              <a:gd name="connsiteX117" fmla="*/ 4000500 w 6391997"/>
              <a:gd name="connsiteY117" fmla="*/ 3098800 h 4127500"/>
              <a:gd name="connsiteX118" fmla="*/ 4076700 w 6391997"/>
              <a:gd name="connsiteY118" fmla="*/ 3136900 h 4127500"/>
              <a:gd name="connsiteX119" fmla="*/ 4127500 w 6391997"/>
              <a:gd name="connsiteY119" fmla="*/ 3149600 h 4127500"/>
              <a:gd name="connsiteX120" fmla="*/ 4318000 w 6391997"/>
              <a:gd name="connsiteY120" fmla="*/ 3136900 h 4127500"/>
              <a:gd name="connsiteX121" fmla="*/ 4356100 w 6391997"/>
              <a:gd name="connsiteY121" fmla="*/ 3124200 h 4127500"/>
              <a:gd name="connsiteX122" fmla="*/ 4445000 w 6391997"/>
              <a:gd name="connsiteY122" fmla="*/ 3022600 h 4127500"/>
              <a:gd name="connsiteX123" fmla="*/ 4495800 w 6391997"/>
              <a:gd name="connsiteY123" fmla="*/ 2933700 h 4127500"/>
              <a:gd name="connsiteX124" fmla="*/ 4533900 w 6391997"/>
              <a:gd name="connsiteY124" fmla="*/ 2895600 h 4127500"/>
              <a:gd name="connsiteX125" fmla="*/ 4584700 w 6391997"/>
              <a:gd name="connsiteY125" fmla="*/ 2819400 h 4127500"/>
              <a:gd name="connsiteX126" fmla="*/ 4610100 w 6391997"/>
              <a:gd name="connsiteY126" fmla="*/ 2781300 h 4127500"/>
              <a:gd name="connsiteX127" fmla="*/ 4622800 w 6391997"/>
              <a:gd name="connsiteY127" fmla="*/ 2743200 h 4127500"/>
              <a:gd name="connsiteX128" fmla="*/ 4660900 w 6391997"/>
              <a:gd name="connsiteY128" fmla="*/ 2667000 h 4127500"/>
              <a:gd name="connsiteX129" fmla="*/ 4699000 w 6391997"/>
              <a:gd name="connsiteY129" fmla="*/ 2679700 h 4127500"/>
              <a:gd name="connsiteX130" fmla="*/ 4749800 w 6391997"/>
              <a:gd name="connsiteY130" fmla="*/ 2755900 h 4127500"/>
              <a:gd name="connsiteX131" fmla="*/ 4826000 w 6391997"/>
              <a:gd name="connsiteY131" fmla="*/ 2781300 h 4127500"/>
              <a:gd name="connsiteX132" fmla="*/ 4864100 w 6391997"/>
              <a:gd name="connsiteY132" fmla="*/ 2794000 h 4127500"/>
              <a:gd name="connsiteX133" fmla="*/ 4991100 w 6391997"/>
              <a:gd name="connsiteY133" fmla="*/ 2806700 h 4127500"/>
              <a:gd name="connsiteX134" fmla="*/ 5080000 w 6391997"/>
              <a:gd name="connsiteY134" fmla="*/ 2794000 h 4127500"/>
              <a:gd name="connsiteX135" fmla="*/ 5118100 w 6391997"/>
              <a:gd name="connsiteY135" fmla="*/ 2717800 h 4127500"/>
              <a:gd name="connsiteX136" fmla="*/ 5130800 w 6391997"/>
              <a:gd name="connsiteY136" fmla="*/ 2616200 h 4127500"/>
              <a:gd name="connsiteX137" fmla="*/ 5168900 w 6391997"/>
              <a:gd name="connsiteY137" fmla="*/ 2590800 h 4127500"/>
              <a:gd name="connsiteX138" fmla="*/ 5232400 w 6391997"/>
              <a:gd name="connsiteY138" fmla="*/ 2603500 h 4127500"/>
              <a:gd name="connsiteX139" fmla="*/ 5384800 w 6391997"/>
              <a:gd name="connsiteY139" fmla="*/ 2641600 h 4127500"/>
              <a:gd name="connsiteX140" fmla="*/ 5689600 w 6391997"/>
              <a:gd name="connsiteY140" fmla="*/ 2603500 h 4127500"/>
              <a:gd name="connsiteX141" fmla="*/ 5727700 w 6391997"/>
              <a:gd name="connsiteY141" fmla="*/ 2578100 h 4127500"/>
              <a:gd name="connsiteX142" fmla="*/ 5778500 w 6391997"/>
              <a:gd name="connsiteY142" fmla="*/ 2501900 h 4127500"/>
              <a:gd name="connsiteX143" fmla="*/ 5803900 w 6391997"/>
              <a:gd name="connsiteY143" fmla="*/ 2463800 h 4127500"/>
              <a:gd name="connsiteX144" fmla="*/ 5829300 w 6391997"/>
              <a:gd name="connsiteY144" fmla="*/ 2387600 h 4127500"/>
              <a:gd name="connsiteX145" fmla="*/ 5842000 w 6391997"/>
              <a:gd name="connsiteY145" fmla="*/ 2349500 h 4127500"/>
              <a:gd name="connsiteX146" fmla="*/ 5880100 w 6391997"/>
              <a:gd name="connsiteY146" fmla="*/ 2324100 h 4127500"/>
              <a:gd name="connsiteX147" fmla="*/ 5956300 w 6391997"/>
              <a:gd name="connsiteY147" fmla="*/ 2349500 h 4127500"/>
              <a:gd name="connsiteX148" fmla="*/ 6070600 w 6391997"/>
              <a:gd name="connsiteY148" fmla="*/ 2374900 h 4127500"/>
              <a:gd name="connsiteX149" fmla="*/ 6223000 w 6391997"/>
              <a:gd name="connsiteY149" fmla="*/ 2362200 h 4127500"/>
              <a:gd name="connsiteX150" fmla="*/ 6299200 w 6391997"/>
              <a:gd name="connsiteY150" fmla="*/ 2336800 h 4127500"/>
              <a:gd name="connsiteX151" fmla="*/ 6350000 w 6391997"/>
              <a:gd name="connsiteY151" fmla="*/ 2260600 h 4127500"/>
              <a:gd name="connsiteX152" fmla="*/ 6375400 w 6391997"/>
              <a:gd name="connsiteY152" fmla="*/ 2222500 h 4127500"/>
              <a:gd name="connsiteX153" fmla="*/ 6388100 w 6391997"/>
              <a:gd name="connsiteY153" fmla="*/ 2184400 h 4127500"/>
              <a:gd name="connsiteX154" fmla="*/ 6337300 w 6391997"/>
              <a:gd name="connsiteY154" fmla="*/ 1930400 h 4127500"/>
              <a:gd name="connsiteX155" fmla="*/ 6299200 w 6391997"/>
              <a:gd name="connsiteY155" fmla="*/ 1905000 h 4127500"/>
              <a:gd name="connsiteX156" fmla="*/ 6248400 w 6391997"/>
              <a:gd name="connsiteY156" fmla="*/ 1828800 h 4127500"/>
              <a:gd name="connsiteX157" fmla="*/ 6223000 w 6391997"/>
              <a:gd name="connsiteY157" fmla="*/ 1790700 h 4127500"/>
              <a:gd name="connsiteX158" fmla="*/ 6184900 w 6391997"/>
              <a:gd name="connsiteY158" fmla="*/ 1676400 h 4127500"/>
              <a:gd name="connsiteX159" fmla="*/ 6172200 w 6391997"/>
              <a:gd name="connsiteY159" fmla="*/ 1638300 h 4127500"/>
              <a:gd name="connsiteX160" fmla="*/ 6159500 w 6391997"/>
              <a:gd name="connsiteY160" fmla="*/ 1574800 h 4127500"/>
              <a:gd name="connsiteX161" fmla="*/ 6146800 w 6391997"/>
              <a:gd name="connsiteY161" fmla="*/ 1384300 h 4127500"/>
              <a:gd name="connsiteX162" fmla="*/ 6121400 w 6391997"/>
              <a:gd name="connsiteY162" fmla="*/ 1181100 h 4127500"/>
              <a:gd name="connsiteX163" fmla="*/ 6096000 w 6391997"/>
              <a:gd name="connsiteY163" fmla="*/ 1079500 h 4127500"/>
              <a:gd name="connsiteX164" fmla="*/ 6070600 w 6391997"/>
              <a:gd name="connsiteY164" fmla="*/ 952500 h 4127500"/>
              <a:gd name="connsiteX165" fmla="*/ 6057900 w 6391997"/>
              <a:gd name="connsiteY165" fmla="*/ 901700 h 4127500"/>
              <a:gd name="connsiteX166" fmla="*/ 5956300 w 6391997"/>
              <a:gd name="connsiteY166" fmla="*/ 812800 h 4127500"/>
              <a:gd name="connsiteX167" fmla="*/ 5918200 w 6391997"/>
              <a:gd name="connsiteY167" fmla="*/ 787400 h 4127500"/>
              <a:gd name="connsiteX168" fmla="*/ 5842000 w 6391997"/>
              <a:gd name="connsiteY168" fmla="*/ 762000 h 4127500"/>
              <a:gd name="connsiteX169" fmla="*/ 5664200 w 6391997"/>
              <a:gd name="connsiteY169" fmla="*/ 774700 h 4127500"/>
              <a:gd name="connsiteX170" fmla="*/ 5613400 w 6391997"/>
              <a:gd name="connsiteY170" fmla="*/ 800100 h 4127500"/>
              <a:gd name="connsiteX171" fmla="*/ 5537200 w 6391997"/>
              <a:gd name="connsiteY171" fmla="*/ 838200 h 4127500"/>
              <a:gd name="connsiteX172" fmla="*/ 5486400 w 6391997"/>
              <a:gd name="connsiteY172" fmla="*/ 901700 h 4127500"/>
              <a:gd name="connsiteX173" fmla="*/ 5461000 w 6391997"/>
              <a:gd name="connsiteY173" fmla="*/ 939800 h 4127500"/>
              <a:gd name="connsiteX174" fmla="*/ 5384800 w 6391997"/>
              <a:gd name="connsiteY174" fmla="*/ 990600 h 4127500"/>
              <a:gd name="connsiteX175" fmla="*/ 5283200 w 6391997"/>
              <a:gd name="connsiteY175" fmla="*/ 1079500 h 4127500"/>
              <a:gd name="connsiteX176" fmla="*/ 5207000 w 6391997"/>
              <a:gd name="connsiteY176" fmla="*/ 1104900 h 4127500"/>
              <a:gd name="connsiteX177" fmla="*/ 5080000 w 6391997"/>
              <a:gd name="connsiteY177" fmla="*/ 1092200 h 4127500"/>
              <a:gd name="connsiteX178" fmla="*/ 5041900 w 6391997"/>
              <a:gd name="connsiteY178" fmla="*/ 1066800 h 4127500"/>
              <a:gd name="connsiteX179" fmla="*/ 5054600 w 6391997"/>
              <a:gd name="connsiteY179" fmla="*/ 939800 h 4127500"/>
              <a:gd name="connsiteX180" fmla="*/ 5105400 w 6391997"/>
              <a:gd name="connsiteY180" fmla="*/ 825500 h 4127500"/>
              <a:gd name="connsiteX181" fmla="*/ 5143500 w 6391997"/>
              <a:gd name="connsiteY181" fmla="*/ 800100 h 4127500"/>
              <a:gd name="connsiteX182" fmla="*/ 5181600 w 6391997"/>
              <a:gd name="connsiteY182" fmla="*/ 685800 h 4127500"/>
              <a:gd name="connsiteX183" fmla="*/ 5194300 w 6391997"/>
              <a:gd name="connsiteY183" fmla="*/ 647700 h 4127500"/>
              <a:gd name="connsiteX184" fmla="*/ 5168900 w 6391997"/>
              <a:gd name="connsiteY184" fmla="*/ 558800 h 4127500"/>
              <a:gd name="connsiteX185" fmla="*/ 5130800 w 6391997"/>
              <a:gd name="connsiteY185" fmla="*/ 533400 h 4127500"/>
              <a:gd name="connsiteX186" fmla="*/ 5092700 w 6391997"/>
              <a:gd name="connsiteY186" fmla="*/ 495300 h 4127500"/>
              <a:gd name="connsiteX187" fmla="*/ 5067300 w 6391997"/>
              <a:gd name="connsiteY187" fmla="*/ 457200 h 4127500"/>
              <a:gd name="connsiteX188" fmla="*/ 5029200 w 6391997"/>
              <a:gd name="connsiteY188" fmla="*/ 444500 h 4127500"/>
              <a:gd name="connsiteX189" fmla="*/ 4991100 w 6391997"/>
              <a:gd name="connsiteY189" fmla="*/ 419100 h 4127500"/>
              <a:gd name="connsiteX190" fmla="*/ 4838700 w 6391997"/>
              <a:gd name="connsiteY190" fmla="*/ 393700 h 4127500"/>
              <a:gd name="connsiteX191" fmla="*/ 4876800 w 6391997"/>
              <a:gd name="connsiteY191" fmla="*/ 355600 h 4127500"/>
              <a:gd name="connsiteX192" fmla="*/ 4914900 w 6391997"/>
              <a:gd name="connsiteY192" fmla="*/ 330200 h 4127500"/>
              <a:gd name="connsiteX193" fmla="*/ 4940300 w 6391997"/>
              <a:gd name="connsiteY193" fmla="*/ 254000 h 4127500"/>
              <a:gd name="connsiteX194" fmla="*/ 4914900 w 6391997"/>
              <a:gd name="connsiteY194" fmla="*/ 152400 h 4127500"/>
              <a:gd name="connsiteX195" fmla="*/ 4851400 w 6391997"/>
              <a:gd name="connsiteY195" fmla="*/ 76200 h 4127500"/>
              <a:gd name="connsiteX196" fmla="*/ 4775200 w 6391997"/>
              <a:gd name="connsiteY196" fmla="*/ 25400 h 4127500"/>
              <a:gd name="connsiteX197" fmla="*/ 4673600 w 6391997"/>
              <a:gd name="connsiteY197" fmla="*/ 0 h 4127500"/>
              <a:gd name="connsiteX198" fmla="*/ 4368800 w 6391997"/>
              <a:gd name="connsiteY198" fmla="*/ 25400 h 4127500"/>
              <a:gd name="connsiteX199" fmla="*/ 4254500 w 6391997"/>
              <a:gd name="connsiteY199" fmla="*/ 63500 h 4127500"/>
              <a:gd name="connsiteX200" fmla="*/ 4216400 w 6391997"/>
              <a:gd name="connsiteY200" fmla="*/ 76200 h 4127500"/>
              <a:gd name="connsiteX201" fmla="*/ 4178300 w 6391997"/>
              <a:gd name="connsiteY201" fmla="*/ 88900 h 4127500"/>
              <a:gd name="connsiteX202" fmla="*/ 4140200 w 6391997"/>
              <a:gd name="connsiteY202" fmla="*/ 127000 h 4127500"/>
              <a:gd name="connsiteX203" fmla="*/ 4114800 w 6391997"/>
              <a:gd name="connsiteY203" fmla="*/ 165100 h 4127500"/>
              <a:gd name="connsiteX204" fmla="*/ 4076700 w 6391997"/>
              <a:gd name="connsiteY204" fmla="*/ 177800 h 4127500"/>
              <a:gd name="connsiteX205" fmla="*/ 4064000 w 6391997"/>
              <a:gd name="connsiteY205" fmla="*/ 215900 h 4127500"/>
              <a:gd name="connsiteX206" fmla="*/ 4025900 w 6391997"/>
              <a:gd name="connsiteY206" fmla="*/ 292100 h 4127500"/>
              <a:gd name="connsiteX207" fmla="*/ 3962400 w 6391997"/>
              <a:gd name="connsiteY207" fmla="*/ 279400 h 4127500"/>
              <a:gd name="connsiteX208" fmla="*/ 3886200 w 6391997"/>
              <a:gd name="connsiteY208" fmla="*/ 254000 h 4127500"/>
              <a:gd name="connsiteX209" fmla="*/ 3594100 w 6391997"/>
              <a:gd name="connsiteY209" fmla="*/ 292100 h 4127500"/>
              <a:gd name="connsiteX210" fmla="*/ 3556000 w 6391997"/>
              <a:gd name="connsiteY210" fmla="*/ 304800 h 4127500"/>
              <a:gd name="connsiteX211" fmla="*/ 3517900 w 6391997"/>
              <a:gd name="connsiteY211" fmla="*/ 317500 h 4127500"/>
              <a:gd name="connsiteX212" fmla="*/ 3403600 w 6391997"/>
              <a:gd name="connsiteY212" fmla="*/ 393700 h 4127500"/>
              <a:gd name="connsiteX213" fmla="*/ 3365500 w 6391997"/>
              <a:gd name="connsiteY213" fmla="*/ 419100 h 4127500"/>
              <a:gd name="connsiteX214" fmla="*/ 3340100 w 6391997"/>
              <a:gd name="connsiteY214" fmla="*/ 457200 h 4127500"/>
              <a:gd name="connsiteX215" fmla="*/ 3314700 w 6391997"/>
              <a:gd name="connsiteY215" fmla="*/ 533400 h 4127500"/>
              <a:gd name="connsiteX216" fmla="*/ 3276600 w 6391997"/>
              <a:gd name="connsiteY216" fmla="*/ 546100 h 4127500"/>
              <a:gd name="connsiteX217" fmla="*/ 3060700 w 6391997"/>
              <a:gd name="connsiteY217" fmla="*/ 508000 h 4127500"/>
              <a:gd name="connsiteX218" fmla="*/ 3009900 w 6391997"/>
              <a:gd name="connsiteY218" fmla="*/ 495300 h 4127500"/>
              <a:gd name="connsiteX219" fmla="*/ 2882900 w 6391997"/>
              <a:gd name="connsiteY219" fmla="*/ 482600 h 4127500"/>
              <a:gd name="connsiteX220" fmla="*/ 2755900 w 6391997"/>
              <a:gd name="connsiteY220" fmla="*/ 495300 h 4127500"/>
              <a:gd name="connsiteX221" fmla="*/ 2667000 w 6391997"/>
              <a:gd name="connsiteY221" fmla="*/ 596900 h 4127500"/>
              <a:gd name="connsiteX222" fmla="*/ 2616200 w 6391997"/>
              <a:gd name="connsiteY222" fmla="*/ 673100 h 4127500"/>
              <a:gd name="connsiteX223" fmla="*/ 2590800 w 6391997"/>
              <a:gd name="connsiteY223" fmla="*/ 711200 h 4127500"/>
              <a:gd name="connsiteX224" fmla="*/ 2565400 w 6391997"/>
              <a:gd name="connsiteY224" fmla="*/ 825500 h 4127500"/>
              <a:gd name="connsiteX225" fmla="*/ 2476500 w 6391997"/>
              <a:gd name="connsiteY225" fmla="*/ 736600 h 4127500"/>
              <a:gd name="connsiteX226" fmla="*/ 2438400 w 6391997"/>
              <a:gd name="connsiteY226" fmla="*/ 711200 h 4127500"/>
              <a:gd name="connsiteX227" fmla="*/ 2247900 w 6391997"/>
              <a:gd name="connsiteY227" fmla="*/ 736600 h 4127500"/>
              <a:gd name="connsiteX228" fmla="*/ 2209800 w 6391997"/>
              <a:gd name="connsiteY228" fmla="*/ 762000 h 4127500"/>
              <a:gd name="connsiteX229" fmla="*/ 2159000 w 6391997"/>
              <a:gd name="connsiteY229" fmla="*/ 838200 h 4127500"/>
              <a:gd name="connsiteX230" fmla="*/ 2146300 w 6391997"/>
              <a:gd name="connsiteY230" fmla="*/ 876300 h 4127500"/>
              <a:gd name="connsiteX231" fmla="*/ 2120900 w 6391997"/>
              <a:gd name="connsiteY231" fmla="*/ 914400 h 4127500"/>
              <a:gd name="connsiteX232" fmla="*/ 2108200 w 6391997"/>
              <a:gd name="connsiteY232" fmla="*/ 952500 h 4127500"/>
              <a:gd name="connsiteX233" fmla="*/ 2019300 w 6391997"/>
              <a:gd name="connsiteY233" fmla="*/ 1066800 h 4127500"/>
              <a:gd name="connsiteX234" fmla="*/ 1981200 w 6391997"/>
              <a:gd name="connsiteY234" fmla="*/ 1079500 h 4127500"/>
              <a:gd name="connsiteX235" fmla="*/ 1943100 w 6391997"/>
              <a:gd name="connsiteY235" fmla="*/ 1054100 h 4127500"/>
              <a:gd name="connsiteX236" fmla="*/ 1892300 w 6391997"/>
              <a:gd name="connsiteY236" fmla="*/ 1003300 h 4127500"/>
              <a:gd name="connsiteX237" fmla="*/ 1866900 w 6391997"/>
              <a:gd name="connsiteY237" fmla="*/ 965200 h 4127500"/>
              <a:gd name="connsiteX238" fmla="*/ 1803400 w 6391997"/>
              <a:gd name="connsiteY238" fmla="*/ 952500 h 4127500"/>
              <a:gd name="connsiteX239" fmla="*/ 1663700 w 6391997"/>
              <a:gd name="connsiteY239" fmla="*/ 939800 h 4127500"/>
              <a:gd name="connsiteX240" fmla="*/ 1536700 w 6391997"/>
              <a:gd name="connsiteY240" fmla="*/ 9271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6391997" h="4127500">
                <a:moveTo>
                  <a:pt x="1612900" y="939800"/>
                </a:moveTo>
                <a:cubicBezTo>
                  <a:pt x="1436954" y="974989"/>
                  <a:pt x="1647176" y="936320"/>
                  <a:pt x="1257300" y="965200"/>
                </a:cubicBezTo>
                <a:cubicBezTo>
                  <a:pt x="1236797" y="966719"/>
                  <a:pt x="1189861" y="983446"/>
                  <a:pt x="1168400" y="990600"/>
                </a:cubicBezTo>
                <a:cubicBezTo>
                  <a:pt x="1159933" y="1003300"/>
                  <a:pt x="1154487" y="1018649"/>
                  <a:pt x="1143000" y="1028700"/>
                </a:cubicBezTo>
                <a:cubicBezTo>
                  <a:pt x="1120026" y="1048802"/>
                  <a:pt x="1092200" y="1062567"/>
                  <a:pt x="1066800" y="1079500"/>
                </a:cubicBezTo>
                <a:cubicBezTo>
                  <a:pt x="1017561" y="1112326"/>
                  <a:pt x="1043180" y="1100073"/>
                  <a:pt x="990600" y="1117600"/>
                </a:cubicBezTo>
                <a:cubicBezTo>
                  <a:pt x="962513" y="1145687"/>
                  <a:pt x="949763" y="1163419"/>
                  <a:pt x="914400" y="1181100"/>
                </a:cubicBezTo>
                <a:cubicBezTo>
                  <a:pt x="902426" y="1187087"/>
                  <a:pt x="889000" y="1189567"/>
                  <a:pt x="876300" y="1193800"/>
                </a:cubicBezTo>
                <a:cubicBezTo>
                  <a:pt x="863600" y="1206500"/>
                  <a:pt x="852377" y="1220873"/>
                  <a:pt x="838200" y="1231900"/>
                </a:cubicBezTo>
                <a:cubicBezTo>
                  <a:pt x="814103" y="1250642"/>
                  <a:pt x="762000" y="1282700"/>
                  <a:pt x="762000" y="1282700"/>
                </a:cubicBezTo>
                <a:cubicBezTo>
                  <a:pt x="694267" y="1384300"/>
                  <a:pt x="783167" y="1261533"/>
                  <a:pt x="698500" y="1346200"/>
                </a:cubicBezTo>
                <a:cubicBezTo>
                  <a:pt x="687707" y="1356993"/>
                  <a:pt x="682871" y="1372574"/>
                  <a:pt x="673100" y="1384300"/>
                </a:cubicBezTo>
                <a:cubicBezTo>
                  <a:pt x="661602" y="1398098"/>
                  <a:pt x="646027" y="1408223"/>
                  <a:pt x="635000" y="1422400"/>
                </a:cubicBezTo>
                <a:cubicBezTo>
                  <a:pt x="616258" y="1446497"/>
                  <a:pt x="601133" y="1473200"/>
                  <a:pt x="584200" y="1498600"/>
                </a:cubicBezTo>
                <a:cubicBezTo>
                  <a:pt x="547059" y="1554312"/>
                  <a:pt x="567958" y="1524489"/>
                  <a:pt x="520700" y="1587500"/>
                </a:cubicBezTo>
                <a:cubicBezTo>
                  <a:pt x="474383" y="1726451"/>
                  <a:pt x="548252" y="1515984"/>
                  <a:pt x="482600" y="1663700"/>
                </a:cubicBezTo>
                <a:cubicBezTo>
                  <a:pt x="471726" y="1688166"/>
                  <a:pt x="472052" y="1717623"/>
                  <a:pt x="457200" y="1739900"/>
                </a:cubicBezTo>
                <a:cubicBezTo>
                  <a:pt x="384407" y="1849089"/>
                  <a:pt x="471680" y="1710940"/>
                  <a:pt x="419100" y="1816100"/>
                </a:cubicBezTo>
                <a:cubicBezTo>
                  <a:pt x="412274" y="1829752"/>
                  <a:pt x="402167" y="1841500"/>
                  <a:pt x="393700" y="1854200"/>
                </a:cubicBezTo>
                <a:cubicBezTo>
                  <a:pt x="389467" y="1875367"/>
                  <a:pt x="385683" y="1896628"/>
                  <a:pt x="381000" y="1917700"/>
                </a:cubicBezTo>
                <a:cubicBezTo>
                  <a:pt x="377214" y="1934739"/>
                  <a:pt x="368300" y="1951046"/>
                  <a:pt x="368300" y="1968500"/>
                </a:cubicBezTo>
                <a:cubicBezTo>
                  <a:pt x="368300" y="2036365"/>
                  <a:pt x="371830" y="2104457"/>
                  <a:pt x="381000" y="2171700"/>
                </a:cubicBezTo>
                <a:cubicBezTo>
                  <a:pt x="384618" y="2198228"/>
                  <a:pt x="397933" y="2222500"/>
                  <a:pt x="406400" y="2247900"/>
                </a:cubicBezTo>
                <a:cubicBezTo>
                  <a:pt x="410633" y="2260600"/>
                  <a:pt x="409634" y="2276534"/>
                  <a:pt x="419100" y="2286000"/>
                </a:cubicBezTo>
                <a:cubicBezTo>
                  <a:pt x="451974" y="2318874"/>
                  <a:pt x="487828" y="2359709"/>
                  <a:pt x="533400" y="2374900"/>
                </a:cubicBezTo>
                <a:lnTo>
                  <a:pt x="609600" y="2400300"/>
                </a:lnTo>
                <a:cubicBezTo>
                  <a:pt x="622300" y="2404533"/>
                  <a:pt x="634339" y="2412165"/>
                  <a:pt x="647700" y="2413000"/>
                </a:cubicBezTo>
                <a:lnTo>
                  <a:pt x="850900" y="2425700"/>
                </a:lnTo>
                <a:cubicBezTo>
                  <a:pt x="872067" y="2429933"/>
                  <a:pt x="895658" y="2427690"/>
                  <a:pt x="914400" y="2438400"/>
                </a:cubicBezTo>
                <a:cubicBezTo>
                  <a:pt x="941189" y="2453708"/>
                  <a:pt x="949921" y="2491779"/>
                  <a:pt x="927100" y="2514600"/>
                </a:cubicBezTo>
                <a:cubicBezTo>
                  <a:pt x="917634" y="2524066"/>
                  <a:pt x="900974" y="2521313"/>
                  <a:pt x="889000" y="2527300"/>
                </a:cubicBezTo>
                <a:cubicBezTo>
                  <a:pt x="875348" y="2534126"/>
                  <a:pt x="864552" y="2545874"/>
                  <a:pt x="850900" y="2552700"/>
                </a:cubicBezTo>
                <a:cubicBezTo>
                  <a:pt x="838926" y="2558687"/>
                  <a:pt x="824774" y="2559413"/>
                  <a:pt x="812800" y="2565400"/>
                </a:cubicBezTo>
                <a:cubicBezTo>
                  <a:pt x="799148" y="2572226"/>
                  <a:pt x="788648" y="2584601"/>
                  <a:pt x="774700" y="2590800"/>
                </a:cubicBezTo>
                <a:cubicBezTo>
                  <a:pt x="750234" y="2601674"/>
                  <a:pt x="698500" y="2616200"/>
                  <a:pt x="698500" y="2616200"/>
                </a:cubicBezTo>
                <a:cubicBezTo>
                  <a:pt x="685800" y="2628900"/>
                  <a:pt x="671898" y="2640502"/>
                  <a:pt x="660400" y="2654300"/>
                </a:cubicBezTo>
                <a:cubicBezTo>
                  <a:pt x="598574" y="2728491"/>
                  <a:pt x="638672" y="2747474"/>
                  <a:pt x="647700" y="2882900"/>
                </a:cubicBezTo>
                <a:cubicBezTo>
                  <a:pt x="643467" y="2895600"/>
                  <a:pt x="648252" y="2919107"/>
                  <a:pt x="635000" y="2921000"/>
                </a:cubicBezTo>
                <a:cubicBezTo>
                  <a:pt x="608495" y="2924786"/>
                  <a:pt x="581077" y="2910452"/>
                  <a:pt x="558800" y="2895600"/>
                </a:cubicBezTo>
                <a:cubicBezTo>
                  <a:pt x="546100" y="2887133"/>
                  <a:pt x="532426" y="2879971"/>
                  <a:pt x="520700" y="2870200"/>
                </a:cubicBezTo>
                <a:cubicBezTo>
                  <a:pt x="486520" y="2841716"/>
                  <a:pt x="485041" y="2824718"/>
                  <a:pt x="444500" y="2806700"/>
                </a:cubicBezTo>
                <a:cubicBezTo>
                  <a:pt x="420034" y="2795826"/>
                  <a:pt x="368300" y="2781300"/>
                  <a:pt x="368300" y="2781300"/>
                </a:cubicBezTo>
                <a:cubicBezTo>
                  <a:pt x="300567" y="2785533"/>
                  <a:pt x="231510" y="2780019"/>
                  <a:pt x="165100" y="2794000"/>
                </a:cubicBezTo>
                <a:cubicBezTo>
                  <a:pt x="147525" y="2797700"/>
                  <a:pt x="138498" y="2818302"/>
                  <a:pt x="127000" y="2832100"/>
                </a:cubicBezTo>
                <a:cubicBezTo>
                  <a:pt x="99645" y="2864926"/>
                  <a:pt x="101628" y="2870115"/>
                  <a:pt x="88900" y="2908300"/>
                </a:cubicBezTo>
                <a:cubicBezTo>
                  <a:pt x="93133" y="2971800"/>
                  <a:pt x="94938" y="3035509"/>
                  <a:pt x="101600" y="3098800"/>
                </a:cubicBezTo>
                <a:cubicBezTo>
                  <a:pt x="104053" y="3122107"/>
                  <a:pt x="119129" y="3164088"/>
                  <a:pt x="127000" y="3187700"/>
                </a:cubicBezTo>
                <a:cubicBezTo>
                  <a:pt x="124011" y="3199657"/>
                  <a:pt x="109882" y="3261693"/>
                  <a:pt x="101600" y="3276600"/>
                </a:cubicBezTo>
                <a:cubicBezTo>
                  <a:pt x="86775" y="3303285"/>
                  <a:pt x="60453" y="3323840"/>
                  <a:pt x="50800" y="3352800"/>
                </a:cubicBezTo>
                <a:cubicBezTo>
                  <a:pt x="18878" y="3448565"/>
                  <a:pt x="61939" y="3330523"/>
                  <a:pt x="12700" y="3429000"/>
                </a:cubicBezTo>
                <a:cubicBezTo>
                  <a:pt x="6713" y="3440974"/>
                  <a:pt x="4233" y="3454400"/>
                  <a:pt x="0" y="3467100"/>
                </a:cubicBezTo>
                <a:cubicBezTo>
                  <a:pt x="4233" y="3505200"/>
                  <a:pt x="-5474" y="3547648"/>
                  <a:pt x="12700" y="3581400"/>
                </a:cubicBezTo>
                <a:cubicBezTo>
                  <a:pt x="55980" y="3661777"/>
                  <a:pt x="237463" y="3642104"/>
                  <a:pt x="279400" y="3644900"/>
                </a:cubicBezTo>
                <a:cubicBezTo>
                  <a:pt x="296333" y="3670300"/>
                  <a:pt x="325181" y="3690988"/>
                  <a:pt x="330200" y="3721100"/>
                </a:cubicBezTo>
                <a:cubicBezTo>
                  <a:pt x="334433" y="3746500"/>
                  <a:pt x="337314" y="3772163"/>
                  <a:pt x="342900" y="3797300"/>
                </a:cubicBezTo>
                <a:cubicBezTo>
                  <a:pt x="345804" y="3810368"/>
                  <a:pt x="351922" y="3822528"/>
                  <a:pt x="355600" y="3835400"/>
                </a:cubicBezTo>
                <a:cubicBezTo>
                  <a:pt x="360395" y="3852183"/>
                  <a:pt x="363284" y="3869482"/>
                  <a:pt x="368300" y="3886200"/>
                </a:cubicBezTo>
                <a:cubicBezTo>
                  <a:pt x="376478" y="3913459"/>
                  <a:pt x="391418" y="3976279"/>
                  <a:pt x="419100" y="4000500"/>
                </a:cubicBezTo>
                <a:cubicBezTo>
                  <a:pt x="442074" y="4020602"/>
                  <a:pt x="466340" y="4041647"/>
                  <a:pt x="495300" y="4051300"/>
                </a:cubicBezTo>
                <a:cubicBezTo>
                  <a:pt x="676384" y="4111661"/>
                  <a:pt x="487945" y="4051013"/>
                  <a:pt x="622300" y="4089400"/>
                </a:cubicBezTo>
                <a:cubicBezTo>
                  <a:pt x="635172" y="4093078"/>
                  <a:pt x="647332" y="4099196"/>
                  <a:pt x="660400" y="4102100"/>
                </a:cubicBezTo>
                <a:cubicBezTo>
                  <a:pt x="794507" y="4131902"/>
                  <a:pt x="688931" y="4098910"/>
                  <a:pt x="774700" y="4127500"/>
                </a:cubicBezTo>
                <a:cubicBezTo>
                  <a:pt x="829733" y="4123267"/>
                  <a:pt x="885030" y="4121646"/>
                  <a:pt x="939800" y="4114800"/>
                </a:cubicBezTo>
                <a:cubicBezTo>
                  <a:pt x="988131" y="4108759"/>
                  <a:pt x="971607" y="4096430"/>
                  <a:pt x="1016000" y="4076700"/>
                </a:cubicBezTo>
                <a:cubicBezTo>
                  <a:pt x="1040466" y="4065826"/>
                  <a:pt x="1066800" y="4059767"/>
                  <a:pt x="1092200" y="4051300"/>
                </a:cubicBezTo>
                <a:lnTo>
                  <a:pt x="1130300" y="4038600"/>
                </a:lnTo>
                <a:cubicBezTo>
                  <a:pt x="1143000" y="4034367"/>
                  <a:pt x="1155413" y="4029147"/>
                  <a:pt x="1168400" y="4025900"/>
                </a:cubicBezTo>
                <a:cubicBezTo>
                  <a:pt x="1185333" y="4021667"/>
                  <a:pt x="1202482" y="4018216"/>
                  <a:pt x="1219200" y="4013200"/>
                </a:cubicBezTo>
                <a:cubicBezTo>
                  <a:pt x="1244845" y="4005507"/>
                  <a:pt x="1273123" y="4002652"/>
                  <a:pt x="1295400" y="3987800"/>
                </a:cubicBezTo>
                <a:cubicBezTo>
                  <a:pt x="1344639" y="3954974"/>
                  <a:pt x="1319020" y="3967227"/>
                  <a:pt x="1371600" y="3949700"/>
                </a:cubicBezTo>
                <a:cubicBezTo>
                  <a:pt x="1384300" y="3937000"/>
                  <a:pt x="1398202" y="3925398"/>
                  <a:pt x="1409700" y="3911600"/>
                </a:cubicBezTo>
                <a:cubicBezTo>
                  <a:pt x="1419471" y="3899874"/>
                  <a:pt x="1423181" y="3883035"/>
                  <a:pt x="1435100" y="3873500"/>
                </a:cubicBezTo>
                <a:cubicBezTo>
                  <a:pt x="1445553" y="3865137"/>
                  <a:pt x="1460500" y="3865033"/>
                  <a:pt x="1473200" y="3860800"/>
                </a:cubicBezTo>
                <a:cubicBezTo>
                  <a:pt x="1477433" y="3843867"/>
                  <a:pt x="1478094" y="3825612"/>
                  <a:pt x="1485900" y="3810000"/>
                </a:cubicBezTo>
                <a:cubicBezTo>
                  <a:pt x="1499552" y="3782696"/>
                  <a:pt x="1536700" y="3733800"/>
                  <a:pt x="1536700" y="3733800"/>
                </a:cubicBezTo>
                <a:cubicBezTo>
                  <a:pt x="1645889" y="3806593"/>
                  <a:pt x="1507740" y="3719320"/>
                  <a:pt x="1612900" y="3771900"/>
                </a:cubicBezTo>
                <a:cubicBezTo>
                  <a:pt x="1626552" y="3778726"/>
                  <a:pt x="1637052" y="3791101"/>
                  <a:pt x="1651000" y="3797300"/>
                </a:cubicBezTo>
                <a:cubicBezTo>
                  <a:pt x="1690754" y="3814968"/>
                  <a:pt x="1735780" y="3824845"/>
                  <a:pt x="1778000" y="3835400"/>
                </a:cubicBezTo>
                <a:cubicBezTo>
                  <a:pt x="1879600" y="3831167"/>
                  <a:pt x="1981617" y="3832818"/>
                  <a:pt x="2082800" y="3822700"/>
                </a:cubicBezTo>
                <a:cubicBezTo>
                  <a:pt x="2109441" y="3820036"/>
                  <a:pt x="2133600" y="3805767"/>
                  <a:pt x="2159000" y="3797300"/>
                </a:cubicBezTo>
                <a:lnTo>
                  <a:pt x="2197100" y="3784600"/>
                </a:lnTo>
                <a:cubicBezTo>
                  <a:pt x="2209800" y="3780367"/>
                  <a:pt x="2224061" y="3779326"/>
                  <a:pt x="2235200" y="3771900"/>
                </a:cubicBezTo>
                <a:cubicBezTo>
                  <a:pt x="2247900" y="3763433"/>
                  <a:pt x="2259648" y="3753326"/>
                  <a:pt x="2273300" y="3746500"/>
                </a:cubicBezTo>
                <a:cubicBezTo>
                  <a:pt x="2330578" y="3717861"/>
                  <a:pt x="2294905" y="3753896"/>
                  <a:pt x="2349500" y="3708400"/>
                </a:cubicBezTo>
                <a:cubicBezTo>
                  <a:pt x="2363298" y="3696902"/>
                  <a:pt x="2373963" y="3681989"/>
                  <a:pt x="2387600" y="3670300"/>
                </a:cubicBezTo>
                <a:cubicBezTo>
                  <a:pt x="2403671" y="3656525"/>
                  <a:pt x="2421176" y="3644503"/>
                  <a:pt x="2438400" y="3632200"/>
                </a:cubicBezTo>
                <a:cubicBezTo>
                  <a:pt x="2450820" y="3623328"/>
                  <a:pt x="2464774" y="3616571"/>
                  <a:pt x="2476500" y="3606800"/>
                </a:cubicBezTo>
                <a:cubicBezTo>
                  <a:pt x="2490298" y="3595302"/>
                  <a:pt x="2501900" y="3581400"/>
                  <a:pt x="2514600" y="3568700"/>
                </a:cubicBezTo>
                <a:cubicBezTo>
                  <a:pt x="2546522" y="3472935"/>
                  <a:pt x="2499748" y="3587264"/>
                  <a:pt x="2565400" y="3505200"/>
                </a:cubicBezTo>
                <a:cubicBezTo>
                  <a:pt x="2573763" y="3494747"/>
                  <a:pt x="2572113" y="3479074"/>
                  <a:pt x="2578100" y="3467100"/>
                </a:cubicBezTo>
                <a:cubicBezTo>
                  <a:pt x="2599267" y="3424767"/>
                  <a:pt x="2603500" y="3429000"/>
                  <a:pt x="2641600" y="3403600"/>
                </a:cubicBezTo>
                <a:cubicBezTo>
                  <a:pt x="2645833" y="3390900"/>
                  <a:pt x="2647658" y="3377123"/>
                  <a:pt x="2654300" y="3365500"/>
                </a:cubicBezTo>
                <a:cubicBezTo>
                  <a:pt x="2676023" y="3327485"/>
                  <a:pt x="2700473" y="3306627"/>
                  <a:pt x="2730500" y="3276600"/>
                </a:cubicBezTo>
                <a:cubicBezTo>
                  <a:pt x="2734733" y="3263900"/>
                  <a:pt x="2734837" y="3248953"/>
                  <a:pt x="2743200" y="3238500"/>
                </a:cubicBezTo>
                <a:cubicBezTo>
                  <a:pt x="2761105" y="3216119"/>
                  <a:pt x="2794301" y="3208766"/>
                  <a:pt x="2819400" y="3200400"/>
                </a:cubicBezTo>
                <a:cubicBezTo>
                  <a:pt x="2832100" y="3213100"/>
                  <a:pt x="2846002" y="3224702"/>
                  <a:pt x="2857500" y="3238500"/>
                </a:cubicBezTo>
                <a:cubicBezTo>
                  <a:pt x="2867271" y="3250226"/>
                  <a:pt x="2871413" y="3266549"/>
                  <a:pt x="2882900" y="3276600"/>
                </a:cubicBezTo>
                <a:cubicBezTo>
                  <a:pt x="2905874" y="3296702"/>
                  <a:pt x="2933700" y="3310467"/>
                  <a:pt x="2959100" y="3327400"/>
                </a:cubicBezTo>
                <a:lnTo>
                  <a:pt x="2997200" y="3352800"/>
                </a:lnTo>
                <a:cubicBezTo>
                  <a:pt x="3009900" y="3361267"/>
                  <a:pt x="3020820" y="3373373"/>
                  <a:pt x="3035300" y="3378200"/>
                </a:cubicBezTo>
                <a:cubicBezTo>
                  <a:pt x="3048000" y="3382433"/>
                  <a:pt x="3060485" y="3387378"/>
                  <a:pt x="3073400" y="3390900"/>
                </a:cubicBezTo>
                <a:cubicBezTo>
                  <a:pt x="3107079" y="3400085"/>
                  <a:pt x="3141882" y="3405261"/>
                  <a:pt x="3175000" y="3416300"/>
                </a:cubicBezTo>
                <a:lnTo>
                  <a:pt x="3213100" y="3429000"/>
                </a:lnTo>
                <a:cubicBezTo>
                  <a:pt x="3246967" y="3424767"/>
                  <a:pt x="3281120" y="3422405"/>
                  <a:pt x="3314700" y="3416300"/>
                </a:cubicBezTo>
                <a:cubicBezTo>
                  <a:pt x="3327871" y="3413905"/>
                  <a:pt x="3342233" y="3411819"/>
                  <a:pt x="3352800" y="3403600"/>
                </a:cubicBezTo>
                <a:cubicBezTo>
                  <a:pt x="3380339" y="3382181"/>
                  <a:pt x="3434338" y="3329425"/>
                  <a:pt x="3454400" y="3289300"/>
                </a:cubicBezTo>
                <a:cubicBezTo>
                  <a:pt x="3460387" y="3277326"/>
                  <a:pt x="3461827" y="3263505"/>
                  <a:pt x="3467100" y="3251200"/>
                </a:cubicBezTo>
                <a:cubicBezTo>
                  <a:pt x="3474558" y="3233799"/>
                  <a:pt x="3485469" y="3217978"/>
                  <a:pt x="3492500" y="3200400"/>
                </a:cubicBezTo>
                <a:cubicBezTo>
                  <a:pt x="3502444" y="3175541"/>
                  <a:pt x="3517900" y="3124200"/>
                  <a:pt x="3517900" y="3124200"/>
                </a:cubicBezTo>
                <a:cubicBezTo>
                  <a:pt x="3530600" y="3128433"/>
                  <a:pt x="3545547" y="3128537"/>
                  <a:pt x="3556000" y="3136900"/>
                </a:cubicBezTo>
                <a:cubicBezTo>
                  <a:pt x="3624792" y="3191933"/>
                  <a:pt x="3533775" y="3162300"/>
                  <a:pt x="3619500" y="3200400"/>
                </a:cubicBezTo>
                <a:cubicBezTo>
                  <a:pt x="3643966" y="3211274"/>
                  <a:pt x="3695700" y="3225800"/>
                  <a:pt x="3695700" y="3225800"/>
                </a:cubicBezTo>
                <a:cubicBezTo>
                  <a:pt x="3750733" y="3221567"/>
                  <a:pt x="3807728" y="3228263"/>
                  <a:pt x="3860800" y="3213100"/>
                </a:cubicBezTo>
                <a:cubicBezTo>
                  <a:pt x="3873672" y="3209422"/>
                  <a:pt x="3867513" y="3186974"/>
                  <a:pt x="3873500" y="3175000"/>
                </a:cubicBezTo>
                <a:cubicBezTo>
                  <a:pt x="3922739" y="3076523"/>
                  <a:pt x="3879678" y="3194565"/>
                  <a:pt x="3911600" y="3098800"/>
                </a:cubicBezTo>
                <a:cubicBezTo>
                  <a:pt x="3915833" y="3064933"/>
                  <a:pt x="3905368" y="3025598"/>
                  <a:pt x="3924300" y="2997200"/>
                </a:cubicBezTo>
                <a:cubicBezTo>
                  <a:pt x="3932767" y="2984500"/>
                  <a:pt x="3952865" y="3010681"/>
                  <a:pt x="3962400" y="3022600"/>
                </a:cubicBezTo>
                <a:cubicBezTo>
                  <a:pt x="4045034" y="3125892"/>
                  <a:pt x="3893441" y="2991741"/>
                  <a:pt x="4000500" y="3098800"/>
                </a:cubicBezTo>
                <a:cubicBezTo>
                  <a:pt x="4022764" y="3121064"/>
                  <a:pt x="4047778" y="3128637"/>
                  <a:pt x="4076700" y="3136900"/>
                </a:cubicBezTo>
                <a:cubicBezTo>
                  <a:pt x="4093483" y="3141695"/>
                  <a:pt x="4110567" y="3145367"/>
                  <a:pt x="4127500" y="3149600"/>
                </a:cubicBezTo>
                <a:cubicBezTo>
                  <a:pt x="4191000" y="3145367"/>
                  <a:pt x="4254748" y="3143928"/>
                  <a:pt x="4318000" y="3136900"/>
                </a:cubicBezTo>
                <a:cubicBezTo>
                  <a:pt x="4331305" y="3135422"/>
                  <a:pt x="4346634" y="3133666"/>
                  <a:pt x="4356100" y="3124200"/>
                </a:cubicBezTo>
                <a:cubicBezTo>
                  <a:pt x="4504267" y="2976033"/>
                  <a:pt x="4337050" y="3094567"/>
                  <a:pt x="4445000" y="3022600"/>
                </a:cubicBezTo>
                <a:cubicBezTo>
                  <a:pt x="4460527" y="2991546"/>
                  <a:pt x="4473361" y="2960626"/>
                  <a:pt x="4495800" y="2933700"/>
                </a:cubicBezTo>
                <a:cubicBezTo>
                  <a:pt x="4507298" y="2919902"/>
                  <a:pt x="4522873" y="2909777"/>
                  <a:pt x="4533900" y="2895600"/>
                </a:cubicBezTo>
                <a:cubicBezTo>
                  <a:pt x="4552642" y="2871503"/>
                  <a:pt x="4567767" y="2844800"/>
                  <a:pt x="4584700" y="2819400"/>
                </a:cubicBezTo>
                <a:cubicBezTo>
                  <a:pt x="4593167" y="2806700"/>
                  <a:pt x="4605273" y="2795780"/>
                  <a:pt x="4610100" y="2781300"/>
                </a:cubicBezTo>
                <a:cubicBezTo>
                  <a:pt x="4614333" y="2768600"/>
                  <a:pt x="4616813" y="2755174"/>
                  <a:pt x="4622800" y="2743200"/>
                </a:cubicBezTo>
                <a:cubicBezTo>
                  <a:pt x="4672039" y="2644723"/>
                  <a:pt x="4628978" y="2762765"/>
                  <a:pt x="4660900" y="2667000"/>
                </a:cubicBezTo>
                <a:cubicBezTo>
                  <a:pt x="4673600" y="2671233"/>
                  <a:pt x="4689534" y="2670234"/>
                  <a:pt x="4699000" y="2679700"/>
                </a:cubicBezTo>
                <a:cubicBezTo>
                  <a:pt x="4720586" y="2701286"/>
                  <a:pt x="4720840" y="2746247"/>
                  <a:pt x="4749800" y="2755900"/>
                </a:cubicBezTo>
                <a:lnTo>
                  <a:pt x="4826000" y="2781300"/>
                </a:lnTo>
                <a:cubicBezTo>
                  <a:pt x="4838700" y="2785533"/>
                  <a:pt x="4850779" y="2792668"/>
                  <a:pt x="4864100" y="2794000"/>
                </a:cubicBezTo>
                <a:lnTo>
                  <a:pt x="4991100" y="2806700"/>
                </a:lnTo>
                <a:cubicBezTo>
                  <a:pt x="5020733" y="2802467"/>
                  <a:pt x="5052646" y="2806157"/>
                  <a:pt x="5080000" y="2794000"/>
                </a:cubicBezTo>
                <a:cubicBezTo>
                  <a:pt x="5099267" y="2785437"/>
                  <a:pt x="5112465" y="2734706"/>
                  <a:pt x="5118100" y="2717800"/>
                </a:cubicBezTo>
                <a:cubicBezTo>
                  <a:pt x="5122333" y="2683933"/>
                  <a:pt x="5118124" y="2647889"/>
                  <a:pt x="5130800" y="2616200"/>
                </a:cubicBezTo>
                <a:cubicBezTo>
                  <a:pt x="5136469" y="2602028"/>
                  <a:pt x="5153754" y="2592693"/>
                  <a:pt x="5168900" y="2590800"/>
                </a:cubicBezTo>
                <a:cubicBezTo>
                  <a:pt x="5190319" y="2588123"/>
                  <a:pt x="5211575" y="2597820"/>
                  <a:pt x="5232400" y="2603500"/>
                </a:cubicBezTo>
                <a:cubicBezTo>
                  <a:pt x="5390531" y="2646627"/>
                  <a:pt x="5226886" y="2615281"/>
                  <a:pt x="5384800" y="2641600"/>
                </a:cubicBezTo>
                <a:cubicBezTo>
                  <a:pt x="5409090" y="2640251"/>
                  <a:pt x="5622054" y="2648531"/>
                  <a:pt x="5689600" y="2603500"/>
                </a:cubicBezTo>
                <a:lnTo>
                  <a:pt x="5727700" y="2578100"/>
                </a:lnTo>
                <a:lnTo>
                  <a:pt x="5778500" y="2501900"/>
                </a:lnTo>
                <a:cubicBezTo>
                  <a:pt x="5786967" y="2489200"/>
                  <a:pt x="5799073" y="2478280"/>
                  <a:pt x="5803900" y="2463800"/>
                </a:cubicBezTo>
                <a:lnTo>
                  <a:pt x="5829300" y="2387600"/>
                </a:lnTo>
                <a:cubicBezTo>
                  <a:pt x="5833533" y="2374900"/>
                  <a:pt x="5830861" y="2356926"/>
                  <a:pt x="5842000" y="2349500"/>
                </a:cubicBezTo>
                <a:lnTo>
                  <a:pt x="5880100" y="2324100"/>
                </a:lnTo>
                <a:cubicBezTo>
                  <a:pt x="5905500" y="2332567"/>
                  <a:pt x="5930046" y="2344249"/>
                  <a:pt x="5956300" y="2349500"/>
                </a:cubicBezTo>
                <a:cubicBezTo>
                  <a:pt x="6036916" y="2365623"/>
                  <a:pt x="5998859" y="2356965"/>
                  <a:pt x="6070600" y="2374900"/>
                </a:cubicBezTo>
                <a:cubicBezTo>
                  <a:pt x="6121400" y="2370667"/>
                  <a:pt x="6172718" y="2370580"/>
                  <a:pt x="6223000" y="2362200"/>
                </a:cubicBezTo>
                <a:cubicBezTo>
                  <a:pt x="6249410" y="2357798"/>
                  <a:pt x="6299200" y="2336800"/>
                  <a:pt x="6299200" y="2336800"/>
                </a:cubicBezTo>
                <a:lnTo>
                  <a:pt x="6350000" y="2260600"/>
                </a:lnTo>
                <a:cubicBezTo>
                  <a:pt x="6358467" y="2247900"/>
                  <a:pt x="6370573" y="2236980"/>
                  <a:pt x="6375400" y="2222500"/>
                </a:cubicBezTo>
                <a:lnTo>
                  <a:pt x="6388100" y="2184400"/>
                </a:lnTo>
                <a:cubicBezTo>
                  <a:pt x="6378031" y="2013232"/>
                  <a:pt x="6425458" y="2003865"/>
                  <a:pt x="6337300" y="1930400"/>
                </a:cubicBezTo>
                <a:cubicBezTo>
                  <a:pt x="6325574" y="1920629"/>
                  <a:pt x="6311900" y="1913467"/>
                  <a:pt x="6299200" y="1905000"/>
                </a:cubicBezTo>
                <a:lnTo>
                  <a:pt x="6248400" y="1828800"/>
                </a:lnTo>
                <a:cubicBezTo>
                  <a:pt x="6239933" y="1816100"/>
                  <a:pt x="6227827" y="1805180"/>
                  <a:pt x="6223000" y="1790700"/>
                </a:cubicBezTo>
                <a:lnTo>
                  <a:pt x="6184900" y="1676400"/>
                </a:lnTo>
                <a:cubicBezTo>
                  <a:pt x="6180667" y="1663700"/>
                  <a:pt x="6174825" y="1651427"/>
                  <a:pt x="6172200" y="1638300"/>
                </a:cubicBezTo>
                <a:lnTo>
                  <a:pt x="6159500" y="1574800"/>
                </a:lnTo>
                <a:cubicBezTo>
                  <a:pt x="6155267" y="1511300"/>
                  <a:pt x="6152085" y="1447721"/>
                  <a:pt x="6146800" y="1384300"/>
                </a:cubicBezTo>
                <a:cubicBezTo>
                  <a:pt x="6142665" y="1334679"/>
                  <a:pt x="6130252" y="1234212"/>
                  <a:pt x="6121400" y="1181100"/>
                </a:cubicBezTo>
                <a:cubicBezTo>
                  <a:pt x="6090082" y="993192"/>
                  <a:pt x="6125444" y="1207092"/>
                  <a:pt x="6096000" y="1079500"/>
                </a:cubicBezTo>
                <a:cubicBezTo>
                  <a:pt x="6086292" y="1037434"/>
                  <a:pt x="6081071" y="994383"/>
                  <a:pt x="6070600" y="952500"/>
                </a:cubicBezTo>
                <a:cubicBezTo>
                  <a:pt x="6066367" y="935567"/>
                  <a:pt x="6064776" y="917743"/>
                  <a:pt x="6057900" y="901700"/>
                </a:cubicBezTo>
                <a:cubicBezTo>
                  <a:pt x="6036733" y="852311"/>
                  <a:pt x="6002867" y="843844"/>
                  <a:pt x="5956300" y="812800"/>
                </a:cubicBezTo>
                <a:cubicBezTo>
                  <a:pt x="5943600" y="804333"/>
                  <a:pt x="5932680" y="792227"/>
                  <a:pt x="5918200" y="787400"/>
                </a:cubicBezTo>
                <a:lnTo>
                  <a:pt x="5842000" y="762000"/>
                </a:lnTo>
                <a:cubicBezTo>
                  <a:pt x="5782733" y="766233"/>
                  <a:pt x="5722809" y="764932"/>
                  <a:pt x="5664200" y="774700"/>
                </a:cubicBezTo>
                <a:cubicBezTo>
                  <a:pt x="5645526" y="777812"/>
                  <a:pt x="5630801" y="792642"/>
                  <a:pt x="5613400" y="800100"/>
                </a:cubicBezTo>
                <a:cubicBezTo>
                  <a:pt x="5539788" y="831648"/>
                  <a:pt x="5610419" y="789387"/>
                  <a:pt x="5537200" y="838200"/>
                </a:cubicBezTo>
                <a:cubicBezTo>
                  <a:pt x="5512476" y="912373"/>
                  <a:pt x="5543845" y="844255"/>
                  <a:pt x="5486400" y="901700"/>
                </a:cubicBezTo>
                <a:cubicBezTo>
                  <a:pt x="5475607" y="912493"/>
                  <a:pt x="5472487" y="929749"/>
                  <a:pt x="5461000" y="939800"/>
                </a:cubicBezTo>
                <a:cubicBezTo>
                  <a:pt x="5438026" y="959902"/>
                  <a:pt x="5384800" y="990600"/>
                  <a:pt x="5384800" y="990600"/>
                </a:cubicBezTo>
                <a:cubicBezTo>
                  <a:pt x="5355167" y="1035050"/>
                  <a:pt x="5346700" y="1058333"/>
                  <a:pt x="5283200" y="1079500"/>
                </a:cubicBezTo>
                <a:lnTo>
                  <a:pt x="5207000" y="1104900"/>
                </a:lnTo>
                <a:cubicBezTo>
                  <a:pt x="5164667" y="1100667"/>
                  <a:pt x="5121455" y="1101767"/>
                  <a:pt x="5080000" y="1092200"/>
                </a:cubicBezTo>
                <a:cubicBezTo>
                  <a:pt x="5065127" y="1088768"/>
                  <a:pt x="5044409" y="1081856"/>
                  <a:pt x="5041900" y="1066800"/>
                </a:cubicBezTo>
                <a:cubicBezTo>
                  <a:pt x="5034906" y="1024834"/>
                  <a:pt x="5046760" y="981616"/>
                  <a:pt x="5054600" y="939800"/>
                </a:cubicBezTo>
                <a:cubicBezTo>
                  <a:pt x="5060404" y="908845"/>
                  <a:pt x="5079072" y="851828"/>
                  <a:pt x="5105400" y="825500"/>
                </a:cubicBezTo>
                <a:cubicBezTo>
                  <a:pt x="5116193" y="814707"/>
                  <a:pt x="5130800" y="808567"/>
                  <a:pt x="5143500" y="800100"/>
                </a:cubicBezTo>
                <a:lnTo>
                  <a:pt x="5181600" y="685800"/>
                </a:lnTo>
                <a:lnTo>
                  <a:pt x="5194300" y="647700"/>
                </a:lnTo>
                <a:cubicBezTo>
                  <a:pt x="5193470" y="644381"/>
                  <a:pt x="5175525" y="567082"/>
                  <a:pt x="5168900" y="558800"/>
                </a:cubicBezTo>
                <a:cubicBezTo>
                  <a:pt x="5159365" y="546881"/>
                  <a:pt x="5142526" y="543171"/>
                  <a:pt x="5130800" y="533400"/>
                </a:cubicBezTo>
                <a:cubicBezTo>
                  <a:pt x="5117002" y="521902"/>
                  <a:pt x="5104198" y="509098"/>
                  <a:pt x="5092700" y="495300"/>
                </a:cubicBezTo>
                <a:cubicBezTo>
                  <a:pt x="5082929" y="483574"/>
                  <a:pt x="5079219" y="466735"/>
                  <a:pt x="5067300" y="457200"/>
                </a:cubicBezTo>
                <a:cubicBezTo>
                  <a:pt x="5056847" y="448837"/>
                  <a:pt x="5041174" y="450487"/>
                  <a:pt x="5029200" y="444500"/>
                </a:cubicBezTo>
                <a:cubicBezTo>
                  <a:pt x="5015548" y="437674"/>
                  <a:pt x="5004752" y="425926"/>
                  <a:pt x="4991100" y="419100"/>
                </a:cubicBezTo>
                <a:cubicBezTo>
                  <a:pt x="4948547" y="397824"/>
                  <a:pt x="4874916" y="397724"/>
                  <a:pt x="4838700" y="393700"/>
                </a:cubicBezTo>
                <a:cubicBezTo>
                  <a:pt x="4851400" y="381000"/>
                  <a:pt x="4863002" y="367098"/>
                  <a:pt x="4876800" y="355600"/>
                </a:cubicBezTo>
                <a:cubicBezTo>
                  <a:pt x="4888526" y="345829"/>
                  <a:pt x="4906810" y="343143"/>
                  <a:pt x="4914900" y="330200"/>
                </a:cubicBezTo>
                <a:cubicBezTo>
                  <a:pt x="4929090" y="307496"/>
                  <a:pt x="4940300" y="254000"/>
                  <a:pt x="4940300" y="254000"/>
                </a:cubicBezTo>
                <a:cubicBezTo>
                  <a:pt x="4935470" y="229848"/>
                  <a:pt x="4927917" y="178435"/>
                  <a:pt x="4914900" y="152400"/>
                </a:cubicBezTo>
                <a:cubicBezTo>
                  <a:pt x="4901559" y="125717"/>
                  <a:pt x="4874381" y="94074"/>
                  <a:pt x="4851400" y="76200"/>
                </a:cubicBezTo>
                <a:cubicBezTo>
                  <a:pt x="4827303" y="57458"/>
                  <a:pt x="4804160" y="35053"/>
                  <a:pt x="4775200" y="25400"/>
                </a:cubicBezTo>
                <a:cubicBezTo>
                  <a:pt x="4716622" y="5874"/>
                  <a:pt x="4750227" y="15325"/>
                  <a:pt x="4673600" y="0"/>
                </a:cubicBezTo>
                <a:cubicBezTo>
                  <a:pt x="4531398" y="7110"/>
                  <a:pt x="4475233" y="-6530"/>
                  <a:pt x="4368800" y="25400"/>
                </a:cubicBezTo>
                <a:lnTo>
                  <a:pt x="4254500" y="63500"/>
                </a:lnTo>
                <a:lnTo>
                  <a:pt x="4216400" y="76200"/>
                </a:lnTo>
                <a:lnTo>
                  <a:pt x="4178300" y="88900"/>
                </a:lnTo>
                <a:cubicBezTo>
                  <a:pt x="4165600" y="101600"/>
                  <a:pt x="4151698" y="113202"/>
                  <a:pt x="4140200" y="127000"/>
                </a:cubicBezTo>
                <a:cubicBezTo>
                  <a:pt x="4130429" y="138726"/>
                  <a:pt x="4126719" y="155565"/>
                  <a:pt x="4114800" y="165100"/>
                </a:cubicBezTo>
                <a:cubicBezTo>
                  <a:pt x="4104347" y="173463"/>
                  <a:pt x="4089400" y="173567"/>
                  <a:pt x="4076700" y="177800"/>
                </a:cubicBezTo>
                <a:cubicBezTo>
                  <a:pt x="4072467" y="190500"/>
                  <a:pt x="4069987" y="203926"/>
                  <a:pt x="4064000" y="215900"/>
                </a:cubicBezTo>
                <a:cubicBezTo>
                  <a:pt x="4014761" y="314377"/>
                  <a:pt x="4057822" y="196335"/>
                  <a:pt x="4025900" y="292100"/>
                </a:cubicBezTo>
                <a:cubicBezTo>
                  <a:pt x="4004733" y="287867"/>
                  <a:pt x="3983225" y="285080"/>
                  <a:pt x="3962400" y="279400"/>
                </a:cubicBezTo>
                <a:cubicBezTo>
                  <a:pt x="3936569" y="272355"/>
                  <a:pt x="3886200" y="254000"/>
                  <a:pt x="3886200" y="254000"/>
                </a:cubicBezTo>
                <a:cubicBezTo>
                  <a:pt x="3643572" y="268272"/>
                  <a:pt x="3738692" y="243903"/>
                  <a:pt x="3594100" y="292100"/>
                </a:cubicBezTo>
                <a:lnTo>
                  <a:pt x="3556000" y="304800"/>
                </a:lnTo>
                <a:cubicBezTo>
                  <a:pt x="3543300" y="309033"/>
                  <a:pt x="3529039" y="310074"/>
                  <a:pt x="3517900" y="317500"/>
                </a:cubicBezTo>
                <a:lnTo>
                  <a:pt x="3403600" y="393700"/>
                </a:lnTo>
                <a:lnTo>
                  <a:pt x="3365500" y="419100"/>
                </a:lnTo>
                <a:cubicBezTo>
                  <a:pt x="3357033" y="431800"/>
                  <a:pt x="3346299" y="443252"/>
                  <a:pt x="3340100" y="457200"/>
                </a:cubicBezTo>
                <a:cubicBezTo>
                  <a:pt x="3329226" y="481666"/>
                  <a:pt x="3340100" y="524933"/>
                  <a:pt x="3314700" y="533400"/>
                </a:cubicBezTo>
                <a:lnTo>
                  <a:pt x="3276600" y="546100"/>
                </a:lnTo>
                <a:cubicBezTo>
                  <a:pt x="3185520" y="485380"/>
                  <a:pt x="3267512" y="530979"/>
                  <a:pt x="3060700" y="508000"/>
                </a:cubicBezTo>
                <a:cubicBezTo>
                  <a:pt x="3043352" y="506072"/>
                  <a:pt x="3027179" y="497768"/>
                  <a:pt x="3009900" y="495300"/>
                </a:cubicBezTo>
                <a:cubicBezTo>
                  <a:pt x="2967783" y="489283"/>
                  <a:pt x="2925233" y="486833"/>
                  <a:pt x="2882900" y="482600"/>
                </a:cubicBezTo>
                <a:cubicBezTo>
                  <a:pt x="2840567" y="486833"/>
                  <a:pt x="2797355" y="485733"/>
                  <a:pt x="2755900" y="495300"/>
                </a:cubicBezTo>
                <a:cubicBezTo>
                  <a:pt x="2714208" y="504921"/>
                  <a:pt x="2682651" y="573424"/>
                  <a:pt x="2667000" y="596900"/>
                </a:cubicBezTo>
                <a:lnTo>
                  <a:pt x="2616200" y="673100"/>
                </a:lnTo>
                <a:cubicBezTo>
                  <a:pt x="2607733" y="685800"/>
                  <a:pt x="2595627" y="696720"/>
                  <a:pt x="2590800" y="711200"/>
                </a:cubicBezTo>
                <a:cubicBezTo>
                  <a:pt x="2569957" y="773729"/>
                  <a:pt x="2580301" y="736095"/>
                  <a:pt x="2565400" y="825500"/>
                </a:cubicBezTo>
                <a:cubicBezTo>
                  <a:pt x="2543047" y="758440"/>
                  <a:pt x="2563839" y="794826"/>
                  <a:pt x="2476500" y="736600"/>
                </a:cubicBezTo>
                <a:lnTo>
                  <a:pt x="2438400" y="711200"/>
                </a:lnTo>
                <a:cubicBezTo>
                  <a:pt x="2421890" y="712851"/>
                  <a:pt x="2286161" y="722252"/>
                  <a:pt x="2247900" y="736600"/>
                </a:cubicBezTo>
                <a:cubicBezTo>
                  <a:pt x="2233608" y="741959"/>
                  <a:pt x="2222500" y="753533"/>
                  <a:pt x="2209800" y="762000"/>
                </a:cubicBezTo>
                <a:cubicBezTo>
                  <a:pt x="2192867" y="787400"/>
                  <a:pt x="2168653" y="809240"/>
                  <a:pt x="2159000" y="838200"/>
                </a:cubicBezTo>
                <a:cubicBezTo>
                  <a:pt x="2154767" y="850900"/>
                  <a:pt x="2152287" y="864326"/>
                  <a:pt x="2146300" y="876300"/>
                </a:cubicBezTo>
                <a:cubicBezTo>
                  <a:pt x="2139474" y="889952"/>
                  <a:pt x="2127726" y="900748"/>
                  <a:pt x="2120900" y="914400"/>
                </a:cubicBezTo>
                <a:cubicBezTo>
                  <a:pt x="2114913" y="926374"/>
                  <a:pt x="2114701" y="940798"/>
                  <a:pt x="2108200" y="952500"/>
                </a:cubicBezTo>
                <a:cubicBezTo>
                  <a:pt x="2093359" y="979214"/>
                  <a:pt x="2051968" y="1045021"/>
                  <a:pt x="2019300" y="1066800"/>
                </a:cubicBezTo>
                <a:cubicBezTo>
                  <a:pt x="2008161" y="1074226"/>
                  <a:pt x="1993900" y="1075267"/>
                  <a:pt x="1981200" y="1079500"/>
                </a:cubicBezTo>
                <a:cubicBezTo>
                  <a:pt x="1968500" y="1071033"/>
                  <a:pt x="1952635" y="1066019"/>
                  <a:pt x="1943100" y="1054100"/>
                </a:cubicBezTo>
                <a:cubicBezTo>
                  <a:pt x="1893839" y="992524"/>
                  <a:pt x="1975427" y="1031009"/>
                  <a:pt x="1892300" y="1003300"/>
                </a:cubicBezTo>
                <a:cubicBezTo>
                  <a:pt x="1883833" y="990600"/>
                  <a:pt x="1880152" y="972773"/>
                  <a:pt x="1866900" y="965200"/>
                </a:cubicBezTo>
                <a:cubicBezTo>
                  <a:pt x="1848158" y="954490"/>
                  <a:pt x="1824819" y="955177"/>
                  <a:pt x="1803400" y="952500"/>
                </a:cubicBezTo>
                <a:cubicBezTo>
                  <a:pt x="1757002" y="946700"/>
                  <a:pt x="1710173" y="944964"/>
                  <a:pt x="1663700" y="939800"/>
                </a:cubicBezTo>
                <a:cubicBezTo>
                  <a:pt x="1533236" y="925304"/>
                  <a:pt x="1617034" y="927100"/>
                  <a:pt x="1536700" y="927100"/>
                </a:cubicBezTo>
              </a:path>
            </a:pathLst>
          </a:cu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a:defRPr/>
            </a:pPr>
            <a:endParaRPr lang="es-ES" sz="2700">
              <a:solidFill>
                <a:prstClr val="white"/>
              </a:solidFill>
              <a:latin typeface="Gill Sans MT" panose="020B0502020104020203"/>
            </a:endParaRPr>
          </a:p>
        </p:txBody>
      </p:sp>
      <p:grpSp>
        <p:nvGrpSpPr>
          <p:cNvPr id="4" name="Group 7">
            <a:extLst>
              <a:ext uri="{FF2B5EF4-FFF2-40B4-BE49-F238E27FC236}">
                <a16:creationId xmlns:a16="http://schemas.microsoft.com/office/drawing/2014/main" xmlns="" id="{75E8C378-B40C-43A4-A077-99E436123FC0}"/>
              </a:ext>
            </a:extLst>
          </p:cNvPr>
          <p:cNvGrpSpPr>
            <a:grpSpLocks noChangeAspect="1"/>
          </p:cNvGrpSpPr>
          <p:nvPr/>
        </p:nvGrpSpPr>
        <p:grpSpPr bwMode="auto">
          <a:xfrm rot="20509950">
            <a:off x="3769592" y="2217573"/>
            <a:ext cx="10351295" cy="4817270"/>
            <a:chOff x="1020" y="890"/>
            <a:chExt cx="3946" cy="2340"/>
          </a:xfrm>
        </p:grpSpPr>
        <p:sp>
          <p:nvSpPr>
            <p:cNvPr id="14345" name="AutoShape 6">
              <a:extLst>
                <a:ext uri="{FF2B5EF4-FFF2-40B4-BE49-F238E27FC236}">
                  <a16:creationId xmlns:a16="http://schemas.microsoft.com/office/drawing/2014/main" xmlns="" id="{86873440-2042-493A-BD25-29BD9A6D7AD9}"/>
                </a:ext>
              </a:extLst>
            </p:cNvPr>
            <p:cNvSpPr>
              <a:spLocks noChangeAspect="1" noChangeArrowheads="1" noTextEdit="1"/>
            </p:cNvSpPr>
            <p:nvPr/>
          </p:nvSpPr>
          <p:spPr bwMode="auto">
            <a:xfrm>
              <a:off x="1020" y="890"/>
              <a:ext cx="3946" cy="2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4346" name="Freeform 8">
              <a:extLst>
                <a:ext uri="{FF2B5EF4-FFF2-40B4-BE49-F238E27FC236}">
                  <a16:creationId xmlns:a16="http://schemas.microsoft.com/office/drawing/2014/main" xmlns="" id="{028F1B91-ECC5-46D5-886C-E15AEC6A6027}"/>
                </a:ext>
              </a:extLst>
            </p:cNvPr>
            <p:cNvSpPr>
              <a:spLocks/>
            </p:cNvSpPr>
            <p:nvPr/>
          </p:nvSpPr>
          <p:spPr bwMode="auto">
            <a:xfrm>
              <a:off x="1600" y="1095"/>
              <a:ext cx="725" cy="893"/>
            </a:xfrm>
            <a:custGeom>
              <a:avLst/>
              <a:gdLst>
                <a:gd name="T0" fmla="*/ 683 w 725"/>
                <a:gd name="T1" fmla="*/ 483 h 895"/>
                <a:gd name="T2" fmla="*/ 685 w 725"/>
                <a:gd name="T3" fmla="*/ 556 h 895"/>
                <a:gd name="T4" fmla="*/ 683 w 725"/>
                <a:gd name="T5" fmla="*/ 640 h 895"/>
                <a:gd name="T6" fmla="*/ 678 w 725"/>
                <a:gd name="T7" fmla="*/ 723 h 895"/>
                <a:gd name="T8" fmla="*/ 697 w 725"/>
                <a:gd name="T9" fmla="*/ 861 h 895"/>
                <a:gd name="T10" fmla="*/ 668 w 725"/>
                <a:gd name="T11" fmla="*/ 863 h 895"/>
                <a:gd name="T12" fmla="*/ 636 w 725"/>
                <a:gd name="T13" fmla="*/ 762 h 895"/>
                <a:gd name="T14" fmla="*/ 628 w 725"/>
                <a:gd name="T15" fmla="*/ 704 h 895"/>
                <a:gd name="T16" fmla="*/ 621 w 725"/>
                <a:gd name="T17" fmla="*/ 680 h 895"/>
                <a:gd name="T18" fmla="*/ 628 w 725"/>
                <a:gd name="T19" fmla="*/ 628 h 895"/>
                <a:gd name="T20" fmla="*/ 624 w 725"/>
                <a:gd name="T21" fmla="*/ 525 h 895"/>
                <a:gd name="T22" fmla="*/ 581 w 725"/>
                <a:gd name="T23" fmla="*/ 525 h 895"/>
                <a:gd name="T24" fmla="*/ 492 w 725"/>
                <a:gd name="T25" fmla="*/ 553 h 895"/>
                <a:gd name="T26" fmla="*/ 363 w 725"/>
                <a:gd name="T27" fmla="*/ 582 h 895"/>
                <a:gd name="T28" fmla="*/ 297 w 725"/>
                <a:gd name="T29" fmla="*/ 598 h 895"/>
                <a:gd name="T30" fmla="*/ 252 w 725"/>
                <a:gd name="T31" fmla="*/ 600 h 895"/>
                <a:gd name="T32" fmla="*/ 193 w 725"/>
                <a:gd name="T33" fmla="*/ 605 h 895"/>
                <a:gd name="T34" fmla="*/ 92 w 725"/>
                <a:gd name="T35" fmla="*/ 577 h 895"/>
                <a:gd name="T36" fmla="*/ 12 w 725"/>
                <a:gd name="T37" fmla="*/ 436 h 895"/>
                <a:gd name="T38" fmla="*/ 19 w 725"/>
                <a:gd name="T39" fmla="*/ 394 h 895"/>
                <a:gd name="T40" fmla="*/ 47 w 725"/>
                <a:gd name="T41" fmla="*/ 328 h 895"/>
                <a:gd name="T42" fmla="*/ 75 w 725"/>
                <a:gd name="T43" fmla="*/ 274 h 895"/>
                <a:gd name="T44" fmla="*/ 92 w 725"/>
                <a:gd name="T45" fmla="*/ 258 h 895"/>
                <a:gd name="T46" fmla="*/ 99 w 725"/>
                <a:gd name="T47" fmla="*/ 246 h 895"/>
                <a:gd name="T48" fmla="*/ 125 w 725"/>
                <a:gd name="T49" fmla="*/ 235 h 895"/>
                <a:gd name="T50" fmla="*/ 160 w 725"/>
                <a:gd name="T51" fmla="*/ 201 h 895"/>
                <a:gd name="T52" fmla="*/ 210 w 725"/>
                <a:gd name="T53" fmla="*/ 164 h 895"/>
                <a:gd name="T54" fmla="*/ 292 w 725"/>
                <a:gd name="T55" fmla="*/ 117 h 895"/>
                <a:gd name="T56" fmla="*/ 323 w 725"/>
                <a:gd name="T57" fmla="*/ 93 h 895"/>
                <a:gd name="T58" fmla="*/ 351 w 725"/>
                <a:gd name="T59" fmla="*/ 79 h 895"/>
                <a:gd name="T60" fmla="*/ 400 w 725"/>
                <a:gd name="T61" fmla="*/ 65 h 895"/>
                <a:gd name="T62" fmla="*/ 450 w 725"/>
                <a:gd name="T63" fmla="*/ 35 h 895"/>
                <a:gd name="T64" fmla="*/ 494 w 725"/>
                <a:gd name="T65" fmla="*/ 18 h 895"/>
                <a:gd name="T66" fmla="*/ 551 w 725"/>
                <a:gd name="T67" fmla="*/ 9 h 895"/>
                <a:gd name="T68" fmla="*/ 633 w 725"/>
                <a:gd name="T69" fmla="*/ 28 h 895"/>
                <a:gd name="T70" fmla="*/ 638 w 725"/>
                <a:gd name="T71" fmla="*/ 75 h 895"/>
                <a:gd name="T72" fmla="*/ 541 w 725"/>
                <a:gd name="T73" fmla="*/ 63 h 895"/>
                <a:gd name="T74" fmla="*/ 445 w 725"/>
                <a:gd name="T75" fmla="*/ 77 h 895"/>
                <a:gd name="T76" fmla="*/ 395 w 725"/>
                <a:gd name="T77" fmla="*/ 108 h 895"/>
                <a:gd name="T78" fmla="*/ 292 w 725"/>
                <a:gd name="T79" fmla="*/ 152 h 895"/>
                <a:gd name="T80" fmla="*/ 233 w 725"/>
                <a:gd name="T81" fmla="*/ 204 h 895"/>
                <a:gd name="T82" fmla="*/ 184 w 725"/>
                <a:gd name="T83" fmla="*/ 223 h 895"/>
                <a:gd name="T84" fmla="*/ 80 w 725"/>
                <a:gd name="T85" fmla="*/ 361 h 895"/>
                <a:gd name="T86" fmla="*/ 66 w 725"/>
                <a:gd name="T87" fmla="*/ 476 h 895"/>
                <a:gd name="T88" fmla="*/ 120 w 725"/>
                <a:gd name="T89" fmla="*/ 542 h 895"/>
                <a:gd name="T90" fmla="*/ 254 w 725"/>
                <a:gd name="T91" fmla="*/ 563 h 895"/>
                <a:gd name="T92" fmla="*/ 405 w 725"/>
                <a:gd name="T93" fmla="*/ 542 h 895"/>
                <a:gd name="T94" fmla="*/ 530 w 725"/>
                <a:gd name="T95" fmla="*/ 504 h 895"/>
                <a:gd name="T96" fmla="*/ 614 w 725"/>
                <a:gd name="T97" fmla="*/ 485 h 895"/>
                <a:gd name="T98" fmla="*/ 631 w 725"/>
                <a:gd name="T99" fmla="*/ 453 h 895"/>
                <a:gd name="T100" fmla="*/ 640 w 725"/>
                <a:gd name="T101" fmla="*/ 387 h 895"/>
                <a:gd name="T102" fmla="*/ 711 w 725"/>
                <a:gd name="T103" fmla="*/ 396 h 8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5" h="895">
                  <a:moveTo>
                    <a:pt x="725" y="408"/>
                  </a:moveTo>
                  <a:lnTo>
                    <a:pt x="685" y="480"/>
                  </a:lnTo>
                  <a:lnTo>
                    <a:pt x="683" y="485"/>
                  </a:lnTo>
                  <a:lnTo>
                    <a:pt x="683" y="490"/>
                  </a:lnTo>
                  <a:lnTo>
                    <a:pt x="683" y="492"/>
                  </a:lnTo>
                  <a:lnTo>
                    <a:pt x="685" y="497"/>
                  </a:lnTo>
                  <a:lnTo>
                    <a:pt x="690" y="504"/>
                  </a:lnTo>
                  <a:lnTo>
                    <a:pt x="697" y="516"/>
                  </a:lnTo>
                  <a:lnTo>
                    <a:pt x="690" y="520"/>
                  </a:lnTo>
                  <a:lnTo>
                    <a:pt x="685" y="565"/>
                  </a:lnTo>
                  <a:lnTo>
                    <a:pt x="673" y="598"/>
                  </a:lnTo>
                  <a:lnTo>
                    <a:pt x="690" y="614"/>
                  </a:lnTo>
                  <a:lnTo>
                    <a:pt x="671" y="623"/>
                  </a:lnTo>
                  <a:lnTo>
                    <a:pt x="671" y="640"/>
                  </a:lnTo>
                  <a:lnTo>
                    <a:pt x="683" y="649"/>
                  </a:lnTo>
                  <a:lnTo>
                    <a:pt x="678" y="673"/>
                  </a:lnTo>
                  <a:lnTo>
                    <a:pt x="683" y="701"/>
                  </a:lnTo>
                  <a:lnTo>
                    <a:pt x="678" y="719"/>
                  </a:lnTo>
                  <a:lnTo>
                    <a:pt x="685" y="729"/>
                  </a:lnTo>
                  <a:lnTo>
                    <a:pt x="678" y="741"/>
                  </a:lnTo>
                  <a:lnTo>
                    <a:pt x="683" y="771"/>
                  </a:lnTo>
                  <a:lnTo>
                    <a:pt x="671" y="802"/>
                  </a:lnTo>
                  <a:lnTo>
                    <a:pt x="685" y="816"/>
                  </a:lnTo>
                  <a:lnTo>
                    <a:pt x="683" y="848"/>
                  </a:lnTo>
                  <a:lnTo>
                    <a:pt x="697" y="879"/>
                  </a:lnTo>
                  <a:lnTo>
                    <a:pt x="694" y="891"/>
                  </a:lnTo>
                  <a:lnTo>
                    <a:pt x="685" y="895"/>
                  </a:lnTo>
                  <a:lnTo>
                    <a:pt x="680" y="893"/>
                  </a:lnTo>
                  <a:lnTo>
                    <a:pt x="676" y="888"/>
                  </a:lnTo>
                  <a:lnTo>
                    <a:pt x="668" y="881"/>
                  </a:lnTo>
                  <a:lnTo>
                    <a:pt x="668" y="879"/>
                  </a:lnTo>
                  <a:lnTo>
                    <a:pt x="661" y="837"/>
                  </a:lnTo>
                  <a:lnTo>
                    <a:pt x="647" y="832"/>
                  </a:lnTo>
                  <a:lnTo>
                    <a:pt x="647" y="816"/>
                  </a:lnTo>
                  <a:lnTo>
                    <a:pt x="636" y="780"/>
                  </a:lnTo>
                  <a:lnTo>
                    <a:pt x="636" y="762"/>
                  </a:lnTo>
                  <a:lnTo>
                    <a:pt x="628" y="752"/>
                  </a:lnTo>
                  <a:lnTo>
                    <a:pt x="631" y="738"/>
                  </a:lnTo>
                  <a:lnTo>
                    <a:pt x="624" y="734"/>
                  </a:lnTo>
                  <a:lnTo>
                    <a:pt x="628" y="722"/>
                  </a:lnTo>
                  <a:lnTo>
                    <a:pt x="619" y="722"/>
                  </a:lnTo>
                  <a:lnTo>
                    <a:pt x="619" y="717"/>
                  </a:lnTo>
                  <a:lnTo>
                    <a:pt x="624" y="715"/>
                  </a:lnTo>
                  <a:lnTo>
                    <a:pt x="628" y="719"/>
                  </a:lnTo>
                  <a:lnTo>
                    <a:pt x="621" y="698"/>
                  </a:lnTo>
                  <a:lnTo>
                    <a:pt x="628" y="682"/>
                  </a:lnTo>
                  <a:lnTo>
                    <a:pt x="624" y="663"/>
                  </a:lnTo>
                  <a:lnTo>
                    <a:pt x="631" y="652"/>
                  </a:lnTo>
                  <a:lnTo>
                    <a:pt x="624" y="649"/>
                  </a:lnTo>
                  <a:lnTo>
                    <a:pt x="628" y="637"/>
                  </a:lnTo>
                  <a:lnTo>
                    <a:pt x="628" y="626"/>
                  </a:lnTo>
                  <a:lnTo>
                    <a:pt x="624" y="572"/>
                  </a:lnTo>
                  <a:lnTo>
                    <a:pt x="631" y="546"/>
                  </a:lnTo>
                  <a:lnTo>
                    <a:pt x="628" y="539"/>
                  </a:lnTo>
                  <a:lnTo>
                    <a:pt x="624" y="534"/>
                  </a:lnTo>
                  <a:lnTo>
                    <a:pt x="624" y="525"/>
                  </a:lnTo>
                  <a:lnTo>
                    <a:pt x="614" y="506"/>
                  </a:lnTo>
                  <a:lnTo>
                    <a:pt x="603" y="516"/>
                  </a:lnTo>
                  <a:lnTo>
                    <a:pt x="593" y="527"/>
                  </a:lnTo>
                  <a:lnTo>
                    <a:pt x="581" y="534"/>
                  </a:lnTo>
                  <a:lnTo>
                    <a:pt x="565" y="539"/>
                  </a:lnTo>
                  <a:lnTo>
                    <a:pt x="541" y="541"/>
                  </a:lnTo>
                  <a:lnTo>
                    <a:pt x="518" y="544"/>
                  </a:lnTo>
                  <a:lnTo>
                    <a:pt x="504" y="551"/>
                  </a:lnTo>
                  <a:lnTo>
                    <a:pt x="492" y="562"/>
                  </a:lnTo>
                  <a:lnTo>
                    <a:pt x="450" y="572"/>
                  </a:lnTo>
                  <a:lnTo>
                    <a:pt x="433" y="584"/>
                  </a:lnTo>
                  <a:lnTo>
                    <a:pt x="405" y="584"/>
                  </a:lnTo>
                  <a:lnTo>
                    <a:pt x="386" y="593"/>
                  </a:lnTo>
                  <a:lnTo>
                    <a:pt x="363" y="591"/>
                  </a:lnTo>
                  <a:lnTo>
                    <a:pt x="346" y="605"/>
                  </a:lnTo>
                  <a:lnTo>
                    <a:pt x="332" y="598"/>
                  </a:lnTo>
                  <a:lnTo>
                    <a:pt x="320" y="609"/>
                  </a:lnTo>
                  <a:lnTo>
                    <a:pt x="304" y="607"/>
                  </a:lnTo>
                  <a:lnTo>
                    <a:pt x="297" y="607"/>
                  </a:lnTo>
                  <a:lnTo>
                    <a:pt x="292" y="605"/>
                  </a:lnTo>
                  <a:lnTo>
                    <a:pt x="280" y="607"/>
                  </a:lnTo>
                  <a:lnTo>
                    <a:pt x="271" y="614"/>
                  </a:lnTo>
                  <a:lnTo>
                    <a:pt x="259" y="607"/>
                  </a:lnTo>
                  <a:lnTo>
                    <a:pt x="252" y="609"/>
                  </a:lnTo>
                  <a:lnTo>
                    <a:pt x="250" y="612"/>
                  </a:lnTo>
                  <a:lnTo>
                    <a:pt x="243" y="609"/>
                  </a:lnTo>
                  <a:lnTo>
                    <a:pt x="224" y="621"/>
                  </a:lnTo>
                  <a:lnTo>
                    <a:pt x="207" y="607"/>
                  </a:lnTo>
                  <a:lnTo>
                    <a:pt x="193" y="614"/>
                  </a:lnTo>
                  <a:lnTo>
                    <a:pt x="155" y="600"/>
                  </a:lnTo>
                  <a:lnTo>
                    <a:pt x="148" y="607"/>
                  </a:lnTo>
                  <a:lnTo>
                    <a:pt x="134" y="598"/>
                  </a:lnTo>
                  <a:lnTo>
                    <a:pt x="106" y="598"/>
                  </a:lnTo>
                  <a:lnTo>
                    <a:pt x="92" y="586"/>
                  </a:lnTo>
                  <a:lnTo>
                    <a:pt x="66" y="572"/>
                  </a:lnTo>
                  <a:lnTo>
                    <a:pt x="24" y="523"/>
                  </a:lnTo>
                  <a:lnTo>
                    <a:pt x="17" y="485"/>
                  </a:lnTo>
                  <a:lnTo>
                    <a:pt x="5" y="466"/>
                  </a:lnTo>
                  <a:lnTo>
                    <a:pt x="12" y="445"/>
                  </a:lnTo>
                  <a:lnTo>
                    <a:pt x="3" y="433"/>
                  </a:lnTo>
                  <a:lnTo>
                    <a:pt x="10" y="424"/>
                  </a:lnTo>
                  <a:lnTo>
                    <a:pt x="0" y="410"/>
                  </a:lnTo>
                  <a:lnTo>
                    <a:pt x="5" y="405"/>
                  </a:lnTo>
                  <a:lnTo>
                    <a:pt x="19" y="403"/>
                  </a:lnTo>
                  <a:lnTo>
                    <a:pt x="19" y="387"/>
                  </a:lnTo>
                  <a:lnTo>
                    <a:pt x="31" y="365"/>
                  </a:lnTo>
                  <a:lnTo>
                    <a:pt x="33" y="370"/>
                  </a:lnTo>
                  <a:lnTo>
                    <a:pt x="43" y="354"/>
                  </a:lnTo>
                  <a:lnTo>
                    <a:pt x="47" y="337"/>
                  </a:lnTo>
                  <a:lnTo>
                    <a:pt x="45" y="330"/>
                  </a:lnTo>
                  <a:lnTo>
                    <a:pt x="57" y="326"/>
                  </a:lnTo>
                  <a:lnTo>
                    <a:pt x="66" y="319"/>
                  </a:lnTo>
                  <a:lnTo>
                    <a:pt x="71" y="304"/>
                  </a:lnTo>
                  <a:lnTo>
                    <a:pt x="75" y="283"/>
                  </a:lnTo>
                  <a:lnTo>
                    <a:pt x="66" y="302"/>
                  </a:lnTo>
                  <a:lnTo>
                    <a:pt x="73" y="286"/>
                  </a:lnTo>
                  <a:lnTo>
                    <a:pt x="78" y="276"/>
                  </a:lnTo>
                  <a:lnTo>
                    <a:pt x="85" y="269"/>
                  </a:lnTo>
                  <a:lnTo>
                    <a:pt x="92" y="267"/>
                  </a:lnTo>
                  <a:lnTo>
                    <a:pt x="94" y="267"/>
                  </a:lnTo>
                  <a:lnTo>
                    <a:pt x="90" y="276"/>
                  </a:lnTo>
                  <a:lnTo>
                    <a:pt x="97" y="269"/>
                  </a:lnTo>
                  <a:lnTo>
                    <a:pt x="99" y="258"/>
                  </a:lnTo>
                  <a:lnTo>
                    <a:pt x="99" y="255"/>
                  </a:lnTo>
                  <a:lnTo>
                    <a:pt x="113" y="253"/>
                  </a:lnTo>
                  <a:lnTo>
                    <a:pt x="111" y="258"/>
                  </a:lnTo>
                  <a:lnTo>
                    <a:pt x="118" y="255"/>
                  </a:lnTo>
                  <a:lnTo>
                    <a:pt x="120" y="236"/>
                  </a:lnTo>
                  <a:lnTo>
                    <a:pt x="125" y="244"/>
                  </a:lnTo>
                  <a:lnTo>
                    <a:pt x="125" y="232"/>
                  </a:lnTo>
                  <a:lnTo>
                    <a:pt x="139" y="232"/>
                  </a:lnTo>
                  <a:lnTo>
                    <a:pt x="148" y="225"/>
                  </a:lnTo>
                  <a:lnTo>
                    <a:pt x="153" y="218"/>
                  </a:lnTo>
                  <a:lnTo>
                    <a:pt x="160" y="201"/>
                  </a:lnTo>
                  <a:lnTo>
                    <a:pt x="184" y="197"/>
                  </a:lnTo>
                  <a:lnTo>
                    <a:pt x="195" y="185"/>
                  </a:lnTo>
                  <a:lnTo>
                    <a:pt x="203" y="176"/>
                  </a:lnTo>
                  <a:lnTo>
                    <a:pt x="207" y="168"/>
                  </a:lnTo>
                  <a:lnTo>
                    <a:pt x="210" y="164"/>
                  </a:lnTo>
                  <a:lnTo>
                    <a:pt x="226" y="157"/>
                  </a:lnTo>
                  <a:lnTo>
                    <a:pt x="233" y="145"/>
                  </a:lnTo>
                  <a:lnTo>
                    <a:pt x="254" y="143"/>
                  </a:lnTo>
                  <a:lnTo>
                    <a:pt x="273" y="122"/>
                  </a:lnTo>
                  <a:lnTo>
                    <a:pt x="292" y="117"/>
                  </a:lnTo>
                  <a:lnTo>
                    <a:pt x="308" y="108"/>
                  </a:lnTo>
                  <a:lnTo>
                    <a:pt x="313" y="103"/>
                  </a:lnTo>
                  <a:lnTo>
                    <a:pt x="315" y="105"/>
                  </a:lnTo>
                  <a:lnTo>
                    <a:pt x="325" y="96"/>
                  </a:lnTo>
                  <a:lnTo>
                    <a:pt x="323" y="93"/>
                  </a:lnTo>
                  <a:lnTo>
                    <a:pt x="332" y="89"/>
                  </a:lnTo>
                  <a:lnTo>
                    <a:pt x="337" y="86"/>
                  </a:lnTo>
                  <a:lnTo>
                    <a:pt x="339" y="86"/>
                  </a:lnTo>
                  <a:lnTo>
                    <a:pt x="346" y="89"/>
                  </a:lnTo>
                  <a:lnTo>
                    <a:pt x="351" y="79"/>
                  </a:lnTo>
                  <a:lnTo>
                    <a:pt x="358" y="72"/>
                  </a:lnTo>
                  <a:lnTo>
                    <a:pt x="363" y="68"/>
                  </a:lnTo>
                  <a:lnTo>
                    <a:pt x="370" y="65"/>
                  </a:lnTo>
                  <a:lnTo>
                    <a:pt x="395" y="65"/>
                  </a:lnTo>
                  <a:lnTo>
                    <a:pt x="400" y="65"/>
                  </a:lnTo>
                  <a:lnTo>
                    <a:pt x="407" y="61"/>
                  </a:lnTo>
                  <a:lnTo>
                    <a:pt x="414" y="54"/>
                  </a:lnTo>
                  <a:lnTo>
                    <a:pt x="421" y="44"/>
                  </a:lnTo>
                  <a:lnTo>
                    <a:pt x="433" y="47"/>
                  </a:lnTo>
                  <a:lnTo>
                    <a:pt x="450" y="35"/>
                  </a:lnTo>
                  <a:lnTo>
                    <a:pt x="459" y="37"/>
                  </a:lnTo>
                  <a:lnTo>
                    <a:pt x="468" y="30"/>
                  </a:lnTo>
                  <a:lnTo>
                    <a:pt x="480" y="28"/>
                  </a:lnTo>
                  <a:lnTo>
                    <a:pt x="490" y="23"/>
                  </a:lnTo>
                  <a:lnTo>
                    <a:pt x="494" y="18"/>
                  </a:lnTo>
                  <a:lnTo>
                    <a:pt x="501" y="16"/>
                  </a:lnTo>
                  <a:lnTo>
                    <a:pt x="506" y="16"/>
                  </a:lnTo>
                  <a:lnTo>
                    <a:pt x="532" y="16"/>
                  </a:lnTo>
                  <a:lnTo>
                    <a:pt x="537" y="7"/>
                  </a:lnTo>
                  <a:lnTo>
                    <a:pt x="551" y="9"/>
                  </a:lnTo>
                  <a:lnTo>
                    <a:pt x="574" y="4"/>
                  </a:lnTo>
                  <a:lnTo>
                    <a:pt x="577" y="0"/>
                  </a:lnTo>
                  <a:lnTo>
                    <a:pt x="596" y="9"/>
                  </a:lnTo>
                  <a:lnTo>
                    <a:pt x="614" y="9"/>
                  </a:lnTo>
                  <a:lnTo>
                    <a:pt x="633" y="28"/>
                  </a:lnTo>
                  <a:lnTo>
                    <a:pt x="647" y="33"/>
                  </a:lnTo>
                  <a:lnTo>
                    <a:pt x="664" y="42"/>
                  </a:lnTo>
                  <a:lnTo>
                    <a:pt x="659" y="56"/>
                  </a:lnTo>
                  <a:lnTo>
                    <a:pt x="650" y="65"/>
                  </a:lnTo>
                  <a:lnTo>
                    <a:pt x="638" y="75"/>
                  </a:lnTo>
                  <a:lnTo>
                    <a:pt x="621" y="79"/>
                  </a:lnTo>
                  <a:lnTo>
                    <a:pt x="586" y="58"/>
                  </a:lnTo>
                  <a:lnTo>
                    <a:pt x="574" y="63"/>
                  </a:lnTo>
                  <a:lnTo>
                    <a:pt x="556" y="54"/>
                  </a:lnTo>
                  <a:lnTo>
                    <a:pt x="541" y="63"/>
                  </a:lnTo>
                  <a:lnTo>
                    <a:pt x="523" y="56"/>
                  </a:lnTo>
                  <a:lnTo>
                    <a:pt x="487" y="77"/>
                  </a:lnTo>
                  <a:lnTo>
                    <a:pt x="473" y="68"/>
                  </a:lnTo>
                  <a:lnTo>
                    <a:pt x="457" y="72"/>
                  </a:lnTo>
                  <a:lnTo>
                    <a:pt x="445" y="77"/>
                  </a:lnTo>
                  <a:lnTo>
                    <a:pt x="436" y="79"/>
                  </a:lnTo>
                  <a:lnTo>
                    <a:pt x="431" y="82"/>
                  </a:lnTo>
                  <a:lnTo>
                    <a:pt x="421" y="93"/>
                  </a:lnTo>
                  <a:lnTo>
                    <a:pt x="407" y="105"/>
                  </a:lnTo>
                  <a:lnTo>
                    <a:pt x="395" y="108"/>
                  </a:lnTo>
                  <a:lnTo>
                    <a:pt x="384" y="105"/>
                  </a:lnTo>
                  <a:lnTo>
                    <a:pt x="348" y="126"/>
                  </a:lnTo>
                  <a:lnTo>
                    <a:pt x="320" y="143"/>
                  </a:lnTo>
                  <a:lnTo>
                    <a:pt x="301" y="150"/>
                  </a:lnTo>
                  <a:lnTo>
                    <a:pt x="292" y="152"/>
                  </a:lnTo>
                  <a:lnTo>
                    <a:pt x="287" y="164"/>
                  </a:lnTo>
                  <a:lnTo>
                    <a:pt x="278" y="164"/>
                  </a:lnTo>
                  <a:lnTo>
                    <a:pt x="266" y="183"/>
                  </a:lnTo>
                  <a:lnTo>
                    <a:pt x="252" y="185"/>
                  </a:lnTo>
                  <a:lnTo>
                    <a:pt x="233" y="204"/>
                  </a:lnTo>
                  <a:lnTo>
                    <a:pt x="212" y="218"/>
                  </a:lnTo>
                  <a:lnTo>
                    <a:pt x="203" y="222"/>
                  </a:lnTo>
                  <a:lnTo>
                    <a:pt x="193" y="227"/>
                  </a:lnTo>
                  <a:lnTo>
                    <a:pt x="188" y="229"/>
                  </a:lnTo>
                  <a:lnTo>
                    <a:pt x="184" y="232"/>
                  </a:lnTo>
                  <a:lnTo>
                    <a:pt x="155" y="265"/>
                  </a:lnTo>
                  <a:lnTo>
                    <a:pt x="137" y="281"/>
                  </a:lnTo>
                  <a:lnTo>
                    <a:pt x="118" y="309"/>
                  </a:lnTo>
                  <a:lnTo>
                    <a:pt x="80" y="342"/>
                  </a:lnTo>
                  <a:lnTo>
                    <a:pt x="80" y="370"/>
                  </a:lnTo>
                  <a:lnTo>
                    <a:pt x="75" y="377"/>
                  </a:lnTo>
                  <a:lnTo>
                    <a:pt x="54" y="436"/>
                  </a:lnTo>
                  <a:lnTo>
                    <a:pt x="54" y="459"/>
                  </a:lnTo>
                  <a:lnTo>
                    <a:pt x="57" y="473"/>
                  </a:lnTo>
                  <a:lnTo>
                    <a:pt x="66" y="485"/>
                  </a:lnTo>
                  <a:lnTo>
                    <a:pt x="73" y="497"/>
                  </a:lnTo>
                  <a:lnTo>
                    <a:pt x="75" y="508"/>
                  </a:lnTo>
                  <a:lnTo>
                    <a:pt x="75" y="516"/>
                  </a:lnTo>
                  <a:lnTo>
                    <a:pt x="90" y="532"/>
                  </a:lnTo>
                  <a:lnTo>
                    <a:pt x="120" y="551"/>
                  </a:lnTo>
                  <a:lnTo>
                    <a:pt x="153" y="562"/>
                  </a:lnTo>
                  <a:lnTo>
                    <a:pt x="193" y="560"/>
                  </a:lnTo>
                  <a:lnTo>
                    <a:pt x="238" y="569"/>
                  </a:lnTo>
                  <a:lnTo>
                    <a:pt x="245" y="569"/>
                  </a:lnTo>
                  <a:lnTo>
                    <a:pt x="254" y="572"/>
                  </a:lnTo>
                  <a:lnTo>
                    <a:pt x="323" y="565"/>
                  </a:lnTo>
                  <a:lnTo>
                    <a:pt x="339" y="560"/>
                  </a:lnTo>
                  <a:lnTo>
                    <a:pt x="358" y="555"/>
                  </a:lnTo>
                  <a:lnTo>
                    <a:pt x="379" y="553"/>
                  </a:lnTo>
                  <a:lnTo>
                    <a:pt x="405" y="551"/>
                  </a:lnTo>
                  <a:lnTo>
                    <a:pt x="403" y="546"/>
                  </a:lnTo>
                  <a:lnTo>
                    <a:pt x="459" y="539"/>
                  </a:lnTo>
                  <a:lnTo>
                    <a:pt x="459" y="537"/>
                  </a:lnTo>
                  <a:lnTo>
                    <a:pt x="523" y="518"/>
                  </a:lnTo>
                  <a:lnTo>
                    <a:pt x="530" y="513"/>
                  </a:lnTo>
                  <a:lnTo>
                    <a:pt x="539" y="508"/>
                  </a:lnTo>
                  <a:lnTo>
                    <a:pt x="551" y="504"/>
                  </a:lnTo>
                  <a:lnTo>
                    <a:pt x="567" y="501"/>
                  </a:lnTo>
                  <a:lnTo>
                    <a:pt x="596" y="499"/>
                  </a:lnTo>
                  <a:lnTo>
                    <a:pt x="614" y="494"/>
                  </a:lnTo>
                  <a:lnTo>
                    <a:pt x="612" y="485"/>
                  </a:lnTo>
                  <a:lnTo>
                    <a:pt x="619" y="485"/>
                  </a:lnTo>
                  <a:lnTo>
                    <a:pt x="619" y="480"/>
                  </a:lnTo>
                  <a:lnTo>
                    <a:pt x="636" y="473"/>
                  </a:lnTo>
                  <a:lnTo>
                    <a:pt x="631" y="462"/>
                  </a:lnTo>
                  <a:lnTo>
                    <a:pt x="645" y="445"/>
                  </a:lnTo>
                  <a:lnTo>
                    <a:pt x="645" y="422"/>
                  </a:lnTo>
                  <a:lnTo>
                    <a:pt x="638" y="419"/>
                  </a:lnTo>
                  <a:lnTo>
                    <a:pt x="636" y="415"/>
                  </a:lnTo>
                  <a:lnTo>
                    <a:pt x="640" y="396"/>
                  </a:lnTo>
                  <a:lnTo>
                    <a:pt x="636" y="372"/>
                  </a:lnTo>
                  <a:lnTo>
                    <a:pt x="671" y="370"/>
                  </a:lnTo>
                  <a:lnTo>
                    <a:pt x="683" y="382"/>
                  </a:lnTo>
                  <a:lnTo>
                    <a:pt x="692" y="382"/>
                  </a:lnTo>
                  <a:lnTo>
                    <a:pt x="711" y="405"/>
                  </a:lnTo>
                  <a:lnTo>
                    <a:pt x="725" y="408"/>
                  </a:lnTo>
                  <a:close/>
                </a:path>
              </a:pathLst>
            </a:custGeom>
            <a:solidFill>
              <a:srgbClr val="FF3300"/>
            </a:solidFill>
            <a:ln w="76200" cmpd="sng">
              <a:solidFill>
                <a:srgbClr val="FF3300"/>
              </a:solidFill>
              <a:prstDash val="solid"/>
              <a:round/>
              <a:headEnd/>
              <a:tailEnd/>
            </a:ln>
            <a:effectLst>
              <a:outerShdw dist="35921" dir="2700000" algn="ctr" rotWithShape="0">
                <a:schemeClr val="tx1"/>
              </a:outerShdw>
            </a:effec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4347" name="Freeform 9">
              <a:extLst>
                <a:ext uri="{FF2B5EF4-FFF2-40B4-BE49-F238E27FC236}">
                  <a16:creationId xmlns:a16="http://schemas.microsoft.com/office/drawing/2014/main" xmlns="" id="{EC7D1583-556B-448D-8B07-A64207553499}"/>
                </a:ext>
              </a:extLst>
            </p:cNvPr>
            <p:cNvSpPr>
              <a:spLocks/>
            </p:cNvSpPr>
            <p:nvPr/>
          </p:nvSpPr>
          <p:spPr bwMode="auto">
            <a:xfrm>
              <a:off x="2402" y="1225"/>
              <a:ext cx="550" cy="528"/>
            </a:xfrm>
            <a:custGeom>
              <a:avLst/>
              <a:gdLst>
                <a:gd name="T0" fmla="*/ 550 w 550"/>
                <a:gd name="T1" fmla="*/ 467 h 528"/>
                <a:gd name="T2" fmla="*/ 524 w 550"/>
                <a:gd name="T3" fmla="*/ 499 h 528"/>
                <a:gd name="T4" fmla="*/ 480 w 550"/>
                <a:gd name="T5" fmla="*/ 523 h 528"/>
                <a:gd name="T6" fmla="*/ 442 w 550"/>
                <a:gd name="T7" fmla="*/ 525 h 528"/>
                <a:gd name="T8" fmla="*/ 374 w 550"/>
                <a:gd name="T9" fmla="*/ 476 h 528"/>
                <a:gd name="T10" fmla="*/ 353 w 550"/>
                <a:gd name="T11" fmla="*/ 401 h 528"/>
                <a:gd name="T12" fmla="*/ 353 w 550"/>
                <a:gd name="T13" fmla="*/ 326 h 528"/>
                <a:gd name="T14" fmla="*/ 336 w 550"/>
                <a:gd name="T15" fmla="*/ 249 h 528"/>
                <a:gd name="T16" fmla="*/ 305 w 550"/>
                <a:gd name="T17" fmla="*/ 284 h 528"/>
                <a:gd name="T18" fmla="*/ 268 w 550"/>
                <a:gd name="T19" fmla="*/ 321 h 528"/>
                <a:gd name="T20" fmla="*/ 230 w 550"/>
                <a:gd name="T21" fmla="*/ 375 h 528"/>
                <a:gd name="T22" fmla="*/ 176 w 550"/>
                <a:gd name="T23" fmla="*/ 434 h 528"/>
                <a:gd name="T24" fmla="*/ 94 w 550"/>
                <a:gd name="T25" fmla="*/ 509 h 528"/>
                <a:gd name="T26" fmla="*/ 40 w 550"/>
                <a:gd name="T27" fmla="*/ 509 h 528"/>
                <a:gd name="T28" fmla="*/ 28 w 550"/>
                <a:gd name="T29" fmla="*/ 483 h 528"/>
                <a:gd name="T30" fmla="*/ 11 w 550"/>
                <a:gd name="T31" fmla="*/ 445 h 528"/>
                <a:gd name="T32" fmla="*/ 0 w 550"/>
                <a:gd name="T33" fmla="*/ 382 h 528"/>
                <a:gd name="T34" fmla="*/ 4 w 550"/>
                <a:gd name="T35" fmla="*/ 342 h 528"/>
                <a:gd name="T36" fmla="*/ 9 w 550"/>
                <a:gd name="T37" fmla="*/ 293 h 528"/>
                <a:gd name="T38" fmla="*/ 11 w 550"/>
                <a:gd name="T39" fmla="*/ 256 h 528"/>
                <a:gd name="T40" fmla="*/ 7 w 550"/>
                <a:gd name="T41" fmla="*/ 183 h 528"/>
                <a:gd name="T42" fmla="*/ 11 w 550"/>
                <a:gd name="T43" fmla="*/ 12 h 528"/>
                <a:gd name="T44" fmla="*/ 47 w 550"/>
                <a:gd name="T45" fmla="*/ 7 h 528"/>
                <a:gd name="T46" fmla="*/ 51 w 550"/>
                <a:gd name="T47" fmla="*/ 150 h 528"/>
                <a:gd name="T48" fmla="*/ 42 w 550"/>
                <a:gd name="T49" fmla="*/ 220 h 528"/>
                <a:gd name="T50" fmla="*/ 42 w 550"/>
                <a:gd name="T51" fmla="*/ 237 h 528"/>
                <a:gd name="T52" fmla="*/ 40 w 550"/>
                <a:gd name="T53" fmla="*/ 288 h 528"/>
                <a:gd name="T54" fmla="*/ 47 w 550"/>
                <a:gd name="T55" fmla="*/ 359 h 528"/>
                <a:gd name="T56" fmla="*/ 44 w 550"/>
                <a:gd name="T57" fmla="*/ 424 h 528"/>
                <a:gd name="T58" fmla="*/ 87 w 550"/>
                <a:gd name="T59" fmla="*/ 462 h 528"/>
                <a:gd name="T60" fmla="*/ 117 w 550"/>
                <a:gd name="T61" fmla="*/ 431 h 528"/>
                <a:gd name="T62" fmla="*/ 155 w 550"/>
                <a:gd name="T63" fmla="*/ 406 h 528"/>
                <a:gd name="T64" fmla="*/ 207 w 550"/>
                <a:gd name="T65" fmla="*/ 359 h 528"/>
                <a:gd name="T66" fmla="*/ 235 w 550"/>
                <a:gd name="T67" fmla="*/ 309 h 528"/>
                <a:gd name="T68" fmla="*/ 268 w 550"/>
                <a:gd name="T69" fmla="*/ 279 h 528"/>
                <a:gd name="T70" fmla="*/ 301 w 550"/>
                <a:gd name="T71" fmla="*/ 241 h 528"/>
                <a:gd name="T72" fmla="*/ 348 w 550"/>
                <a:gd name="T73" fmla="*/ 192 h 528"/>
                <a:gd name="T74" fmla="*/ 360 w 550"/>
                <a:gd name="T75" fmla="*/ 159 h 528"/>
                <a:gd name="T76" fmla="*/ 390 w 550"/>
                <a:gd name="T77" fmla="*/ 77 h 528"/>
                <a:gd name="T78" fmla="*/ 400 w 550"/>
                <a:gd name="T79" fmla="*/ 56 h 528"/>
                <a:gd name="T80" fmla="*/ 437 w 550"/>
                <a:gd name="T81" fmla="*/ 9 h 528"/>
                <a:gd name="T82" fmla="*/ 421 w 550"/>
                <a:gd name="T83" fmla="*/ 115 h 528"/>
                <a:gd name="T84" fmla="*/ 385 w 550"/>
                <a:gd name="T85" fmla="*/ 220 h 528"/>
                <a:gd name="T86" fmla="*/ 378 w 550"/>
                <a:gd name="T87" fmla="*/ 377 h 528"/>
                <a:gd name="T88" fmla="*/ 383 w 550"/>
                <a:gd name="T89" fmla="*/ 413 h 528"/>
                <a:gd name="T90" fmla="*/ 402 w 550"/>
                <a:gd name="T91" fmla="*/ 453 h 528"/>
                <a:gd name="T92" fmla="*/ 465 w 550"/>
                <a:gd name="T93" fmla="*/ 481 h 528"/>
                <a:gd name="T94" fmla="*/ 520 w 550"/>
                <a:gd name="T95" fmla="*/ 460 h 5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50" h="528">
                  <a:moveTo>
                    <a:pt x="520" y="460"/>
                  </a:moveTo>
                  <a:lnTo>
                    <a:pt x="538" y="457"/>
                  </a:lnTo>
                  <a:lnTo>
                    <a:pt x="548" y="460"/>
                  </a:lnTo>
                  <a:lnTo>
                    <a:pt x="550" y="467"/>
                  </a:lnTo>
                  <a:lnTo>
                    <a:pt x="548" y="478"/>
                  </a:lnTo>
                  <a:lnTo>
                    <a:pt x="538" y="488"/>
                  </a:lnTo>
                  <a:lnTo>
                    <a:pt x="529" y="492"/>
                  </a:lnTo>
                  <a:lnTo>
                    <a:pt x="524" y="499"/>
                  </a:lnTo>
                  <a:lnTo>
                    <a:pt x="517" y="504"/>
                  </a:lnTo>
                  <a:lnTo>
                    <a:pt x="503" y="513"/>
                  </a:lnTo>
                  <a:lnTo>
                    <a:pt x="484" y="518"/>
                  </a:lnTo>
                  <a:lnTo>
                    <a:pt x="480" y="523"/>
                  </a:lnTo>
                  <a:lnTo>
                    <a:pt x="473" y="525"/>
                  </a:lnTo>
                  <a:lnTo>
                    <a:pt x="461" y="525"/>
                  </a:lnTo>
                  <a:lnTo>
                    <a:pt x="447" y="528"/>
                  </a:lnTo>
                  <a:lnTo>
                    <a:pt x="442" y="525"/>
                  </a:lnTo>
                  <a:lnTo>
                    <a:pt x="430" y="521"/>
                  </a:lnTo>
                  <a:lnTo>
                    <a:pt x="418" y="516"/>
                  </a:lnTo>
                  <a:lnTo>
                    <a:pt x="411" y="513"/>
                  </a:lnTo>
                  <a:lnTo>
                    <a:pt x="374" y="476"/>
                  </a:lnTo>
                  <a:lnTo>
                    <a:pt x="367" y="436"/>
                  </a:lnTo>
                  <a:lnTo>
                    <a:pt x="355" y="424"/>
                  </a:lnTo>
                  <a:lnTo>
                    <a:pt x="355" y="417"/>
                  </a:lnTo>
                  <a:lnTo>
                    <a:pt x="353" y="401"/>
                  </a:lnTo>
                  <a:lnTo>
                    <a:pt x="345" y="385"/>
                  </a:lnTo>
                  <a:lnTo>
                    <a:pt x="348" y="354"/>
                  </a:lnTo>
                  <a:lnTo>
                    <a:pt x="350" y="335"/>
                  </a:lnTo>
                  <a:lnTo>
                    <a:pt x="353" y="326"/>
                  </a:lnTo>
                  <a:lnTo>
                    <a:pt x="350" y="312"/>
                  </a:lnTo>
                  <a:lnTo>
                    <a:pt x="345" y="298"/>
                  </a:lnTo>
                  <a:lnTo>
                    <a:pt x="348" y="239"/>
                  </a:lnTo>
                  <a:lnTo>
                    <a:pt x="336" y="249"/>
                  </a:lnTo>
                  <a:lnTo>
                    <a:pt x="327" y="263"/>
                  </a:lnTo>
                  <a:lnTo>
                    <a:pt x="317" y="270"/>
                  </a:lnTo>
                  <a:lnTo>
                    <a:pt x="310" y="274"/>
                  </a:lnTo>
                  <a:lnTo>
                    <a:pt x="305" y="284"/>
                  </a:lnTo>
                  <a:lnTo>
                    <a:pt x="296" y="286"/>
                  </a:lnTo>
                  <a:lnTo>
                    <a:pt x="284" y="300"/>
                  </a:lnTo>
                  <a:lnTo>
                    <a:pt x="282" y="312"/>
                  </a:lnTo>
                  <a:lnTo>
                    <a:pt x="268" y="321"/>
                  </a:lnTo>
                  <a:lnTo>
                    <a:pt x="261" y="335"/>
                  </a:lnTo>
                  <a:lnTo>
                    <a:pt x="254" y="349"/>
                  </a:lnTo>
                  <a:lnTo>
                    <a:pt x="242" y="363"/>
                  </a:lnTo>
                  <a:lnTo>
                    <a:pt x="230" y="375"/>
                  </a:lnTo>
                  <a:lnTo>
                    <a:pt x="223" y="382"/>
                  </a:lnTo>
                  <a:lnTo>
                    <a:pt x="211" y="389"/>
                  </a:lnTo>
                  <a:lnTo>
                    <a:pt x="178" y="434"/>
                  </a:lnTo>
                  <a:lnTo>
                    <a:pt x="176" y="434"/>
                  </a:lnTo>
                  <a:lnTo>
                    <a:pt x="148" y="469"/>
                  </a:lnTo>
                  <a:lnTo>
                    <a:pt x="127" y="483"/>
                  </a:lnTo>
                  <a:lnTo>
                    <a:pt x="117" y="499"/>
                  </a:lnTo>
                  <a:lnTo>
                    <a:pt x="94" y="509"/>
                  </a:lnTo>
                  <a:lnTo>
                    <a:pt x="70" y="521"/>
                  </a:lnTo>
                  <a:lnTo>
                    <a:pt x="51" y="509"/>
                  </a:lnTo>
                  <a:lnTo>
                    <a:pt x="44" y="511"/>
                  </a:lnTo>
                  <a:lnTo>
                    <a:pt x="40" y="509"/>
                  </a:lnTo>
                  <a:lnTo>
                    <a:pt x="37" y="504"/>
                  </a:lnTo>
                  <a:lnTo>
                    <a:pt x="37" y="495"/>
                  </a:lnTo>
                  <a:lnTo>
                    <a:pt x="25" y="488"/>
                  </a:lnTo>
                  <a:lnTo>
                    <a:pt x="28" y="483"/>
                  </a:lnTo>
                  <a:lnTo>
                    <a:pt x="30" y="476"/>
                  </a:lnTo>
                  <a:lnTo>
                    <a:pt x="14" y="460"/>
                  </a:lnTo>
                  <a:lnTo>
                    <a:pt x="23" y="445"/>
                  </a:lnTo>
                  <a:lnTo>
                    <a:pt x="11" y="445"/>
                  </a:lnTo>
                  <a:lnTo>
                    <a:pt x="2" y="422"/>
                  </a:lnTo>
                  <a:lnTo>
                    <a:pt x="11" y="413"/>
                  </a:lnTo>
                  <a:lnTo>
                    <a:pt x="0" y="396"/>
                  </a:lnTo>
                  <a:lnTo>
                    <a:pt x="0" y="382"/>
                  </a:lnTo>
                  <a:lnTo>
                    <a:pt x="2" y="373"/>
                  </a:lnTo>
                  <a:lnTo>
                    <a:pt x="2" y="366"/>
                  </a:lnTo>
                  <a:lnTo>
                    <a:pt x="4" y="363"/>
                  </a:lnTo>
                  <a:lnTo>
                    <a:pt x="4" y="342"/>
                  </a:lnTo>
                  <a:lnTo>
                    <a:pt x="7" y="328"/>
                  </a:lnTo>
                  <a:lnTo>
                    <a:pt x="11" y="314"/>
                  </a:lnTo>
                  <a:lnTo>
                    <a:pt x="2" y="307"/>
                  </a:lnTo>
                  <a:lnTo>
                    <a:pt x="9" y="293"/>
                  </a:lnTo>
                  <a:lnTo>
                    <a:pt x="11" y="281"/>
                  </a:lnTo>
                  <a:lnTo>
                    <a:pt x="9" y="274"/>
                  </a:lnTo>
                  <a:lnTo>
                    <a:pt x="7" y="263"/>
                  </a:lnTo>
                  <a:lnTo>
                    <a:pt x="11" y="256"/>
                  </a:lnTo>
                  <a:lnTo>
                    <a:pt x="11" y="241"/>
                  </a:lnTo>
                  <a:lnTo>
                    <a:pt x="11" y="234"/>
                  </a:lnTo>
                  <a:lnTo>
                    <a:pt x="11" y="225"/>
                  </a:lnTo>
                  <a:lnTo>
                    <a:pt x="7" y="183"/>
                  </a:lnTo>
                  <a:lnTo>
                    <a:pt x="21" y="91"/>
                  </a:lnTo>
                  <a:lnTo>
                    <a:pt x="14" y="42"/>
                  </a:lnTo>
                  <a:lnTo>
                    <a:pt x="9" y="21"/>
                  </a:lnTo>
                  <a:lnTo>
                    <a:pt x="11" y="12"/>
                  </a:lnTo>
                  <a:lnTo>
                    <a:pt x="14" y="7"/>
                  </a:lnTo>
                  <a:lnTo>
                    <a:pt x="21" y="2"/>
                  </a:lnTo>
                  <a:lnTo>
                    <a:pt x="30" y="0"/>
                  </a:lnTo>
                  <a:lnTo>
                    <a:pt x="47" y="7"/>
                  </a:lnTo>
                  <a:lnTo>
                    <a:pt x="56" y="16"/>
                  </a:lnTo>
                  <a:lnTo>
                    <a:pt x="51" y="45"/>
                  </a:lnTo>
                  <a:lnTo>
                    <a:pt x="49" y="108"/>
                  </a:lnTo>
                  <a:lnTo>
                    <a:pt x="51" y="150"/>
                  </a:lnTo>
                  <a:lnTo>
                    <a:pt x="42" y="171"/>
                  </a:lnTo>
                  <a:lnTo>
                    <a:pt x="47" y="183"/>
                  </a:lnTo>
                  <a:lnTo>
                    <a:pt x="42" y="202"/>
                  </a:lnTo>
                  <a:lnTo>
                    <a:pt x="42" y="220"/>
                  </a:lnTo>
                  <a:lnTo>
                    <a:pt x="40" y="223"/>
                  </a:lnTo>
                  <a:lnTo>
                    <a:pt x="40" y="227"/>
                  </a:lnTo>
                  <a:lnTo>
                    <a:pt x="40" y="232"/>
                  </a:lnTo>
                  <a:lnTo>
                    <a:pt x="42" y="237"/>
                  </a:lnTo>
                  <a:lnTo>
                    <a:pt x="37" y="251"/>
                  </a:lnTo>
                  <a:lnTo>
                    <a:pt x="44" y="263"/>
                  </a:lnTo>
                  <a:lnTo>
                    <a:pt x="33" y="277"/>
                  </a:lnTo>
                  <a:lnTo>
                    <a:pt x="40" y="288"/>
                  </a:lnTo>
                  <a:lnTo>
                    <a:pt x="37" y="305"/>
                  </a:lnTo>
                  <a:lnTo>
                    <a:pt x="40" y="326"/>
                  </a:lnTo>
                  <a:lnTo>
                    <a:pt x="40" y="352"/>
                  </a:lnTo>
                  <a:lnTo>
                    <a:pt x="47" y="359"/>
                  </a:lnTo>
                  <a:lnTo>
                    <a:pt x="42" y="389"/>
                  </a:lnTo>
                  <a:lnTo>
                    <a:pt x="42" y="399"/>
                  </a:lnTo>
                  <a:lnTo>
                    <a:pt x="49" y="410"/>
                  </a:lnTo>
                  <a:lnTo>
                    <a:pt x="44" y="424"/>
                  </a:lnTo>
                  <a:lnTo>
                    <a:pt x="51" y="441"/>
                  </a:lnTo>
                  <a:lnTo>
                    <a:pt x="61" y="453"/>
                  </a:lnTo>
                  <a:lnTo>
                    <a:pt x="75" y="467"/>
                  </a:lnTo>
                  <a:lnTo>
                    <a:pt x="87" y="462"/>
                  </a:lnTo>
                  <a:lnTo>
                    <a:pt x="96" y="455"/>
                  </a:lnTo>
                  <a:lnTo>
                    <a:pt x="108" y="443"/>
                  </a:lnTo>
                  <a:lnTo>
                    <a:pt x="122" y="431"/>
                  </a:lnTo>
                  <a:lnTo>
                    <a:pt x="117" y="431"/>
                  </a:lnTo>
                  <a:lnTo>
                    <a:pt x="131" y="422"/>
                  </a:lnTo>
                  <a:lnTo>
                    <a:pt x="136" y="410"/>
                  </a:lnTo>
                  <a:lnTo>
                    <a:pt x="148" y="408"/>
                  </a:lnTo>
                  <a:lnTo>
                    <a:pt x="155" y="406"/>
                  </a:lnTo>
                  <a:lnTo>
                    <a:pt x="157" y="389"/>
                  </a:lnTo>
                  <a:lnTo>
                    <a:pt x="169" y="385"/>
                  </a:lnTo>
                  <a:lnTo>
                    <a:pt x="183" y="368"/>
                  </a:lnTo>
                  <a:lnTo>
                    <a:pt x="207" y="359"/>
                  </a:lnTo>
                  <a:lnTo>
                    <a:pt x="207" y="347"/>
                  </a:lnTo>
                  <a:lnTo>
                    <a:pt x="228" y="328"/>
                  </a:lnTo>
                  <a:lnTo>
                    <a:pt x="230" y="317"/>
                  </a:lnTo>
                  <a:lnTo>
                    <a:pt x="235" y="309"/>
                  </a:lnTo>
                  <a:lnTo>
                    <a:pt x="244" y="305"/>
                  </a:lnTo>
                  <a:lnTo>
                    <a:pt x="254" y="302"/>
                  </a:lnTo>
                  <a:lnTo>
                    <a:pt x="258" y="284"/>
                  </a:lnTo>
                  <a:lnTo>
                    <a:pt x="268" y="279"/>
                  </a:lnTo>
                  <a:lnTo>
                    <a:pt x="284" y="256"/>
                  </a:lnTo>
                  <a:lnTo>
                    <a:pt x="289" y="256"/>
                  </a:lnTo>
                  <a:lnTo>
                    <a:pt x="289" y="249"/>
                  </a:lnTo>
                  <a:lnTo>
                    <a:pt x="301" y="241"/>
                  </a:lnTo>
                  <a:lnTo>
                    <a:pt x="308" y="223"/>
                  </a:lnTo>
                  <a:lnTo>
                    <a:pt x="336" y="209"/>
                  </a:lnTo>
                  <a:lnTo>
                    <a:pt x="341" y="195"/>
                  </a:lnTo>
                  <a:lnTo>
                    <a:pt x="348" y="192"/>
                  </a:lnTo>
                  <a:lnTo>
                    <a:pt x="348" y="183"/>
                  </a:lnTo>
                  <a:lnTo>
                    <a:pt x="353" y="183"/>
                  </a:lnTo>
                  <a:lnTo>
                    <a:pt x="355" y="169"/>
                  </a:lnTo>
                  <a:lnTo>
                    <a:pt x="360" y="159"/>
                  </a:lnTo>
                  <a:lnTo>
                    <a:pt x="364" y="152"/>
                  </a:lnTo>
                  <a:lnTo>
                    <a:pt x="374" y="150"/>
                  </a:lnTo>
                  <a:lnTo>
                    <a:pt x="369" y="148"/>
                  </a:lnTo>
                  <a:lnTo>
                    <a:pt x="390" y="77"/>
                  </a:lnTo>
                  <a:lnTo>
                    <a:pt x="397" y="77"/>
                  </a:lnTo>
                  <a:lnTo>
                    <a:pt x="397" y="59"/>
                  </a:lnTo>
                  <a:lnTo>
                    <a:pt x="400" y="56"/>
                  </a:lnTo>
                  <a:lnTo>
                    <a:pt x="404" y="47"/>
                  </a:lnTo>
                  <a:lnTo>
                    <a:pt x="409" y="33"/>
                  </a:lnTo>
                  <a:lnTo>
                    <a:pt x="416" y="12"/>
                  </a:lnTo>
                  <a:lnTo>
                    <a:pt x="437" y="9"/>
                  </a:lnTo>
                  <a:lnTo>
                    <a:pt x="435" y="14"/>
                  </a:lnTo>
                  <a:lnTo>
                    <a:pt x="447" y="40"/>
                  </a:lnTo>
                  <a:lnTo>
                    <a:pt x="437" y="87"/>
                  </a:lnTo>
                  <a:lnTo>
                    <a:pt x="421" y="115"/>
                  </a:lnTo>
                  <a:lnTo>
                    <a:pt x="409" y="162"/>
                  </a:lnTo>
                  <a:lnTo>
                    <a:pt x="395" y="173"/>
                  </a:lnTo>
                  <a:lnTo>
                    <a:pt x="395" y="202"/>
                  </a:lnTo>
                  <a:lnTo>
                    <a:pt x="385" y="220"/>
                  </a:lnTo>
                  <a:lnTo>
                    <a:pt x="388" y="241"/>
                  </a:lnTo>
                  <a:lnTo>
                    <a:pt x="381" y="251"/>
                  </a:lnTo>
                  <a:lnTo>
                    <a:pt x="383" y="307"/>
                  </a:lnTo>
                  <a:lnTo>
                    <a:pt x="378" y="377"/>
                  </a:lnTo>
                  <a:lnTo>
                    <a:pt x="381" y="385"/>
                  </a:lnTo>
                  <a:lnTo>
                    <a:pt x="381" y="394"/>
                  </a:lnTo>
                  <a:lnTo>
                    <a:pt x="383" y="394"/>
                  </a:lnTo>
                  <a:lnTo>
                    <a:pt x="383" y="413"/>
                  </a:lnTo>
                  <a:lnTo>
                    <a:pt x="390" y="427"/>
                  </a:lnTo>
                  <a:lnTo>
                    <a:pt x="397" y="438"/>
                  </a:lnTo>
                  <a:lnTo>
                    <a:pt x="400" y="448"/>
                  </a:lnTo>
                  <a:lnTo>
                    <a:pt x="402" y="453"/>
                  </a:lnTo>
                  <a:lnTo>
                    <a:pt x="418" y="457"/>
                  </a:lnTo>
                  <a:lnTo>
                    <a:pt x="421" y="467"/>
                  </a:lnTo>
                  <a:lnTo>
                    <a:pt x="449" y="483"/>
                  </a:lnTo>
                  <a:lnTo>
                    <a:pt x="465" y="481"/>
                  </a:lnTo>
                  <a:lnTo>
                    <a:pt x="477" y="485"/>
                  </a:lnTo>
                  <a:lnTo>
                    <a:pt x="496" y="476"/>
                  </a:lnTo>
                  <a:lnTo>
                    <a:pt x="505" y="471"/>
                  </a:lnTo>
                  <a:lnTo>
                    <a:pt x="520" y="460"/>
                  </a:lnTo>
                  <a:close/>
                </a:path>
              </a:pathLst>
            </a:custGeom>
            <a:solidFill>
              <a:srgbClr val="FF3300"/>
            </a:solidFill>
            <a:ln w="76200" cmpd="sng">
              <a:solidFill>
                <a:srgbClr val="FF3300"/>
              </a:solidFill>
              <a:prstDash val="solid"/>
              <a:round/>
              <a:headEnd/>
              <a:tailEnd/>
            </a:ln>
            <a:effectLst>
              <a:outerShdw dist="35921" dir="2700000" algn="ctr" rotWithShape="0">
                <a:schemeClr val="tx1"/>
              </a:outerShdw>
            </a:effec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4348" name="Freeform 10">
              <a:extLst>
                <a:ext uri="{FF2B5EF4-FFF2-40B4-BE49-F238E27FC236}">
                  <a16:creationId xmlns:a16="http://schemas.microsoft.com/office/drawing/2014/main" xmlns="" id="{D118B78B-8511-4E49-9CED-0D22ACE15D44}"/>
                </a:ext>
              </a:extLst>
            </p:cNvPr>
            <p:cNvSpPr>
              <a:spLocks noEditPoints="1"/>
            </p:cNvSpPr>
            <p:nvPr/>
          </p:nvSpPr>
          <p:spPr bwMode="auto">
            <a:xfrm>
              <a:off x="3037" y="1154"/>
              <a:ext cx="329" cy="652"/>
            </a:xfrm>
            <a:custGeom>
              <a:avLst/>
              <a:gdLst>
                <a:gd name="T0" fmla="*/ 284 w 329"/>
                <a:gd name="T1" fmla="*/ 516 h 652"/>
                <a:gd name="T2" fmla="*/ 261 w 329"/>
                <a:gd name="T3" fmla="*/ 535 h 652"/>
                <a:gd name="T4" fmla="*/ 242 w 329"/>
                <a:gd name="T5" fmla="*/ 551 h 652"/>
                <a:gd name="T6" fmla="*/ 209 w 329"/>
                <a:gd name="T7" fmla="*/ 577 h 652"/>
                <a:gd name="T8" fmla="*/ 112 w 329"/>
                <a:gd name="T9" fmla="*/ 594 h 652"/>
                <a:gd name="T10" fmla="*/ 51 w 329"/>
                <a:gd name="T11" fmla="*/ 565 h 652"/>
                <a:gd name="T12" fmla="*/ 32 w 329"/>
                <a:gd name="T13" fmla="*/ 521 h 652"/>
                <a:gd name="T14" fmla="*/ 28 w 329"/>
                <a:gd name="T15" fmla="*/ 465 h 652"/>
                <a:gd name="T16" fmla="*/ 37 w 329"/>
                <a:gd name="T17" fmla="*/ 394 h 652"/>
                <a:gd name="T18" fmla="*/ 51 w 329"/>
                <a:gd name="T19" fmla="*/ 338 h 652"/>
                <a:gd name="T20" fmla="*/ 89 w 329"/>
                <a:gd name="T21" fmla="*/ 322 h 652"/>
                <a:gd name="T22" fmla="*/ 162 w 329"/>
                <a:gd name="T23" fmla="*/ 298 h 652"/>
                <a:gd name="T24" fmla="*/ 192 w 329"/>
                <a:gd name="T25" fmla="*/ 284 h 652"/>
                <a:gd name="T26" fmla="*/ 249 w 329"/>
                <a:gd name="T27" fmla="*/ 223 h 652"/>
                <a:gd name="T28" fmla="*/ 287 w 329"/>
                <a:gd name="T29" fmla="*/ 110 h 652"/>
                <a:gd name="T30" fmla="*/ 280 w 329"/>
                <a:gd name="T31" fmla="*/ 54 h 652"/>
                <a:gd name="T32" fmla="*/ 268 w 329"/>
                <a:gd name="T33" fmla="*/ 31 h 652"/>
                <a:gd name="T34" fmla="*/ 244 w 329"/>
                <a:gd name="T35" fmla="*/ 19 h 652"/>
                <a:gd name="T36" fmla="*/ 218 w 329"/>
                <a:gd name="T37" fmla="*/ 7 h 652"/>
                <a:gd name="T38" fmla="*/ 188 w 329"/>
                <a:gd name="T39" fmla="*/ 7 h 652"/>
                <a:gd name="T40" fmla="*/ 169 w 329"/>
                <a:gd name="T41" fmla="*/ 21 h 652"/>
                <a:gd name="T42" fmla="*/ 136 w 329"/>
                <a:gd name="T43" fmla="*/ 50 h 652"/>
                <a:gd name="T44" fmla="*/ 112 w 329"/>
                <a:gd name="T45" fmla="*/ 85 h 652"/>
                <a:gd name="T46" fmla="*/ 82 w 329"/>
                <a:gd name="T47" fmla="*/ 141 h 652"/>
                <a:gd name="T48" fmla="*/ 63 w 329"/>
                <a:gd name="T49" fmla="*/ 195 h 652"/>
                <a:gd name="T50" fmla="*/ 25 w 329"/>
                <a:gd name="T51" fmla="*/ 188 h 652"/>
                <a:gd name="T52" fmla="*/ 25 w 329"/>
                <a:gd name="T53" fmla="*/ 261 h 652"/>
                <a:gd name="T54" fmla="*/ 21 w 329"/>
                <a:gd name="T55" fmla="*/ 312 h 652"/>
                <a:gd name="T56" fmla="*/ 9 w 329"/>
                <a:gd name="T57" fmla="*/ 359 h 652"/>
                <a:gd name="T58" fmla="*/ 2 w 329"/>
                <a:gd name="T59" fmla="*/ 450 h 652"/>
                <a:gd name="T60" fmla="*/ 21 w 329"/>
                <a:gd name="T61" fmla="*/ 575 h 652"/>
                <a:gd name="T62" fmla="*/ 47 w 329"/>
                <a:gd name="T63" fmla="*/ 622 h 652"/>
                <a:gd name="T64" fmla="*/ 89 w 329"/>
                <a:gd name="T65" fmla="*/ 640 h 652"/>
                <a:gd name="T66" fmla="*/ 134 w 329"/>
                <a:gd name="T67" fmla="*/ 652 h 652"/>
                <a:gd name="T68" fmla="*/ 169 w 329"/>
                <a:gd name="T69" fmla="*/ 643 h 652"/>
                <a:gd name="T70" fmla="*/ 209 w 329"/>
                <a:gd name="T71" fmla="*/ 636 h 652"/>
                <a:gd name="T72" fmla="*/ 265 w 329"/>
                <a:gd name="T73" fmla="*/ 586 h 652"/>
                <a:gd name="T74" fmla="*/ 308 w 329"/>
                <a:gd name="T75" fmla="*/ 537 h 652"/>
                <a:gd name="T76" fmla="*/ 324 w 329"/>
                <a:gd name="T77" fmla="*/ 490 h 652"/>
                <a:gd name="T78" fmla="*/ 209 w 329"/>
                <a:gd name="T79" fmla="*/ 202 h 652"/>
                <a:gd name="T80" fmla="*/ 174 w 329"/>
                <a:gd name="T81" fmla="*/ 235 h 652"/>
                <a:gd name="T82" fmla="*/ 138 w 329"/>
                <a:gd name="T83" fmla="*/ 244 h 652"/>
                <a:gd name="T84" fmla="*/ 82 w 329"/>
                <a:gd name="T85" fmla="*/ 261 h 652"/>
                <a:gd name="T86" fmla="*/ 91 w 329"/>
                <a:gd name="T87" fmla="*/ 207 h 652"/>
                <a:gd name="T88" fmla="*/ 105 w 329"/>
                <a:gd name="T89" fmla="*/ 169 h 652"/>
                <a:gd name="T90" fmla="*/ 145 w 329"/>
                <a:gd name="T91" fmla="*/ 108 h 652"/>
                <a:gd name="T92" fmla="*/ 152 w 329"/>
                <a:gd name="T93" fmla="*/ 89 h 652"/>
                <a:gd name="T94" fmla="*/ 164 w 329"/>
                <a:gd name="T95" fmla="*/ 85 h 652"/>
                <a:gd name="T96" fmla="*/ 204 w 329"/>
                <a:gd name="T97" fmla="*/ 59 h 652"/>
                <a:gd name="T98" fmla="*/ 230 w 329"/>
                <a:gd name="T99" fmla="*/ 57 h 652"/>
                <a:gd name="T100" fmla="*/ 261 w 329"/>
                <a:gd name="T101" fmla="*/ 96 h 652"/>
                <a:gd name="T102" fmla="*/ 242 w 329"/>
                <a:gd name="T103" fmla="*/ 153 h 652"/>
                <a:gd name="T104" fmla="*/ 223 w 329"/>
                <a:gd name="T105" fmla="*/ 190 h 6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29" h="652">
                  <a:moveTo>
                    <a:pt x="305" y="483"/>
                  </a:moveTo>
                  <a:lnTo>
                    <a:pt x="301" y="497"/>
                  </a:lnTo>
                  <a:lnTo>
                    <a:pt x="294" y="509"/>
                  </a:lnTo>
                  <a:lnTo>
                    <a:pt x="284" y="516"/>
                  </a:lnTo>
                  <a:lnTo>
                    <a:pt x="275" y="521"/>
                  </a:lnTo>
                  <a:lnTo>
                    <a:pt x="270" y="528"/>
                  </a:lnTo>
                  <a:lnTo>
                    <a:pt x="263" y="530"/>
                  </a:lnTo>
                  <a:lnTo>
                    <a:pt x="261" y="535"/>
                  </a:lnTo>
                  <a:lnTo>
                    <a:pt x="258" y="542"/>
                  </a:lnTo>
                  <a:lnTo>
                    <a:pt x="254" y="544"/>
                  </a:lnTo>
                  <a:lnTo>
                    <a:pt x="249" y="547"/>
                  </a:lnTo>
                  <a:lnTo>
                    <a:pt x="242" y="551"/>
                  </a:lnTo>
                  <a:lnTo>
                    <a:pt x="230" y="556"/>
                  </a:lnTo>
                  <a:lnTo>
                    <a:pt x="230" y="561"/>
                  </a:lnTo>
                  <a:lnTo>
                    <a:pt x="218" y="561"/>
                  </a:lnTo>
                  <a:lnTo>
                    <a:pt x="209" y="577"/>
                  </a:lnTo>
                  <a:lnTo>
                    <a:pt x="200" y="582"/>
                  </a:lnTo>
                  <a:lnTo>
                    <a:pt x="183" y="594"/>
                  </a:lnTo>
                  <a:lnTo>
                    <a:pt x="155" y="598"/>
                  </a:lnTo>
                  <a:lnTo>
                    <a:pt x="112" y="594"/>
                  </a:lnTo>
                  <a:lnTo>
                    <a:pt x="82" y="589"/>
                  </a:lnTo>
                  <a:lnTo>
                    <a:pt x="82" y="582"/>
                  </a:lnTo>
                  <a:lnTo>
                    <a:pt x="65" y="575"/>
                  </a:lnTo>
                  <a:lnTo>
                    <a:pt x="51" y="565"/>
                  </a:lnTo>
                  <a:lnTo>
                    <a:pt x="42" y="554"/>
                  </a:lnTo>
                  <a:lnTo>
                    <a:pt x="40" y="542"/>
                  </a:lnTo>
                  <a:lnTo>
                    <a:pt x="35" y="537"/>
                  </a:lnTo>
                  <a:lnTo>
                    <a:pt x="32" y="521"/>
                  </a:lnTo>
                  <a:lnTo>
                    <a:pt x="30" y="504"/>
                  </a:lnTo>
                  <a:lnTo>
                    <a:pt x="28" y="497"/>
                  </a:lnTo>
                  <a:lnTo>
                    <a:pt x="30" y="479"/>
                  </a:lnTo>
                  <a:lnTo>
                    <a:pt x="28" y="465"/>
                  </a:lnTo>
                  <a:lnTo>
                    <a:pt x="35" y="458"/>
                  </a:lnTo>
                  <a:lnTo>
                    <a:pt x="28" y="411"/>
                  </a:lnTo>
                  <a:lnTo>
                    <a:pt x="35" y="408"/>
                  </a:lnTo>
                  <a:lnTo>
                    <a:pt x="37" y="394"/>
                  </a:lnTo>
                  <a:lnTo>
                    <a:pt x="40" y="375"/>
                  </a:lnTo>
                  <a:lnTo>
                    <a:pt x="49" y="364"/>
                  </a:lnTo>
                  <a:lnTo>
                    <a:pt x="49" y="350"/>
                  </a:lnTo>
                  <a:lnTo>
                    <a:pt x="51" y="338"/>
                  </a:lnTo>
                  <a:lnTo>
                    <a:pt x="58" y="326"/>
                  </a:lnTo>
                  <a:lnTo>
                    <a:pt x="65" y="317"/>
                  </a:lnTo>
                  <a:lnTo>
                    <a:pt x="82" y="319"/>
                  </a:lnTo>
                  <a:lnTo>
                    <a:pt x="89" y="322"/>
                  </a:lnTo>
                  <a:lnTo>
                    <a:pt x="101" y="329"/>
                  </a:lnTo>
                  <a:lnTo>
                    <a:pt x="122" y="317"/>
                  </a:lnTo>
                  <a:lnTo>
                    <a:pt x="136" y="317"/>
                  </a:lnTo>
                  <a:lnTo>
                    <a:pt x="162" y="298"/>
                  </a:lnTo>
                  <a:lnTo>
                    <a:pt x="171" y="300"/>
                  </a:lnTo>
                  <a:lnTo>
                    <a:pt x="176" y="298"/>
                  </a:lnTo>
                  <a:lnTo>
                    <a:pt x="178" y="293"/>
                  </a:lnTo>
                  <a:lnTo>
                    <a:pt x="192" y="284"/>
                  </a:lnTo>
                  <a:lnTo>
                    <a:pt x="209" y="272"/>
                  </a:lnTo>
                  <a:lnTo>
                    <a:pt x="228" y="258"/>
                  </a:lnTo>
                  <a:lnTo>
                    <a:pt x="247" y="242"/>
                  </a:lnTo>
                  <a:lnTo>
                    <a:pt x="249" y="223"/>
                  </a:lnTo>
                  <a:lnTo>
                    <a:pt x="272" y="190"/>
                  </a:lnTo>
                  <a:lnTo>
                    <a:pt x="284" y="153"/>
                  </a:lnTo>
                  <a:lnTo>
                    <a:pt x="291" y="146"/>
                  </a:lnTo>
                  <a:lnTo>
                    <a:pt x="287" y="110"/>
                  </a:lnTo>
                  <a:lnTo>
                    <a:pt x="291" y="96"/>
                  </a:lnTo>
                  <a:lnTo>
                    <a:pt x="289" y="80"/>
                  </a:lnTo>
                  <a:lnTo>
                    <a:pt x="284" y="66"/>
                  </a:lnTo>
                  <a:lnTo>
                    <a:pt x="280" y="54"/>
                  </a:lnTo>
                  <a:lnTo>
                    <a:pt x="270" y="47"/>
                  </a:lnTo>
                  <a:lnTo>
                    <a:pt x="275" y="45"/>
                  </a:lnTo>
                  <a:lnTo>
                    <a:pt x="270" y="40"/>
                  </a:lnTo>
                  <a:lnTo>
                    <a:pt x="268" y="31"/>
                  </a:lnTo>
                  <a:lnTo>
                    <a:pt x="265" y="31"/>
                  </a:lnTo>
                  <a:lnTo>
                    <a:pt x="256" y="31"/>
                  </a:lnTo>
                  <a:lnTo>
                    <a:pt x="249" y="26"/>
                  </a:lnTo>
                  <a:lnTo>
                    <a:pt x="244" y="19"/>
                  </a:lnTo>
                  <a:lnTo>
                    <a:pt x="242" y="10"/>
                  </a:lnTo>
                  <a:lnTo>
                    <a:pt x="235" y="10"/>
                  </a:lnTo>
                  <a:lnTo>
                    <a:pt x="230" y="5"/>
                  </a:lnTo>
                  <a:lnTo>
                    <a:pt x="218" y="7"/>
                  </a:lnTo>
                  <a:lnTo>
                    <a:pt x="214" y="3"/>
                  </a:lnTo>
                  <a:lnTo>
                    <a:pt x="209" y="0"/>
                  </a:lnTo>
                  <a:lnTo>
                    <a:pt x="202" y="3"/>
                  </a:lnTo>
                  <a:lnTo>
                    <a:pt x="188" y="7"/>
                  </a:lnTo>
                  <a:lnTo>
                    <a:pt x="181" y="19"/>
                  </a:lnTo>
                  <a:lnTo>
                    <a:pt x="178" y="21"/>
                  </a:lnTo>
                  <a:lnTo>
                    <a:pt x="171" y="21"/>
                  </a:lnTo>
                  <a:lnTo>
                    <a:pt x="169" y="21"/>
                  </a:lnTo>
                  <a:lnTo>
                    <a:pt x="160" y="33"/>
                  </a:lnTo>
                  <a:lnTo>
                    <a:pt x="150" y="42"/>
                  </a:lnTo>
                  <a:lnTo>
                    <a:pt x="143" y="47"/>
                  </a:lnTo>
                  <a:lnTo>
                    <a:pt x="136" y="50"/>
                  </a:lnTo>
                  <a:lnTo>
                    <a:pt x="129" y="61"/>
                  </a:lnTo>
                  <a:lnTo>
                    <a:pt x="124" y="68"/>
                  </a:lnTo>
                  <a:lnTo>
                    <a:pt x="117" y="73"/>
                  </a:lnTo>
                  <a:lnTo>
                    <a:pt x="112" y="85"/>
                  </a:lnTo>
                  <a:lnTo>
                    <a:pt x="108" y="85"/>
                  </a:lnTo>
                  <a:lnTo>
                    <a:pt x="103" y="99"/>
                  </a:lnTo>
                  <a:lnTo>
                    <a:pt x="96" y="110"/>
                  </a:lnTo>
                  <a:lnTo>
                    <a:pt x="82" y="141"/>
                  </a:lnTo>
                  <a:lnTo>
                    <a:pt x="70" y="169"/>
                  </a:lnTo>
                  <a:lnTo>
                    <a:pt x="63" y="178"/>
                  </a:lnTo>
                  <a:lnTo>
                    <a:pt x="61" y="186"/>
                  </a:lnTo>
                  <a:lnTo>
                    <a:pt x="63" y="195"/>
                  </a:lnTo>
                  <a:lnTo>
                    <a:pt x="49" y="197"/>
                  </a:lnTo>
                  <a:lnTo>
                    <a:pt x="40" y="200"/>
                  </a:lnTo>
                  <a:lnTo>
                    <a:pt x="32" y="197"/>
                  </a:lnTo>
                  <a:lnTo>
                    <a:pt x="25" y="188"/>
                  </a:lnTo>
                  <a:lnTo>
                    <a:pt x="23" y="202"/>
                  </a:lnTo>
                  <a:lnTo>
                    <a:pt x="21" y="216"/>
                  </a:lnTo>
                  <a:lnTo>
                    <a:pt x="28" y="254"/>
                  </a:lnTo>
                  <a:lnTo>
                    <a:pt x="25" y="261"/>
                  </a:lnTo>
                  <a:lnTo>
                    <a:pt x="21" y="272"/>
                  </a:lnTo>
                  <a:lnTo>
                    <a:pt x="30" y="284"/>
                  </a:lnTo>
                  <a:lnTo>
                    <a:pt x="21" y="293"/>
                  </a:lnTo>
                  <a:lnTo>
                    <a:pt x="21" y="312"/>
                  </a:lnTo>
                  <a:lnTo>
                    <a:pt x="23" y="326"/>
                  </a:lnTo>
                  <a:lnTo>
                    <a:pt x="18" y="345"/>
                  </a:lnTo>
                  <a:lnTo>
                    <a:pt x="14" y="354"/>
                  </a:lnTo>
                  <a:lnTo>
                    <a:pt x="9" y="359"/>
                  </a:lnTo>
                  <a:lnTo>
                    <a:pt x="11" y="375"/>
                  </a:lnTo>
                  <a:lnTo>
                    <a:pt x="4" y="399"/>
                  </a:lnTo>
                  <a:lnTo>
                    <a:pt x="4" y="427"/>
                  </a:lnTo>
                  <a:lnTo>
                    <a:pt x="2" y="450"/>
                  </a:lnTo>
                  <a:lnTo>
                    <a:pt x="0" y="495"/>
                  </a:lnTo>
                  <a:lnTo>
                    <a:pt x="11" y="556"/>
                  </a:lnTo>
                  <a:lnTo>
                    <a:pt x="11" y="565"/>
                  </a:lnTo>
                  <a:lnTo>
                    <a:pt x="21" y="575"/>
                  </a:lnTo>
                  <a:lnTo>
                    <a:pt x="23" y="582"/>
                  </a:lnTo>
                  <a:lnTo>
                    <a:pt x="28" y="594"/>
                  </a:lnTo>
                  <a:lnTo>
                    <a:pt x="47" y="605"/>
                  </a:lnTo>
                  <a:lnTo>
                    <a:pt x="47" y="622"/>
                  </a:lnTo>
                  <a:lnTo>
                    <a:pt x="54" y="629"/>
                  </a:lnTo>
                  <a:lnTo>
                    <a:pt x="63" y="636"/>
                  </a:lnTo>
                  <a:lnTo>
                    <a:pt x="75" y="638"/>
                  </a:lnTo>
                  <a:lnTo>
                    <a:pt x="89" y="640"/>
                  </a:lnTo>
                  <a:lnTo>
                    <a:pt x="96" y="647"/>
                  </a:lnTo>
                  <a:lnTo>
                    <a:pt x="112" y="645"/>
                  </a:lnTo>
                  <a:lnTo>
                    <a:pt x="120" y="650"/>
                  </a:lnTo>
                  <a:lnTo>
                    <a:pt x="134" y="652"/>
                  </a:lnTo>
                  <a:lnTo>
                    <a:pt x="141" y="650"/>
                  </a:lnTo>
                  <a:lnTo>
                    <a:pt x="152" y="645"/>
                  </a:lnTo>
                  <a:lnTo>
                    <a:pt x="160" y="652"/>
                  </a:lnTo>
                  <a:lnTo>
                    <a:pt x="169" y="643"/>
                  </a:lnTo>
                  <a:lnTo>
                    <a:pt x="181" y="640"/>
                  </a:lnTo>
                  <a:lnTo>
                    <a:pt x="190" y="640"/>
                  </a:lnTo>
                  <a:lnTo>
                    <a:pt x="192" y="636"/>
                  </a:lnTo>
                  <a:lnTo>
                    <a:pt x="209" y="636"/>
                  </a:lnTo>
                  <a:lnTo>
                    <a:pt x="218" y="622"/>
                  </a:lnTo>
                  <a:lnTo>
                    <a:pt x="230" y="624"/>
                  </a:lnTo>
                  <a:lnTo>
                    <a:pt x="235" y="610"/>
                  </a:lnTo>
                  <a:lnTo>
                    <a:pt x="265" y="586"/>
                  </a:lnTo>
                  <a:lnTo>
                    <a:pt x="280" y="584"/>
                  </a:lnTo>
                  <a:lnTo>
                    <a:pt x="294" y="556"/>
                  </a:lnTo>
                  <a:lnTo>
                    <a:pt x="301" y="556"/>
                  </a:lnTo>
                  <a:lnTo>
                    <a:pt x="308" y="537"/>
                  </a:lnTo>
                  <a:lnTo>
                    <a:pt x="317" y="521"/>
                  </a:lnTo>
                  <a:lnTo>
                    <a:pt x="324" y="507"/>
                  </a:lnTo>
                  <a:lnTo>
                    <a:pt x="329" y="500"/>
                  </a:lnTo>
                  <a:lnTo>
                    <a:pt x="324" y="490"/>
                  </a:lnTo>
                  <a:lnTo>
                    <a:pt x="320" y="479"/>
                  </a:lnTo>
                  <a:lnTo>
                    <a:pt x="305" y="483"/>
                  </a:lnTo>
                  <a:close/>
                  <a:moveTo>
                    <a:pt x="223" y="190"/>
                  </a:moveTo>
                  <a:lnTo>
                    <a:pt x="209" y="202"/>
                  </a:lnTo>
                  <a:lnTo>
                    <a:pt x="195" y="207"/>
                  </a:lnTo>
                  <a:lnTo>
                    <a:pt x="190" y="221"/>
                  </a:lnTo>
                  <a:lnTo>
                    <a:pt x="181" y="221"/>
                  </a:lnTo>
                  <a:lnTo>
                    <a:pt x="174" y="235"/>
                  </a:lnTo>
                  <a:lnTo>
                    <a:pt x="160" y="239"/>
                  </a:lnTo>
                  <a:lnTo>
                    <a:pt x="152" y="244"/>
                  </a:lnTo>
                  <a:lnTo>
                    <a:pt x="148" y="246"/>
                  </a:lnTo>
                  <a:lnTo>
                    <a:pt x="138" y="244"/>
                  </a:lnTo>
                  <a:lnTo>
                    <a:pt x="136" y="251"/>
                  </a:lnTo>
                  <a:lnTo>
                    <a:pt x="117" y="258"/>
                  </a:lnTo>
                  <a:lnTo>
                    <a:pt x="101" y="268"/>
                  </a:lnTo>
                  <a:lnTo>
                    <a:pt x="82" y="261"/>
                  </a:lnTo>
                  <a:lnTo>
                    <a:pt x="77" y="251"/>
                  </a:lnTo>
                  <a:lnTo>
                    <a:pt x="70" y="246"/>
                  </a:lnTo>
                  <a:lnTo>
                    <a:pt x="82" y="225"/>
                  </a:lnTo>
                  <a:lnTo>
                    <a:pt x="91" y="207"/>
                  </a:lnTo>
                  <a:lnTo>
                    <a:pt x="96" y="195"/>
                  </a:lnTo>
                  <a:lnTo>
                    <a:pt x="101" y="186"/>
                  </a:lnTo>
                  <a:lnTo>
                    <a:pt x="103" y="176"/>
                  </a:lnTo>
                  <a:lnTo>
                    <a:pt x="105" y="169"/>
                  </a:lnTo>
                  <a:lnTo>
                    <a:pt x="115" y="162"/>
                  </a:lnTo>
                  <a:lnTo>
                    <a:pt x="131" y="127"/>
                  </a:lnTo>
                  <a:lnTo>
                    <a:pt x="141" y="115"/>
                  </a:lnTo>
                  <a:lnTo>
                    <a:pt x="145" y="108"/>
                  </a:lnTo>
                  <a:lnTo>
                    <a:pt x="148" y="103"/>
                  </a:lnTo>
                  <a:lnTo>
                    <a:pt x="148" y="99"/>
                  </a:lnTo>
                  <a:lnTo>
                    <a:pt x="150" y="94"/>
                  </a:lnTo>
                  <a:lnTo>
                    <a:pt x="152" y="89"/>
                  </a:lnTo>
                  <a:lnTo>
                    <a:pt x="155" y="87"/>
                  </a:lnTo>
                  <a:lnTo>
                    <a:pt x="157" y="85"/>
                  </a:lnTo>
                  <a:lnTo>
                    <a:pt x="160" y="85"/>
                  </a:lnTo>
                  <a:lnTo>
                    <a:pt x="164" y="85"/>
                  </a:lnTo>
                  <a:lnTo>
                    <a:pt x="169" y="75"/>
                  </a:lnTo>
                  <a:lnTo>
                    <a:pt x="185" y="71"/>
                  </a:lnTo>
                  <a:lnTo>
                    <a:pt x="200" y="66"/>
                  </a:lnTo>
                  <a:lnTo>
                    <a:pt x="204" y="59"/>
                  </a:lnTo>
                  <a:lnTo>
                    <a:pt x="211" y="57"/>
                  </a:lnTo>
                  <a:lnTo>
                    <a:pt x="218" y="59"/>
                  </a:lnTo>
                  <a:lnTo>
                    <a:pt x="223" y="57"/>
                  </a:lnTo>
                  <a:lnTo>
                    <a:pt x="230" y="57"/>
                  </a:lnTo>
                  <a:lnTo>
                    <a:pt x="254" y="64"/>
                  </a:lnTo>
                  <a:lnTo>
                    <a:pt x="256" y="78"/>
                  </a:lnTo>
                  <a:lnTo>
                    <a:pt x="258" y="87"/>
                  </a:lnTo>
                  <a:lnTo>
                    <a:pt x="261" y="96"/>
                  </a:lnTo>
                  <a:lnTo>
                    <a:pt x="261" y="101"/>
                  </a:lnTo>
                  <a:lnTo>
                    <a:pt x="258" y="120"/>
                  </a:lnTo>
                  <a:lnTo>
                    <a:pt x="254" y="132"/>
                  </a:lnTo>
                  <a:lnTo>
                    <a:pt x="242" y="153"/>
                  </a:lnTo>
                  <a:lnTo>
                    <a:pt x="240" y="169"/>
                  </a:lnTo>
                  <a:lnTo>
                    <a:pt x="230" y="181"/>
                  </a:lnTo>
                  <a:lnTo>
                    <a:pt x="223" y="186"/>
                  </a:lnTo>
                  <a:lnTo>
                    <a:pt x="223" y="190"/>
                  </a:lnTo>
                  <a:close/>
                </a:path>
              </a:pathLst>
            </a:custGeom>
            <a:solidFill>
              <a:srgbClr val="FF3300"/>
            </a:solidFill>
            <a:ln w="76200" cmpd="sng">
              <a:solidFill>
                <a:srgbClr val="FF3300"/>
              </a:solidFill>
              <a:prstDash val="solid"/>
              <a:round/>
              <a:headEnd/>
              <a:tailEnd/>
            </a:ln>
            <a:effectLst>
              <a:outerShdw dist="35921" dir="2700000" algn="ctr" rotWithShape="0">
                <a:schemeClr val="tx1"/>
              </a:outerShdw>
            </a:effec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4349" name="Freeform 11">
              <a:extLst>
                <a:ext uri="{FF2B5EF4-FFF2-40B4-BE49-F238E27FC236}">
                  <a16:creationId xmlns:a16="http://schemas.microsoft.com/office/drawing/2014/main" xmlns="" id="{66CA766A-BD7F-4257-B328-6FEAF445D1A3}"/>
                </a:ext>
              </a:extLst>
            </p:cNvPr>
            <p:cNvSpPr>
              <a:spLocks/>
            </p:cNvSpPr>
            <p:nvPr/>
          </p:nvSpPr>
          <p:spPr bwMode="auto">
            <a:xfrm>
              <a:off x="3437" y="1181"/>
              <a:ext cx="433" cy="585"/>
            </a:xfrm>
            <a:custGeom>
              <a:avLst/>
              <a:gdLst>
                <a:gd name="T0" fmla="*/ 421 w 433"/>
                <a:gd name="T1" fmla="*/ 490 h 584"/>
                <a:gd name="T2" fmla="*/ 409 w 433"/>
                <a:gd name="T3" fmla="*/ 523 h 584"/>
                <a:gd name="T4" fmla="*/ 379 w 433"/>
                <a:gd name="T5" fmla="*/ 544 h 584"/>
                <a:gd name="T6" fmla="*/ 329 w 433"/>
                <a:gd name="T7" fmla="*/ 570 h 584"/>
                <a:gd name="T8" fmla="*/ 303 w 433"/>
                <a:gd name="T9" fmla="*/ 575 h 584"/>
                <a:gd name="T10" fmla="*/ 266 w 433"/>
                <a:gd name="T11" fmla="*/ 584 h 584"/>
                <a:gd name="T12" fmla="*/ 233 w 433"/>
                <a:gd name="T13" fmla="*/ 586 h 584"/>
                <a:gd name="T14" fmla="*/ 209 w 433"/>
                <a:gd name="T15" fmla="*/ 586 h 584"/>
                <a:gd name="T16" fmla="*/ 181 w 433"/>
                <a:gd name="T17" fmla="*/ 586 h 584"/>
                <a:gd name="T18" fmla="*/ 158 w 433"/>
                <a:gd name="T19" fmla="*/ 593 h 584"/>
                <a:gd name="T20" fmla="*/ 129 w 433"/>
                <a:gd name="T21" fmla="*/ 584 h 584"/>
                <a:gd name="T22" fmla="*/ 103 w 433"/>
                <a:gd name="T23" fmla="*/ 582 h 584"/>
                <a:gd name="T24" fmla="*/ 59 w 433"/>
                <a:gd name="T25" fmla="*/ 582 h 584"/>
                <a:gd name="T26" fmla="*/ 42 w 433"/>
                <a:gd name="T27" fmla="*/ 579 h 584"/>
                <a:gd name="T28" fmla="*/ 19 w 433"/>
                <a:gd name="T29" fmla="*/ 567 h 584"/>
                <a:gd name="T30" fmla="*/ 0 w 433"/>
                <a:gd name="T31" fmla="*/ 514 h 584"/>
                <a:gd name="T32" fmla="*/ 28 w 433"/>
                <a:gd name="T33" fmla="*/ 492 h 584"/>
                <a:gd name="T34" fmla="*/ 38 w 433"/>
                <a:gd name="T35" fmla="*/ 507 h 584"/>
                <a:gd name="T36" fmla="*/ 59 w 433"/>
                <a:gd name="T37" fmla="*/ 509 h 584"/>
                <a:gd name="T38" fmla="*/ 66 w 433"/>
                <a:gd name="T39" fmla="*/ 542 h 584"/>
                <a:gd name="T40" fmla="*/ 110 w 433"/>
                <a:gd name="T41" fmla="*/ 551 h 584"/>
                <a:gd name="T42" fmla="*/ 313 w 433"/>
                <a:gd name="T43" fmla="*/ 523 h 584"/>
                <a:gd name="T44" fmla="*/ 353 w 433"/>
                <a:gd name="T45" fmla="*/ 509 h 584"/>
                <a:gd name="T46" fmla="*/ 381 w 433"/>
                <a:gd name="T47" fmla="*/ 492 h 584"/>
                <a:gd name="T48" fmla="*/ 383 w 433"/>
                <a:gd name="T49" fmla="*/ 471 h 584"/>
                <a:gd name="T50" fmla="*/ 372 w 433"/>
                <a:gd name="T51" fmla="*/ 439 h 584"/>
                <a:gd name="T52" fmla="*/ 355 w 433"/>
                <a:gd name="T53" fmla="*/ 434 h 584"/>
                <a:gd name="T54" fmla="*/ 334 w 433"/>
                <a:gd name="T55" fmla="*/ 413 h 584"/>
                <a:gd name="T56" fmla="*/ 308 w 433"/>
                <a:gd name="T57" fmla="*/ 403 h 584"/>
                <a:gd name="T58" fmla="*/ 266 w 433"/>
                <a:gd name="T59" fmla="*/ 392 h 584"/>
                <a:gd name="T60" fmla="*/ 233 w 433"/>
                <a:gd name="T61" fmla="*/ 387 h 584"/>
                <a:gd name="T62" fmla="*/ 209 w 433"/>
                <a:gd name="T63" fmla="*/ 368 h 584"/>
                <a:gd name="T64" fmla="*/ 122 w 433"/>
                <a:gd name="T65" fmla="*/ 331 h 584"/>
                <a:gd name="T66" fmla="*/ 73 w 433"/>
                <a:gd name="T67" fmla="*/ 251 h 584"/>
                <a:gd name="T68" fmla="*/ 61 w 433"/>
                <a:gd name="T69" fmla="*/ 165 h 584"/>
                <a:gd name="T70" fmla="*/ 82 w 433"/>
                <a:gd name="T71" fmla="*/ 115 h 584"/>
                <a:gd name="T72" fmla="*/ 103 w 433"/>
                <a:gd name="T73" fmla="*/ 97 h 584"/>
                <a:gd name="T74" fmla="*/ 139 w 433"/>
                <a:gd name="T75" fmla="*/ 52 h 584"/>
                <a:gd name="T76" fmla="*/ 273 w 433"/>
                <a:gd name="T77" fmla="*/ 0 h 584"/>
                <a:gd name="T78" fmla="*/ 332 w 433"/>
                <a:gd name="T79" fmla="*/ 12 h 584"/>
                <a:gd name="T80" fmla="*/ 346 w 433"/>
                <a:gd name="T81" fmla="*/ 31 h 584"/>
                <a:gd name="T82" fmla="*/ 355 w 433"/>
                <a:gd name="T83" fmla="*/ 66 h 584"/>
                <a:gd name="T84" fmla="*/ 350 w 433"/>
                <a:gd name="T85" fmla="*/ 85 h 584"/>
                <a:gd name="T86" fmla="*/ 339 w 433"/>
                <a:gd name="T87" fmla="*/ 80 h 584"/>
                <a:gd name="T88" fmla="*/ 296 w 433"/>
                <a:gd name="T89" fmla="*/ 57 h 584"/>
                <a:gd name="T90" fmla="*/ 268 w 433"/>
                <a:gd name="T91" fmla="*/ 45 h 584"/>
                <a:gd name="T92" fmla="*/ 254 w 433"/>
                <a:gd name="T93" fmla="*/ 57 h 584"/>
                <a:gd name="T94" fmla="*/ 205 w 433"/>
                <a:gd name="T95" fmla="*/ 75 h 584"/>
                <a:gd name="T96" fmla="*/ 169 w 433"/>
                <a:gd name="T97" fmla="*/ 92 h 584"/>
                <a:gd name="T98" fmla="*/ 143 w 433"/>
                <a:gd name="T99" fmla="*/ 108 h 584"/>
                <a:gd name="T100" fmla="*/ 110 w 433"/>
                <a:gd name="T101" fmla="*/ 146 h 584"/>
                <a:gd name="T102" fmla="*/ 80 w 433"/>
                <a:gd name="T103" fmla="*/ 216 h 584"/>
                <a:gd name="T104" fmla="*/ 87 w 433"/>
                <a:gd name="T105" fmla="*/ 233 h 584"/>
                <a:gd name="T106" fmla="*/ 106 w 433"/>
                <a:gd name="T107" fmla="*/ 258 h 584"/>
                <a:gd name="T108" fmla="*/ 143 w 433"/>
                <a:gd name="T109" fmla="*/ 286 h 584"/>
                <a:gd name="T110" fmla="*/ 198 w 433"/>
                <a:gd name="T111" fmla="*/ 328 h 584"/>
                <a:gd name="T112" fmla="*/ 282 w 433"/>
                <a:gd name="T113" fmla="*/ 356 h 584"/>
                <a:gd name="T114" fmla="*/ 303 w 433"/>
                <a:gd name="T115" fmla="*/ 366 h 584"/>
                <a:gd name="T116" fmla="*/ 339 w 433"/>
                <a:gd name="T117" fmla="*/ 380 h 584"/>
                <a:gd name="T118" fmla="*/ 374 w 433"/>
                <a:gd name="T119" fmla="*/ 392 h 584"/>
                <a:gd name="T120" fmla="*/ 409 w 433"/>
                <a:gd name="T121" fmla="*/ 431 h 584"/>
                <a:gd name="T122" fmla="*/ 423 w 433"/>
                <a:gd name="T123" fmla="*/ 446 h 584"/>
                <a:gd name="T124" fmla="*/ 433 w 433"/>
                <a:gd name="T125" fmla="*/ 476 h 5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33" h="584">
                  <a:moveTo>
                    <a:pt x="433" y="467"/>
                  </a:moveTo>
                  <a:lnTo>
                    <a:pt x="423" y="476"/>
                  </a:lnTo>
                  <a:lnTo>
                    <a:pt x="421" y="481"/>
                  </a:lnTo>
                  <a:lnTo>
                    <a:pt x="419" y="488"/>
                  </a:lnTo>
                  <a:lnTo>
                    <a:pt x="414" y="500"/>
                  </a:lnTo>
                  <a:lnTo>
                    <a:pt x="409" y="514"/>
                  </a:lnTo>
                  <a:lnTo>
                    <a:pt x="393" y="528"/>
                  </a:lnTo>
                  <a:lnTo>
                    <a:pt x="393" y="535"/>
                  </a:lnTo>
                  <a:lnTo>
                    <a:pt x="379" y="535"/>
                  </a:lnTo>
                  <a:lnTo>
                    <a:pt x="362" y="554"/>
                  </a:lnTo>
                  <a:lnTo>
                    <a:pt x="343" y="554"/>
                  </a:lnTo>
                  <a:lnTo>
                    <a:pt x="329" y="561"/>
                  </a:lnTo>
                  <a:lnTo>
                    <a:pt x="325" y="563"/>
                  </a:lnTo>
                  <a:lnTo>
                    <a:pt x="318" y="570"/>
                  </a:lnTo>
                  <a:lnTo>
                    <a:pt x="303" y="566"/>
                  </a:lnTo>
                  <a:lnTo>
                    <a:pt x="287" y="570"/>
                  </a:lnTo>
                  <a:lnTo>
                    <a:pt x="287" y="577"/>
                  </a:lnTo>
                  <a:lnTo>
                    <a:pt x="266" y="575"/>
                  </a:lnTo>
                  <a:lnTo>
                    <a:pt x="249" y="577"/>
                  </a:lnTo>
                  <a:lnTo>
                    <a:pt x="235" y="575"/>
                  </a:lnTo>
                  <a:lnTo>
                    <a:pt x="233" y="577"/>
                  </a:lnTo>
                  <a:lnTo>
                    <a:pt x="226" y="575"/>
                  </a:lnTo>
                  <a:lnTo>
                    <a:pt x="216" y="577"/>
                  </a:lnTo>
                  <a:lnTo>
                    <a:pt x="209" y="577"/>
                  </a:lnTo>
                  <a:lnTo>
                    <a:pt x="200" y="577"/>
                  </a:lnTo>
                  <a:lnTo>
                    <a:pt x="193" y="582"/>
                  </a:lnTo>
                  <a:lnTo>
                    <a:pt x="181" y="577"/>
                  </a:lnTo>
                  <a:lnTo>
                    <a:pt x="172" y="584"/>
                  </a:lnTo>
                  <a:lnTo>
                    <a:pt x="167" y="577"/>
                  </a:lnTo>
                  <a:lnTo>
                    <a:pt x="158" y="584"/>
                  </a:lnTo>
                  <a:lnTo>
                    <a:pt x="143" y="575"/>
                  </a:lnTo>
                  <a:lnTo>
                    <a:pt x="134" y="575"/>
                  </a:lnTo>
                  <a:lnTo>
                    <a:pt x="129" y="575"/>
                  </a:lnTo>
                  <a:lnTo>
                    <a:pt x="125" y="577"/>
                  </a:lnTo>
                  <a:lnTo>
                    <a:pt x="115" y="573"/>
                  </a:lnTo>
                  <a:lnTo>
                    <a:pt x="103" y="573"/>
                  </a:lnTo>
                  <a:lnTo>
                    <a:pt x="78" y="570"/>
                  </a:lnTo>
                  <a:lnTo>
                    <a:pt x="68" y="570"/>
                  </a:lnTo>
                  <a:lnTo>
                    <a:pt x="59" y="573"/>
                  </a:lnTo>
                  <a:lnTo>
                    <a:pt x="56" y="566"/>
                  </a:lnTo>
                  <a:lnTo>
                    <a:pt x="47" y="575"/>
                  </a:lnTo>
                  <a:lnTo>
                    <a:pt x="42" y="570"/>
                  </a:lnTo>
                  <a:lnTo>
                    <a:pt x="38" y="570"/>
                  </a:lnTo>
                  <a:lnTo>
                    <a:pt x="35" y="561"/>
                  </a:lnTo>
                  <a:lnTo>
                    <a:pt x="19" y="558"/>
                  </a:lnTo>
                  <a:lnTo>
                    <a:pt x="7" y="547"/>
                  </a:lnTo>
                  <a:lnTo>
                    <a:pt x="2" y="528"/>
                  </a:lnTo>
                  <a:lnTo>
                    <a:pt x="0" y="505"/>
                  </a:lnTo>
                  <a:lnTo>
                    <a:pt x="23" y="502"/>
                  </a:lnTo>
                  <a:lnTo>
                    <a:pt x="23" y="493"/>
                  </a:lnTo>
                  <a:lnTo>
                    <a:pt x="28" y="483"/>
                  </a:lnTo>
                  <a:lnTo>
                    <a:pt x="30" y="490"/>
                  </a:lnTo>
                  <a:lnTo>
                    <a:pt x="38" y="490"/>
                  </a:lnTo>
                  <a:lnTo>
                    <a:pt x="38" y="498"/>
                  </a:lnTo>
                  <a:lnTo>
                    <a:pt x="49" y="490"/>
                  </a:lnTo>
                  <a:lnTo>
                    <a:pt x="56" y="495"/>
                  </a:lnTo>
                  <a:lnTo>
                    <a:pt x="59" y="500"/>
                  </a:lnTo>
                  <a:lnTo>
                    <a:pt x="54" y="512"/>
                  </a:lnTo>
                  <a:lnTo>
                    <a:pt x="66" y="512"/>
                  </a:lnTo>
                  <a:lnTo>
                    <a:pt x="66" y="533"/>
                  </a:lnTo>
                  <a:lnTo>
                    <a:pt x="94" y="537"/>
                  </a:lnTo>
                  <a:lnTo>
                    <a:pt x="106" y="549"/>
                  </a:lnTo>
                  <a:lnTo>
                    <a:pt x="110" y="542"/>
                  </a:lnTo>
                  <a:lnTo>
                    <a:pt x="259" y="533"/>
                  </a:lnTo>
                  <a:lnTo>
                    <a:pt x="308" y="521"/>
                  </a:lnTo>
                  <a:lnTo>
                    <a:pt x="313" y="514"/>
                  </a:lnTo>
                  <a:lnTo>
                    <a:pt x="325" y="512"/>
                  </a:lnTo>
                  <a:lnTo>
                    <a:pt x="327" y="507"/>
                  </a:lnTo>
                  <a:lnTo>
                    <a:pt x="353" y="500"/>
                  </a:lnTo>
                  <a:lnTo>
                    <a:pt x="374" y="486"/>
                  </a:lnTo>
                  <a:lnTo>
                    <a:pt x="379" y="490"/>
                  </a:lnTo>
                  <a:lnTo>
                    <a:pt x="381" y="483"/>
                  </a:lnTo>
                  <a:lnTo>
                    <a:pt x="388" y="476"/>
                  </a:lnTo>
                  <a:lnTo>
                    <a:pt x="390" y="472"/>
                  </a:lnTo>
                  <a:lnTo>
                    <a:pt x="383" y="462"/>
                  </a:lnTo>
                  <a:lnTo>
                    <a:pt x="386" y="451"/>
                  </a:lnTo>
                  <a:lnTo>
                    <a:pt x="374" y="439"/>
                  </a:lnTo>
                  <a:lnTo>
                    <a:pt x="372" y="430"/>
                  </a:lnTo>
                  <a:lnTo>
                    <a:pt x="365" y="425"/>
                  </a:lnTo>
                  <a:lnTo>
                    <a:pt x="360" y="422"/>
                  </a:lnTo>
                  <a:lnTo>
                    <a:pt x="355" y="425"/>
                  </a:lnTo>
                  <a:lnTo>
                    <a:pt x="343" y="413"/>
                  </a:lnTo>
                  <a:lnTo>
                    <a:pt x="339" y="413"/>
                  </a:lnTo>
                  <a:lnTo>
                    <a:pt x="334" y="404"/>
                  </a:lnTo>
                  <a:lnTo>
                    <a:pt x="322" y="404"/>
                  </a:lnTo>
                  <a:lnTo>
                    <a:pt x="318" y="397"/>
                  </a:lnTo>
                  <a:lnTo>
                    <a:pt x="308" y="394"/>
                  </a:lnTo>
                  <a:lnTo>
                    <a:pt x="301" y="397"/>
                  </a:lnTo>
                  <a:lnTo>
                    <a:pt x="282" y="392"/>
                  </a:lnTo>
                  <a:lnTo>
                    <a:pt x="266" y="383"/>
                  </a:lnTo>
                  <a:lnTo>
                    <a:pt x="254" y="383"/>
                  </a:lnTo>
                  <a:lnTo>
                    <a:pt x="240" y="373"/>
                  </a:lnTo>
                  <a:lnTo>
                    <a:pt x="233" y="378"/>
                  </a:lnTo>
                  <a:lnTo>
                    <a:pt x="228" y="371"/>
                  </a:lnTo>
                  <a:lnTo>
                    <a:pt x="221" y="371"/>
                  </a:lnTo>
                  <a:lnTo>
                    <a:pt x="209" y="359"/>
                  </a:lnTo>
                  <a:lnTo>
                    <a:pt x="174" y="343"/>
                  </a:lnTo>
                  <a:lnTo>
                    <a:pt x="160" y="329"/>
                  </a:lnTo>
                  <a:lnTo>
                    <a:pt x="122" y="322"/>
                  </a:lnTo>
                  <a:lnTo>
                    <a:pt x="120" y="319"/>
                  </a:lnTo>
                  <a:lnTo>
                    <a:pt x="87" y="294"/>
                  </a:lnTo>
                  <a:lnTo>
                    <a:pt x="73" y="251"/>
                  </a:lnTo>
                  <a:lnTo>
                    <a:pt x="61" y="230"/>
                  </a:lnTo>
                  <a:lnTo>
                    <a:pt x="56" y="172"/>
                  </a:lnTo>
                  <a:lnTo>
                    <a:pt x="61" y="165"/>
                  </a:lnTo>
                  <a:lnTo>
                    <a:pt x="63" y="141"/>
                  </a:lnTo>
                  <a:lnTo>
                    <a:pt x="73" y="122"/>
                  </a:lnTo>
                  <a:lnTo>
                    <a:pt x="82" y="115"/>
                  </a:lnTo>
                  <a:lnTo>
                    <a:pt x="89" y="108"/>
                  </a:lnTo>
                  <a:lnTo>
                    <a:pt x="94" y="94"/>
                  </a:lnTo>
                  <a:lnTo>
                    <a:pt x="103" y="97"/>
                  </a:lnTo>
                  <a:lnTo>
                    <a:pt x="110" y="80"/>
                  </a:lnTo>
                  <a:lnTo>
                    <a:pt x="125" y="64"/>
                  </a:lnTo>
                  <a:lnTo>
                    <a:pt x="139" y="52"/>
                  </a:lnTo>
                  <a:lnTo>
                    <a:pt x="207" y="19"/>
                  </a:lnTo>
                  <a:lnTo>
                    <a:pt x="240" y="12"/>
                  </a:lnTo>
                  <a:lnTo>
                    <a:pt x="273" y="0"/>
                  </a:lnTo>
                  <a:lnTo>
                    <a:pt x="325" y="5"/>
                  </a:lnTo>
                  <a:lnTo>
                    <a:pt x="327" y="12"/>
                  </a:lnTo>
                  <a:lnTo>
                    <a:pt x="332" y="12"/>
                  </a:lnTo>
                  <a:lnTo>
                    <a:pt x="339" y="14"/>
                  </a:lnTo>
                  <a:lnTo>
                    <a:pt x="346" y="19"/>
                  </a:lnTo>
                  <a:lnTo>
                    <a:pt x="346" y="31"/>
                  </a:lnTo>
                  <a:lnTo>
                    <a:pt x="360" y="40"/>
                  </a:lnTo>
                  <a:lnTo>
                    <a:pt x="358" y="54"/>
                  </a:lnTo>
                  <a:lnTo>
                    <a:pt x="355" y="66"/>
                  </a:lnTo>
                  <a:lnTo>
                    <a:pt x="355" y="71"/>
                  </a:lnTo>
                  <a:lnTo>
                    <a:pt x="355" y="75"/>
                  </a:lnTo>
                  <a:lnTo>
                    <a:pt x="350" y="85"/>
                  </a:lnTo>
                  <a:lnTo>
                    <a:pt x="343" y="87"/>
                  </a:lnTo>
                  <a:lnTo>
                    <a:pt x="341" y="85"/>
                  </a:lnTo>
                  <a:lnTo>
                    <a:pt x="339" y="80"/>
                  </a:lnTo>
                  <a:lnTo>
                    <a:pt x="334" y="71"/>
                  </a:lnTo>
                  <a:lnTo>
                    <a:pt x="327" y="59"/>
                  </a:lnTo>
                  <a:lnTo>
                    <a:pt x="296" y="57"/>
                  </a:lnTo>
                  <a:lnTo>
                    <a:pt x="289" y="59"/>
                  </a:lnTo>
                  <a:lnTo>
                    <a:pt x="275" y="50"/>
                  </a:lnTo>
                  <a:lnTo>
                    <a:pt x="268" y="45"/>
                  </a:lnTo>
                  <a:lnTo>
                    <a:pt x="266" y="45"/>
                  </a:lnTo>
                  <a:lnTo>
                    <a:pt x="263" y="47"/>
                  </a:lnTo>
                  <a:lnTo>
                    <a:pt x="254" y="57"/>
                  </a:lnTo>
                  <a:lnTo>
                    <a:pt x="235" y="61"/>
                  </a:lnTo>
                  <a:lnTo>
                    <a:pt x="223" y="68"/>
                  </a:lnTo>
                  <a:lnTo>
                    <a:pt x="205" y="75"/>
                  </a:lnTo>
                  <a:lnTo>
                    <a:pt x="193" y="85"/>
                  </a:lnTo>
                  <a:lnTo>
                    <a:pt x="179" y="85"/>
                  </a:lnTo>
                  <a:lnTo>
                    <a:pt x="169" y="92"/>
                  </a:lnTo>
                  <a:lnTo>
                    <a:pt x="162" y="97"/>
                  </a:lnTo>
                  <a:lnTo>
                    <a:pt x="146" y="101"/>
                  </a:lnTo>
                  <a:lnTo>
                    <a:pt x="143" y="108"/>
                  </a:lnTo>
                  <a:lnTo>
                    <a:pt x="136" y="111"/>
                  </a:lnTo>
                  <a:lnTo>
                    <a:pt x="120" y="127"/>
                  </a:lnTo>
                  <a:lnTo>
                    <a:pt x="110" y="146"/>
                  </a:lnTo>
                  <a:lnTo>
                    <a:pt x="96" y="158"/>
                  </a:lnTo>
                  <a:lnTo>
                    <a:pt x="92" y="162"/>
                  </a:lnTo>
                  <a:lnTo>
                    <a:pt x="80" y="216"/>
                  </a:lnTo>
                  <a:lnTo>
                    <a:pt x="87" y="218"/>
                  </a:lnTo>
                  <a:lnTo>
                    <a:pt x="87" y="223"/>
                  </a:lnTo>
                  <a:lnTo>
                    <a:pt x="87" y="233"/>
                  </a:lnTo>
                  <a:lnTo>
                    <a:pt x="89" y="244"/>
                  </a:lnTo>
                  <a:lnTo>
                    <a:pt x="96" y="251"/>
                  </a:lnTo>
                  <a:lnTo>
                    <a:pt x="106" y="258"/>
                  </a:lnTo>
                  <a:lnTo>
                    <a:pt x="106" y="265"/>
                  </a:lnTo>
                  <a:lnTo>
                    <a:pt x="136" y="286"/>
                  </a:lnTo>
                  <a:lnTo>
                    <a:pt x="143" y="286"/>
                  </a:lnTo>
                  <a:lnTo>
                    <a:pt x="160" y="305"/>
                  </a:lnTo>
                  <a:lnTo>
                    <a:pt x="183" y="305"/>
                  </a:lnTo>
                  <a:lnTo>
                    <a:pt x="198" y="319"/>
                  </a:lnTo>
                  <a:lnTo>
                    <a:pt x="226" y="322"/>
                  </a:lnTo>
                  <a:lnTo>
                    <a:pt x="233" y="329"/>
                  </a:lnTo>
                  <a:lnTo>
                    <a:pt x="282" y="347"/>
                  </a:lnTo>
                  <a:lnTo>
                    <a:pt x="285" y="352"/>
                  </a:lnTo>
                  <a:lnTo>
                    <a:pt x="292" y="354"/>
                  </a:lnTo>
                  <a:lnTo>
                    <a:pt x="303" y="357"/>
                  </a:lnTo>
                  <a:lnTo>
                    <a:pt x="318" y="362"/>
                  </a:lnTo>
                  <a:lnTo>
                    <a:pt x="329" y="369"/>
                  </a:lnTo>
                  <a:lnTo>
                    <a:pt x="339" y="371"/>
                  </a:lnTo>
                  <a:lnTo>
                    <a:pt x="341" y="378"/>
                  </a:lnTo>
                  <a:lnTo>
                    <a:pt x="350" y="383"/>
                  </a:lnTo>
                  <a:lnTo>
                    <a:pt x="374" y="383"/>
                  </a:lnTo>
                  <a:lnTo>
                    <a:pt x="393" y="399"/>
                  </a:lnTo>
                  <a:lnTo>
                    <a:pt x="400" y="411"/>
                  </a:lnTo>
                  <a:lnTo>
                    <a:pt x="409" y="422"/>
                  </a:lnTo>
                  <a:lnTo>
                    <a:pt x="407" y="425"/>
                  </a:lnTo>
                  <a:lnTo>
                    <a:pt x="414" y="434"/>
                  </a:lnTo>
                  <a:lnTo>
                    <a:pt x="423" y="437"/>
                  </a:lnTo>
                  <a:lnTo>
                    <a:pt x="419" y="446"/>
                  </a:lnTo>
                  <a:lnTo>
                    <a:pt x="428" y="455"/>
                  </a:lnTo>
                  <a:lnTo>
                    <a:pt x="433" y="467"/>
                  </a:lnTo>
                  <a:close/>
                </a:path>
              </a:pathLst>
            </a:custGeom>
            <a:solidFill>
              <a:srgbClr val="FF3300"/>
            </a:solidFill>
            <a:ln w="76200" cmpd="sng">
              <a:solidFill>
                <a:srgbClr val="FF3300"/>
              </a:solidFill>
              <a:prstDash val="solid"/>
              <a:round/>
              <a:headEnd/>
              <a:tailEnd/>
            </a:ln>
            <a:effectLst>
              <a:outerShdw dist="35921" dir="2700000" algn="ctr" rotWithShape="0">
                <a:schemeClr val="tx1"/>
              </a:outerShdw>
            </a:effec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4350" name="Freeform 12">
              <a:extLst>
                <a:ext uri="{FF2B5EF4-FFF2-40B4-BE49-F238E27FC236}">
                  <a16:creationId xmlns:a16="http://schemas.microsoft.com/office/drawing/2014/main" xmlns="" id="{8BAB0FB2-8B6C-43AD-981F-A0D106429A14}"/>
                </a:ext>
              </a:extLst>
            </p:cNvPr>
            <p:cNvSpPr>
              <a:spLocks/>
            </p:cNvSpPr>
            <p:nvPr/>
          </p:nvSpPr>
          <p:spPr bwMode="auto">
            <a:xfrm>
              <a:off x="3942" y="1181"/>
              <a:ext cx="431" cy="584"/>
            </a:xfrm>
            <a:custGeom>
              <a:avLst/>
              <a:gdLst>
                <a:gd name="T0" fmla="*/ 406 w 433"/>
                <a:gd name="T1" fmla="*/ 481 h 584"/>
                <a:gd name="T2" fmla="*/ 392 w 433"/>
                <a:gd name="T3" fmla="*/ 514 h 584"/>
                <a:gd name="T4" fmla="*/ 361 w 433"/>
                <a:gd name="T5" fmla="*/ 535 h 584"/>
                <a:gd name="T6" fmla="*/ 319 w 433"/>
                <a:gd name="T7" fmla="*/ 561 h 584"/>
                <a:gd name="T8" fmla="*/ 295 w 433"/>
                <a:gd name="T9" fmla="*/ 566 h 584"/>
                <a:gd name="T10" fmla="*/ 260 w 433"/>
                <a:gd name="T11" fmla="*/ 575 h 584"/>
                <a:gd name="T12" fmla="*/ 224 w 433"/>
                <a:gd name="T13" fmla="*/ 577 h 584"/>
                <a:gd name="T14" fmla="*/ 201 w 433"/>
                <a:gd name="T15" fmla="*/ 577 h 584"/>
                <a:gd name="T16" fmla="*/ 173 w 433"/>
                <a:gd name="T17" fmla="*/ 577 h 584"/>
                <a:gd name="T18" fmla="*/ 151 w 433"/>
                <a:gd name="T19" fmla="*/ 584 h 584"/>
                <a:gd name="T20" fmla="*/ 121 w 433"/>
                <a:gd name="T21" fmla="*/ 575 h 584"/>
                <a:gd name="T22" fmla="*/ 106 w 433"/>
                <a:gd name="T23" fmla="*/ 573 h 584"/>
                <a:gd name="T24" fmla="*/ 62 w 433"/>
                <a:gd name="T25" fmla="*/ 573 h 584"/>
                <a:gd name="T26" fmla="*/ 45 w 433"/>
                <a:gd name="T27" fmla="*/ 570 h 584"/>
                <a:gd name="T28" fmla="*/ 22 w 433"/>
                <a:gd name="T29" fmla="*/ 558 h 584"/>
                <a:gd name="T30" fmla="*/ 0 w 433"/>
                <a:gd name="T31" fmla="*/ 505 h 584"/>
                <a:gd name="T32" fmla="*/ 29 w 433"/>
                <a:gd name="T33" fmla="*/ 483 h 584"/>
                <a:gd name="T34" fmla="*/ 40 w 433"/>
                <a:gd name="T35" fmla="*/ 498 h 584"/>
                <a:gd name="T36" fmla="*/ 59 w 433"/>
                <a:gd name="T37" fmla="*/ 500 h 584"/>
                <a:gd name="T38" fmla="*/ 66 w 433"/>
                <a:gd name="T39" fmla="*/ 533 h 584"/>
                <a:gd name="T40" fmla="*/ 108 w 433"/>
                <a:gd name="T41" fmla="*/ 542 h 584"/>
                <a:gd name="T42" fmla="*/ 304 w 433"/>
                <a:gd name="T43" fmla="*/ 514 h 584"/>
                <a:gd name="T44" fmla="*/ 335 w 433"/>
                <a:gd name="T45" fmla="*/ 500 h 584"/>
                <a:gd name="T46" fmla="*/ 364 w 433"/>
                <a:gd name="T47" fmla="*/ 483 h 584"/>
                <a:gd name="T48" fmla="*/ 368 w 433"/>
                <a:gd name="T49" fmla="*/ 462 h 584"/>
                <a:gd name="T50" fmla="*/ 354 w 433"/>
                <a:gd name="T51" fmla="*/ 430 h 584"/>
                <a:gd name="T52" fmla="*/ 338 w 433"/>
                <a:gd name="T53" fmla="*/ 425 h 584"/>
                <a:gd name="T54" fmla="*/ 320 w 433"/>
                <a:gd name="T55" fmla="*/ 404 h 584"/>
                <a:gd name="T56" fmla="*/ 302 w 433"/>
                <a:gd name="T57" fmla="*/ 394 h 584"/>
                <a:gd name="T58" fmla="*/ 260 w 433"/>
                <a:gd name="T59" fmla="*/ 383 h 584"/>
                <a:gd name="T60" fmla="*/ 224 w 433"/>
                <a:gd name="T61" fmla="*/ 378 h 584"/>
                <a:gd name="T62" fmla="*/ 201 w 433"/>
                <a:gd name="T63" fmla="*/ 359 h 584"/>
                <a:gd name="T64" fmla="*/ 114 w 433"/>
                <a:gd name="T65" fmla="*/ 322 h 584"/>
                <a:gd name="T66" fmla="*/ 73 w 433"/>
                <a:gd name="T67" fmla="*/ 251 h 584"/>
                <a:gd name="T68" fmla="*/ 62 w 433"/>
                <a:gd name="T69" fmla="*/ 165 h 584"/>
                <a:gd name="T70" fmla="*/ 83 w 433"/>
                <a:gd name="T71" fmla="*/ 115 h 584"/>
                <a:gd name="T72" fmla="*/ 104 w 433"/>
                <a:gd name="T73" fmla="*/ 97 h 584"/>
                <a:gd name="T74" fmla="*/ 130 w 433"/>
                <a:gd name="T75" fmla="*/ 52 h 584"/>
                <a:gd name="T76" fmla="*/ 267 w 433"/>
                <a:gd name="T77" fmla="*/ 0 h 584"/>
                <a:gd name="T78" fmla="*/ 319 w 433"/>
                <a:gd name="T79" fmla="*/ 12 h 584"/>
                <a:gd name="T80" fmla="*/ 331 w 433"/>
                <a:gd name="T81" fmla="*/ 31 h 584"/>
                <a:gd name="T82" fmla="*/ 340 w 433"/>
                <a:gd name="T83" fmla="*/ 66 h 584"/>
                <a:gd name="T84" fmla="*/ 335 w 433"/>
                <a:gd name="T85" fmla="*/ 85 h 584"/>
                <a:gd name="T86" fmla="*/ 322 w 433"/>
                <a:gd name="T87" fmla="*/ 80 h 584"/>
                <a:gd name="T88" fmla="*/ 290 w 433"/>
                <a:gd name="T89" fmla="*/ 57 h 584"/>
                <a:gd name="T90" fmla="*/ 260 w 433"/>
                <a:gd name="T91" fmla="*/ 45 h 584"/>
                <a:gd name="T92" fmla="*/ 246 w 433"/>
                <a:gd name="T93" fmla="*/ 57 h 584"/>
                <a:gd name="T94" fmla="*/ 196 w 433"/>
                <a:gd name="T95" fmla="*/ 75 h 584"/>
                <a:gd name="T96" fmla="*/ 163 w 433"/>
                <a:gd name="T97" fmla="*/ 92 h 584"/>
                <a:gd name="T98" fmla="*/ 135 w 433"/>
                <a:gd name="T99" fmla="*/ 108 h 584"/>
                <a:gd name="T100" fmla="*/ 108 w 433"/>
                <a:gd name="T101" fmla="*/ 146 h 584"/>
                <a:gd name="T102" fmla="*/ 83 w 433"/>
                <a:gd name="T103" fmla="*/ 216 h 584"/>
                <a:gd name="T104" fmla="*/ 88 w 433"/>
                <a:gd name="T105" fmla="*/ 233 h 584"/>
                <a:gd name="T106" fmla="*/ 106 w 433"/>
                <a:gd name="T107" fmla="*/ 258 h 584"/>
                <a:gd name="T108" fmla="*/ 135 w 433"/>
                <a:gd name="T109" fmla="*/ 286 h 584"/>
                <a:gd name="T110" fmla="*/ 191 w 433"/>
                <a:gd name="T111" fmla="*/ 319 h 584"/>
                <a:gd name="T112" fmla="*/ 276 w 433"/>
                <a:gd name="T113" fmla="*/ 347 h 584"/>
                <a:gd name="T114" fmla="*/ 297 w 433"/>
                <a:gd name="T115" fmla="*/ 357 h 584"/>
                <a:gd name="T116" fmla="*/ 324 w 433"/>
                <a:gd name="T117" fmla="*/ 371 h 584"/>
                <a:gd name="T118" fmla="*/ 357 w 433"/>
                <a:gd name="T119" fmla="*/ 383 h 584"/>
                <a:gd name="T120" fmla="*/ 392 w 433"/>
                <a:gd name="T121" fmla="*/ 422 h 584"/>
                <a:gd name="T122" fmla="*/ 406 w 433"/>
                <a:gd name="T123" fmla="*/ 437 h 584"/>
                <a:gd name="T124" fmla="*/ 415 w 433"/>
                <a:gd name="T125" fmla="*/ 467 h 5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33" h="584">
                  <a:moveTo>
                    <a:pt x="433" y="467"/>
                  </a:moveTo>
                  <a:lnTo>
                    <a:pt x="426" y="476"/>
                  </a:lnTo>
                  <a:lnTo>
                    <a:pt x="424" y="481"/>
                  </a:lnTo>
                  <a:lnTo>
                    <a:pt x="419" y="488"/>
                  </a:lnTo>
                  <a:lnTo>
                    <a:pt x="415" y="500"/>
                  </a:lnTo>
                  <a:lnTo>
                    <a:pt x="410" y="514"/>
                  </a:lnTo>
                  <a:lnTo>
                    <a:pt x="393" y="528"/>
                  </a:lnTo>
                  <a:lnTo>
                    <a:pt x="396" y="535"/>
                  </a:lnTo>
                  <a:lnTo>
                    <a:pt x="379" y="535"/>
                  </a:lnTo>
                  <a:lnTo>
                    <a:pt x="365" y="554"/>
                  </a:lnTo>
                  <a:lnTo>
                    <a:pt x="344" y="554"/>
                  </a:lnTo>
                  <a:lnTo>
                    <a:pt x="332" y="561"/>
                  </a:lnTo>
                  <a:lnTo>
                    <a:pt x="325" y="563"/>
                  </a:lnTo>
                  <a:lnTo>
                    <a:pt x="320" y="570"/>
                  </a:lnTo>
                  <a:lnTo>
                    <a:pt x="304" y="566"/>
                  </a:lnTo>
                  <a:lnTo>
                    <a:pt x="290" y="570"/>
                  </a:lnTo>
                  <a:lnTo>
                    <a:pt x="290" y="577"/>
                  </a:lnTo>
                  <a:lnTo>
                    <a:pt x="269" y="575"/>
                  </a:lnTo>
                  <a:lnTo>
                    <a:pt x="252" y="577"/>
                  </a:lnTo>
                  <a:lnTo>
                    <a:pt x="236" y="575"/>
                  </a:lnTo>
                  <a:lnTo>
                    <a:pt x="233" y="577"/>
                  </a:lnTo>
                  <a:lnTo>
                    <a:pt x="229" y="575"/>
                  </a:lnTo>
                  <a:lnTo>
                    <a:pt x="219" y="577"/>
                  </a:lnTo>
                  <a:lnTo>
                    <a:pt x="210" y="577"/>
                  </a:lnTo>
                  <a:lnTo>
                    <a:pt x="203" y="577"/>
                  </a:lnTo>
                  <a:lnTo>
                    <a:pt x="193" y="582"/>
                  </a:lnTo>
                  <a:lnTo>
                    <a:pt x="182" y="577"/>
                  </a:lnTo>
                  <a:lnTo>
                    <a:pt x="172" y="584"/>
                  </a:lnTo>
                  <a:lnTo>
                    <a:pt x="168" y="577"/>
                  </a:lnTo>
                  <a:lnTo>
                    <a:pt x="160" y="584"/>
                  </a:lnTo>
                  <a:lnTo>
                    <a:pt x="146" y="575"/>
                  </a:lnTo>
                  <a:lnTo>
                    <a:pt x="135" y="575"/>
                  </a:lnTo>
                  <a:lnTo>
                    <a:pt x="130" y="575"/>
                  </a:lnTo>
                  <a:lnTo>
                    <a:pt x="125" y="577"/>
                  </a:lnTo>
                  <a:lnTo>
                    <a:pt x="116" y="573"/>
                  </a:lnTo>
                  <a:lnTo>
                    <a:pt x="106" y="573"/>
                  </a:lnTo>
                  <a:lnTo>
                    <a:pt x="80" y="570"/>
                  </a:lnTo>
                  <a:lnTo>
                    <a:pt x="69" y="570"/>
                  </a:lnTo>
                  <a:lnTo>
                    <a:pt x="62" y="573"/>
                  </a:lnTo>
                  <a:lnTo>
                    <a:pt x="59" y="566"/>
                  </a:lnTo>
                  <a:lnTo>
                    <a:pt x="48" y="575"/>
                  </a:lnTo>
                  <a:lnTo>
                    <a:pt x="45" y="570"/>
                  </a:lnTo>
                  <a:lnTo>
                    <a:pt x="40" y="570"/>
                  </a:lnTo>
                  <a:lnTo>
                    <a:pt x="36" y="561"/>
                  </a:lnTo>
                  <a:lnTo>
                    <a:pt x="22" y="558"/>
                  </a:lnTo>
                  <a:lnTo>
                    <a:pt x="10" y="547"/>
                  </a:lnTo>
                  <a:lnTo>
                    <a:pt x="3" y="528"/>
                  </a:lnTo>
                  <a:lnTo>
                    <a:pt x="0" y="505"/>
                  </a:lnTo>
                  <a:lnTo>
                    <a:pt x="26" y="502"/>
                  </a:lnTo>
                  <a:lnTo>
                    <a:pt x="24" y="493"/>
                  </a:lnTo>
                  <a:lnTo>
                    <a:pt x="29" y="483"/>
                  </a:lnTo>
                  <a:lnTo>
                    <a:pt x="33" y="490"/>
                  </a:lnTo>
                  <a:lnTo>
                    <a:pt x="40" y="490"/>
                  </a:lnTo>
                  <a:lnTo>
                    <a:pt x="40" y="498"/>
                  </a:lnTo>
                  <a:lnTo>
                    <a:pt x="50" y="490"/>
                  </a:lnTo>
                  <a:lnTo>
                    <a:pt x="57" y="495"/>
                  </a:lnTo>
                  <a:lnTo>
                    <a:pt x="59" y="500"/>
                  </a:lnTo>
                  <a:lnTo>
                    <a:pt x="57" y="512"/>
                  </a:lnTo>
                  <a:lnTo>
                    <a:pt x="66" y="512"/>
                  </a:lnTo>
                  <a:lnTo>
                    <a:pt x="66" y="533"/>
                  </a:lnTo>
                  <a:lnTo>
                    <a:pt x="97" y="537"/>
                  </a:lnTo>
                  <a:lnTo>
                    <a:pt x="109" y="549"/>
                  </a:lnTo>
                  <a:lnTo>
                    <a:pt x="111" y="542"/>
                  </a:lnTo>
                  <a:lnTo>
                    <a:pt x="259" y="533"/>
                  </a:lnTo>
                  <a:lnTo>
                    <a:pt x="311" y="521"/>
                  </a:lnTo>
                  <a:lnTo>
                    <a:pt x="313" y="514"/>
                  </a:lnTo>
                  <a:lnTo>
                    <a:pt x="325" y="512"/>
                  </a:lnTo>
                  <a:lnTo>
                    <a:pt x="330" y="507"/>
                  </a:lnTo>
                  <a:lnTo>
                    <a:pt x="353" y="500"/>
                  </a:lnTo>
                  <a:lnTo>
                    <a:pt x="377" y="486"/>
                  </a:lnTo>
                  <a:lnTo>
                    <a:pt x="379" y="490"/>
                  </a:lnTo>
                  <a:lnTo>
                    <a:pt x="382" y="483"/>
                  </a:lnTo>
                  <a:lnTo>
                    <a:pt x="391" y="476"/>
                  </a:lnTo>
                  <a:lnTo>
                    <a:pt x="391" y="472"/>
                  </a:lnTo>
                  <a:lnTo>
                    <a:pt x="386" y="462"/>
                  </a:lnTo>
                  <a:lnTo>
                    <a:pt x="389" y="451"/>
                  </a:lnTo>
                  <a:lnTo>
                    <a:pt x="375" y="439"/>
                  </a:lnTo>
                  <a:lnTo>
                    <a:pt x="372" y="430"/>
                  </a:lnTo>
                  <a:lnTo>
                    <a:pt x="365" y="425"/>
                  </a:lnTo>
                  <a:lnTo>
                    <a:pt x="360" y="422"/>
                  </a:lnTo>
                  <a:lnTo>
                    <a:pt x="356" y="425"/>
                  </a:lnTo>
                  <a:lnTo>
                    <a:pt x="344" y="413"/>
                  </a:lnTo>
                  <a:lnTo>
                    <a:pt x="339" y="413"/>
                  </a:lnTo>
                  <a:lnTo>
                    <a:pt x="335" y="404"/>
                  </a:lnTo>
                  <a:lnTo>
                    <a:pt x="323" y="404"/>
                  </a:lnTo>
                  <a:lnTo>
                    <a:pt x="318" y="397"/>
                  </a:lnTo>
                  <a:lnTo>
                    <a:pt x="311" y="394"/>
                  </a:lnTo>
                  <a:lnTo>
                    <a:pt x="304" y="397"/>
                  </a:lnTo>
                  <a:lnTo>
                    <a:pt x="285" y="392"/>
                  </a:lnTo>
                  <a:lnTo>
                    <a:pt x="269" y="383"/>
                  </a:lnTo>
                  <a:lnTo>
                    <a:pt x="257" y="383"/>
                  </a:lnTo>
                  <a:lnTo>
                    <a:pt x="240" y="373"/>
                  </a:lnTo>
                  <a:lnTo>
                    <a:pt x="233" y="378"/>
                  </a:lnTo>
                  <a:lnTo>
                    <a:pt x="231" y="371"/>
                  </a:lnTo>
                  <a:lnTo>
                    <a:pt x="224" y="371"/>
                  </a:lnTo>
                  <a:lnTo>
                    <a:pt x="210" y="359"/>
                  </a:lnTo>
                  <a:lnTo>
                    <a:pt x="175" y="343"/>
                  </a:lnTo>
                  <a:lnTo>
                    <a:pt x="163" y="329"/>
                  </a:lnTo>
                  <a:lnTo>
                    <a:pt x="123" y="322"/>
                  </a:lnTo>
                  <a:lnTo>
                    <a:pt x="123" y="319"/>
                  </a:lnTo>
                  <a:lnTo>
                    <a:pt x="90" y="294"/>
                  </a:lnTo>
                  <a:lnTo>
                    <a:pt x="73" y="251"/>
                  </a:lnTo>
                  <a:lnTo>
                    <a:pt x="62" y="230"/>
                  </a:lnTo>
                  <a:lnTo>
                    <a:pt x="59" y="172"/>
                  </a:lnTo>
                  <a:lnTo>
                    <a:pt x="62" y="165"/>
                  </a:lnTo>
                  <a:lnTo>
                    <a:pt x="64" y="141"/>
                  </a:lnTo>
                  <a:lnTo>
                    <a:pt x="73" y="122"/>
                  </a:lnTo>
                  <a:lnTo>
                    <a:pt x="83" y="115"/>
                  </a:lnTo>
                  <a:lnTo>
                    <a:pt x="90" y="108"/>
                  </a:lnTo>
                  <a:lnTo>
                    <a:pt x="97" y="94"/>
                  </a:lnTo>
                  <a:lnTo>
                    <a:pt x="104" y="97"/>
                  </a:lnTo>
                  <a:lnTo>
                    <a:pt x="111" y="80"/>
                  </a:lnTo>
                  <a:lnTo>
                    <a:pt x="125" y="64"/>
                  </a:lnTo>
                  <a:lnTo>
                    <a:pt x="139" y="52"/>
                  </a:lnTo>
                  <a:lnTo>
                    <a:pt x="208" y="19"/>
                  </a:lnTo>
                  <a:lnTo>
                    <a:pt x="240" y="12"/>
                  </a:lnTo>
                  <a:lnTo>
                    <a:pt x="276" y="0"/>
                  </a:lnTo>
                  <a:lnTo>
                    <a:pt x="328" y="5"/>
                  </a:lnTo>
                  <a:lnTo>
                    <a:pt x="330" y="12"/>
                  </a:lnTo>
                  <a:lnTo>
                    <a:pt x="332" y="12"/>
                  </a:lnTo>
                  <a:lnTo>
                    <a:pt x="342" y="14"/>
                  </a:lnTo>
                  <a:lnTo>
                    <a:pt x="349" y="19"/>
                  </a:lnTo>
                  <a:lnTo>
                    <a:pt x="349" y="31"/>
                  </a:lnTo>
                  <a:lnTo>
                    <a:pt x="363" y="40"/>
                  </a:lnTo>
                  <a:lnTo>
                    <a:pt x="360" y="54"/>
                  </a:lnTo>
                  <a:lnTo>
                    <a:pt x="358" y="66"/>
                  </a:lnTo>
                  <a:lnTo>
                    <a:pt x="356" y="71"/>
                  </a:lnTo>
                  <a:lnTo>
                    <a:pt x="356" y="75"/>
                  </a:lnTo>
                  <a:lnTo>
                    <a:pt x="353" y="85"/>
                  </a:lnTo>
                  <a:lnTo>
                    <a:pt x="346" y="87"/>
                  </a:lnTo>
                  <a:lnTo>
                    <a:pt x="344" y="85"/>
                  </a:lnTo>
                  <a:lnTo>
                    <a:pt x="339" y="80"/>
                  </a:lnTo>
                  <a:lnTo>
                    <a:pt x="335" y="71"/>
                  </a:lnTo>
                  <a:lnTo>
                    <a:pt x="330" y="59"/>
                  </a:lnTo>
                  <a:lnTo>
                    <a:pt x="299" y="57"/>
                  </a:lnTo>
                  <a:lnTo>
                    <a:pt x="290" y="59"/>
                  </a:lnTo>
                  <a:lnTo>
                    <a:pt x="276" y="50"/>
                  </a:lnTo>
                  <a:lnTo>
                    <a:pt x="269" y="45"/>
                  </a:lnTo>
                  <a:lnTo>
                    <a:pt x="266" y="45"/>
                  </a:lnTo>
                  <a:lnTo>
                    <a:pt x="266" y="47"/>
                  </a:lnTo>
                  <a:lnTo>
                    <a:pt x="255" y="57"/>
                  </a:lnTo>
                  <a:lnTo>
                    <a:pt x="238" y="61"/>
                  </a:lnTo>
                  <a:lnTo>
                    <a:pt x="224" y="68"/>
                  </a:lnTo>
                  <a:lnTo>
                    <a:pt x="205" y="75"/>
                  </a:lnTo>
                  <a:lnTo>
                    <a:pt x="193" y="85"/>
                  </a:lnTo>
                  <a:lnTo>
                    <a:pt x="182" y="85"/>
                  </a:lnTo>
                  <a:lnTo>
                    <a:pt x="172" y="92"/>
                  </a:lnTo>
                  <a:lnTo>
                    <a:pt x="163" y="97"/>
                  </a:lnTo>
                  <a:lnTo>
                    <a:pt x="149" y="101"/>
                  </a:lnTo>
                  <a:lnTo>
                    <a:pt x="144" y="108"/>
                  </a:lnTo>
                  <a:lnTo>
                    <a:pt x="137" y="111"/>
                  </a:lnTo>
                  <a:lnTo>
                    <a:pt x="123" y="127"/>
                  </a:lnTo>
                  <a:lnTo>
                    <a:pt x="111" y="146"/>
                  </a:lnTo>
                  <a:lnTo>
                    <a:pt x="99" y="158"/>
                  </a:lnTo>
                  <a:lnTo>
                    <a:pt x="95" y="162"/>
                  </a:lnTo>
                  <a:lnTo>
                    <a:pt x="83" y="216"/>
                  </a:lnTo>
                  <a:lnTo>
                    <a:pt x="88" y="218"/>
                  </a:lnTo>
                  <a:lnTo>
                    <a:pt x="88" y="223"/>
                  </a:lnTo>
                  <a:lnTo>
                    <a:pt x="88" y="233"/>
                  </a:lnTo>
                  <a:lnTo>
                    <a:pt x="92" y="244"/>
                  </a:lnTo>
                  <a:lnTo>
                    <a:pt x="97" y="251"/>
                  </a:lnTo>
                  <a:lnTo>
                    <a:pt x="106" y="258"/>
                  </a:lnTo>
                  <a:lnTo>
                    <a:pt x="106" y="265"/>
                  </a:lnTo>
                  <a:lnTo>
                    <a:pt x="137" y="286"/>
                  </a:lnTo>
                  <a:lnTo>
                    <a:pt x="144" y="286"/>
                  </a:lnTo>
                  <a:lnTo>
                    <a:pt x="163" y="305"/>
                  </a:lnTo>
                  <a:lnTo>
                    <a:pt x="186" y="305"/>
                  </a:lnTo>
                  <a:lnTo>
                    <a:pt x="200" y="319"/>
                  </a:lnTo>
                  <a:lnTo>
                    <a:pt x="226" y="322"/>
                  </a:lnTo>
                  <a:lnTo>
                    <a:pt x="233" y="329"/>
                  </a:lnTo>
                  <a:lnTo>
                    <a:pt x="285" y="347"/>
                  </a:lnTo>
                  <a:lnTo>
                    <a:pt x="288" y="352"/>
                  </a:lnTo>
                  <a:lnTo>
                    <a:pt x="292" y="354"/>
                  </a:lnTo>
                  <a:lnTo>
                    <a:pt x="306" y="357"/>
                  </a:lnTo>
                  <a:lnTo>
                    <a:pt x="318" y="362"/>
                  </a:lnTo>
                  <a:lnTo>
                    <a:pt x="330" y="369"/>
                  </a:lnTo>
                  <a:lnTo>
                    <a:pt x="342" y="371"/>
                  </a:lnTo>
                  <a:lnTo>
                    <a:pt x="342" y="378"/>
                  </a:lnTo>
                  <a:lnTo>
                    <a:pt x="353" y="383"/>
                  </a:lnTo>
                  <a:lnTo>
                    <a:pt x="375" y="383"/>
                  </a:lnTo>
                  <a:lnTo>
                    <a:pt x="396" y="399"/>
                  </a:lnTo>
                  <a:lnTo>
                    <a:pt x="400" y="411"/>
                  </a:lnTo>
                  <a:lnTo>
                    <a:pt x="410" y="422"/>
                  </a:lnTo>
                  <a:lnTo>
                    <a:pt x="410" y="425"/>
                  </a:lnTo>
                  <a:lnTo>
                    <a:pt x="415" y="434"/>
                  </a:lnTo>
                  <a:lnTo>
                    <a:pt x="424" y="437"/>
                  </a:lnTo>
                  <a:lnTo>
                    <a:pt x="422" y="446"/>
                  </a:lnTo>
                  <a:lnTo>
                    <a:pt x="429" y="455"/>
                  </a:lnTo>
                  <a:lnTo>
                    <a:pt x="433" y="467"/>
                  </a:lnTo>
                  <a:close/>
                </a:path>
              </a:pathLst>
            </a:custGeom>
            <a:solidFill>
              <a:srgbClr val="FF3300"/>
            </a:solidFill>
            <a:ln w="76200" cmpd="sng">
              <a:solidFill>
                <a:srgbClr val="FF3300"/>
              </a:solidFill>
              <a:prstDash val="solid"/>
              <a:round/>
              <a:headEnd/>
              <a:tailEnd/>
            </a:ln>
            <a:effectLst>
              <a:outerShdw dist="35921" dir="2700000" algn="ctr" rotWithShape="0">
                <a:schemeClr val="tx1"/>
              </a:outerShdw>
            </a:effec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4351" name="Freeform 13">
              <a:extLst>
                <a:ext uri="{FF2B5EF4-FFF2-40B4-BE49-F238E27FC236}">
                  <a16:creationId xmlns:a16="http://schemas.microsoft.com/office/drawing/2014/main" xmlns="" id="{7301C2D2-968A-4606-96B6-EF22EFD664E5}"/>
                </a:ext>
              </a:extLst>
            </p:cNvPr>
            <p:cNvSpPr>
              <a:spLocks/>
            </p:cNvSpPr>
            <p:nvPr/>
          </p:nvSpPr>
          <p:spPr bwMode="auto">
            <a:xfrm>
              <a:off x="1130" y="2237"/>
              <a:ext cx="411" cy="742"/>
            </a:xfrm>
            <a:custGeom>
              <a:avLst/>
              <a:gdLst>
                <a:gd name="T0" fmla="*/ 347 w 409"/>
                <a:gd name="T1" fmla="*/ 248 h 741"/>
                <a:gd name="T2" fmla="*/ 416 w 409"/>
                <a:gd name="T3" fmla="*/ 248 h 741"/>
                <a:gd name="T4" fmla="*/ 423 w 409"/>
                <a:gd name="T5" fmla="*/ 272 h 741"/>
                <a:gd name="T6" fmla="*/ 392 w 409"/>
                <a:gd name="T7" fmla="*/ 277 h 741"/>
                <a:gd name="T8" fmla="*/ 336 w 409"/>
                <a:gd name="T9" fmla="*/ 279 h 741"/>
                <a:gd name="T10" fmla="*/ 263 w 409"/>
                <a:gd name="T11" fmla="*/ 288 h 741"/>
                <a:gd name="T12" fmla="*/ 240 w 409"/>
                <a:gd name="T13" fmla="*/ 293 h 741"/>
                <a:gd name="T14" fmla="*/ 207 w 409"/>
                <a:gd name="T15" fmla="*/ 314 h 741"/>
                <a:gd name="T16" fmla="*/ 169 w 409"/>
                <a:gd name="T17" fmla="*/ 314 h 741"/>
                <a:gd name="T18" fmla="*/ 160 w 409"/>
                <a:gd name="T19" fmla="*/ 312 h 741"/>
                <a:gd name="T20" fmla="*/ 129 w 409"/>
                <a:gd name="T21" fmla="*/ 398 h 741"/>
                <a:gd name="T22" fmla="*/ 129 w 409"/>
                <a:gd name="T23" fmla="*/ 539 h 741"/>
                <a:gd name="T24" fmla="*/ 145 w 409"/>
                <a:gd name="T25" fmla="*/ 619 h 741"/>
                <a:gd name="T26" fmla="*/ 152 w 409"/>
                <a:gd name="T27" fmla="*/ 647 h 741"/>
                <a:gd name="T28" fmla="*/ 174 w 409"/>
                <a:gd name="T29" fmla="*/ 677 h 741"/>
                <a:gd name="T30" fmla="*/ 251 w 409"/>
                <a:gd name="T31" fmla="*/ 710 h 741"/>
                <a:gd name="T32" fmla="*/ 376 w 409"/>
                <a:gd name="T33" fmla="*/ 679 h 741"/>
                <a:gd name="T34" fmla="*/ 399 w 409"/>
                <a:gd name="T35" fmla="*/ 701 h 741"/>
                <a:gd name="T36" fmla="*/ 376 w 409"/>
                <a:gd name="T37" fmla="*/ 717 h 741"/>
                <a:gd name="T38" fmla="*/ 296 w 409"/>
                <a:gd name="T39" fmla="*/ 747 h 741"/>
                <a:gd name="T40" fmla="*/ 242 w 409"/>
                <a:gd name="T41" fmla="*/ 750 h 741"/>
                <a:gd name="T42" fmla="*/ 164 w 409"/>
                <a:gd name="T43" fmla="*/ 717 h 741"/>
                <a:gd name="T44" fmla="*/ 101 w 409"/>
                <a:gd name="T45" fmla="*/ 609 h 741"/>
                <a:gd name="T46" fmla="*/ 87 w 409"/>
                <a:gd name="T47" fmla="*/ 515 h 741"/>
                <a:gd name="T48" fmla="*/ 99 w 409"/>
                <a:gd name="T49" fmla="*/ 466 h 741"/>
                <a:gd name="T50" fmla="*/ 89 w 409"/>
                <a:gd name="T51" fmla="*/ 424 h 741"/>
                <a:gd name="T52" fmla="*/ 96 w 409"/>
                <a:gd name="T53" fmla="*/ 382 h 741"/>
                <a:gd name="T54" fmla="*/ 87 w 409"/>
                <a:gd name="T55" fmla="*/ 309 h 741"/>
                <a:gd name="T56" fmla="*/ 47 w 409"/>
                <a:gd name="T57" fmla="*/ 314 h 741"/>
                <a:gd name="T58" fmla="*/ 9 w 409"/>
                <a:gd name="T59" fmla="*/ 295 h 741"/>
                <a:gd name="T60" fmla="*/ 0 w 409"/>
                <a:gd name="T61" fmla="*/ 255 h 741"/>
                <a:gd name="T62" fmla="*/ 33 w 409"/>
                <a:gd name="T63" fmla="*/ 244 h 741"/>
                <a:gd name="T64" fmla="*/ 112 w 409"/>
                <a:gd name="T65" fmla="*/ 220 h 741"/>
                <a:gd name="T66" fmla="*/ 112 w 409"/>
                <a:gd name="T67" fmla="*/ 162 h 741"/>
                <a:gd name="T68" fmla="*/ 99 w 409"/>
                <a:gd name="T69" fmla="*/ 138 h 741"/>
                <a:gd name="T70" fmla="*/ 92 w 409"/>
                <a:gd name="T71" fmla="*/ 61 h 741"/>
                <a:gd name="T72" fmla="*/ 89 w 409"/>
                <a:gd name="T73" fmla="*/ 19 h 741"/>
                <a:gd name="T74" fmla="*/ 124 w 409"/>
                <a:gd name="T75" fmla="*/ 9 h 741"/>
                <a:gd name="T76" fmla="*/ 143 w 409"/>
                <a:gd name="T77" fmla="*/ 21 h 741"/>
                <a:gd name="T78" fmla="*/ 145 w 409"/>
                <a:gd name="T79" fmla="*/ 51 h 741"/>
                <a:gd name="T80" fmla="*/ 143 w 409"/>
                <a:gd name="T81" fmla="*/ 77 h 741"/>
                <a:gd name="T82" fmla="*/ 148 w 409"/>
                <a:gd name="T83" fmla="*/ 96 h 741"/>
                <a:gd name="T84" fmla="*/ 136 w 409"/>
                <a:gd name="T85" fmla="*/ 138 h 741"/>
                <a:gd name="T86" fmla="*/ 143 w 409"/>
                <a:gd name="T87" fmla="*/ 218 h 741"/>
                <a:gd name="T88" fmla="*/ 167 w 409"/>
                <a:gd name="T89" fmla="*/ 260 h 7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09" h="741">
                  <a:moveTo>
                    <a:pt x="172" y="248"/>
                  </a:moveTo>
                  <a:lnTo>
                    <a:pt x="252" y="253"/>
                  </a:lnTo>
                  <a:lnTo>
                    <a:pt x="329" y="248"/>
                  </a:lnTo>
                  <a:lnTo>
                    <a:pt x="348" y="251"/>
                  </a:lnTo>
                  <a:lnTo>
                    <a:pt x="355" y="248"/>
                  </a:lnTo>
                  <a:lnTo>
                    <a:pt x="398" y="248"/>
                  </a:lnTo>
                  <a:lnTo>
                    <a:pt x="407" y="253"/>
                  </a:lnTo>
                  <a:lnTo>
                    <a:pt x="409" y="260"/>
                  </a:lnTo>
                  <a:lnTo>
                    <a:pt x="405" y="272"/>
                  </a:lnTo>
                  <a:lnTo>
                    <a:pt x="391" y="277"/>
                  </a:lnTo>
                  <a:lnTo>
                    <a:pt x="381" y="274"/>
                  </a:lnTo>
                  <a:lnTo>
                    <a:pt x="374" y="277"/>
                  </a:lnTo>
                  <a:lnTo>
                    <a:pt x="367" y="281"/>
                  </a:lnTo>
                  <a:lnTo>
                    <a:pt x="351" y="277"/>
                  </a:lnTo>
                  <a:lnTo>
                    <a:pt x="318" y="279"/>
                  </a:lnTo>
                  <a:lnTo>
                    <a:pt x="296" y="288"/>
                  </a:lnTo>
                  <a:lnTo>
                    <a:pt x="275" y="293"/>
                  </a:lnTo>
                  <a:lnTo>
                    <a:pt x="254" y="288"/>
                  </a:lnTo>
                  <a:lnTo>
                    <a:pt x="242" y="300"/>
                  </a:lnTo>
                  <a:lnTo>
                    <a:pt x="231" y="300"/>
                  </a:lnTo>
                  <a:lnTo>
                    <a:pt x="231" y="293"/>
                  </a:lnTo>
                  <a:lnTo>
                    <a:pt x="212" y="302"/>
                  </a:lnTo>
                  <a:lnTo>
                    <a:pt x="202" y="302"/>
                  </a:lnTo>
                  <a:lnTo>
                    <a:pt x="198" y="314"/>
                  </a:lnTo>
                  <a:lnTo>
                    <a:pt x="183" y="312"/>
                  </a:lnTo>
                  <a:lnTo>
                    <a:pt x="165" y="309"/>
                  </a:lnTo>
                  <a:lnTo>
                    <a:pt x="160" y="314"/>
                  </a:lnTo>
                  <a:lnTo>
                    <a:pt x="158" y="316"/>
                  </a:lnTo>
                  <a:lnTo>
                    <a:pt x="155" y="314"/>
                  </a:lnTo>
                  <a:lnTo>
                    <a:pt x="151" y="312"/>
                  </a:lnTo>
                  <a:lnTo>
                    <a:pt x="134" y="314"/>
                  </a:lnTo>
                  <a:lnTo>
                    <a:pt x="122" y="326"/>
                  </a:lnTo>
                  <a:lnTo>
                    <a:pt x="120" y="389"/>
                  </a:lnTo>
                  <a:lnTo>
                    <a:pt x="122" y="427"/>
                  </a:lnTo>
                  <a:lnTo>
                    <a:pt x="120" y="476"/>
                  </a:lnTo>
                  <a:lnTo>
                    <a:pt x="120" y="530"/>
                  </a:lnTo>
                  <a:lnTo>
                    <a:pt x="122" y="556"/>
                  </a:lnTo>
                  <a:lnTo>
                    <a:pt x="122" y="579"/>
                  </a:lnTo>
                  <a:lnTo>
                    <a:pt x="136" y="610"/>
                  </a:lnTo>
                  <a:lnTo>
                    <a:pt x="136" y="617"/>
                  </a:lnTo>
                  <a:lnTo>
                    <a:pt x="139" y="628"/>
                  </a:lnTo>
                  <a:lnTo>
                    <a:pt x="143" y="638"/>
                  </a:lnTo>
                  <a:lnTo>
                    <a:pt x="151" y="649"/>
                  </a:lnTo>
                  <a:lnTo>
                    <a:pt x="160" y="659"/>
                  </a:lnTo>
                  <a:lnTo>
                    <a:pt x="165" y="668"/>
                  </a:lnTo>
                  <a:lnTo>
                    <a:pt x="186" y="675"/>
                  </a:lnTo>
                  <a:lnTo>
                    <a:pt x="200" y="692"/>
                  </a:lnTo>
                  <a:lnTo>
                    <a:pt x="242" y="701"/>
                  </a:lnTo>
                  <a:lnTo>
                    <a:pt x="299" y="687"/>
                  </a:lnTo>
                  <a:lnTo>
                    <a:pt x="315" y="692"/>
                  </a:lnTo>
                  <a:lnTo>
                    <a:pt x="358" y="670"/>
                  </a:lnTo>
                  <a:lnTo>
                    <a:pt x="372" y="675"/>
                  </a:lnTo>
                  <a:lnTo>
                    <a:pt x="379" y="682"/>
                  </a:lnTo>
                  <a:lnTo>
                    <a:pt x="381" y="692"/>
                  </a:lnTo>
                  <a:lnTo>
                    <a:pt x="376" y="701"/>
                  </a:lnTo>
                  <a:lnTo>
                    <a:pt x="365" y="710"/>
                  </a:lnTo>
                  <a:lnTo>
                    <a:pt x="358" y="708"/>
                  </a:lnTo>
                  <a:lnTo>
                    <a:pt x="339" y="724"/>
                  </a:lnTo>
                  <a:lnTo>
                    <a:pt x="299" y="729"/>
                  </a:lnTo>
                  <a:lnTo>
                    <a:pt x="287" y="738"/>
                  </a:lnTo>
                  <a:lnTo>
                    <a:pt x="273" y="729"/>
                  </a:lnTo>
                  <a:lnTo>
                    <a:pt x="254" y="738"/>
                  </a:lnTo>
                  <a:lnTo>
                    <a:pt x="233" y="741"/>
                  </a:lnTo>
                  <a:lnTo>
                    <a:pt x="209" y="736"/>
                  </a:lnTo>
                  <a:lnTo>
                    <a:pt x="198" y="736"/>
                  </a:lnTo>
                  <a:lnTo>
                    <a:pt x="155" y="708"/>
                  </a:lnTo>
                  <a:lnTo>
                    <a:pt x="134" y="678"/>
                  </a:lnTo>
                  <a:lnTo>
                    <a:pt x="120" y="661"/>
                  </a:lnTo>
                  <a:lnTo>
                    <a:pt x="101" y="600"/>
                  </a:lnTo>
                  <a:lnTo>
                    <a:pt x="89" y="542"/>
                  </a:lnTo>
                  <a:lnTo>
                    <a:pt x="96" y="518"/>
                  </a:lnTo>
                  <a:lnTo>
                    <a:pt x="87" y="506"/>
                  </a:lnTo>
                  <a:lnTo>
                    <a:pt x="89" y="492"/>
                  </a:lnTo>
                  <a:lnTo>
                    <a:pt x="87" y="469"/>
                  </a:lnTo>
                  <a:lnTo>
                    <a:pt x="99" y="457"/>
                  </a:lnTo>
                  <a:lnTo>
                    <a:pt x="92" y="445"/>
                  </a:lnTo>
                  <a:lnTo>
                    <a:pt x="96" y="431"/>
                  </a:lnTo>
                  <a:lnTo>
                    <a:pt x="89" y="415"/>
                  </a:lnTo>
                  <a:lnTo>
                    <a:pt x="92" y="389"/>
                  </a:lnTo>
                  <a:lnTo>
                    <a:pt x="89" y="377"/>
                  </a:lnTo>
                  <a:lnTo>
                    <a:pt x="96" y="373"/>
                  </a:lnTo>
                  <a:lnTo>
                    <a:pt x="96" y="326"/>
                  </a:lnTo>
                  <a:lnTo>
                    <a:pt x="92" y="314"/>
                  </a:lnTo>
                  <a:lnTo>
                    <a:pt x="87" y="309"/>
                  </a:lnTo>
                  <a:lnTo>
                    <a:pt x="80" y="314"/>
                  </a:lnTo>
                  <a:lnTo>
                    <a:pt x="66" y="309"/>
                  </a:lnTo>
                  <a:lnTo>
                    <a:pt x="47" y="314"/>
                  </a:lnTo>
                  <a:lnTo>
                    <a:pt x="28" y="298"/>
                  </a:lnTo>
                  <a:lnTo>
                    <a:pt x="19" y="298"/>
                  </a:lnTo>
                  <a:lnTo>
                    <a:pt x="9" y="295"/>
                  </a:lnTo>
                  <a:lnTo>
                    <a:pt x="7" y="281"/>
                  </a:lnTo>
                  <a:lnTo>
                    <a:pt x="7" y="262"/>
                  </a:lnTo>
                  <a:lnTo>
                    <a:pt x="0" y="255"/>
                  </a:lnTo>
                  <a:lnTo>
                    <a:pt x="5" y="244"/>
                  </a:lnTo>
                  <a:lnTo>
                    <a:pt x="21" y="246"/>
                  </a:lnTo>
                  <a:lnTo>
                    <a:pt x="33" y="244"/>
                  </a:lnTo>
                  <a:lnTo>
                    <a:pt x="52" y="251"/>
                  </a:lnTo>
                  <a:lnTo>
                    <a:pt x="101" y="251"/>
                  </a:lnTo>
                  <a:lnTo>
                    <a:pt x="103" y="220"/>
                  </a:lnTo>
                  <a:lnTo>
                    <a:pt x="103" y="192"/>
                  </a:lnTo>
                  <a:lnTo>
                    <a:pt x="96" y="169"/>
                  </a:lnTo>
                  <a:lnTo>
                    <a:pt x="103" y="162"/>
                  </a:lnTo>
                  <a:lnTo>
                    <a:pt x="106" y="152"/>
                  </a:lnTo>
                  <a:lnTo>
                    <a:pt x="103" y="145"/>
                  </a:lnTo>
                  <a:lnTo>
                    <a:pt x="99" y="138"/>
                  </a:lnTo>
                  <a:lnTo>
                    <a:pt x="101" y="89"/>
                  </a:lnTo>
                  <a:lnTo>
                    <a:pt x="89" y="73"/>
                  </a:lnTo>
                  <a:lnTo>
                    <a:pt x="92" y="61"/>
                  </a:lnTo>
                  <a:lnTo>
                    <a:pt x="85" y="59"/>
                  </a:lnTo>
                  <a:lnTo>
                    <a:pt x="82" y="51"/>
                  </a:lnTo>
                  <a:lnTo>
                    <a:pt x="89" y="19"/>
                  </a:lnTo>
                  <a:lnTo>
                    <a:pt x="96" y="7"/>
                  </a:lnTo>
                  <a:lnTo>
                    <a:pt x="101" y="0"/>
                  </a:lnTo>
                  <a:lnTo>
                    <a:pt x="115" y="9"/>
                  </a:lnTo>
                  <a:lnTo>
                    <a:pt x="125" y="16"/>
                  </a:lnTo>
                  <a:lnTo>
                    <a:pt x="132" y="21"/>
                  </a:lnTo>
                  <a:lnTo>
                    <a:pt x="134" y="21"/>
                  </a:lnTo>
                  <a:lnTo>
                    <a:pt x="134" y="23"/>
                  </a:lnTo>
                  <a:lnTo>
                    <a:pt x="129" y="35"/>
                  </a:lnTo>
                  <a:lnTo>
                    <a:pt x="136" y="51"/>
                  </a:lnTo>
                  <a:lnTo>
                    <a:pt x="139" y="63"/>
                  </a:lnTo>
                  <a:lnTo>
                    <a:pt x="139" y="68"/>
                  </a:lnTo>
                  <a:lnTo>
                    <a:pt x="134" y="77"/>
                  </a:lnTo>
                  <a:lnTo>
                    <a:pt x="134" y="87"/>
                  </a:lnTo>
                  <a:lnTo>
                    <a:pt x="134" y="91"/>
                  </a:lnTo>
                  <a:lnTo>
                    <a:pt x="139" y="96"/>
                  </a:lnTo>
                  <a:lnTo>
                    <a:pt x="136" y="108"/>
                  </a:lnTo>
                  <a:lnTo>
                    <a:pt x="139" y="122"/>
                  </a:lnTo>
                  <a:lnTo>
                    <a:pt x="127" y="138"/>
                  </a:lnTo>
                  <a:lnTo>
                    <a:pt x="134" y="171"/>
                  </a:lnTo>
                  <a:lnTo>
                    <a:pt x="129" y="211"/>
                  </a:lnTo>
                  <a:lnTo>
                    <a:pt x="134" y="218"/>
                  </a:lnTo>
                  <a:lnTo>
                    <a:pt x="127" y="230"/>
                  </a:lnTo>
                  <a:lnTo>
                    <a:pt x="136" y="260"/>
                  </a:lnTo>
                  <a:lnTo>
                    <a:pt x="158" y="260"/>
                  </a:lnTo>
                  <a:lnTo>
                    <a:pt x="172" y="248"/>
                  </a:lnTo>
                  <a:close/>
                </a:path>
              </a:pathLst>
            </a:custGeom>
            <a:solidFill>
              <a:srgbClr val="FF3300"/>
            </a:solidFill>
            <a:ln w="76200" cmpd="sng">
              <a:solidFill>
                <a:srgbClr val="FF3300"/>
              </a:solidFill>
              <a:prstDash val="solid"/>
              <a:round/>
              <a:headEnd/>
              <a:tailEnd/>
            </a:ln>
            <a:effectLst>
              <a:outerShdw dist="35921" dir="2700000" algn="ctr" rotWithShape="0">
                <a:schemeClr val="tx1"/>
              </a:outerShdw>
            </a:effec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4352" name="Freeform 14">
              <a:extLst>
                <a:ext uri="{FF2B5EF4-FFF2-40B4-BE49-F238E27FC236}">
                  <a16:creationId xmlns:a16="http://schemas.microsoft.com/office/drawing/2014/main" xmlns="" id="{8E2BD38A-A28F-4D10-8337-A79AD9BDF997}"/>
                </a:ext>
              </a:extLst>
            </p:cNvPr>
            <p:cNvSpPr>
              <a:spLocks/>
            </p:cNvSpPr>
            <p:nvPr/>
          </p:nvSpPr>
          <p:spPr bwMode="auto">
            <a:xfrm>
              <a:off x="1588" y="2168"/>
              <a:ext cx="432" cy="840"/>
            </a:xfrm>
            <a:custGeom>
              <a:avLst/>
              <a:gdLst>
                <a:gd name="T0" fmla="*/ 417 w 433"/>
                <a:gd name="T1" fmla="*/ 823 h 841"/>
                <a:gd name="T2" fmla="*/ 384 w 433"/>
                <a:gd name="T3" fmla="*/ 823 h 841"/>
                <a:gd name="T4" fmla="*/ 367 w 433"/>
                <a:gd name="T5" fmla="*/ 748 h 841"/>
                <a:gd name="T6" fmla="*/ 355 w 433"/>
                <a:gd name="T7" fmla="*/ 692 h 841"/>
                <a:gd name="T8" fmla="*/ 363 w 433"/>
                <a:gd name="T9" fmla="*/ 605 h 841"/>
                <a:gd name="T10" fmla="*/ 367 w 433"/>
                <a:gd name="T11" fmla="*/ 506 h 841"/>
                <a:gd name="T12" fmla="*/ 353 w 433"/>
                <a:gd name="T13" fmla="*/ 347 h 841"/>
                <a:gd name="T14" fmla="*/ 301 w 433"/>
                <a:gd name="T15" fmla="*/ 354 h 841"/>
                <a:gd name="T16" fmla="*/ 216 w 433"/>
                <a:gd name="T17" fmla="*/ 462 h 841"/>
                <a:gd name="T18" fmla="*/ 193 w 433"/>
                <a:gd name="T19" fmla="*/ 492 h 841"/>
                <a:gd name="T20" fmla="*/ 153 w 433"/>
                <a:gd name="T21" fmla="*/ 586 h 841"/>
                <a:gd name="T22" fmla="*/ 129 w 433"/>
                <a:gd name="T23" fmla="*/ 652 h 841"/>
                <a:gd name="T24" fmla="*/ 89 w 433"/>
                <a:gd name="T25" fmla="*/ 739 h 841"/>
                <a:gd name="T26" fmla="*/ 44 w 433"/>
                <a:gd name="T27" fmla="*/ 814 h 841"/>
                <a:gd name="T28" fmla="*/ 16 w 433"/>
                <a:gd name="T29" fmla="*/ 762 h 841"/>
                <a:gd name="T30" fmla="*/ 14 w 433"/>
                <a:gd name="T31" fmla="*/ 598 h 841"/>
                <a:gd name="T32" fmla="*/ 30 w 433"/>
                <a:gd name="T33" fmla="*/ 450 h 841"/>
                <a:gd name="T34" fmla="*/ 44 w 433"/>
                <a:gd name="T35" fmla="*/ 384 h 841"/>
                <a:gd name="T36" fmla="*/ 44 w 433"/>
                <a:gd name="T37" fmla="*/ 304 h 841"/>
                <a:gd name="T38" fmla="*/ 33 w 433"/>
                <a:gd name="T39" fmla="*/ 220 h 841"/>
                <a:gd name="T40" fmla="*/ 30 w 433"/>
                <a:gd name="T41" fmla="*/ 129 h 841"/>
                <a:gd name="T42" fmla="*/ 14 w 433"/>
                <a:gd name="T43" fmla="*/ 2 h 841"/>
                <a:gd name="T44" fmla="*/ 42 w 433"/>
                <a:gd name="T45" fmla="*/ 30 h 841"/>
                <a:gd name="T46" fmla="*/ 59 w 433"/>
                <a:gd name="T47" fmla="*/ 79 h 841"/>
                <a:gd name="T48" fmla="*/ 68 w 433"/>
                <a:gd name="T49" fmla="*/ 157 h 841"/>
                <a:gd name="T50" fmla="*/ 73 w 433"/>
                <a:gd name="T51" fmla="*/ 290 h 841"/>
                <a:gd name="T52" fmla="*/ 68 w 433"/>
                <a:gd name="T53" fmla="*/ 384 h 841"/>
                <a:gd name="T54" fmla="*/ 59 w 433"/>
                <a:gd name="T55" fmla="*/ 520 h 841"/>
                <a:gd name="T56" fmla="*/ 52 w 433"/>
                <a:gd name="T57" fmla="*/ 600 h 841"/>
                <a:gd name="T58" fmla="*/ 44 w 433"/>
                <a:gd name="T59" fmla="*/ 678 h 841"/>
                <a:gd name="T60" fmla="*/ 66 w 433"/>
                <a:gd name="T61" fmla="*/ 682 h 841"/>
                <a:gd name="T62" fmla="*/ 110 w 433"/>
                <a:gd name="T63" fmla="*/ 584 h 841"/>
                <a:gd name="T64" fmla="*/ 127 w 433"/>
                <a:gd name="T65" fmla="*/ 553 h 841"/>
                <a:gd name="T66" fmla="*/ 146 w 433"/>
                <a:gd name="T67" fmla="*/ 499 h 841"/>
                <a:gd name="T68" fmla="*/ 172 w 433"/>
                <a:gd name="T69" fmla="*/ 467 h 841"/>
                <a:gd name="T70" fmla="*/ 186 w 433"/>
                <a:gd name="T71" fmla="*/ 443 h 841"/>
                <a:gd name="T72" fmla="*/ 197 w 433"/>
                <a:gd name="T73" fmla="*/ 420 h 841"/>
                <a:gd name="T74" fmla="*/ 216 w 433"/>
                <a:gd name="T75" fmla="*/ 403 h 841"/>
                <a:gd name="T76" fmla="*/ 221 w 433"/>
                <a:gd name="T77" fmla="*/ 379 h 841"/>
                <a:gd name="T78" fmla="*/ 226 w 433"/>
                <a:gd name="T79" fmla="*/ 372 h 841"/>
                <a:gd name="T80" fmla="*/ 243 w 433"/>
                <a:gd name="T81" fmla="*/ 358 h 841"/>
                <a:gd name="T82" fmla="*/ 266 w 433"/>
                <a:gd name="T83" fmla="*/ 328 h 841"/>
                <a:gd name="T84" fmla="*/ 292 w 433"/>
                <a:gd name="T85" fmla="*/ 300 h 841"/>
                <a:gd name="T86" fmla="*/ 311 w 433"/>
                <a:gd name="T87" fmla="*/ 286 h 841"/>
                <a:gd name="T88" fmla="*/ 360 w 433"/>
                <a:gd name="T89" fmla="*/ 288 h 841"/>
                <a:gd name="T90" fmla="*/ 379 w 433"/>
                <a:gd name="T91" fmla="*/ 314 h 841"/>
                <a:gd name="T92" fmla="*/ 395 w 433"/>
                <a:gd name="T93" fmla="*/ 443 h 841"/>
                <a:gd name="T94" fmla="*/ 395 w 433"/>
                <a:gd name="T95" fmla="*/ 619 h 841"/>
                <a:gd name="T96" fmla="*/ 395 w 433"/>
                <a:gd name="T97" fmla="*/ 715 h 841"/>
                <a:gd name="T98" fmla="*/ 412 w 433"/>
                <a:gd name="T99" fmla="*/ 764 h 8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33" h="841">
                  <a:moveTo>
                    <a:pt x="430" y="794"/>
                  </a:moveTo>
                  <a:lnTo>
                    <a:pt x="433" y="811"/>
                  </a:lnTo>
                  <a:lnTo>
                    <a:pt x="430" y="823"/>
                  </a:lnTo>
                  <a:lnTo>
                    <a:pt x="426" y="832"/>
                  </a:lnTo>
                  <a:lnTo>
                    <a:pt x="419" y="839"/>
                  </a:lnTo>
                  <a:lnTo>
                    <a:pt x="407" y="841"/>
                  </a:lnTo>
                  <a:lnTo>
                    <a:pt x="400" y="839"/>
                  </a:lnTo>
                  <a:lnTo>
                    <a:pt x="393" y="832"/>
                  </a:lnTo>
                  <a:lnTo>
                    <a:pt x="388" y="823"/>
                  </a:lnTo>
                  <a:lnTo>
                    <a:pt x="383" y="808"/>
                  </a:lnTo>
                  <a:lnTo>
                    <a:pt x="376" y="769"/>
                  </a:lnTo>
                  <a:lnTo>
                    <a:pt x="376" y="757"/>
                  </a:lnTo>
                  <a:lnTo>
                    <a:pt x="376" y="748"/>
                  </a:lnTo>
                  <a:lnTo>
                    <a:pt x="376" y="736"/>
                  </a:lnTo>
                  <a:lnTo>
                    <a:pt x="374" y="719"/>
                  </a:lnTo>
                  <a:lnTo>
                    <a:pt x="364" y="701"/>
                  </a:lnTo>
                  <a:lnTo>
                    <a:pt x="372" y="680"/>
                  </a:lnTo>
                  <a:lnTo>
                    <a:pt x="369" y="649"/>
                  </a:lnTo>
                  <a:lnTo>
                    <a:pt x="372" y="635"/>
                  </a:lnTo>
                  <a:lnTo>
                    <a:pt x="372" y="614"/>
                  </a:lnTo>
                  <a:lnTo>
                    <a:pt x="376" y="595"/>
                  </a:lnTo>
                  <a:lnTo>
                    <a:pt x="369" y="576"/>
                  </a:lnTo>
                  <a:lnTo>
                    <a:pt x="376" y="565"/>
                  </a:lnTo>
                  <a:lnTo>
                    <a:pt x="376" y="515"/>
                  </a:lnTo>
                  <a:lnTo>
                    <a:pt x="376" y="454"/>
                  </a:lnTo>
                  <a:lnTo>
                    <a:pt x="369" y="415"/>
                  </a:lnTo>
                  <a:lnTo>
                    <a:pt x="372" y="396"/>
                  </a:lnTo>
                  <a:lnTo>
                    <a:pt x="362" y="347"/>
                  </a:lnTo>
                  <a:lnTo>
                    <a:pt x="362" y="332"/>
                  </a:lnTo>
                  <a:lnTo>
                    <a:pt x="343" y="323"/>
                  </a:lnTo>
                  <a:lnTo>
                    <a:pt x="322" y="344"/>
                  </a:lnTo>
                  <a:lnTo>
                    <a:pt x="310" y="354"/>
                  </a:lnTo>
                  <a:lnTo>
                    <a:pt x="292" y="363"/>
                  </a:lnTo>
                  <a:lnTo>
                    <a:pt x="259" y="415"/>
                  </a:lnTo>
                  <a:lnTo>
                    <a:pt x="247" y="417"/>
                  </a:lnTo>
                  <a:lnTo>
                    <a:pt x="216" y="471"/>
                  </a:lnTo>
                  <a:lnTo>
                    <a:pt x="216" y="476"/>
                  </a:lnTo>
                  <a:lnTo>
                    <a:pt x="209" y="476"/>
                  </a:lnTo>
                  <a:lnTo>
                    <a:pt x="204" y="487"/>
                  </a:lnTo>
                  <a:lnTo>
                    <a:pt x="193" y="501"/>
                  </a:lnTo>
                  <a:lnTo>
                    <a:pt x="186" y="511"/>
                  </a:lnTo>
                  <a:lnTo>
                    <a:pt x="183" y="525"/>
                  </a:lnTo>
                  <a:lnTo>
                    <a:pt x="172" y="569"/>
                  </a:lnTo>
                  <a:lnTo>
                    <a:pt x="153" y="595"/>
                  </a:lnTo>
                  <a:lnTo>
                    <a:pt x="148" y="604"/>
                  </a:lnTo>
                  <a:lnTo>
                    <a:pt x="146" y="616"/>
                  </a:lnTo>
                  <a:lnTo>
                    <a:pt x="134" y="628"/>
                  </a:lnTo>
                  <a:lnTo>
                    <a:pt x="129" y="661"/>
                  </a:lnTo>
                  <a:lnTo>
                    <a:pt x="103" y="687"/>
                  </a:lnTo>
                  <a:lnTo>
                    <a:pt x="101" y="724"/>
                  </a:lnTo>
                  <a:lnTo>
                    <a:pt x="96" y="724"/>
                  </a:lnTo>
                  <a:lnTo>
                    <a:pt x="89" y="748"/>
                  </a:lnTo>
                  <a:lnTo>
                    <a:pt x="70" y="785"/>
                  </a:lnTo>
                  <a:lnTo>
                    <a:pt x="61" y="797"/>
                  </a:lnTo>
                  <a:lnTo>
                    <a:pt x="52" y="808"/>
                  </a:lnTo>
                  <a:lnTo>
                    <a:pt x="44" y="823"/>
                  </a:lnTo>
                  <a:lnTo>
                    <a:pt x="37" y="820"/>
                  </a:lnTo>
                  <a:lnTo>
                    <a:pt x="30" y="820"/>
                  </a:lnTo>
                  <a:lnTo>
                    <a:pt x="28" y="813"/>
                  </a:lnTo>
                  <a:lnTo>
                    <a:pt x="16" y="771"/>
                  </a:lnTo>
                  <a:lnTo>
                    <a:pt x="14" y="698"/>
                  </a:lnTo>
                  <a:lnTo>
                    <a:pt x="12" y="677"/>
                  </a:lnTo>
                  <a:lnTo>
                    <a:pt x="14" y="651"/>
                  </a:lnTo>
                  <a:lnTo>
                    <a:pt x="14" y="607"/>
                  </a:lnTo>
                  <a:lnTo>
                    <a:pt x="19" y="604"/>
                  </a:lnTo>
                  <a:lnTo>
                    <a:pt x="28" y="497"/>
                  </a:lnTo>
                  <a:lnTo>
                    <a:pt x="30" y="476"/>
                  </a:lnTo>
                  <a:lnTo>
                    <a:pt x="30" y="459"/>
                  </a:lnTo>
                  <a:lnTo>
                    <a:pt x="35" y="457"/>
                  </a:lnTo>
                  <a:lnTo>
                    <a:pt x="33" y="447"/>
                  </a:lnTo>
                  <a:lnTo>
                    <a:pt x="37" y="403"/>
                  </a:lnTo>
                  <a:lnTo>
                    <a:pt x="44" y="384"/>
                  </a:lnTo>
                  <a:lnTo>
                    <a:pt x="40" y="365"/>
                  </a:lnTo>
                  <a:lnTo>
                    <a:pt x="44" y="356"/>
                  </a:lnTo>
                  <a:lnTo>
                    <a:pt x="40" y="347"/>
                  </a:lnTo>
                  <a:lnTo>
                    <a:pt x="44" y="304"/>
                  </a:lnTo>
                  <a:lnTo>
                    <a:pt x="37" y="300"/>
                  </a:lnTo>
                  <a:lnTo>
                    <a:pt x="42" y="290"/>
                  </a:lnTo>
                  <a:lnTo>
                    <a:pt x="40" y="241"/>
                  </a:lnTo>
                  <a:lnTo>
                    <a:pt x="33" y="220"/>
                  </a:lnTo>
                  <a:lnTo>
                    <a:pt x="40" y="220"/>
                  </a:lnTo>
                  <a:lnTo>
                    <a:pt x="40" y="208"/>
                  </a:lnTo>
                  <a:lnTo>
                    <a:pt x="30" y="154"/>
                  </a:lnTo>
                  <a:lnTo>
                    <a:pt x="30" y="129"/>
                  </a:lnTo>
                  <a:lnTo>
                    <a:pt x="26" y="117"/>
                  </a:lnTo>
                  <a:lnTo>
                    <a:pt x="19" y="77"/>
                  </a:lnTo>
                  <a:lnTo>
                    <a:pt x="0" y="23"/>
                  </a:lnTo>
                  <a:lnTo>
                    <a:pt x="14" y="2"/>
                  </a:lnTo>
                  <a:lnTo>
                    <a:pt x="12" y="0"/>
                  </a:lnTo>
                  <a:lnTo>
                    <a:pt x="21" y="4"/>
                  </a:lnTo>
                  <a:lnTo>
                    <a:pt x="26" y="16"/>
                  </a:lnTo>
                  <a:lnTo>
                    <a:pt x="42" y="30"/>
                  </a:lnTo>
                  <a:lnTo>
                    <a:pt x="47" y="46"/>
                  </a:lnTo>
                  <a:lnTo>
                    <a:pt x="52" y="56"/>
                  </a:lnTo>
                  <a:lnTo>
                    <a:pt x="61" y="68"/>
                  </a:lnTo>
                  <a:lnTo>
                    <a:pt x="59" y="79"/>
                  </a:lnTo>
                  <a:lnTo>
                    <a:pt x="66" y="103"/>
                  </a:lnTo>
                  <a:lnTo>
                    <a:pt x="59" y="114"/>
                  </a:lnTo>
                  <a:lnTo>
                    <a:pt x="68" y="124"/>
                  </a:lnTo>
                  <a:lnTo>
                    <a:pt x="68" y="157"/>
                  </a:lnTo>
                  <a:lnTo>
                    <a:pt x="68" y="220"/>
                  </a:lnTo>
                  <a:lnTo>
                    <a:pt x="75" y="253"/>
                  </a:lnTo>
                  <a:lnTo>
                    <a:pt x="70" y="267"/>
                  </a:lnTo>
                  <a:lnTo>
                    <a:pt x="73" y="290"/>
                  </a:lnTo>
                  <a:lnTo>
                    <a:pt x="68" y="311"/>
                  </a:lnTo>
                  <a:lnTo>
                    <a:pt x="70" y="344"/>
                  </a:lnTo>
                  <a:lnTo>
                    <a:pt x="63" y="377"/>
                  </a:lnTo>
                  <a:lnTo>
                    <a:pt x="68" y="384"/>
                  </a:lnTo>
                  <a:lnTo>
                    <a:pt x="66" y="464"/>
                  </a:lnTo>
                  <a:lnTo>
                    <a:pt x="68" y="476"/>
                  </a:lnTo>
                  <a:lnTo>
                    <a:pt x="63" y="483"/>
                  </a:lnTo>
                  <a:lnTo>
                    <a:pt x="59" y="529"/>
                  </a:lnTo>
                  <a:lnTo>
                    <a:pt x="52" y="544"/>
                  </a:lnTo>
                  <a:lnTo>
                    <a:pt x="56" y="560"/>
                  </a:lnTo>
                  <a:lnTo>
                    <a:pt x="54" y="567"/>
                  </a:lnTo>
                  <a:lnTo>
                    <a:pt x="52" y="609"/>
                  </a:lnTo>
                  <a:lnTo>
                    <a:pt x="40" y="647"/>
                  </a:lnTo>
                  <a:lnTo>
                    <a:pt x="49" y="661"/>
                  </a:lnTo>
                  <a:lnTo>
                    <a:pt x="54" y="668"/>
                  </a:lnTo>
                  <a:lnTo>
                    <a:pt x="44" y="687"/>
                  </a:lnTo>
                  <a:lnTo>
                    <a:pt x="47" y="701"/>
                  </a:lnTo>
                  <a:lnTo>
                    <a:pt x="49" y="717"/>
                  </a:lnTo>
                  <a:lnTo>
                    <a:pt x="61" y="708"/>
                  </a:lnTo>
                  <a:lnTo>
                    <a:pt x="66" y="691"/>
                  </a:lnTo>
                  <a:lnTo>
                    <a:pt x="82" y="649"/>
                  </a:lnTo>
                  <a:lnTo>
                    <a:pt x="92" y="621"/>
                  </a:lnTo>
                  <a:lnTo>
                    <a:pt x="106" y="612"/>
                  </a:lnTo>
                  <a:lnTo>
                    <a:pt x="110" y="593"/>
                  </a:lnTo>
                  <a:lnTo>
                    <a:pt x="113" y="590"/>
                  </a:lnTo>
                  <a:lnTo>
                    <a:pt x="115" y="586"/>
                  </a:lnTo>
                  <a:lnTo>
                    <a:pt x="122" y="576"/>
                  </a:lnTo>
                  <a:lnTo>
                    <a:pt x="127" y="562"/>
                  </a:lnTo>
                  <a:lnTo>
                    <a:pt x="132" y="546"/>
                  </a:lnTo>
                  <a:lnTo>
                    <a:pt x="136" y="536"/>
                  </a:lnTo>
                  <a:lnTo>
                    <a:pt x="143" y="525"/>
                  </a:lnTo>
                  <a:lnTo>
                    <a:pt x="146" y="508"/>
                  </a:lnTo>
                  <a:lnTo>
                    <a:pt x="141" y="504"/>
                  </a:lnTo>
                  <a:lnTo>
                    <a:pt x="150" y="497"/>
                  </a:lnTo>
                  <a:lnTo>
                    <a:pt x="153" y="501"/>
                  </a:lnTo>
                  <a:lnTo>
                    <a:pt x="172" y="476"/>
                  </a:lnTo>
                  <a:lnTo>
                    <a:pt x="176" y="468"/>
                  </a:lnTo>
                  <a:lnTo>
                    <a:pt x="179" y="459"/>
                  </a:lnTo>
                  <a:lnTo>
                    <a:pt x="179" y="454"/>
                  </a:lnTo>
                  <a:lnTo>
                    <a:pt x="186" y="452"/>
                  </a:lnTo>
                  <a:lnTo>
                    <a:pt x="190" y="447"/>
                  </a:lnTo>
                  <a:lnTo>
                    <a:pt x="193" y="440"/>
                  </a:lnTo>
                  <a:lnTo>
                    <a:pt x="195" y="431"/>
                  </a:lnTo>
                  <a:lnTo>
                    <a:pt x="197" y="429"/>
                  </a:lnTo>
                  <a:lnTo>
                    <a:pt x="197" y="422"/>
                  </a:lnTo>
                  <a:lnTo>
                    <a:pt x="207" y="419"/>
                  </a:lnTo>
                  <a:lnTo>
                    <a:pt x="209" y="403"/>
                  </a:lnTo>
                  <a:lnTo>
                    <a:pt x="216" y="403"/>
                  </a:lnTo>
                  <a:lnTo>
                    <a:pt x="216" y="393"/>
                  </a:lnTo>
                  <a:lnTo>
                    <a:pt x="223" y="393"/>
                  </a:lnTo>
                  <a:lnTo>
                    <a:pt x="223" y="384"/>
                  </a:lnTo>
                  <a:lnTo>
                    <a:pt x="230" y="379"/>
                  </a:lnTo>
                  <a:lnTo>
                    <a:pt x="233" y="379"/>
                  </a:lnTo>
                  <a:lnTo>
                    <a:pt x="235" y="382"/>
                  </a:lnTo>
                  <a:lnTo>
                    <a:pt x="235" y="384"/>
                  </a:lnTo>
                  <a:lnTo>
                    <a:pt x="235" y="372"/>
                  </a:lnTo>
                  <a:lnTo>
                    <a:pt x="240" y="372"/>
                  </a:lnTo>
                  <a:lnTo>
                    <a:pt x="244" y="370"/>
                  </a:lnTo>
                  <a:lnTo>
                    <a:pt x="249" y="365"/>
                  </a:lnTo>
                  <a:lnTo>
                    <a:pt x="252" y="358"/>
                  </a:lnTo>
                  <a:lnTo>
                    <a:pt x="254" y="347"/>
                  </a:lnTo>
                  <a:lnTo>
                    <a:pt x="268" y="335"/>
                  </a:lnTo>
                  <a:lnTo>
                    <a:pt x="270" y="340"/>
                  </a:lnTo>
                  <a:lnTo>
                    <a:pt x="275" y="328"/>
                  </a:lnTo>
                  <a:lnTo>
                    <a:pt x="280" y="314"/>
                  </a:lnTo>
                  <a:lnTo>
                    <a:pt x="287" y="311"/>
                  </a:lnTo>
                  <a:lnTo>
                    <a:pt x="292" y="300"/>
                  </a:lnTo>
                  <a:lnTo>
                    <a:pt x="301" y="300"/>
                  </a:lnTo>
                  <a:lnTo>
                    <a:pt x="313" y="293"/>
                  </a:lnTo>
                  <a:lnTo>
                    <a:pt x="320" y="290"/>
                  </a:lnTo>
                  <a:lnTo>
                    <a:pt x="322" y="290"/>
                  </a:lnTo>
                  <a:lnTo>
                    <a:pt x="320" y="286"/>
                  </a:lnTo>
                  <a:lnTo>
                    <a:pt x="339" y="274"/>
                  </a:lnTo>
                  <a:lnTo>
                    <a:pt x="350" y="272"/>
                  </a:lnTo>
                  <a:lnTo>
                    <a:pt x="357" y="274"/>
                  </a:lnTo>
                  <a:lnTo>
                    <a:pt x="369" y="288"/>
                  </a:lnTo>
                  <a:lnTo>
                    <a:pt x="374" y="290"/>
                  </a:lnTo>
                  <a:lnTo>
                    <a:pt x="376" y="300"/>
                  </a:lnTo>
                  <a:lnTo>
                    <a:pt x="386" y="309"/>
                  </a:lnTo>
                  <a:lnTo>
                    <a:pt x="388" y="314"/>
                  </a:lnTo>
                  <a:lnTo>
                    <a:pt x="390" y="323"/>
                  </a:lnTo>
                  <a:lnTo>
                    <a:pt x="397" y="337"/>
                  </a:lnTo>
                  <a:lnTo>
                    <a:pt x="404" y="351"/>
                  </a:lnTo>
                  <a:lnTo>
                    <a:pt x="404" y="452"/>
                  </a:lnTo>
                  <a:lnTo>
                    <a:pt x="402" y="504"/>
                  </a:lnTo>
                  <a:lnTo>
                    <a:pt x="407" y="518"/>
                  </a:lnTo>
                  <a:lnTo>
                    <a:pt x="407" y="612"/>
                  </a:lnTo>
                  <a:lnTo>
                    <a:pt x="404" y="628"/>
                  </a:lnTo>
                  <a:lnTo>
                    <a:pt x="404" y="661"/>
                  </a:lnTo>
                  <a:lnTo>
                    <a:pt x="407" y="687"/>
                  </a:lnTo>
                  <a:lnTo>
                    <a:pt x="402" y="719"/>
                  </a:lnTo>
                  <a:lnTo>
                    <a:pt x="404" y="724"/>
                  </a:lnTo>
                  <a:lnTo>
                    <a:pt x="407" y="731"/>
                  </a:lnTo>
                  <a:lnTo>
                    <a:pt x="409" y="743"/>
                  </a:lnTo>
                  <a:lnTo>
                    <a:pt x="409" y="757"/>
                  </a:lnTo>
                  <a:lnTo>
                    <a:pt x="421" y="773"/>
                  </a:lnTo>
                  <a:lnTo>
                    <a:pt x="421" y="790"/>
                  </a:lnTo>
                  <a:lnTo>
                    <a:pt x="430" y="794"/>
                  </a:lnTo>
                  <a:close/>
                </a:path>
              </a:pathLst>
            </a:custGeom>
            <a:solidFill>
              <a:srgbClr val="FF3300"/>
            </a:solidFill>
            <a:ln w="76200" cmpd="sng">
              <a:solidFill>
                <a:srgbClr val="FF3300"/>
              </a:solidFill>
              <a:prstDash val="solid"/>
              <a:round/>
              <a:headEnd/>
              <a:tailEnd/>
            </a:ln>
            <a:effectLst>
              <a:outerShdw dist="35921" dir="2700000" algn="ctr" rotWithShape="0">
                <a:schemeClr val="tx1"/>
              </a:outerShdw>
            </a:effec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4353" name="Freeform 15">
              <a:extLst>
                <a:ext uri="{FF2B5EF4-FFF2-40B4-BE49-F238E27FC236}">
                  <a16:creationId xmlns:a16="http://schemas.microsoft.com/office/drawing/2014/main" xmlns="" id="{EDFB80C4-B2F0-43C0-A566-0BBC057B3988}"/>
                </a:ext>
              </a:extLst>
            </p:cNvPr>
            <p:cNvSpPr>
              <a:spLocks noEditPoints="1"/>
            </p:cNvSpPr>
            <p:nvPr/>
          </p:nvSpPr>
          <p:spPr bwMode="auto">
            <a:xfrm>
              <a:off x="2100" y="2376"/>
              <a:ext cx="332" cy="653"/>
            </a:xfrm>
            <a:custGeom>
              <a:avLst/>
              <a:gdLst>
                <a:gd name="T0" fmla="*/ 303 w 330"/>
                <a:gd name="T1" fmla="*/ 525 h 652"/>
                <a:gd name="T2" fmla="*/ 280 w 330"/>
                <a:gd name="T3" fmla="*/ 546 h 652"/>
                <a:gd name="T4" fmla="*/ 256 w 330"/>
                <a:gd name="T5" fmla="*/ 560 h 652"/>
                <a:gd name="T6" fmla="*/ 219 w 330"/>
                <a:gd name="T7" fmla="*/ 586 h 652"/>
                <a:gd name="T8" fmla="*/ 122 w 330"/>
                <a:gd name="T9" fmla="*/ 605 h 652"/>
                <a:gd name="T10" fmla="*/ 52 w 330"/>
                <a:gd name="T11" fmla="*/ 574 h 652"/>
                <a:gd name="T12" fmla="*/ 33 w 330"/>
                <a:gd name="T13" fmla="*/ 530 h 652"/>
                <a:gd name="T14" fmla="*/ 29 w 330"/>
                <a:gd name="T15" fmla="*/ 473 h 652"/>
                <a:gd name="T16" fmla="*/ 38 w 330"/>
                <a:gd name="T17" fmla="*/ 405 h 652"/>
                <a:gd name="T18" fmla="*/ 52 w 330"/>
                <a:gd name="T19" fmla="*/ 347 h 652"/>
                <a:gd name="T20" fmla="*/ 99 w 330"/>
                <a:gd name="T21" fmla="*/ 321 h 652"/>
                <a:gd name="T22" fmla="*/ 172 w 330"/>
                <a:gd name="T23" fmla="*/ 298 h 652"/>
                <a:gd name="T24" fmla="*/ 202 w 330"/>
                <a:gd name="T25" fmla="*/ 284 h 652"/>
                <a:gd name="T26" fmla="*/ 268 w 330"/>
                <a:gd name="T27" fmla="*/ 223 h 652"/>
                <a:gd name="T28" fmla="*/ 305 w 330"/>
                <a:gd name="T29" fmla="*/ 110 h 652"/>
                <a:gd name="T30" fmla="*/ 298 w 330"/>
                <a:gd name="T31" fmla="*/ 54 h 652"/>
                <a:gd name="T32" fmla="*/ 287 w 330"/>
                <a:gd name="T33" fmla="*/ 31 h 652"/>
                <a:gd name="T34" fmla="*/ 260 w 330"/>
                <a:gd name="T35" fmla="*/ 21 h 652"/>
                <a:gd name="T36" fmla="*/ 228 w 330"/>
                <a:gd name="T37" fmla="*/ 10 h 652"/>
                <a:gd name="T38" fmla="*/ 198 w 330"/>
                <a:gd name="T39" fmla="*/ 10 h 652"/>
                <a:gd name="T40" fmla="*/ 179 w 330"/>
                <a:gd name="T41" fmla="*/ 21 h 652"/>
                <a:gd name="T42" fmla="*/ 146 w 330"/>
                <a:gd name="T43" fmla="*/ 52 h 652"/>
                <a:gd name="T44" fmla="*/ 122 w 330"/>
                <a:gd name="T45" fmla="*/ 85 h 652"/>
                <a:gd name="T46" fmla="*/ 92 w 330"/>
                <a:gd name="T47" fmla="*/ 141 h 652"/>
                <a:gd name="T48" fmla="*/ 64 w 330"/>
                <a:gd name="T49" fmla="*/ 195 h 652"/>
                <a:gd name="T50" fmla="*/ 26 w 330"/>
                <a:gd name="T51" fmla="*/ 188 h 652"/>
                <a:gd name="T52" fmla="*/ 26 w 330"/>
                <a:gd name="T53" fmla="*/ 260 h 652"/>
                <a:gd name="T54" fmla="*/ 22 w 330"/>
                <a:gd name="T55" fmla="*/ 312 h 652"/>
                <a:gd name="T56" fmla="*/ 10 w 330"/>
                <a:gd name="T57" fmla="*/ 368 h 652"/>
                <a:gd name="T58" fmla="*/ 3 w 330"/>
                <a:gd name="T59" fmla="*/ 459 h 652"/>
                <a:gd name="T60" fmla="*/ 22 w 330"/>
                <a:gd name="T61" fmla="*/ 584 h 652"/>
                <a:gd name="T62" fmla="*/ 47 w 330"/>
                <a:gd name="T63" fmla="*/ 631 h 652"/>
                <a:gd name="T64" fmla="*/ 99 w 330"/>
                <a:gd name="T65" fmla="*/ 652 h 652"/>
                <a:gd name="T66" fmla="*/ 144 w 330"/>
                <a:gd name="T67" fmla="*/ 661 h 652"/>
                <a:gd name="T68" fmla="*/ 179 w 330"/>
                <a:gd name="T69" fmla="*/ 652 h 652"/>
                <a:gd name="T70" fmla="*/ 219 w 330"/>
                <a:gd name="T71" fmla="*/ 645 h 652"/>
                <a:gd name="T72" fmla="*/ 284 w 330"/>
                <a:gd name="T73" fmla="*/ 595 h 652"/>
                <a:gd name="T74" fmla="*/ 327 w 330"/>
                <a:gd name="T75" fmla="*/ 546 h 652"/>
                <a:gd name="T76" fmla="*/ 343 w 330"/>
                <a:gd name="T77" fmla="*/ 499 h 652"/>
                <a:gd name="T78" fmla="*/ 219 w 330"/>
                <a:gd name="T79" fmla="*/ 204 h 652"/>
                <a:gd name="T80" fmla="*/ 184 w 330"/>
                <a:gd name="T81" fmla="*/ 237 h 652"/>
                <a:gd name="T82" fmla="*/ 148 w 330"/>
                <a:gd name="T83" fmla="*/ 244 h 652"/>
                <a:gd name="T84" fmla="*/ 92 w 330"/>
                <a:gd name="T85" fmla="*/ 263 h 652"/>
                <a:gd name="T86" fmla="*/ 101 w 330"/>
                <a:gd name="T87" fmla="*/ 209 h 652"/>
                <a:gd name="T88" fmla="*/ 115 w 330"/>
                <a:gd name="T89" fmla="*/ 169 h 652"/>
                <a:gd name="T90" fmla="*/ 155 w 330"/>
                <a:gd name="T91" fmla="*/ 110 h 652"/>
                <a:gd name="T92" fmla="*/ 162 w 330"/>
                <a:gd name="T93" fmla="*/ 89 h 652"/>
                <a:gd name="T94" fmla="*/ 174 w 330"/>
                <a:gd name="T95" fmla="*/ 85 h 652"/>
                <a:gd name="T96" fmla="*/ 214 w 330"/>
                <a:gd name="T97" fmla="*/ 59 h 652"/>
                <a:gd name="T98" fmla="*/ 240 w 330"/>
                <a:gd name="T99" fmla="*/ 56 h 652"/>
                <a:gd name="T100" fmla="*/ 280 w 330"/>
                <a:gd name="T101" fmla="*/ 96 h 652"/>
                <a:gd name="T102" fmla="*/ 256 w 330"/>
                <a:gd name="T103" fmla="*/ 155 h 652"/>
                <a:gd name="T104" fmla="*/ 233 w 330"/>
                <a:gd name="T105" fmla="*/ 190 h 6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30" h="652">
                  <a:moveTo>
                    <a:pt x="306" y="483"/>
                  </a:moveTo>
                  <a:lnTo>
                    <a:pt x="302" y="497"/>
                  </a:lnTo>
                  <a:lnTo>
                    <a:pt x="295" y="509"/>
                  </a:lnTo>
                  <a:lnTo>
                    <a:pt x="285" y="516"/>
                  </a:lnTo>
                  <a:lnTo>
                    <a:pt x="276" y="521"/>
                  </a:lnTo>
                  <a:lnTo>
                    <a:pt x="271" y="528"/>
                  </a:lnTo>
                  <a:lnTo>
                    <a:pt x="264" y="530"/>
                  </a:lnTo>
                  <a:lnTo>
                    <a:pt x="262" y="537"/>
                  </a:lnTo>
                  <a:lnTo>
                    <a:pt x="259" y="544"/>
                  </a:lnTo>
                  <a:lnTo>
                    <a:pt x="255" y="544"/>
                  </a:lnTo>
                  <a:lnTo>
                    <a:pt x="250" y="549"/>
                  </a:lnTo>
                  <a:lnTo>
                    <a:pt x="243" y="551"/>
                  </a:lnTo>
                  <a:lnTo>
                    <a:pt x="231" y="556"/>
                  </a:lnTo>
                  <a:lnTo>
                    <a:pt x="231" y="563"/>
                  </a:lnTo>
                  <a:lnTo>
                    <a:pt x="219" y="563"/>
                  </a:lnTo>
                  <a:lnTo>
                    <a:pt x="210" y="577"/>
                  </a:lnTo>
                  <a:lnTo>
                    <a:pt x="200" y="584"/>
                  </a:lnTo>
                  <a:lnTo>
                    <a:pt x="184" y="593"/>
                  </a:lnTo>
                  <a:lnTo>
                    <a:pt x="156" y="598"/>
                  </a:lnTo>
                  <a:lnTo>
                    <a:pt x="113" y="596"/>
                  </a:lnTo>
                  <a:lnTo>
                    <a:pt x="83" y="591"/>
                  </a:lnTo>
                  <a:lnTo>
                    <a:pt x="83" y="582"/>
                  </a:lnTo>
                  <a:lnTo>
                    <a:pt x="66" y="577"/>
                  </a:lnTo>
                  <a:lnTo>
                    <a:pt x="52" y="565"/>
                  </a:lnTo>
                  <a:lnTo>
                    <a:pt x="43" y="554"/>
                  </a:lnTo>
                  <a:lnTo>
                    <a:pt x="40" y="544"/>
                  </a:lnTo>
                  <a:lnTo>
                    <a:pt x="36" y="537"/>
                  </a:lnTo>
                  <a:lnTo>
                    <a:pt x="33" y="521"/>
                  </a:lnTo>
                  <a:lnTo>
                    <a:pt x="31" y="507"/>
                  </a:lnTo>
                  <a:lnTo>
                    <a:pt x="29" y="497"/>
                  </a:lnTo>
                  <a:lnTo>
                    <a:pt x="31" y="479"/>
                  </a:lnTo>
                  <a:lnTo>
                    <a:pt x="29" y="464"/>
                  </a:lnTo>
                  <a:lnTo>
                    <a:pt x="36" y="460"/>
                  </a:lnTo>
                  <a:lnTo>
                    <a:pt x="29" y="413"/>
                  </a:lnTo>
                  <a:lnTo>
                    <a:pt x="36" y="408"/>
                  </a:lnTo>
                  <a:lnTo>
                    <a:pt x="38" y="396"/>
                  </a:lnTo>
                  <a:lnTo>
                    <a:pt x="40" y="375"/>
                  </a:lnTo>
                  <a:lnTo>
                    <a:pt x="50" y="364"/>
                  </a:lnTo>
                  <a:lnTo>
                    <a:pt x="50" y="352"/>
                  </a:lnTo>
                  <a:lnTo>
                    <a:pt x="52" y="338"/>
                  </a:lnTo>
                  <a:lnTo>
                    <a:pt x="59" y="328"/>
                  </a:lnTo>
                  <a:lnTo>
                    <a:pt x="66" y="317"/>
                  </a:lnTo>
                  <a:lnTo>
                    <a:pt x="83" y="321"/>
                  </a:lnTo>
                  <a:lnTo>
                    <a:pt x="90" y="321"/>
                  </a:lnTo>
                  <a:lnTo>
                    <a:pt x="102" y="328"/>
                  </a:lnTo>
                  <a:lnTo>
                    <a:pt x="123" y="317"/>
                  </a:lnTo>
                  <a:lnTo>
                    <a:pt x="137" y="317"/>
                  </a:lnTo>
                  <a:lnTo>
                    <a:pt x="163" y="298"/>
                  </a:lnTo>
                  <a:lnTo>
                    <a:pt x="172" y="300"/>
                  </a:lnTo>
                  <a:lnTo>
                    <a:pt x="177" y="298"/>
                  </a:lnTo>
                  <a:lnTo>
                    <a:pt x="179" y="293"/>
                  </a:lnTo>
                  <a:lnTo>
                    <a:pt x="193" y="284"/>
                  </a:lnTo>
                  <a:lnTo>
                    <a:pt x="210" y="275"/>
                  </a:lnTo>
                  <a:lnTo>
                    <a:pt x="229" y="258"/>
                  </a:lnTo>
                  <a:lnTo>
                    <a:pt x="247" y="242"/>
                  </a:lnTo>
                  <a:lnTo>
                    <a:pt x="250" y="223"/>
                  </a:lnTo>
                  <a:lnTo>
                    <a:pt x="273" y="190"/>
                  </a:lnTo>
                  <a:lnTo>
                    <a:pt x="285" y="153"/>
                  </a:lnTo>
                  <a:lnTo>
                    <a:pt x="292" y="148"/>
                  </a:lnTo>
                  <a:lnTo>
                    <a:pt x="287" y="110"/>
                  </a:lnTo>
                  <a:lnTo>
                    <a:pt x="292" y="96"/>
                  </a:lnTo>
                  <a:lnTo>
                    <a:pt x="290" y="80"/>
                  </a:lnTo>
                  <a:lnTo>
                    <a:pt x="285" y="66"/>
                  </a:lnTo>
                  <a:lnTo>
                    <a:pt x="280" y="54"/>
                  </a:lnTo>
                  <a:lnTo>
                    <a:pt x="271" y="47"/>
                  </a:lnTo>
                  <a:lnTo>
                    <a:pt x="276" y="45"/>
                  </a:lnTo>
                  <a:lnTo>
                    <a:pt x="271" y="40"/>
                  </a:lnTo>
                  <a:lnTo>
                    <a:pt x="269" y="31"/>
                  </a:lnTo>
                  <a:lnTo>
                    <a:pt x="266" y="31"/>
                  </a:lnTo>
                  <a:lnTo>
                    <a:pt x="257" y="31"/>
                  </a:lnTo>
                  <a:lnTo>
                    <a:pt x="250" y="26"/>
                  </a:lnTo>
                  <a:lnTo>
                    <a:pt x="245" y="21"/>
                  </a:lnTo>
                  <a:lnTo>
                    <a:pt x="243" y="12"/>
                  </a:lnTo>
                  <a:lnTo>
                    <a:pt x="236" y="12"/>
                  </a:lnTo>
                  <a:lnTo>
                    <a:pt x="231" y="5"/>
                  </a:lnTo>
                  <a:lnTo>
                    <a:pt x="219" y="10"/>
                  </a:lnTo>
                  <a:lnTo>
                    <a:pt x="215" y="3"/>
                  </a:lnTo>
                  <a:lnTo>
                    <a:pt x="210" y="0"/>
                  </a:lnTo>
                  <a:lnTo>
                    <a:pt x="203" y="3"/>
                  </a:lnTo>
                  <a:lnTo>
                    <a:pt x="189" y="10"/>
                  </a:lnTo>
                  <a:lnTo>
                    <a:pt x="182" y="19"/>
                  </a:lnTo>
                  <a:lnTo>
                    <a:pt x="179" y="24"/>
                  </a:lnTo>
                  <a:lnTo>
                    <a:pt x="172" y="24"/>
                  </a:lnTo>
                  <a:lnTo>
                    <a:pt x="170" y="21"/>
                  </a:lnTo>
                  <a:lnTo>
                    <a:pt x="160" y="33"/>
                  </a:lnTo>
                  <a:lnTo>
                    <a:pt x="151" y="42"/>
                  </a:lnTo>
                  <a:lnTo>
                    <a:pt x="144" y="47"/>
                  </a:lnTo>
                  <a:lnTo>
                    <a:pt x="137" y="52"/>
                  </a:lnTo>
                  <a:lnTo>
                    <a:pt x="130" y="61"/>
                  </a:lnTo>
                  <a:lnTo>
                    <a:pt x="125" y="71"/>
                  </a:lnTo>
                  <a:lnTo>
                    <a:pt x="118" y="73"/>
                  </a:lnTo>
                  <a:lnTo>
                    <a:pt x="113" y="85"/>
                  </a:lnTo>
                  <a:lnTo>
                    <a:pt x="109" y="85"/>
                  </a:lnTo>
                  <a:lnTo>
                    <a:pt x="104" y="101"/>
                  </a:lnTo>
                  <a:lnTo>
                    <a:pt x="97" y="110"/>
                  </a:lnTo>
                  <a:lnTo>
                    <a:pt x="83" y="141"/>
                  </a:lnTo>
                  <a:lnTo>
                    <a:pt x="71" y="171"/>
                  </a:lnTo>
                  <a:lnTo>
                    <a:pt x="64" y="178"/>
                  </a:lnTo>
                  <a:lnTo>
                    <a:pt x="62" y="185"/>
                  </a:lnTo>
                  <a:lnTo>
                    <a:pt x="64" y="195"/>
                  </a:lnTo>
                  <a:lnTo>
                    <a:pt x="50" y="200"/>
                  </a:lnTo>
                  <a:lnTo>
                    <a:pt x="40" y="200"/>
                  </a:lnTo>
                  <a:lnTo>
                    <a:pt x="33" y="197"/>
                  </a:lnTo>
                  <a:lnTo>
                    <a:pt x="26" y="188"/>
                  </a:lnTo>
                  <a:lnTo>
                    <a:pt x="24" y="202"/>
                  </a:lnTo>
                  <a:lnTo>
                    <a:pt x="22" y="216"/>
                  </a:lnTo>
                  <a:lnTo>
                    <a:pt x="29" y="253"/>
                  </a:lnTo>
                  <a:lnTo>
                    <a:pt x="26" y="260"/>
                  </a:lnTo>
                  <a:lnTo>
                    <a:pt x="22" y="272"/>
                  </a:lnTo>
                  <a:lnTo>
                    <a:pt x="31" y="284"/>
                  </a:lnTo>
                  <a:lnTo>
                    <a:pt x="22" y="293"/>
                  </a:lnTo>
                  <a:lnTo>
                    <a:pt x="22" y="312"/>
                  </a:lnTo>
                  <a:lnTo>
                    <a:pt x="24" y="326"/>
                  </a:lnTo>
                  <a:lnTo>
                    <a:pt x="19" y="345"/>
                  </a:lnTo>
                  <a:lnTo>
                    <a:pt x="15" y="354"/>
                  </a:lnTo>
                  <a:lnTo>
                    <a:pt x="10" y="359"/>
                  </a:lnTo>
                  <a:lnTo>
                    <a:pt x="12" y="378"/>
                  </a:lnTo>
                  <a:lnTo>
                    <a:pt x="5" y="399"/>
                  </a:lnTo>
                  <a:lnTo>
                    <a:pt x="5" y="427"/>
                  </a:lnTo>
                  <a:lnTo>
                    <a:pt x="3" y="450"/>
                  </a:lnTo>
                  <a:lnTo>
                    <a:pt x="0" y="495"/>
                  </a:lnTo>
                  <a:lnTo>
                    <a:pt x="12" y="556"/>
                  </a:lnTo>
                  <a:lnTo>
                    <a:pt x="12" y="565"/>
                  </a:lnTo>
                  <a:lnTo>
                    <a:pt x="22" y="575"/>
                  </a:lnTo>
                  <a:lnTo>
                    <a:pt x="24" y="582"/>
                  </a:lnTo>
                  <a:lnTo>
                    <a:pt x="29" y="596"/>
                  </a:lnTo>
                  <a:lnTo>
                    <a:pt x="47" y="607"/>
                  </a:lnTo>
                  <a:lnTo>
                    <a:pt x="47" y="622"/>
                  </a:lnTo>
                  <a:lnTo>
                    <a:pt x="55" y="629"/>
                  </a:lnTo>
                  <a:lnTo>
                    <a:pt x="64" y="636"/>
                  </a:lnTo>
                  <a:lnTo>
                    <a:pt x="76" y="640"/>
                  </a:lnTo>
                  <a:lnTo>
                    <a:pt x="90" y="643"/>
                  </a:lnTo>
                  <a:lnTo>
                    <a:pt x="97" y="647"/>
                  </a:lnTo>
                  <a:lnTo>
                    <a:pt x="113" y="647"/>
                  </a:lnTo>
                  <a:lnTo>
                    <a:pt x="120" y="652"/>
                  </a:lnTo>
                  <a:lnTo>
                    <a:pt x="135" y="652"/>
                  </a:lnTo>
                  <a:lnTo>
                    <a:pt x="142" y="652"/>
                  </a:lnTo>
                  <a:lnTo>
                    <a:pt x="153" y="647"/>
                  </a:lnTo>
                  <a:lnTo>
                    <a:pt x="160" y="652"/>
                  </a:lnTo>
                  <a:lnTo>
                    <a:pt x="170" y="643"/>
                  </a:lnTo>
                  <a:lnTo>
                    <a:pt x="182" y="640"/>
                  </a:lnTo>
                  <a:lnTo>
                    <a:pt x="191" y="643"/>
                  </a:lnTo>
                  <a:lnTo>
                    <a:pt x="193" y="636"/>
                  </a:lnTo>
                  <a:lnTo>
                    <a:pt x="210" y="636"/>
                  </a:lnTo>
                  <a:lnTo>
                    <a:pt x="219" y="622"/>
                  </a:lnTo>
                  <a:lnTo>
                    <a:pt x="231" y="624"/>
                  </a:lnTo>
                  <a:lnTo>
                    <a:pt x="236" y="610"/>
                  </a:lnTo>
                  <a:lnTo>
                    <a:pt x="266" y="586"/>
                  </a:lnTo>
                  <a:lnTo>
                    <a:pt x="280" y="584"/>
                  </a:lnTo>
                  <a:lnTo>
                    <a:pt x="295" y="556"/>
                  </a:lnTo>
                  <a:lnTo>
                    <a:pt x="302" y="556"/>
                  </a:lnTo>
                  <a:lnTo>
                    <a:pt x="309" y="537"/>
                  </a:lnTo>
                  <a:lnTo>
                    <a:pt x="318" y="521"/>
                  </a:lnTo>
                  <a:lnTo>
                    <a:pt x="325" y="509"/>
                  </a:lnTo>
                  <a:lnTo>
                    <a:pt x="330" y="500"/>
                  </a:lnTo>
                  <a:lnTo>
                    <a:pt x="325" y="490"/>
                  </a:lnTo>
                  <a:lnTo>
                    <a:pt x="320" y="479"/>
                  </a:lnTo>
                  <a:lnTo>
                    <a:pt x="306" y="483"/>
                  </a:lnTo>
                  <a:close/>
                  <a:moveTo>
                    <a:pt x="224" y="190"/>
                  </a:moveTo>
                  <a:lnTo>
                    <a:pt x="210" y="204"/>
                  </a:lnTo>
                  <a:lnTo>
                    <a:pt x="196" y="207"/>
                  </a:lnTo>
                  <a:lnTo>
                    <a:pt x="191" y="221"/>
                  </a:lnTo>
                  <a:lnTo>
                    <a:pt x="182" y="221"/>
                  </a:lnTo>
                  <a:lnTo>
                    <a:pt x="175" y="237"/>
                  </a:lnTo>
                  <a:lnTo>
                    <a:pt x="160" y="239"/>
                  </a:lnTo>
                  <a:lnTo>
                    <a:pt x="153" y="244"/>
                  </a:lnTo>
                  <a:lnTo>
                    <a:pt x="149" y="246"/>
                  </a:lnTo>
                  <a:lnTo>
                    <a:pt x="139" y="244"/>
                  </a:lnTo>
                  <a:lnTo>
                    <a:pt x="137" y="251"/>
                  </a:lnTo>
                  <a:lnTo>
                    <a:pt x="118" y="258"/>
                  </a:lnTo>
                  <a:lnTo>
                    <a:pt x="102" y="268"/>
                  </a:lnTo>
                  <a:lnTo>
                    <a:pt x="83" y="263"/>
                  </a:lnTo>
                  <a:lnTo>
                    <a:pt x="78" y="251"/>
                  </a:lnTo>
                  <a:lnTo>
                    <a:pt x="71" y="246"/>
                  </a:lnTo>
                  <a:lnTo>
                    <a:pt x="83" y="225"/>
                  </a:lnTo>
                  <a:lnTo>
                    <a:pt x="92" y="209"/>
                  </a:lnTo>
                  <a:lnTo>
                    <a:pt x="97" y="195"/>
                  </a:lnTo>
                  <a:lnTo>
                    <a:pt x="102" y="185"/>
                  </a:lnTo>
                  <a:lnTo>
                    <a:pt x="104" y="176"/>
                  </a:lnTo>
                  <a:lnTo>
                    <a:pt x="106" y="169"/>
                  </a:lnTo>
                  <a:lnTo>
                    <a:pt x="116" y="162"/>
                  </a:lnTo>
                  <a:lnTo>
                    <a:pt x="132" y="127"/>
                  </a:lnTo>
                  <a:lnTo>
                    <a:pt x="142" y="115"/>
                  </a:lnTo>
                  <a:lnTo>
                    <a:pt x="146" y="110"/>
                  </a:lnTo>
                  <a:lnTo>
                    <a:pt x="149" y="106"/>
                  </a:lnTo>
                  <a:lnTo>
                    <a:pt x="149" y="99"/>
                  </a:lnTo>
                  <a:lnTo>
                    <a:pt x="151" y="94"/>
                  </a:lnTo>
                  <a:lnTo>
                    <a:pt x="153" y="89"/>
                  </a:lnTo>
                  <a:lnTo>
                    <a:pt x="156" y="87"/>
                  </a:lnTo>
                  <a:lnTo>
                    <a:pt x="158" y="85"/>
                  </a:lnTo>
                  <a:lnTo>
                    <a:pt x="160" y="85"/>
                  </a:lnTo>
                  <a:lnTo>
                    <a:pt x="165" y="85"/>
                  </a:lnTo>
                  <a:lnTo>
                    <a:pt x="170" y="78"/>
                  </a:lnTo>
                  <a:lnTo>
                    <a:pt x="186" y="71"/>
                  </a:lnTo>
                  <a:lnTo>
                    <a:pt x="200" y="68"/>
                  </a:lnTo>
                  <a:lnTo>
                    <a:pt x="205" y="59"/>
                  </a:lnTo>
                  <a:lnTo>
                    <a:pt x="212" y="56"/>
                  </a:lnTo>
                  <a:lnTo>
                    <a:pt x="219" y="59"/>
                  </a:lnTo>
                  <a:lnTo>
                    <a:pt x="224" y="59"/>
                  </a:lnTo>
                  <a:lnTo>
                    <a:pt x="231" y="56"/>
                  </a:lnTo>
                  <a:lnTo>
                    <a:pt x="255" y="66"/>
                  </a:lnTo>
                  <a:lnTo>
                    <a:pt x="257" y="78"/>
                  </a:lnTo>
                  <a:lnTo>
                    <a:pt x="259" y="89"/>
                  </a:lnTo>
                  <a:lnTo>
                    <a:pt x="262" y="96"/>
                  </a:lnTo>
                  <a:lnTo>
                    <a:pt x="262" y="103"/>
                  </a:lnTo>
                  <a:lnTo>
                    <a:pt x="259" y="120"/>
                  </a:lnTo>
                  <a:lnTo>
                    <a:pt x="255" y="134"/>
                  </a:lnTo>
                  <a:lnTo>
                    <a:pt x="243" y="155"/>
                  </a:lnTo>
                  <a:lnTo>
                    <a:pt x="240" y="169"/>
                  </a:lnTo>
                  <a:lnTo>
                    <a:pt x="231" y="181"/>
                  </a:lnTo>
                  <a:lnTo>
                    <a:pt x="224" y="185"/>
                  </a:lnTo>
                  <a:lnTo>
                    <a:pt x="224" y="190"/>
                  </a:lnTo>
                  <a:close/>
                </a:path>
              </a:pathLst>
            </a:custGeom>
            <a:solidFill>
              <a:srgbClr val="FF3300"/>
            </a:solidFill>
            <a:ln w="76200" cmpd="sng">
              <a:solidFill>
                <a:srgbClr val="FF3300"/>
              </a:solidFill>
              <a:prstDash val="solid"/>
              <a:round/>
              <a:headEnd/>
              <a:tailEnd/>
            </a:ln>
            <a:effectLst>
              <a:outerShdw dist="35921" dir="2700000" algn="ctr" rotWithShape="0">
                <a:schemeClr val="tx1"/>
              </a:outerShdw>
            </a:effec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4354" name="Freeform 16">
              <a:extLst>
                <a:ext uri="{FF2B5EF4-FFF2-40B4-BE49-F238E27FC236}">
                  <a16:creationId xmlns:a16="http://schemas.microsoft.com/office/drawing/2014/main" xmlns="" id="{27075BB9-26AB-48BB-AB49-574A0094C824}"/>
                </a:ext>
              </a:extLst>
            </p:cNvPr>
            <p:cNvSpPr>
              <a:spLocks/>
            </p:cNvSpPr>
            <p:nvPr/>
          </p:nvSpPr>
          <p:spPr bwMode="auto">
            <a:xfrm>
              <a:off x="2742" y="2395"/>
              <a:ext cx="730" cy="586"/>
            </a:xfrm>
            <a:custGeom>
              <a:avLst/>
              <a:gdLst>
                <a:gd name="T0" fmla="*/ 697 w 732"/>
                <a:gd name="T1" fmla="*/ 138 h 588"/>
                <a:gd name="T2" fmla="*/ 645 w 732"/>
                <a:gd name="T3" fmla="*/ 249 h 588"/>
                <a:gd name="T4" fmla="*/ 568 w 732"/>
                <a:gd name="T5" fmla="*/ 408 h 588"/>
                <a:gd name="T6" fmla="*/ 515 w 732"/>
                <a:gd name="T7" fmla="*/ 556 h 588"/>
                <a:gd name="T8" fmla="*/ 485 w 732"/>
                <a:gd name="T9" fmla="*/ 556 h 588"/>
                <a:gd name="T10" fmla="*/ 433 w 732"/>
                <a:gd name="T11" fmla="*/ 404 h 588"/>
                <a:gd name="T12" fmla="*/ 344 w 732"/>
                <a:gd name="T13" fmla="*/ 218 h 588"/>
                <a:gd name="T14" fmla="*/ 266 w 732"/>
                <a:gd name="T15" fmla="*/ 326 h 588"/>
                <a:gd name="T16" fmla="*/ 207 w 732"/>
                <a:gd name="T17" fmla="*/ 438 h 588"/>
                <a:gd name="T18" fmla="*/ 188 w 732"/>
                <a:gd name="T19" fmla="*/ 481 h 588"/>
                <a:gd name="T20" fmla="*/ 179 w 732"/>
                <a:gd name="T21" fmla="*/ 559 h 588"/>
                <a:gd name="T22" fmla="*/ 153 w 732"/>
                <a:gd name="T23" fmla="*/ 559 h 588"/>
                <a:gd name="T24" fmla="*/ 129 w 732"/>
                <a:gd name="T25" fmla="*/ 500 h 588"/>
                <a:gd name="T26" fmla="*/ 103 w 732"/>
                <a:gd name="T27" fmla="*/ 401 h 588"/>
                <a:gd name="T28" fmla="*/ 77 w 732"/>
                <a:gd name="T29" fmla="*/ 298 h 588"/>
                <a:gd name="T30" fmla="*/ 56 w 732"/>
                <a:gd name="T31" fmla="*/ 200 h 588"/>
                <a:gd name="T32" fmla="*/ 35 w 732"/>
                <a:gd name="T33" fmla="*/ 131 h 588"/>
                <a:gd name="T34" fmla="*/ 23 w 732"/>
                <a:gd name="T35" fmla="*/ 84 h 588"/>
                <a:gd name="T36" fmla="*/ 16 w 732"/>
                <a:gd name="T37" fmla="*/ 26 h 588"/>
                <a:gd name="T38" fmla="*/ 56 w 732"/>
                <a:gd name="T39" fmla="*/ 30 h 588"/>
                <a:gd name="T40" fmla="*/ 66 w 732"/>
                <a:gd name="T41" fmla="*/ 84 h 588"/>
                <a:gd name="T42" fmla="*/ 89 w 732"/>
                <a:gd name="T43" fmla="*/ 195 h 588"/>
                <a:gd name="T44" fmla="*/ 117 w 732"/>
                <a:gd name="T45" fmla="*/ 357 h 588"/>
                <a:gd name="T46" fmla="*/ 134 w 732"/>
                <a:gd name="T47" fmla="*/ 432 h 588"/>
                <a:gd name="T48" fmla="*/ 155 w 732"/>
                <a:gd name="T49" fmla="*/ 472 h 588"/>
                <a:gd name="T50" fmla="*/ 217 w 732"/>
                <a:gd name="T51" fmla="*/ 366 h 588"/>
                <a:gd name="T52" fmla="*/ 233 w 732"/>
                <a:gd name="T53" fmla="*/ 329 h 588"/>
                <a:gd name="T54" fmla="*/ 247 w 732"/>
                <a:gd name="T55" fmla="*/ 286 h 588"/>
                <a:gd name="T56" fmla="*/ 259 w 732"/>
                <a:gd name="T57" fmla="*/ 277 h 588"/>
                <a:gd name="T58" fmla="*/ 273 w 732"/>
                <a:gd name="T59" fmla="*/ 265 h 588"/>
                <a:gd name="T60" fmla="*/ 278 w 732"/>
                <a:gd name="T61" fmla="*/ 251 h 588"/>
                <a:gd name="T62" fmla="*/ 280 w 732"/>
                <a:gd name="T63" fmla="*/ 228 h 588"/>
                <a:gd name="T64" fmla="*/ 294 w 732"/>
                <a:gd name="T65" fmla="*/ 228 h 588"/>
                <a:gd name="T66" fmla="*/ 301 w 732"/>
                <a:gd name="T67" fmla="*/ 181 h 588"/>
                <a:gd name="T68" fmla="*/ 315 w 732"/>
                <a:gd name="T69" fmla="*/ 162 h 588"/>
                <a:gd name="T70" fmla="*/ 323 w 732"/>
                <a:gd name="T71" fmla="*/ 143 h 588"/>
                <a:gd name="T72" fmla="*/ 344 w 732"/>
                <a:gd name="T73" fmla="*/ 94 h 588"/>
                <a:gd name="T74" fmla="*/ 379 w 732"/>
                <a:gd name="T75" fmla="*/ 162 h 588"/>
                <a:gd name="T76" fmla="*/ 407 w 732"/>
                <a:gd name="T77" fmla="*/ 265 h 588"/>
                <a:gd name="T78" fmla="*/ 435 w 732"/>
                <a:gd name="T79" fmla="*/ 364 h 588"/>
                <a:gd name="T80" fmla="*/ 540 w 732"/>
                <a:gd name="T81" fmla="*/ 394 h 588"/>
                <a:gd name="T82" fmla="*/ 570 w 732"/>
                <a:gd name="T83" fmla="*/ 322 h 588"/>
                <a:gd name="T84" fmla="*/ 594 w 732"/>
                <a:gd name="T85" fmla="*/ 286 h 588"/>
                <a:gd name="T86" fmla="*/ 610 w 732"/>
                <a:gd name="T87" fmla="*/ 251 h 588"/>
                <a:gd name="T88" fmla="*/ 645 w 732"/>
                <a:gd name="T89" fmla="*/ 155 h 588"/>
                <a:gd name="T90" fmla="*/ 664 w 732"/>
                <a:gd name="T91" fmla="*/ 54 h 588"/>
                <a:gd name="T92" fmla="*/ 671 w 732"/>
                <a:gd name="T93" fmla="*/ 0 h 588"/>
                <a:gd name="T94" fmla="*/ 699 w 732"/>
                <a:gd name="T95" fmla="*/ 26 h 5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32" h="588">
                  <a:moveTo>
                    <a:pt x="732" y="42"/>
                  </a:moveTo>
                  <a:lnTo>
                    <a:pt x="729" y="61"/>
                  </a:lnTo>
                  <a:lnTo>
                    <a:pt x="729" y="73"/>
                  </a:lnTo>
                  <a:lnTo>
                    <a:pt x="715" y="138"/>
                  </a:lnTo>
                  <a:lnTo>
                    <a:pt x="701" y="157"/>
                  </a:lnTo>
                  <a:lnTo>
                    <a:pt x="694" y="188"/>
                  </a:lnTo>
                  <a:lnTo>
                    <a:pt x="682" y="206"/>
                  </a:lnTo>
                  <a:lnTo>
                    <a:pt x="663" y="258"/>
                  </a:lnTo>
                  <a:lnTo>
                    <a:pt x="644" y="300"/>
                  </a:lnTo>
                  <a:lnTo>
                    <a:pt x="609" y="361"/>
                  </a:lnTo>
                  <a:lnTo>
                    <a:pt x="604" y="380"/>
                  </a:lnTo>
                  <a:lnTo>
                    <a:pt x="586" y="417"/>
                  </a:lnTo>
                  <a:lnTo>
                    <a:pt x="567" y="469"/>
                  </a:lnTo>
                  <a:lnTo>
                    <a:pt x="532" y="546"/>
                  </a:lnTo>
                  <a:lnTo>
                    <a:pt x="527" y="563"/>
                  </a:lnTo>
                  <a:lnTo>
                    <a:pt x="524" y="574"/>
                  </a:lnTo>
                  <a:lnTo>
                    <a:pt x="522" y="581"/>
                  </a:lnTo>
                  <a:lnTo>
                    <a:pt x="520" y="588"/>
                  </a:lnTo>
                  <a:lnTo>
                    <a:pt x="506" y="581"/>
                  </a:lnTo>
                  <a:lnTo>
                    <a:pt x="494" y="574"/>
                  </a:lnTo>
                  <a:lnTo>
                    <a:pt x="477" y="513"/>
                  </a:lnTo>
                  <a:lnTo>
                    <a:pt x="456" y="471"/>
                  </a:lnTo>
                  <a:lnTo>
                    <a:pt x="456" y="460"/>
                  </a:lnTo>
                  <a:lnTo>
                    <a:pt x="442" y="413"/>
                  </a:lnTo>
                  <a:lnTo>
                    <a:pt x="435" y="403"/>
                  </a:lnTo>
                  <a:lnTo>
                    <a:pt x="395" y="302"/>
                  </a:lnTo>
                  <a:lnTo>
                    <a:pt x="362" y="230"/>
                  </a:lnTo>
                  <a:lnTo>
                    <a:pt x="353" y="227"/>
                  </a:lnTo>
                  <a:lnTo>
                    <a:pt x="343" y="230"/>
                  </a:lnTo>
                  <a:lnTo>
                    <a:pt x="322" y="270"/>
                  </a:lnTo>
                  <a:lnTo>
                    <a:pt x="301" y="288"/>
                  </a:lnTo>
                  <a:lnTo>
                    <a:pt x="275" y="335"/>
                  </a:lnTo>
                  <a:lnTo>
                    <a:pt x="256" y="361"/>
                  </a:lnTo>
                  <a:lnTo>
                    <a:pt x="244" y="399"/>
                  </a:lnTo>
                  <a:lnTo>
                    <a:pt x="219" y="438"/>
                  </a:lnTo>
                  <a:lnTo>
                    <a:pt x="216" y="453"/>
                  </a:lnTo>
                  <a:lnTo>
                    <a:pt x="209" y="474"/>
                  </a:lnTo>
                  <a:lnTo>
                    <a:pt x="202" y="488"/>
                  </a:lnTo>
                  <a:lnTo>
                    <a:pt x="200" y="497"/>
                  </a:lnTo>
                  <a:lnTo>
                    <a:pt x="197" y="499"/>
                  </a:lnTo>
                  <a:lnTo>
                    <a:pt x="197" y="518"/>
                  </a:lnTo>
                  <a:lnTo>
                    <a:pt x="190" y="535"/>
                  </a:lnTo>
                  <a:lnTo>
                    <a:pt x="176" y="572"/>
                  </a:lnTo>
                  <a:lnTo>
                    <a:pt x="179" y="577"/>
                  </a:lnTo>
                  <a:lnTo>
                    <a:pt x="174" y="574"/>
                  </a:lnTo>
                  <a:lnTo>
                    <a:pt x="167" y="577"/>
                  </a:lnTo>
                  <a:lnTo>
                    <a:pt x="157" y="581"/>
                  </a:lnTo>
                  <a:lnTo>
                    <a:pt x="153" y="577"/>
                  </a:lnTo>
                  <a:lnTo>
                    <a:pt x="143" y="572"/>
                  </a:lnTo>
                  <a:lnTo>
                    <a:pt x="143" y="565"/>
                  </a:lnTo>
                  <a:lnTo>
                    <a:pt x="136" y="551"/>
                  </a:lnTo>
                  <a:lnTo>
                    <a:pt x="129" y="518"/>
                  </a:lnTo>
                  <a:lnTo>
                    <a:pt x="120" y="495"/>
                  </a:lnTo>
                  <a:lnTo>
                    <a:pt x="120" y="478"/>
                  </a:lnTo>
                  <a:lnTo>
                    <a:pt x="120" y="469"/>
                  </a:lnTo>
                  <a:lnTo>
                    <a:pt x="103" y="410"/>
                  </a:lnTo>
                  <a:lnTo>
                    <a:pt x="96" y="366"/>
                  </a:lnTo>
                  <a:lnTo>
                    <a:pt x="89" y="356"/>
                  </a:lnTo>
                  <a:lnTo>
                    <a:pt x="89" y="342"/>
                  </a:lnTo>
                  <a:lnTo>
                    <a:pt x="77" y="307"/>
                  </a:lnTo>
                  <a:lnTo>
                    <a:pt x="77" y="295"/>
                  </a:lnTo>
                  <a:lnTo>
                    <a:pt x="66" y="258"/>
                  </a:lnTo>
                  <a:lnTo>
                    <a:pt x="54" y="234"/>
                  </a:lnTo>
                  <a:lnTo>
                    <a:pt x="56" y="209"/>
                  </a:lnTo>
                  <a:lnTo>
                    <a:pt x="54" y="195"/>
                  </a:lnTo>
                  <a:lnTo>
                    <a:pt x="42" y="157"/>
                  </a:lnTo>
                  <a:lnTo>
                    <a:pt x="40" y="141"/>
                  </a:lnTo>
                  <a:lnTo>
                    <a:pt x="35" y="131"/>
                  </a:lnTo>
                  <a:lnTo>
                    <a:pt x="30" y="120"/>
                  </a:lnTo>
                  <a:lnTo>
                    <a:pt x="23" y="105"/>
                  </a:lnTo>
                  <a:lnTo>
                    <a:pt x="23" y="96"/>
                  </a:lnTo>
                  <a:lnTo>
                    <a:pt x="23" y="84"/>
                  </a:lnTo>
                  <a:lnTo>
                    <a:pt x="16" y="82"/>
                  </a:lnTo>
                  <a:lnTo>
                    <a:pt x="0" y="40"/>
                  </a:lnTo>
                  <a:lnTo>
                    <a:pt x="16" y="35"/>
                  </a:lnTo>
                  <a:lnTo>
                    <a:pt x="16" y="26"/>
                  </a:lnTo>
                  <a:lnTo>
                    <a:pt x="21" y="23"/>
                  </a:lnTo>
                  <a:lnTo>
                    <a:pt x="37" y="19"/>
                  </a:lnTo>
                  <a:lnTo>
                    <a:pt x="44" y="30"/>
                  </a:lnTo>
                  <a:lnTo>
                    <a:pt x="56" y="30"/>
                  </a:lnTo>
                  <a:lnTo>
                    <a:pt x="61" y="54"/>
                  </a:lnTo>
                  <a:lnTo>
                    <a:pt x="66" y="59"/>
                  </a:lnTo>
                  <a:lnTo>
                    <a:pt x="63" y="73"/>
                  </a:lnTo>
                  <a:lnTo>
                    <a:pt x="66" y="84"/>
                  </a:lnTo>
                  <a:lnTo>
                    <a:pt x="63" y="98"/>
                  </a:lnTo>
                  <a:lnTo>
                    <a:pt x="77" y="124"/>
                  </a:lnTo>
                  <a:lnTo>
                    <a:pt x="75" y="143"/>
                  </a:lnTo>
                  <a:lnTo>
                    <a:pt x="89" y="204"/>
                  </a:lnTo>
                  <a:lnTo>
                    <a:pt x="87" y="220"/>
                  </a:lnTo>
                  <a:lnTo>
                    <a:pt x="94" y="263"/>
                  </a:lnTo>
                  <a:lnTo>
                    <a:pt x="108" y="307"/>
                  </a:lnTo>
                  <a:lnTo>
                    <a:pt x="117" y="366"/>
                  </a:lnTo>
                  <a:lnTo>
                    <a:pt x="127" y="380"/>
                  </a:lnTo>
                  <a:lnTo>
                    <a:pt x="127" y="408"/>
                  </a:lnTo>
                  <a:lnTo>
                    <a:pt x="132" y="427"/>
                  </a:lnTo>
                  <a:lnTo>
                    <a:pt x="134" y="441"/>
                  </a:lnTo>
                  <a:lnTo>
                    <a:pt x="136" y="453"/>
                  </a:lnTo>
                  <a:lnTo>
                    <a:pt x="139" y="460"/>
                  </a:lnTo>
                  <a:lnTo>
                    <a:pt x="150" y="471"/>
                  </a:lnTo>
                  <a:lnTo>
                    <a:pt x="155" y="490"/>
                  </a:lnTo>
                  <a:lnTo>
                    <a:pt x="164" y="490"/>
                  </a:lnTo>
                  <a:lnTo>
                    <a:pt x="219" y="380"/>
                  </a:lnTo>
                  <a:lnTo>
                    <a:pt x="223" y="380"/>
                  </a:lnTo>
                  <a:lnTo>
                    <a:pt x="226" y="375"/>
                  </a:lnTo>
                  <a:lnTo>
                    <a:pt x="228" y="368"/>
                  </a:lnTo>
                  <a:lnTo>
                    <a:pt x="228" y="359"/>
                  </a:lnTo>
                  <a:lnTo>
                    <a:pt x="237" y="349"/>
                  </a:lnTo>
                  <a:lnTo>
                    <a:pt x="242" y="338"/>
                  </a:lnTo>
                  <a:lnTo>
                    <a:pt x="244" y="326"/>
                  </a:lnTo>
                  <a:lnTo>
                    <a:pt x="249" y="312"/>
                  </a:lnTo>
                  <a:lnTo>
                    <a:pt x="254" y="302"/>
                  </a:lnTo>
                  <a:lnTo>
                    <a:pt x="256" y="295"/>
                  </a:lnTo>
                  <a:lnTo>
                    <a:pt x="263" y="300"/>
                  </a:lnTo>
                  <a:lnTo>
                    <a:pt x="273" y="300"/>
                  </a:lnTo>
                  <a:lnTo>
                    <a:pt x="268" y="293"/>
                  </a:lnTo>
                  <a:lnTo>
                    <a:pt x="268" y="286"/>
                  </a:lnTo>
                  <a:lnTo>
                    <a:pt x="270" y="279"/>
                  </a:lnTo>
                  <a:lnTo>
                    <a:pt x="277" y="274"/>
                  </a:lnTo>
                  <a:lnTo>
                    <a:pt x="280" y="277"/>
                  </a:lnTo>
                  <a:lnTo>
                    <a:pt x="282" y="274"/>
                  </a:lnTo>
                  <a:lnTo>
                    <a:pt x="282" y="272"/>
                  </a:lnTo>
                  <a:lnTo>
                    <a:pt x="280" y="270"/>
                  </a:lnTo>
                  <a:lnTo>
                    <a:pt x="282" y="265"/>
                  </a:lnTo>
                  <a:lnTo>
                    <a:pt x="287" y="260"/>
                  </a:lnTo>
                  <a:lnTo>
                    <a:pt x="284" y="249"/>
                  </a:lnTo>
                  <a:lnTo>
                    <a:pt x="284" y="244"/>
                  </a:lnTo>
                  <a:lnTo>
                    <a:pt x="287" y="239"/>
                  </a:lnTo>
                  <a:lnTo>
                    <a:pt x="289" y="237"/>
                  </a:lnTo>
                  <a:lnTo>
                    <a:pt x="292" y="239"/>
                  </a:lnTo>
                  <a:lnTo>
                    <a:pt x="292" y="244"/>
                  </a:lnTo>
                  <a:lnTo>
                    <a:pt x="299" y="239"/>
                  </a:lnTo>
                  <a:lnTo>
                    <a:pt x="303" y="237"/>
                  </a:lnTo>
                  <a:lnTo>
                    <a:pt x="308" y="237"/>
                  </a:lnTo>
                  <a:lnTo>
                    <a:pt x="306" y="220"/>
                  </a:lnTo>
                  <a:lnTo>
                    <a:pt x="315" y="209"/>
                  </a:lnTo>
                  <a:lnTo>
                    <a:pt x="310" y="190"/>
                  </a:lnTo>
                  <a:lnTo>
                    <a:pt x="317" y="192"/>
                  </a:lnTo>
                  <a:lnTo>
                    <a:pt x="320" y="183"/>
                  </a:lnTo>
                  <a:lnTo>
                    <a:pt x="329" y="178"/>
                  </a:lnTo>
                  <a:lnTo>
                    <a:pt x="324" y="171"/>
                  </a:lnTo>
                  <a:lnTo>
                    <a:pt x="329" y="166"/>
                  </a:lnTo>
                  <a:lnTo>
                    <a:pt x="332" y="162"/>
                  </a:lnTo>
                  <a:lnTo>
                    <a:pt x="343" y="162"/>
                  </a:lnTo>
                  <a:lnTo>
                    <a:pt x="332" y="143"/>
                  </a:lnTo>
                  <a:lnTo>
                    <a:pt x="329" y="124"/>
                  </a:lnTo>
                  <a:lnTo>
                    <a:pt x="329" y="110"/>
                  </a:lnTo>
                  <a:lnTo>
                    <a:pt x="336" y="96"/>
                  </a:lnTo>
                  <a:lnTo>
                    <a:pt x="353" y="94"/>
                  </a:lnTo>
                  <a:lnTo>
                    <a:pt x="374" y="122"/>
                  </a:lnTo>
                  <a:lnTo>
                    <a:pt x="379" y="150"/>
                  </a:lnTo>
                  <a:lnTo>
                    <a:pt x="381" y="157"/>
                  </a:lnTo>
                  <a:lnTo>
                    <a:pt x="388" y="171"/>
                  </a:lnTo>
                  <a:lnTo>
                    <a:pt x="386" y="188"/>
                  </a:lnTo>
                  <a:lnTo>
                    <a:pt x="395" y="218"/>
                  </a:lnTo>
                  <a:lnTo>
                    <a:pt x="395" y="234"/>
                  </a:lnTo>
                  <a:lnTo>
                    <a:pt x="416" y="274"/>
                  </a:lnTo>
                  <a:lnTo>
                    <a:pt x="416" y="286"/>
                  </a:lnTo>
                  <a:lnTo>
                    <a:pt x="423" y="295"/>
                  </a:lnTo>
                  <a:lnTo>
                    <a:pt x="442" y="349"/>
                  </a:lnTo>
                  <a:lnTo>
                    <a:pt x="444" y="373"/>
                  </a:lnTo>
                  <a:lnTo>
                    <a:pt x="456" y="392"/>
                  </a:lnTo>
                  <a:lnTo>
                    <a:pt x="492" y="483"/>
                  </a:lnTo>
                  <a:lnTo>
                    <a:pt x="513" y="490"/>
                  </a:lnTo>
                  <a:lnTo>
                    <a:pt x="550" y="403"/>
                  </a:lnTo>
                  <a:lnTo>
                    <a:pt x="564" y="389"/>
                  </a:lnTo>
                  <a:lnTo>
                    <a:pt x="572" y="361"/>
                  </a:lnTo>
                  <a:lnTo>
                    <a:pt x="588" y="352"/>
                  </a:lnTo>
                  <a:lnTo>
                    <a:pt x="588" y="331"/>
                  </a:lnTo>
                  <a:lnTo>
                    <a:pt x="597" y="321"/>
                  </a:lnTo>
                  <a:lnTo>
                    <a:pt x="607" y="314"/>
                  </a:lnTo>
                  <a:lnTo>
                    <a:pt x="612" y="305"/>
                  </a:lnTo>
                  <a:lnTo>
                    <a:pt x="612" y="295"/>
                  </a:lnTo>
                  <a:lnTo>
                    <a:pt x="612" y="274"/>
                  </a:lnTo>
                  <a:lnTo>
                    <a:pt x="619" y="274"/>
                  </a:lnTo>
                  <a:lnTo>
                    <a:pt x="619" y="270"/>
                  </a:lnTo>
                  <a:lnTo>
                    <a:pt x="628" y="260"/>
                  </a:lnTo>
                  <a:lnTo>
                    <a:pt x="647" y="218"/>
                  </a:lnTo>
                  <a:lnTo>
                    <a:pt x="652" y="199"/>
                  </a:lnTo>
                  <a:lnTo>
                    <a:pt x="663" y="176"/>
                  </a:lnTo>
                  <a:lnTo>
                    <a:pt x="663" y="164"/>
                  </a:lnTo>
                  <a:lnTo>
                    <a:pt x="680" y="138"/>
                  </a:lnTo>
                  <a:lnTo>
                    <a:pt x="692" y="96"/>
                  </a:lnTo>
                  <a:lnTo>
                    <a:pt x="687" y="73"/>
                  </a:lnTo>
                  <a:lnTo>
                    <a:pt x="682" y="54"/>
                  </a:lnTo>
                  <a:lnTo>
                    <a:pt x="680" y="37"/>
                  </a:lnTo>
                  <a:lnTo>
                    <a:pt x="680" y="23"/>
                  </a:lnTo>
                  <a:lnTo>
                    <a:pt x="680" y="7"/>
                  </a:lnTo>
                  <a:lnTo>
                    <a:pt x="689" y="0"/>
                  </a:lnTo>
                  <a:lnTo>
                    <a:pt x="701" y="5"/>
                  </a:lnTo>
                  <a:lnTo>
                    <a:pt x="706" y="9"/>
                  </a:lnTo>
                  <a:lnTo>
                    <a:pt x="715" y="12"/>
                  </a:lnTo>
                  <a:lnTo>
                    <a:pt x="717" y="26"/>
                  </a:lnTo>
                  <a:lnTo>
                    <a:pt x="732" y="42"/>
                  </a:lnTo>
                  <a:close/>
                </a:path>
              </a:pathLst>
            </a:custGeom>
            <a:solidFill>
              <a:srgbClr val="FF3300"/>
            </a:solidFill>
            <a:ln w="76200" cmpd="sng">
              <a:solidFill>
                <a:srgbClr val="FF3300"/>
              </a:solidFill>
              <a:prstDash val="solid"/>
              <a:round/>
              <a:headEnd/>
              <a:tailEnd/>
            </a:ln>
            <a:effectLst>
              <a:outerShdw dist="35921" dir="2700000" algn="ctr" rotWithShape="0">
                <a:schemeClr val="tx1"/>
              </a:outerShdw>
            </a:effec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4355" name="Freeform 17">
              <a:extLst>
                <a:ext uri="{FF2B5EF4-FFF2-40B4-BE49-F238E27FC236}">
                  <a16:creationId xmlns:a16="http://schemas.microsoft.com/office/drawing/2014/main" xmlns="" id="{7235B0C3-35DC-46CE-AB56-B6396F7A6371}"/>
                </a:ext>
              </a:extLst>
            </p:cNvPr>
            <p:cNvSpPr>
              <a:spLocks noEditPoints="1"/>
            </p:cNvSpPr>
            <p:nvPr/>
          </p:nvSpPr>
          <p:spPr bwMode="auto">
            <a:xfrm>
              <a:off x="3506" y="2430"/>
              <a:ext cx="373" cy="594"/>
            </a:xfrm>
            <a:custGeom>
              <a:avLst/>
              <a:gdLst>
                <a:gd name="T0" fmla="*/ 334 w 372"/>
                <a:gd name="T1" fmla="*/ 87 h 593"/>
                <a:gd name="T2" fmla="*/ 291 w 372"/>
                <a:gd name="T3" fmla="*/ 35 h 593"/>
                <a:gd name="T4" fmla="*/ 261 w 372"/>
                <a:gd name="T5" fmla="*/ 24 h 593"/>
                <a:gd name="T6" fmla="*/ 214 w 372"/>
                <a:gd name="T7" fmla="*/ 10 h 593"/>
                <a:gd name="T8" fmla="*/ 167 w 372"/>
                <a:gd name="T9" fmla="*/ 2 h 593"/>
                <a:gd name="T10" fmla="*/ 141 w 372"/>
                <a:gd name="T11" fmla="*/ 31 h 593"/>
                <a:gd name="T12" fmla="*/ 101 w 372"/>
                <a:gd name="T13" fmla="*/ 78 h 593"/>
                <a:gd name="T14" fmla="*/ 78 w 372"/>
                <a:gd name="T15" fmla="*/ 115 h 593"/>
                <a:gd name="T16" fmla="*/ 61 w 372"/>
                <a:gd name="T17" fmla="*/ 169 h 593"/>
                <a:gd name="T18" fmla="*/ 45 w 372"/>
                <a:gd name="T19" fmla="*/ 230 h 593"/>
                <a:gd name="T20" fmla="*/ 38 w 372"/>
                <a:gd name="T21" fmla="*/ 284 h 593"/>
                <a:gd name="T22" fmla="*/ 17 w 372"/>
                <a:gd name="T23" fmla="*/ 330 h 593"/>
                <a:gd name="T24" fmla="*/ 2 w 372"/>
                <a:gd name="T25" fmla="*/ 373 h 593"/>
                <a:gd name="T26" fmla="*/ 7 w 372"/>
                <a:gd name="T27" fmla="*/ 408 h 593"/>
                <a:gd name="T28" fmla="*/ 17 w 372"/>
                <a:gd name="T29" fmla="*/ 525 h 593"/>
                <a:gd name="T30" fmla="*/ 82 w 372"/>
                <a:gd name="T31" fmla="*/ 591 h 593"/>
                <a:gd name="T32" fmla="*/ 127 w 372"/>
                <a:gd name="T33" fmla="*/ 586 h 593"/>
                <a:gd name="T34" fmla="*/ 174 w 372"/>
                <a:gd name="T35" fmla="*/ 567 h 593"/>
                <a:gd name="T36" fmla="*/ 221 w 372"/>
                <a:gd name="T37" fmla="*/ 546 h 593"/>
                <a:gd name="T38" fmla="*/ 249 w 372"/>
                <a:gd name="T39" fmla="*/ 525 h 593"/>
                <a:gd name="T40" fmla="*/ 284 w 372"/>
                <a:gd name="T41" fmla="*/ 495 h 593"/>
                <a:gd name="T42" fmla="*/ 324 w 372"/>
                <a:gd name="T43" fmla="*/ 438 h 593"/>
                <a:gd name="T44" fmla="*/ 346 w 372"/>
                <a:gd name="T45" fmla="*/ 394 h 593"/>
                <a:gd name="T46" fmla="*/ 364 w 372"/>
                <a:gd name="T47" fmla="*/ 347 h 593"/>
                <a:gd name="T48" fmla="*/ 379 w 372"/>
                <a:gd name="T49" fmla="*/ 272 h 593"/>
                <a:gd name="T50" fmla="*/ 348 w 372"/>
                <a:gd name="T51" fmla="*/ 277 h 593"/>
                <a:gd name="T52" fmla="*/ 341 w 372"/>
                <a:gd name="T53" fmla="*/ 314 h 593"/>
                <a:gd name="T54" fmla="*/ 346 w 372"/>
                <a:gd name="T55" fmla="*/ 342 h 593"/>
                <a:gd name="T56" fmla="*/ 322 w 372"/>
                <a:gd name="T57" fmla="*/ 387 h 593"/>
                <a:gd name="T58" fmla="*/ 284 w 372"/>
                <a:gd name="T59" fmla="*/ 443 h 593"/>
                <a:gd name="T60" fmla="*/ 233 w 372"/>
                <a:gd name="T61" fmla="*/ 487 h 593"/>
                <a:gd name="T62" fmla="*/ 202 w 372"/>
                <a:gd name="T63" fmla="*/ 520 h 593"/>
                <a:gd name="T64" fmla="*/ 155 w 372"/>
                <a:gd name="T65" fmla="*/ 539 h 593"/>
                <a:gd name="T66" fmla="*/ 99 w 372"/>
                <a:gd name="T67" fmla="*/ 548 h 593"/>
                <a:gd name="T68" fmla="*/ 68 w 372"/>
                <a:gd name="T69" fmla="*/ 548 h 593"/>
                <a:gd name="T70" fmla="*/ 28 w 372"/>
                <a:gd name="T71" fmla="*/ 478 h 593"/>
                <a:gd name="T72" fmla="*/ 45 w 372"/>
                <a:gd name="T73" fmla="*/ 373 h 593"/>
                <a:gd name="T74" fmla="*/ 57 w 372"/>
                <a:gd name="T75" fmla="*/ 316 h 593"/>
                <a:gd name="T76" fmla="*/ 68 w 372"/>
                <a:gd name="T77" fmla="*/ 258 h 593"/>
                <a:gd name="T78" fmla="*/ 82 w 372"/>
                <a:gd name="T79" fmla="*/ 221 h 593"/>
                <a:gd name="T80" fmla="*/ 104 w 372"/>
                <a:gd name="T81" fmla="*/ 155 h 593"/>
                <a:gd name="T82" fmla="*/ 179 w 372"/>
                <a:gd name="T83" fmla="*/ 106 h 593"/>
                <a:gd name="T84" fmla="*/ 204 w 372"/>
                <a:gd name="T85" fmla="*/ 45 h 593"/>
                <a:gd name="T86" fmla="*/ 277 w 372"/>
                <a:gd name="T87" fmla="*/ 73 h 593"/>
                <a:gd name="T88" fmla="*/ 303 w 372"/>
                <a:gd name="T89" fmla="*/ 101 h 593"/>
                <a:gd name="T90" fmla="*/ 306 w 372"/>
                <a:gd name="T91" fmla="*/ 124 h 593"/>
                <a:gd name="T92" fmla="*/ 315 w 372"/>
                <a:gd name="T93" fmla="*/ 141 h 593"/>
                <a:gd name="T94" fmla="*/ 336 w 372"/>
                <a:gd name="T95" fmla="*/ 202 h 593"/>
                <a:gd name="T96" fmla="*/ 343 w 372"/>
                <a:gd name="T97" fmla="*/ 239 h 593"/>
                <a:gd name="T98" fmla="*/ 343 w 372"/>
                <a:gd name="T99" fmla="*/ 270 h 5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2" h="593">
                  <a:moveTo>
                    <a:pt x="362" y="188"/>
                  </a:moveTo>
                  <a:lnTo>
                    <a:pt x="362" y="176"/>
                  </a:lnTo>
                  <a:lnTo>
                    <a:pt x="344" y="117"/>
                  </a:lnTo>
                  <a:lnTo>
                    <a:pt x="325" y="87"/>
                  </a:lnTo>
                  <a:lnTo>
                    <a:pt x="313" y="82"/>
                  </a:lnTo>
                  <a:lnTo>
                    <a:pt x="308" y="66"/>
                  </a:lnTo>
                  <a:lnTo>
                    <a:pt x="294" y="54"/>
                  </a:lnTo>
                  <a:lnTo>
                    <a:pt x="282" y="35"/>
                  </a:lnTo>
                  <a:lnTo>
                    <a:pt x="280" y="35"/>
                  </a:lnTo>
                  <a:lnTo>
                    <a:pt x="273" y="33"/>
                  </a:lnTo>
                  <a:lnTo>
                    <a:pt x="268" y="24"/>
                  </a:lnTo>
                  <a:lnTo>
                    <a:pt x="252" y="24"/>
                  </a:lnTo>
                  <a:lnTo>
                    <a:pt x="235" y="14"/>
                  </a:lnTo>
                  <a:lnTo>
                    <a:pt x="224" y="10"/>
                  </a:lnTo>
                  <a:lnTo>
                    <a:pt x="224" y="0"/>
                  </a:lnTo>
                  <a:lnTo>
                    <a:pt x="205" y="10"/>
                  </a:lnTo>
                  <a:lnTo>
                    <a:pt x="188" y="7"/>
                  </a:lnTo>
                  <a:lnTo>
                    <a:pt x="177" y="5"/>
                  </a:lnTo>
                  <a:lnTo>
                    <a:pt x="170" y="2"/>
                  </a:lnTo>
                  <a:lnTo>
                    <a:pt x="167" y="2"/>
                  </a:lnTo>
                  <a:lnTo>
                    <a:pt x="162" y="5"/>
                  </a:lnTo>
                  <a:lnTo>
                    <a:pt x="155" y="12"/>
                  </a:lnTo>
                  <a:lnTo>
                    <a:pt x="148" y="12"/>
                  </a:lnTo>
                  <a:lnTo>
                    <a:pt x="141" y="31"/>
                  </a:lnTo>
                  <a:lnTo>
                    <a:pt x="130" y="45"/>
                  </a:lnTo>
                  <a:lnTo>
                    <a:pt x="115" y="52"/>
                  </a:lnTo>
                  <a:lnTo>
                    <a:pt x="97" y="54"/>
                  </a:lnTo>
                  <a:lnTo>
                    <a:pt x="101" y="78"/>
                  </a:lnTo>
                  <a:lnTo>
                    <a:pt x="97" y="94"/>
                  </a:lnTo>
                  <a:lnTo>
                    <a:pt x="82" y="99"/>
                  </a:lnTo>
                  <a:lnTo>
                    <a:pt x="85" y="110"/>
                  </a:lnTo>
                  <a:lnTo>
                    <a:pt x="78" y="115"/>
                  </a:lnTo>
                  <a:lnTo>
                    <a:pt x="73" y="124"/>
                  </a:lnTo>
                  <a:lnTo>
                    <a:pt x="61" y="146"/>
                  </a:lnTo>
                  <a:lnTo>
                    <a:pt x="66" y="160"/>
                  </a:lnTo>
                  <a:lnTo>
                    <a:pt x="61" y="169"/>
                  </a:lnTo>
                  <a:lnTo>
                    <a:pt x="47" y="178"/>
                  </a:lnTo>
                  <a:lnTo>
                    <a:pt x="45" y="195"/>
                  </a:lnTo>
                  <a:lnTo>
                    <a:pt x="47" y="214"/>
                  </a:lnTo>
                  <a:lnTo>
                    <a:pt x="45" y="230"/>
                  </a:lnTo>
                  <a:lnTo>
                    <a:pt x="38" y="242"/>
                  </a:lnTo>
                  <a:lnTo>
                    <a:pt x="38" y="256"/>
                  </a:lnTo>
                  <a:lnTo>
                    <a:pt x="33" y="274"/>
                  </a:lnTo>
                  <a:lnTo>
                    <a:pt x="38" y="284"/>
                  </a:lnTo>
                  <a:lnTo>
                    <a:pt x="35" y="298"/>
                  </a:lnTo>
                  <a:lnTo>
                    <a:pt x="28" y="307"/>
                  </a:lnTo>
                  <a:lnTo>
                    <a:pt x="21" y="307"/>
                  </a:lnTo>
                  <a:lnTo>
                    <a:pt x="17" y="321"/>
                  </a:lnTo>
                  <a:lnTo>
                    <a:pt x="14" y="335"/>
                  </a:lnTo>
                  <a:lnTo>
                    <a:pt x="14" y="342"/>
                  </a:lnTo>
                  <a:lnTo>
                    <a:pt x="7" y="352"/>
                  </a:lnTo>
                  <a:lnTo>
                    <a:pt x="2" y="364"/>
                  </a:lnTo>
                  <a:lnTo>
                    <a:pt x="5" y="371"/>
                  </a:lnTo>
                  <a:lnTo>
                    <a:pt x="5" y="382"/>
                  </a:lnTo>
                  <a:lnTo>
                    <a:pt x="7" y="394"/>
                  </a:lnTo>
                  <a:lnTo>
                    <a:pt x="7" y="399"/>
                  </a:lnTo>
                  <a:lnTo>
                    <a:pt x="0" y="418"/>
                  </a:lnTo>
                  <a:lnTo>
                    <a:pt x="7" y="455"/>
                  </a:lnTo>
                  <a:lnTo>
                    <a:pt x="0" y="469"/>
                  </a:lnTo>
                  <a:lnTo>
                    <a:pt x="17" y="516"/>
                  </a:lnTo>
                  <a:lnTo>
                    <a:pt x="12" y="532"/>
                  </a:lnTo>
                  <a:lnTo>
                    <a:pt x="28" y="556"/>
                  </a:lnTo>
                  <a:lnTo>
                    <a:pt x="42" y="579"/>
                  </a:lnTo>
                  <a:lnTo>
                    <a:pt x="82" y="582"/>
                  </a:lnTo>
                  <a:lnTo>
                    <a:pt x="99" y="591"/>
                  </a:lnTo>
                  <a:lnTo>
                    <a:pt x="104" y="582"/>
                  </a:lnTo>
                  <a:lnTo>
                    <a:pt x="118" y="593"/>
                  </a:lnTo>
                  <a:lnTo>
                    <a:pt x="127" y="577"/>
                  </a:lnTo>
                  <a:lnTo>
                    <a:pt x="141" y="570"/>
                  </a:lnTo>
                  <a:lnTo>
                    <a:pt x="158" y="558"/>
                  </a:lnTo>
                  <a:lnTo>
                    <a:pt x="167" y="561"/>
                  </a:lnTo>
                  <a:lnTo>
                    <a:pt x="174" y="558"/>
                  </a:lnTo>
                  <a:lnTo>
                    <a:pt x="184" y="551"/>
                  </a:lnTo>
                  <a:lnTo>
                    <a:pt x="195" y="549"/>
                  </a:lnTo>
                  <a:lnTo>
                    <a:pt x="205" y="544"/>
                  </a:lnTo>
                  <a:lnTo>
                    <a:pt x="212" y="537"/>
                  </a:lnTo>
                  <a:lnTo>
                    <a:pt x="214" y="528"/>
                  </a:lnTo>
                  <a:lnTo>
                    <a:pt x="221" y="525"/>
                  </a:lnTo>
                  <a:lnTo>
                    <a:pt x="231" y="521"/>
                  </a:lnTo>
                  <a:lnTo>
                    <a:pt x="240" y="516"/>
                  </a:lnTo>
                  <a:lnTo>
                    <a:pt x="247" y="511"/>
                  </a:lnTo>
                  <a:lnTo>
                    <a:pt x="252" y="504"/>
                  </a:lnTo>
                  <a:lnTo>
                    <a:pt x="261" y="493"/>
                  </a:lnTo>
                  <a:lnTo>
                    <a:pt x="275" y="486"/>
                  </a:lnTo>
                  <a:lnTo>
                    <a:pt x="278" y="469"/>
                  </a:lnTo>
                  <a:lnTo>
                    <a:pt x="294" y="460"/>
                  </a:lnTo>
                  <a:lnTo>
                    <a:pt x="304" y="436"/>
                  </a:lnTo>
                  <a:lnTo>
                    <a:pt x="315" y="429"/>
                  </a:lnTo>
                  <a:lnTo>
                    <a:pt x="320" y="410"/>
                  </a:lnTo>
                  <a:lnTo>
                    <a:pt x="330" y="408"/>
                  </a:lnTo>
                  <a:lnTo>
                    <a:pt x="332" y="394"/>
                  </a:lnTo>
                  <a:lnTo>
                    <a:pt x="337" y="385"/>
                  </a:lnTo>
                  <a:lnTo>
                    <a:pt x="339" y="380"/>
                  </a:lnTo>
                  <a:lnTo>
                    <a:pt x="341" y="375"/>
                  </a:lnTo>
                  <a:lnTo>
                    <a:pt x="348" y="364"/>
                  </a:lnTo>
                  <a:lnTo>
                    <a:pt x="355" y="338"/>
                  </a:lnTo>
                  <a:lnTo>
                    <a:pt x="355" y="324"/>
                  </a:lnTo>
                  <a:lnTo>
                    <a:pt x="362" y="310"/>
                  </a:lnTo>
                  <a:lnTo>
                    <a:pt x="365" y="303"/>
                  </a:lnTo>
                  <a:lnTo>
                    <a:pt x="370" y="272"/>
                  </a:lnTo>
                  <a:lnTo>
                    <a:pt x="365" y="260"/>
                  </a:lnTo>
                  <a:lnTo>
                    <a:pt x="372" y="235"/>
                  </a:lnTo>
                  <a:lnTo>
                    <a:pt x="362" y="188"/>
                  </a:lnTo>
                  <a:close/>
                  <a:moveTo>
                    <a:pt x="339" y="277"/>
                  </a:moveTo>
                  <a:lnTo>
                    <a:pt x="339" y="282"/>
                  </a:lnTo>
                  <a:lnTo>
                    <a:pt x="337" y="289"/>
                  </a:lnTo>
                  <a:lnTo>
                    <a:pt x="334" y="298"/>
                  </a:lnTo>
                  <a:lnTo>
                    <a:pt x="332" y="305"/>
                  </a:lnTo>
                  <a:lnTo>
                    <a:pt x="334" y="312"/>
                  </a:lnTo>
                  <a:lnTo>
                    <a:pt x="337" y="324"/>
                  </a:lnTo>
                  <a:lnTo>
                    <a:pt x="332" y="333"/>
                  </a:lnTo>
                  <a:lnTo>
                    <a:pt x="337" y="333"/>
                  </a:lnTo>
                  <a:lnTo>
                    <a:pt x="325" y="352"/>
                  </a:lnTo>
                  <a:lnTo>
                    <a:pt x="327" y="359"/>
                  </a:lnTo>
                  <a:lnTo>
                    <a:pt x="311" y="366"/>
                  </a:lnTo>
                  <a:lnTo>
                    <a:pt x="313" y="378"/>
                  </a:lnTo>
                  <a:lnTo>
                    <a:pt x="306" y="396"/>
                  </a:lnTo>
                  <a:lnTo>
                    <a:pt x="304" y="413"/>
                  </a:lnTo>
                  <a:lnTo>
                    <a:pt x="287" y="422"/>
                  </a:lnTo>
                  <a:lnTo>
                    <a:pt x="275" y="434"/>
                  </a:lnTo>
                  <a:lnTo>
                    <a:pt x="268" y="446"/>
                  </a:lnTo>
                  <a:lnTo>
                    <a:pt x="250" y="464"/>
                  </a:lnTo>
                  <a:lnTo>
                    <a:pt x="242" y="478"/>
                  </a:lnTo>
                  <a:lnTo>
                    <a:pt x="224" y="478"/>
                  </a:lnTo>
                  <a:lnTo>
                    <a:pt x="219" y="486"/>
                  </a:lnTo>
                  <a:lnTo>
                    <a:pt x="210" y="495"/>
                  </a:lnTo>
                  <a:lnTo>
                    <a:pt x="205" y="511"/>
                  </a:lnTo>
                  <a:lnTo>
                    <a:pt x="193" y="511"/>
                  </a:lnTo>
                  <a:lnTo>
                    <a:pt x="191" y="521"/>
                  </a:lnTo>
                  <a:lnTo>
                    <a:pt x="174" y="516"/>
                  </a:lnTo>
                  <a:lnTo>
                    <a:pt x="170" y="528"/>
                  </a:lnTo>
                  <a:lnTo>
                    <a:pt x="155" y="530"/>
                  </a:lnTo>
                  <a:lnTo>
                    <a:pt x="144" y="528"/>
                  </a:lnTo>
                  <a:lnTo>
                    <a:pt x="141" y="537"/>
                  </a:lnTo>
                  <a:lnTo>
                    <a:pt x="127" y="542"/>
                  </a:lnTo>
                  <a:lnTo>
                    <a:pt x="99" y="539"/>
                  </a:lnTo>
                  <a:lnTo>
                    <a:pt x="87" y="546"/>
                  </a:lnTo>
                  <a:lnTo>
                    <a:pt x="78" y="544"/>
                  </a:lnTo>
                  <a:lnTo>
                    <a:pt x="71" y="546"/>
                  </a:lnTo>
                  <a:lnTo>
                    <a:pt x="68" y="539"/>
                  </a:lnTo>
                  <a:lnTo>
                    <a:pt x="52" y="532"/>
                  </a:lnTo>
                  <a:lnTo>
                    <a:pt x="47" y="525"/>
                  </a:lnTo>
                  <a:lnTo>
                    <a:pt x="31" y="502"/>
                  </a:lnTo>
                  <a:lnTo>
                    <a:pt x="28" y="469"/>
                  </a:lnTo>
                  <a:lnTo>
                    <a:pt x="33" y="448"/>
                  </a:lnTo>
                  <a:lnTo>
                    <a:pt x="33" y="418"/>
                  </a:lnTo>
                  <a:lnTo>
                    <a:pt x="28" y="406"/>
                  </a:lnTo>
                  <a:lnTo>
                    <a:pt x="45" y="364"/>
                  </a:lnTo>
                  <a:lnTo>
                    <a:pt x="42" y="345"/>
                  </a:lnTo>
                  <a:lnTo>
                    <a:pt x="45" y="338"/>
                  </a:lnTo>
                  <a:lnTo>
                    <a:pt x="45" y="326"/>
                  </a:lnTo>
                  <a:lnTo>
                    <a:pt x="57" y="307"/>
                  </a:lnTo>
                  <a:lnTo>
                    <a:pt x="57" y="296"/>
                  </a:lnTo>
                  <a:lnTo>
                    <a:pt x="64" y="286"/>
                  </a:lnTo>
                  <a:lnTo>
                    <a:pt x="66" y="277"/>
                  </a:lnTo>
                  <a:lnTo>
                    <a:pt x="68" y="258"/>
                  </a:lnTo>
                  <a:lnTo>
                    <a:pt x="71" y="251"/>
                  </a:lnTo>
                  <a:lnTo>
                    <a:pt x="85" y="242"/>
                  </a:lnTo>
                  <a:lnTo>
                    <a:pt x="82" y="232"/>
                  </a:lnTo>
                  <a:lnTo>
                    <a:pt x="82" y="221"/>
                  </a:lnTo>
                  <a:lnTo>
                    <a:pt x="82" y="206"/>
                  </a:lnTo>
                  <a:lnTo>
                    <a:pt x="87" y="202"/>
                  </a:lnTo>
                  <a:lnTo>
                    <a:pt x="97" y="192"/>
                  </a:lnTo>
                  <a:lnTo>
                    <a:pt x="104" y="155"/>
                  </a:lnTo>
                  <a:lnTo>
                    <a:pt x="115" y="146"/>
                  </a:lnTo>
                  <a:lnTo>
                    <a:pt x="120" y="131"/>
                  </a:lnTo>
                  <a:lnTo>
                    <a:pt x="155" y="108"/>
                  </a:lnTo>
                  <a:lnTo>
                    <a:pt x="179" y="106"/>
                  </a:lnTo>
                  <a:lnTo>
                    <a:pt x="177" y="63"/>
                  </a:lnTo>
                  <a:lnTo>
                    <a:pt x="179" y="54"/>
                  </a:lnTo>
                  <a:lnTo>
                    <a:pt x="186" y="49"/>
                  </a:lnTo>
                  <a:lnTo>
                    <a:pt x="195" y="45"/>
                  </a:lnTo>
                  <a:lnTo>
                    <a:pt x="210" y="42"/>
                  </a:lnTo>
                  <a:lnTo>
                    <a:pt x="224" y="47"/>
                  </a:lnTo>
                  <a:lnTo>
                    <a:pt x="257" y="61"/>
                  </a:lnTo>
                  <a:lnTo>
                    <a:pt x="268" y="73"/>
                  </a:lnTo>
                  <a:lnTo>
                    <a:pt x="285" y="82"/>
                  </a:lnTo>
                  <a:lnTo>
                    <a:pt x="280" y="89"/>
                  </a:lnTo>
                  <a:lnTo>
                    <a:pt x="285" y="99"/>
                  </a:lnTo>
                  <a:lnTo>
                    <a:pt x="294" y="101"/>
                  </a:lnTo>
                  <a:lnTo>
                    <a:pt x="304" y="106"/>
                  </a:lnTo>
                  <a:lnTo>
                    <a:pt x="299" y="117"/>
                  </a:lnTo>
                  <a:lnTo>
                    <a:pt x="297" y="122"/>
                  </a:lnTo>
                  <a:lnTo>
                    <a:pt x="297" y="124"/>
                  </a:lnTo>
                  <a:lnTo>
                    <a:pt x="299" y="127"/>
                  </a:lnTo>
                  <a:lnTo>
                    <a:pt x="301" y="129"/>
                  </a:lnTo>
                  <a:lnTo>
                    <a:pt x="306" y="136"/>
                  </a:lnTo>
                  <a:lnTo>
                    <a:pt x="306" y="141"/>
                  </a:lnTo>
                  <a:lnTo>
                    <a:pt x="308" y="146"/>
                  </a:lnTo>
                  <a:lnTo>
                    <a:pt x="318" y="153"/>
                  </a:lnTo>
                  <a:lnTo>
                    <a:pt x="330" y="174"/>
                  </a:lnTo>
                  <a:lnTo>
                    <a:pt x="327" y="202"/>
                  </a:lnTo>
                  <a:lnTo>
                    <a:pt x="334" y="223"/>
                  </a:lnTo>
                  <a:lnTo>
                    <a:pt x="332" y="225"/>
                  </a:lnTo>
                  <a:lnTo>
                    <a:pt x="341" y="239"/>
                  </a:lnTo>
                  <a:lnTo>
                    <a:pt x="334" y="239"/>
                  </a:lnTo>
                  <a:lnTo>
                    <a:pt x="337" y="246"/>
                  </a:lnTo>
                  <a:lnTo>
                    <a:pt x="341" y="253"/>
                  </a:lnTo>
                  <a:lnTo>
                    <a:pt x="339" y="263"/>
                  </a:lnTo>
                  <a:lnTo>
                    <a:pt x="334" y="270"/>
                  </a:lnTo>
                  <a:lnTo>
                    <a:pt x="339" y="277"/>
                  </a:lnTo>
                  <a:close/>
                </a:path>
              </a:pathLst>
            </a:custGeom>
            <a:solidFill>
              <a:srgbClr val="FF3300"/>
            </a:solidFill>
            <a:ln w="76200" cmpd="sng">
              <a:solidFill>
                <a:srgbClr val="FF3300"/>
              </a:solidFill>
              <a:prstDash val="solid"/>
              <a:round/>
              <a:headEnd/>
              <a:tailEnd/>
            </a:ln>
            <a:effectLst>
              <a:outerShdw dist="35921" dir="2700000" algn="ctr" rotWithShape="0">
                <a:schemeClr val="tx1"/>
              </a:outerShdw>
            </a:effec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4356" name="Freeform 18">
              <a:extLst>
                <a:ext uri="{FF2B5EF4-FFF2-40B4-BE49-F238E27FC236}">
                  <a16:creationId xmlns:a16="http://schemas.microsoft.com/office/drawing/2014/main" xmlns="" id="{5D47C727-A4CE-452C-BAB4-B70B74792001}"/>
                </a:ext>
              </a:extLst>
            </p:cNvPr>
            <p:cNvSpPr>
              <a:spLocks/>
            </p:cNvSpPr>
            <p:nvPr/>
          </p:nvSpPr>
          <p:spPr bwMode="auto">
            <a:xfrm>
              <a:off x="3966" y="2445"/>
              <a:ext cx="381" cy="559"/>
            </a:xfrm>
            <a:custGeom>
              <a:avLst/>
              <a:gdLst>
                <a:gd name="T0" fmla="*/ 346 w 381"/>
                <a:gd name="T1" fmla="*/ 42 h 558"/>
                <a:gd name="T2" fmla="*/ 289 w 381"/>
                <a:gd name="T3" fmla="*/ 78 h 558"/>
                <a:gd name="T4" fmla="*/ 249 w 381"/>
                <a:gd name="T5" fmla="*/ 103 h 558"/>
                <a:gd name="T6" fmla="*/ 219 w 381"/>
                <a:gd name="T7" fmla="*/ 139 h 558"/>
                <a:gd name="T8" fmla="*/ 188 w 381"/>
                <a:gd name="T9" fmla="*/ 169 h 558"/>
                <a:gd name="T10" fmla="*/ 158 w 381"/>
                <a:gd name="T11" fmla="*/ 211 h 558"/>
                <a:gd name="T12" fmla="*/ 144 w 381"/>
                <a:gd name="T13" fmla="*/ 237 h 558"/>
                <a:gd name="T14" fmla="*/ 125 w 381"/>
                <a:gd name="T15" fmla="*/ 275 h 558"/>
                <a:gd name="T16" fmla="*/ 101 w 381"/>
                <a:gd name="T17" fmla="*/ 319 h 558"/>
                <a:gd name="T18" fmla="*/ 96 w 381"/>
                <a:gd name="T19" fmla="*/ 363 h 558"/>
                <a:gd name="T20" fmla="*/ 87 w 381"/>
                <a:gd name="T21" fmla="*/ 387 h 558"/>
                <a:gd name="T22" fmla="*/ 71 w 381"/>
                <a:gd name="T23" fmla="*/ 424 h 558"/>
                <a:gd name="T24" fmla="*/ 68 w 381"/>
                <a:gd name="T25" fmla="*/ 473 h 558"/>
                <a:gd name="T26" fmla="*/ 71 w 381"/>
                <a:gd name="T27" fmla="*/ 525 h 558"/>
                <a:gd name="T28" fmla="*/ 85 w 381"/>
                <a:gd name="T29" fmla="*/ 541 h 558"/>
                <a:gd name="T30" fmla="*/ 54 w 381"/>
                <a:gd name="T31" fmla="*/ 558 h 558"/>
                <a:gd name="T32" fmla="*/ 33 w 381"/>
                <a:gd name="T33" fmla="*/ 546 h 558"/>
                <a:gd name="T34" fmla="*/ 28 w 381"/>
                <a:gd name="T35" fmla="*/ 506 h 558"/>
                <a:gd name="T36" fmla="*/ 21 w 381"/>
                <a:gd name="T37" fmla="*/ 429 h 558"/>
                <a:gd name="T38" fmla="*/ 28 w 381"/>
                <a:gd name="T39" fmla="*/ 408 h 558"/>
                <a:gd name="T40" fmla="*/ 28 w 381"/>
                <a:gd name="T41" fmla="*/ 368 h 558"/>
                <a:gd name="T42" fmla="*/ 31 w 381"/>
                <a:gd name="T43" fmla="*/ 319 h 558"/>
                <a:gd name="T44" fmla="*/ 26 w 381"/>
                <a:gd name="T45" fmla="*/ 251 h 558"/>
                <a:gd name="T46" fmla="*/ 24 w 381"/>
                <a:gd name="T47" fmla="*/ 195 h 558"/>
                <a:gd name="T48" fmla="*/ 26 w 381"/>
                <a:gd name="T49" fmla="*/ 164 h 558"/>
                <a:gd name="T50" fmla="*/ 19 w 381"/>
                <a:gd name="T51" fmla="*/ 92 h 558"/>
                <a:gd name="T52" fmla="*/ 7 w 381"/>
                <a:gd name="T53" fmla="*/ 33 h 558"/>
                <a:gd name="T54" fmla="*/ 28 w 381"/>
                <a:gd name="T55" fmla="*/ 0 h 558"/>
                <a:gd name="T56" fmla="*/ 49 w 381"/>
                <a:gd name="T57" fmla="*/ 33 h 558"/>
                <a:gd name="T58" fmla="*/ 56 w 381"/>
                <a:gd name="T59" fmla="*/ 171 h 558"/>
                <a:gd name="T60" fmla="*/ 54 w 381"/>
                <a:gd name="T61" fmla="*/ 225 h 558"/>
                <a:gd name="T62" fmla="*/ 64 w 381"/>
                <a:gd name="T63" fmla="*/ 291 h 558"/>
                <a:gd name="T64" fmla="*/ 71 w 381"/>
                <a:gd name="T65" fmla="*/ 326 h 558"/>
                <a:gd name="T66" fmla="*/ 89 w 381"/>
                <a:gd name="T67" fmla="*/ 270 h 558"/>
                <a:gd name="T68" fmla="*/ 104 w 381"/>
                <a:gd name="T69" fmla="*/ 230 h 558"/>
                <a:gd name="T70" fmla="*/ 115 w 381"/>
                <a:gd name="T71" fmla="*/ 223 h 558"/>
                <a:gd name="T72" fmla="*/ 122 w 381"/>
                <a:gd name="T73" fmla="*/ 216 h 558"/>
                <a:gd name="T74" fmla="*/ 148 w 381"/>
                <a:gd name="T75" fmla="*/ 171 h 558"/>
                <a:gd name="T76" fmla="*/ 169 w 381"/>
                <a:gd name="T77" fmla="*/ 148 h 558"/>
                <a:gd name="T78" fmla="*/ 198 w 381"/>
                <a:gd name="T79" fmla="*/ 117 h 558"/>
                <a:gd name="T80" fmla="*/ 221 w 381"/>
                <a:gd name="T81" fmla="*/ 94 h 558"/>
                <a:gd name="T82" fmla="*/ 261 w 381"/>
                <a:gd name="T83" fmla="*/ 64 h 558"/>
                <a:gd name="T84" fmla="*/ 289 w 381"/>
                <a:gd name="T85" fmla="*/ 38 h 558"/>
                <a:gd name="T86" fmla="*/ 315 w 381"/>
                <a:gd name="T87" fmla="*/ 24 h 558"/>
                <a:gd name="T88" fmla="*/ 336 w 381"/>
                <a:gd name="T89" fmla="*/ 17 h 558"/>
                <a:gd name="T90" fmla="*/ 360 w 381"/>
                <a:gd name="T91" fmla="*/ 14 h 55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1" h="558">
                  <a:moveTo>
                    <a:pt x="381" y="24"/>
                  </a:moveTo>
                  <a:lnTo>
                    <a:pt x="379" y="38"/>
                  </a:lnTo>
                  <a:lnTo>
                    <a:pt x="346" y="42"/>
                  </a:lnTo>
                  <a:lnTo>
                    <a:pt x="322" y="61"/>
                  </a:lnTo>
                  <a:lnTo>
                    <a:pt x="308" y="64"/>
                  </a:lnTo>
                  <a:lnTo>
                    <a:pt x="289" y="78"/>
                  </a:lnTo>
                  <a:lnTo>
                    <a:pt x="271" y="87"/>
                  </a:lnTo>
                  <a:lnTo>
                    <a:pt x="259" y="96"/>
                  </a:lnTo>
                  <a:lnTo>
                    <a:pt x="249" y="103"/>
                  </a:lnTo>
                  <a:lnTo>
                    <a:pt x="249" y="108"/>
                  </a:lnTo>
                  <a:lnTo>
                    <a:pt x="231" y="117"/>
                  </a:lnTo>
                  <a:lnTo>
                    <a:pt x="219" y="139"/>
                  </a:lnTo>
                  <a:lnTo>
                    <a:pt x="207" y="139"/>
                  </a:lnTo>
                  <a:lnTo>
                    <a:pt x="200" y="160"/>
                  </a:lnTo>
                  <a:lnTo>
                    <a:pt x="188" y="169"/>
                  </a:lnTo>
                  <a:lnTo>
                    <a:pt x="174" y="183"/>
                  </a:lnTo>
                  <a:lnTo>
                    <a:pt x="165" y="207"/>
                  </a:lnTo>
                  <a:lnTo>
                    <a:pt x="158" y="211"/>
                  </a:lnTo>
                  <a:lnTo>
                    <a:pt x="153" y="218"/>
                  </a:lnTo>
                  <a:lnTo>
                    <a:pt x="148" y="239"/>
                  </a:lnTo>
                  <a:lnTo>
                    <a:pt x="144" y="237"/>
                  </a:lnTo>
                  <a:lnTo>
                    <a:pt x="141" y="246"/>
                  </a:lnTo>
                  <a:lnTo>
                    <a:pt x="132" y="251"/>
                  </a:lnTo>
                  <a:lnTo>
                    <a:pt x="125" y="275"/>
                  </a:lnTo>
                  <a:lnTo>
                    <a:pt x="115" y="291"/>
                  </a:lnTo>
                  <a:lnTo>
                    <a:pt x="111" y="303"/>
                  </a:lnTo>
                  <a:lnTo>
                    <a:pt x="101" y="310"/>
                  </a:lnTo>
                  <a:lnTo>
                    <a:pt x="101" y="336"/>
                  </a:lnTo>
                  <a:lnTo>
                    <a:pt x="94" y="350"/>
                  </a:lnTo>
                  <a:lnTo>
                    <a:pt x="96" y="354"/>
                  </a:lnTo>
                  <a:lnTo>
                    <a:pt x="85" y="359"/>
                  </a:lnTo>
                  <a:lnTo>
                    <a:pt x="89" y="368"/>
                  </a:lnTo>
                  <a:lnTo>
                    <a:pt x="87" y="378"/>
                  </a:lnTo>
                  <a:lnTo>
                    <a:pt x="85" y="387"/>
                  </a:lnTo>
                  <a:lnTo>
                    <a:pt x="78" y="401"/>
                  </a:lnTo>
                  <a:lnTo>
                    <a:pt x="71" y="415"/>
                  </a:lnTo>
                  <a:lnTo>
                    <a:pt x="78" y="432"/>
                  </a:lnTo>
                  <a:lnTo>
                    <a:pt x="66" y="453"/>
                  </a:lnTo>
                  <a:lnTo>
                    <a:pt x="68" y="464"/>
                  </a:lnTo>
                  <a:lnTo>
                    <a:pt x="68" y="472"/>
                  </a:lnTo>
                  <a:lnTo>
                    <a:pt x="66" y="493"/>
                  </a:lnTo>
                  <a:lnTo>
                    <a:pt x="71" y="516"/>
                  </a:lnTo>
                  <a:lnTo>
                    <a:pt x="73" y="518"/>
                  </a:lnTo>
                  <a:lnTo>
                    <a:pt x="75" y="523"/>
                  </a:lnTo>
                  <a:lnTo>
                    <a:pt x="85" y="532"/>
                  </a:lnTo>
                  <a:lnTo>
                    <a:pt x="78" y="544"/>
                  </a:lnTo>
                  <a:lnTo>
                    <a:pt x="71" y="554"/>
                  </a:lnTo>
                  <a:lnTo>
                    <a:pt x="54" y="549"/>
                  </a:lnTo>
                  <a:lnTo>
                    <a:pt x="56" y="558"/>
                  </a:lnTo>
                  <a:lnTo>
                    <a:pt x="33" y="554"/>
                  </a:lnTo>
                  <a:lnTo>
                    <a:pt x="33" y="537"/>
                  </a:lnTo>
                  <a:lnTo>
                    <a:pt x="28" y="525"/>
                  </a:lnTo>
                  <a:lnTo>
                    <a:pt x="33" y="504"/>
                  </a:lnTo>
                  <a:lnTo>
                    <a:pt x="28" y="497"/>
                  </a:lnTo>
                  <a:lnTo>
                    <a:pt x="31" y="453"/>
                  </a:lnTo>
                  <a:lnTo>
                    <a:pt x="28" y="422"/>
                  </a:lnTo>
                  <a:lnTo>
                    <a:pt x="21" y="420"/>
                  </a:lnTo>
                  <a:lnTo>
                    <a:pt x="21" y="415"/>
                  </a:lnTo>
                  <a:lnTo>
                    <a:pt x="21" y="411"/>
                  </a:lnTo>
                  <a:lnTo>
                    <a:pt x="28" y="399"/>
                  </a:lnTo>
                  <a:lnTo>
                    <a:pt x="28" y="380"/>
                  </a:lnTo>
                  <a:lnTo>
                    <a:pt x="28" y="368"/>
                  </a:lnTo>
                  <a:lnTo>
                    <a:pt x="28" y="359"/>
                  </a:lnTo>
                  <a:lnTo>
                    <a:pt x="33" y="352"/>
                  </a:lnTo>
                  <a:lnTo>
                    <a:pt x="28" y="328"/>
                  </a:lnTo>
                  <a:lnTo>
                    <a:pt x="31" y="310"/>
                  </a:lnTo>
                  <a:lnTo>
                    <a:pt x="28" y="296"/>
                  </a:lnTo>
                  <a:lnTo>
                    <a:pt x="31" y="263"/>
                  </a:lnTo>
                  <a:lnTo>
                    <a:pt x="26" y="251"/>
                  </a:lnTo>
                  <a:lnTo>
                    <a:pt x="28" y="239"/>
                  </a:lnTo>
                  <a:lnTo>
                    <a:pt x="21" y="214"/>
                  </a:lnTo>
                  <a:lnTo>
                    <a:pt x="24" y="195"/>
                  </a:lnTo>
                  <a:lnTo>
                    <a:pt x="24" y="185"/>
                  </a:lnTo>
                  <a:lnTo>
                    <a:pt x="21" y="171"/>
                  </a:lnTo>
                  <a:lnTo>
                    <a:pt x="26" y="164"/>
                  </a:lnTo>
                  <a:lnTo>
                    <a:pt x="19" y="120"/>
                  </a:lnTo>
                  <a:lnTo>
                    <a:pt x="9" y="115"/>
                  </a:lnTo>
                  <a:lnTo>
                    <a:pt x="19" y="92"/>
                  </a:lnTo>
                  <a:lnTo>
                    <a:pt x="9" y="73"/>
                  </a:lnTo>
                  <a:lnTo>
                    <a:pt x="7" y="49"/>
                  </a:lnTo>
                  <a:lnTo>
                    <a:pt x="7" y="33"/>
                  </a:lnTo>
                  <a:lnTo>
                    <a:pt x="0" y="21"/>
                  </a:lnTo>
                  <a:lnTo>
                    <a:pt x="12" y="10"/>
                  </a:lnTo>
                  <a:lnTo>
                    <a:pt x="28" y="0"/>
                  </a:lnTo>
                  <a:lnTo>
                    <a:pt x="38" y="3"/>
                  </a:lnTo>
                  <a:lnTo>
                    <a:pt x="40" y="17"/>
                  </a:lnTo>
                  <a:lnTo>
                    <a:pt x="49" y="33"/>
                  </a:lnTo>
                  <a:lnTo>
                    <a:pt x="47" y="64"/>
                  </a:lnTo>
                  <a:lnTo>
                    <a:pt x="59" y="162"/>
                  </a:lnTo>
                  <a:lnTo>
                    <a:pt x="56" y="171"/>
                  </a:lnTo>
                  <a:lnTo>
                    <a:pt x="52" y="178"/>
                  </a:lnTo>
                  <a:lnTo>
                    <a:pt x="56" y="207"/>
                  </a:lnTo>
                  <a:lnTo>
                    <a:pt x="54" y="225"/>
                  </a:lnTo>
                  <a:lnTo>
                    <a:pt x="56" y="246"/>
                  </a:lnTo>
                  <a:lnTo>
                    <a:pt x="54" y="263"/>
                  </a:lnTo>
                  <a:lnTo>
                    <a:pt x="64" y="282"/>
                  </a:lnTo>
                  <a:lnTo>
                    <a:pt x="59" y="286"/>
                  </a:lnTo>
                  <a:lnTo>
                    <a:pt x="64" y="314"/>
                  </a:lnTo>
                  <a:lnTo>
                    <a:pt x="71" y="317"/>
                  </a:lnTo>
                  <a:lnTo>
                    <a:pt x="75" y="293"/>
                  </a:lnTo>
                  <a:lnTo>
                    <a:pt x="80" y="284"/>
                  </a:lnTo>
                  <a:lnTo>
                    <a:pt x="89" y="270"/>
                  </a:lnTo>
                  <a:lnTo>
                    <a:pt x="99" y="253"/>
                  </a:lnTo>
                  <a:lnTo>
                    <a:pt x="104" y="237"/>
                  </a:lnTo>
                  <a:lnTo>
                    <a:pt x="104" y="230"/>
                  </a:lnTo>
                  <a:lnTo>
                    <a:pt x="111" y="225"/>
                  </a:lnTo>
                  <a:lnTo>
                    <a:pt x="113" y="225"/>
                  </a:lnTo>
                  <a:lnTo>
                    <a:pt x="115" y="223"/>
                  </a:lnTo>
                  <a:lnTo>
                    <a:pt x="115" y="218"/>
                  </a:lnTo>
                  <a:lnTo>
                    <a:pt x="118" y="216"/>
                  </a:lnTo>
                  <a:lnTo>
                    <a:pt x="122" y="216"/>
                  </a:lnTo>
                  <a:lnTo>
                    <a:pt x="129" y="192"/>
                  </a:lnTo>
                  <a:lnTo>
                    <a:pt x="146" y="178"/>
                  </a:lnTo>
                  <a:lnTo>
                    <a:pt x="148" y="171"/>
                  </a:lnTo>
                  <a:lnTo>
                    <a:pt x="155" y="171"/>
                  </a:lnTo>
                  <a:lnTo>
                    <a:pt x="151" y="157"/>
                  </a:lnTo>
                  <a:lnTo>
                    <a:pt x="169" y="148"/>
                  </a:lnTo>
                  <a:lnTo>
                    <a:pt x="169" y="132"/>
                  </a:lnTo>
                  <a:lnTo>
                    <a:pt x="186" y="129"/>
                  </a:lnTo>
                  <a:lnTo>
                    <a:pt x="198" y="117"/>
                  </a:lnTo>
                  <a:lnTo>
                    <a:pt x="205" y="106"/>
                  </a:lnTo>
                  <a:lnTo>
                    <a:pt x="214" y="103"/>
                  </a:lnTo>
                  <a:lnTo>
                    <a:pt x="221" y="94"/>
                  </a:lnTo>
                  <a:lnTo>
                    <a:pt x="235" y="80"/>
                  </a:lnTo>
                  <a:lnTo>
                    <a:pt x="242" y="75"/>
                  </a:lnTo>
                  <a:lnTo>
                    <a:pt x="261" y="64"/>
                  </a:lnTo>
                  <a:lnTo>
                    <a:pt x="266" y="54"/>
                  </a:lnTo>
                  <a:lnTo>
                    <a:pt x="275" y="49"/>
                  </a:lnTo>
                  <a:lnTo>
                    <a:pt x="289" y="38"/>
                  </a:lnTo>
                  <a:lnTo>
                    <a:pt x="299" y="31"/>
                  </a:lnTo>
                  <a:lnTo>
                    <a:pt x="308" y="26"/>
                  </a:lnTo>
                  <a:lnTo>
                    <a:pt x="315" y="24"/>
                  </a:lnTo>
                  <a:lnTo>
                    <a:pt x="320" y="24"/>
                  </a:lnTo>
                  <a:lnTo>
                    <a:pt x="329" y="24"/>
                  </a:lnTo>
                  <a:lnTo>
                    <a:pt x="336" y="17"/>
                  </a:lnTo>
                  <a:lnTo>
                    <a:pt x="348" y="21"/>
                  </a:lnTo>
                  <a:lnTo>
                    <a:pt x="353" y="17"/>
                  </a:lnTo>
                  <a:lnTo>
                    <a:pt x="360" y="14"/>
                  </a:lnTo>
                  <a:lnTo>
                    <a:pt x="376" y="19"/>
                  </a:lnTo>
                  <a:lnTo>
                    <a:pt x="381" y="24"/>
                  </a:lnTo>
                  <a:close/>
                </a:path>
              </a:pathLst>
            </a:custGeom>
            <a:solidFill>
              <a:srgbClr val="FF3300"/>
            </a:solidFill>
            <a:ln w="76200" cmpd="sng">
              <a:solidFill>
                <a:srgbClr val="FF3300"/>
              </a:solidFill>
              <a:prstDash val="solid"/>
              <a:round/>
              <a:headEnd/>
              <a:tailEnd/>
            </a:ln>
            <a:effectLst>
              <a:outerShdw dist="35921" dir="2700000" algn="ctr" rotWithShape="0">
                <a:schemeClr val="tx1"/>
              </a:outerShdw>
            </a:effec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4357" name="Freeform 19">
              <a:extLst>
                <a:ext uri="{FF2B5EF4-FFF2-40B4-BE49-F238E27FC236}">
                  <a16:creationId xmlns:a16="http://schemas.microsoft.com/office/drawing/2014/main" xmlns="" id="{615B0FC1-1189-4B9A-9AE7-18063634E16A}"/>
                </a:ext>
              </a:extLst>
            </p:cNvPr>
            <p:cNvSpPr>
              <a:spLocks noEditPoints="1"/>
            </p:cNvSpPr>
            <p:nvPr/>
          </p:nvSpPr>
          <p:spPr bwMode="auto">
            <a:xfrm>
              <a:off x="4341" y="2125"/>
              <a:ext cx="497" cy="877"/>
            </a:xfrm>
            <a:custGeom>
              <a:avLst/>
              <a:gdLst>
                <a:gd name="T0" fmla="*/ 420 w 499"/>
                <a:gd name="T1" fmla="*/ 762 h 877"/>
                <a:gd name="T2" fmla="*/ 413 w 499"/>
                <a:gd name="T3" fmla="*/ 687 h 877"/>
                <a:gd name="T4" fmla="*/ 418 w 499"/>
                <a:gd name="T5" fmla="*/ 642 h 877"/>
                <a:gd name="T6" fmla="*/ 406 w 499"/>
                <a:gd name="T7" fmla="*/ 614 h 877"/>
                <a:gd name="T8" fmla="*/ 418 w 499"/>
                <a:gd name="T9" fmla="*/ 506 h 877"/>
                <a:gd name="T10" fmla="*/ 422 w 499"/>
                <a:gd name="T11" fmla="*/ 429 h 877"/>
                <a:gd name="T12" fmla="*/ 434 w 499"/>
                <a:gd name="T13" fmla="*/ 333 h 877"/>
                <a:gd name="T14" fmla="*/ 441 w 499"/>
                <a:gd name="T15" fmla="*/ 216 h 877"/>
                <a:gd name="T16" fmla="*/ 444 w 499"/>
                <a:gd name="T17" fmla="*/ 181 h 877"/>
                <a:gd name="T18" fmla="*/ 441 w 499"/>
                <a:gd name="T19" fmla="*/ 145 h 877"/>
                <a:gd name="T20" fmla="*/ 439 w 499"/>
                <a:gd name="T21" fmla="*/ 73 h 877"/>
                <a:gd name="T22" fmla="*/ 439 w 499"/>
                <a:gd name="T23" fmla="*/ 26 h 877"/>
                <a:gd name="T24" fmla="*/ 413 w 499"/>
                <a:gd name="T25" fmla="*/ 0 h 877"/>
                <a:gd name="T26" fmla="*/ 404 w 499"/>
                <a:gd name="T27" fmla="*/ 30 h 877"/>
                <a:gd name="T28" fmla="*/ 399 w 499"/>
                <a:gd name="T29" fmla="*/ 84 h 877"/>
                <a:gd name="T30" fmla="*/ 404 w 499"/>
                <a:gd name="T31" fmla="*/ 178 h 877"/>
                <a:gd name="T32" fmla="*/ 399 w 499"/>
                <a:gd name="T33" fmla="*/ 317 h 877"/>
                <a:gd name="T34" fmla="*/ 372 w 499"/>
                <a:gd name="T35" fmla="*/ 385 h 877"/>
                <a:gd name="T36" fmla="*/ 326 w 499"/>
                <a:gd name="T37" fmla="*/ 331 h 877"/>
                <a:gd name="T38" fmla="*/ 276 w 499"/>
                <a:gd name="T39" fmla="*/ 295 h 877"/>
                <a:gd name="T40" fmla="*/ 236 w 499"/>
                <a:gd name="T41" fmla="*/ 291 h 877"/>
                <a:gd name="T42" fmla="*/ 199 w 499"/>
                <a:gd name="T43" fmla="*/ 291 h 877"/>
                <a:gd name="T44" fmla="*/ 124 w 499"/>
                <a:gd name="T45" fmla="*/ 312 h 877"/>
                <a:gd name="T46" fmla="*/ 95 w 499"/>
                <a:gd name="T47" fmla="*/ 349 h 877"/>
                <a:gd name="T48" fmla="*/ 71 w 499"/>
                <a:gd name="T49" fmla="*/ 410 h 877"/>
                <a:gd name="T50" fmla="*/ 38 w 499"/>
                <a:gd name="T51" fmla="*/ 528 h 877"/>
                <a:gd name="T52" fmla="*/ 26 w 499"/>
                <a:gd name="T53" fmla="*/ 614 h 877"/>
                <a:gd name="T54" fmla="*/ 8 w 499"/>
                <a:gd name="T55" fmla="*/ 743 h 877"/>
                <a:gd name="T56" fmla="*/ 15 w 499"/>
                <a:gd name="T57" fmla="*/ 790 h 877"/>
                <a:gd name="T58" fmla="*/ 71 w 499"/>
                <a:gd name="T59" fmla="*/ 875 h 877"/>
                <a:gd name="T60" fmla="*/ 123 w 499"/>
                <a:gd name="T61" fmla="*/ 858 h 877"/>
                <a:gd name="T62" fmla="*/ 170 w 499"/>
                <a:gd name="T63" fmla="*/ 818 h 877"/>
                <a:gd name="T64" fmla="*/ 267 w 499"/>
                <a:gd name="T65" fmla="*/ 692 h 877"/>
                <a:gd name="T66" fmla="*/ 328 w 499"/>
                <a:gd name="T67" fmla="*/ 600 h 877"/>
                <a:gd name="T68" fmla="*/ 382 w 499"/>
                <a:gd name="T69" fmla="*/ 528 h 877"/>
                <a:gd name="T70" fmla="*/ 387 w 499"/>
                <a:gd name="T71" fmla="*/ 722 h 877"/>
                <a:gd name="T72" fmla="*/ 448 w 499"/>
                <a:gd name="T73" fmla="*/ 853 h 877"/>
                <a:gd name="T74" fmla="*/ 460 w 499"/>
                <a:gd name="T75" fmla="*/ 778 h 877"/>
                <a:gd name="T76" fmla="*/ 323 w 499"/>
                <a:gd name="T77" fmla="*/ 542 h 877"/>
                <a:gd name="T78" fmla="*/ 283 w 499"/>
                <a:gd name="T79" fmla="*/ 603 h 877"/>
                <a:gd name="T80" fmla="*/ 236 w 499"/>
                <a:gd name="T81" fmla="*/ 664 h 877"/>
                <a:gd name="T82" fmla="*/ 224 w 499"/>
                <a:gd name="T83" fmla="*/ 701 h 877"/>
                <a:gd name="T84" fmla="*/ 194 w 499"/>
                <a:gd name="T85" fmla="*/ 727 h 877"/>
                <a:gd name="T86" fmla="*/ 159 w 499"/>
                <a:gd name="T87" fmla="*/ 769 h 877"/>
                <a:gd name="T88" fmla="*/ 123 w 499"/>
                <a:gd name="T89" fmla="*/ 802 h 877"/>
                <a:gd name="T90" fmla="*/ 88 w 499"/>
                <a:gd name="T91" fmla="*/ 816 h 877"/>
                <a:gd name="T92" fmla="*/ 57 w 499"/>
                <a:gd name="T93" fmla="*/ 814 h 877"/>
                <a:gd name="T94" fmla="*/ 43 w 499"/>
                <a:gd name="T95" fmla="*/ 732 h 877"/>
                <a:gd name="T96" fmla="*/ 48 w 499"/>
                <a:gd name="T97" fmla="*/ 621 h 877"/>
                <a:gd name="T98" fmla="*/ 76 w 499"/>
                <a:gd name="T99" fmla="*/ 509 h 877"/>
                <a:gd name="T100" fmla="*/ 118 w 499"/>
                <a:gd name="T101" fmla="*/ 394 h 877"/>
                <a:gd name="T102" fmla="*/ 142 w 499"/>
                <a:gd name="T103" fmla="*/ 349 h 877"/>
                <a:gd name="T104" fmla="*/ 208 w 499"/>
                <a:gd name="T105" fmla="*/ 335 h 877"/>
                <a:gd name="T106" fmla="*/ 316 w 499"/>
                <a:gd name="T107" fmla="*/ 356 h 877"/>
                <a:gd name="T108" fmla="*/ 347 w 499"/>
                <a:gd name="T109" fmla="*/ 410 h 877"/>
                <a:gd name="T110" fmla="*/ 366 w 499"/>
                <a:gd name="T111" fmla="*/ 448 h 87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9" h="877">
                  <a:moveTo>
                    <a:pt x="478" y="778"/>
                  </a:moveTo>
                  <a:lnTo>
                    <a:pt x="473" y="769"/>
                  </a:lnTo>
                  <a:lnTo>
                    <a:pt x="457" y="774"/>
                  </a:lnTo>
                  <a:lnTo>
                    <a:pt x="448" y="762"/>
                  </a:lnTo>
                  <a:lnTo>
                    <a:pt x="438" y="762"/>
                  </a:lnTo>
                  <a:lnTo>
                    <a:pt x="433" y="755"/>
                  </a:lnTo>
                  <a:lnTo>
                    <a:pt x="440" y="732"/>
                  </a:lnTo>
                  <a:lnTo>
                    <a:pt x="436" y="722"/>
                  </a:lnTo>
                  <a:lnTo>
                    <a:pt x="440" y="715"/>
                  </a:lnTo>
                  <a:lnTo>
                    <a:pt x="431" y="687"/>
                  </a:lnTo>
                  <a:lnTo>
                    <a:pt x="438" y="666"/>
                  </a:lnTo>
                  <a:lnTo>
                    <a:pt x="429" y="657"/>
                  </a:lnTo>
                  <a:lnTo>
                    <a:pt x="431" y="652"/>
                  </a:lnTo>
                  <a:lnTo>
                    <a:pt x="429" y="645"/>
                  </a:lnTo>
                  <a:lnTo>
                    <a:pt x="436" y="642"/>
                  </a:lnTo>
                  <a:lnTo>
                    <a:pt x="436" y="638"/>
                  </a:lnTo>
                  <a:lnTo>
                    <a:pt x="436" y="635"/>
                  </a:lnTo>
                  <a:lnTo>
                    <a:pt x="433" y="631"/>
                  </a:lnTo>
                  <a:lnTo>
                    <a:pt x="431" y="624"/>
                  </a:lnTo>
                  <a:lnTo>
                    <a:pt x="424" y="614"/>
                  </a:lnTo>
                  <a:lnTo>
                    <a:pt x="431" y="612"/>
                  </a:lnTo>
                  <a:lnTo>
                    <a:pt x="429" y="596"/>
                  </a:lnTo>
                  <a:lnTo>
                    <a:pt x="433" y="577"/>
                  </a:lnTo>
                  <a:lnTo>
                    <a:pt x="426" y="546"/>
                  </a:lnTo>
                  <a:lnTo>
                    <a:pt x="436" y="506"/>
                  </a:lnTo>
                  <a:lnTo>
                    <a:pt x="429" y="488"/>
                  </a:lnTo>
                  <a:lnTo>
                    <a:pt x="436" y="464"/>
                  </a:lnTo>
                  <a:lnTo>
                    <a:pt x="433" y="450"/>
                  </a:lnTo>
                  <a:lnTo>
                    <a:pt x="438" y="438"/>
                  </a:lnTo>
                  <a:lnTo>
                    <a:pt x="440" y="429"/>
                  </a:lnTo>
                  <a:lnTo>
                    <a:pt x="443" y="399"/>
                  </a:lnTo>
                  <a:lnTo>
                    <a:pt x="450" y="368"/>
                  </a:lnTo>
                  <a:lnTo>
                    <a:pt x="445" y="356"/>
                  </a:lnTo>
                  <a:lnTo>
                    <a:pt x="450" y="342"/>
                  </a:lnTo>
                  <a:lnTo>
                    <a:pt x="452" y="333"/>
                  </a:lnTo>
                  <a:lnTo>
                    <a:pt x="450" y="324"/>
                  </a:lnTo>
                  <a:lnTo>
                    <a:pt x="455" y="288"/>
                  </a:lnTo>
                  <a:lnTo>
                    <a:pt x="457" y="258"/>
                  </a:lnTo>
                  <a:lnTo>
                    <a:pt x="459" y="234"/>
                  </a:lnTo>
                  <a:lnTo>
                    <a:pt x="459" y="216"/>
                  </a:lnTo>
                  <a:lnTo>
                    <a:pt x="459" y="204"/>
                  </a:lnTo>
                  <a:lnTo>
                    <a:pt x="466" y="197"/>
                  </a:lnTo>
                  <a:lnTo>
                    <a:pt x="469" y="190"/>
                  </a:lnTo>
                  <a:lnTo>
                    <a:pt x="469" y="185"/>
                  </a:lnTo>
                  <a:lnTo>
                    <a:pt x="462" y="181"/>
                  </a:lnTo>
                  <a:lnTo>
                    <a:pt x="459" y="176"/>
                  </a:lnTo>
                  <a:lnTo>
                    <a:pt x="462" y="171"/>
                  </a:lnTo>
                  <a:lnTo>
                    <a:pt x="466" y="169"/>
                  </a:lnTo>
                  <a:lnTo>
                    <a:pt x="457" y="159"/>
                  </a:lnTo>
                  <a:lnTo>
                    <a:pt x="459" y="145"/>
                  </a:lnTo>
                  <a:lnTo>
                    <a:pt x="457" y="136"/>
                  </a:lnTo>
                  <a:lnTo>
                    <a:pt x="455" y="122"/>
                  </a:lnTo>
                  <a:lnTo>
                    <a:pt x="459" y="113"/>
                  </a:lnTo>
                  <a:lnTo>
                    <a:pt x="452" y="91"/>
                  </a:lnTo>
                  <a:lnTo>
                    <a:pt x="457" y="73"/>
                  </a:lnTo>
                  <a:lnTo>
                    <a:pt x="443" y="59"/>
                  </a:lnTo>
                  <a:lnTo>
                    <a:pt x="450" y="59"/>
                  </a:lnTo>
                  <a:lnTo>
                    <a:pt x="452" y="47"/>
                  </a:lnTo>
                  <a:lnTo>
                    <a:pt x="450" y="26"/>
                  </a:lnTo>
                  <a:lnTo>
                    <a:pt x="457" y="26"/>
                  </a:lnTo>
                  <a:lnTo>
                    <a:pt x="452" y="14"/>
                  </a:lnTo>
                  <a:lnTo>
                    <a:pt x="445" y="9"/>
                  </a:lnTo>
                  <a:lnTo>
                    <a:pt x="443" y="2"/>
                  </a:lnTo>
                  <a:lnTo>
                    <a:pt x="438" y="0"/>
                  </a:lnTo>
                  <a:lnTo>
                    <a:pt x="431" y="0"/>
                  </a:lnTo>
                  <a:lnTo>
                    <a:pt x="436" y="2"/>
                  </a:lnTo>
                  <a:lnTo>
                    <a:pt x="429" y="12"/>
                  </a:lnTo>
                  <a:lnTo>
                    <a:pt x="424" y="19"/>
                  </a:lnTo>
                  <a:lnTo>
                    <a:pt x="426" y="30"/>
                  </a:lnTo>
                  <a:lnTo>
                    <a:pt x="422" y="30"/>
                  </a:lnTo>
                  <a:lnTo>
                    <a:pt x="424" y="49"/>
                  </a:lnTo>
                  <a:lnTo>
                    <a:pt x="422" y="68"/>
                  </a:lnTo>
                  <a:lnTo>
                    <a:pt x="424" y="75"/>
                  </a:lnTo>
                  <a:lnTo>
                    <a:pt x="422" y="80"/>
                  </a:lnTo>
                  <a:lnTo>
                    <a:pt x="417" y="84"/>
                  </a:lnTo>
                  <a:lnTo>
                    <a:pt x="422" y="89"/>
                  </a:lnTo>
                  <a:lnTo>
                    <a:pt x="417" y="96"/>
                  </a:lnTo>
                  <a:lnTo>
                    <a:pt x="422" y="134"/>
                  </a:lnTo>
                  <a:lnTo>
                    <a:pt x="417" y="169"/>
                  </a:lnTo>
                  <a:lnTo>
                    <a:pt x="422" y="178"/>
                  </a:lnTo>
                  <a:lnTo>
                    <a:pt x="422" y="195"/>
                  </a:lnTo>
                  <a:lnTo>
                    <a:pt x="415" y="206"/>
                  </a:lnTo>
                  <a:lnTo>
                    <a:pt x="419" y="223"/>
                  </a:lnTo>
                  <a:lnTo>
                    <a:pt x="415" y="281"/>
                  </a:lnTo>
                  <a:lnTo>
                    <a:pt x="417" y="317"/>
                  </a:lnTo>
                  <a:lnTo>
                    <a:pt x="408" y="338"/>
                  </a:lnTo>
                  <a:lnTo>
                    <a:pt x="400" y="382"/>
                  </a:lnTo>
                  <a:lnTo>
                    <a:pt x="398" y="387"/>
                  </a:lnTo>
                  <a:lnTo>
                    <a:pt x="396" y="387"/>
                  </a:lnTo>
                  <a:lnTo>
                    <a:pt x="389" y="385"/>
                  </a:lnTo>
                  <a:lnTo>
                    <a:pt x="382" y="377"/>
                  </a:lnTo>
                  <a:lnTo>
                    <a:pt x="363" y="366"/>
                  </a:lnTo>
                  <a:lnTo>
                    <a:pt x="358" y="354"/>
                  </a:lnTo>
                  <a:lnTo>
                    <a:pt x="353" y="347"/>
                  </a:lnTo>
                  <a:lnTo>
                    <a:pt x="335" y="331"/>
                  </a:lnTo>
                  <a:lnTo>
                    <a:pt x="325" y="309"/>
                  </a:lnTo>
                  <a:lnTo>
                    <a:pt x="306" y="314"/>
                  </a:lnTo>
                  <a:lnTo>
                    <a:pt x="290" y="298"/>
                  </a:lnTo>
                  <a:lnTo>
                    <a:pt x="285" y="300"/>
                  </a:lnTo>
                  <a:lnTo>
                    <a:pt x="285" y="295"/>
                  </a:lnTo>
                  <a:lnTo>
                    <a:pt x="266" y="293"/>
                  </a:lnTo>
                  <a:lnTo>
                    <a:pt x="262" y="295"/>
                  </a:lnTo>
                  <a:lnTo>
                    <a:pt x="255" y="293"/>
                  </a:lnTo>
                  <a:lnTo>
                    <a:pt x="252" y="288"/>
                  </a:lnTo>
                  <a:lnTo>
                    <a:pt x="245" y="291"/>
                  </a:lnTo>
                  <a:lnTo>
                    <a:pt x="236" y="284"/>
                  </a:lnTo>
                  <a:lnTo>
                    <a:pt x="217" y="286"/>
                  </a:lnTo>
                  <a:lnTo>
                    <a:pt x="215" y="291"/>
                  </a:lnTo>
                  <a:lnTo>
                    <a:pt x="208" y="291"/>
                  </a:lnTo>
                  <a:lnTo>
                    <a:pt x="189" y="293"/>
                  </a:lnTo>
                  <a:lnTo>
                    <a:pt x="137" y="309"/>
                  </a:lnTo>
                  <a:lnTo>
                    <a:pt x="144" y="312"/>
                  </a:lnTo>
                  <a:lnTo>
                    <a:pt x="137" y="312"/>
                  </a:lnTo>
                  <a:lnTo>
                    <a:pt x="130" y="312"/>
                  </a:lnTo>
                  <a:lnTo>
                    <a:pt x="128" y="317"/>
                  </a:lnTo>
                  <a:lnTo>
                    <a:pt x="120" y="319"/>
                  </a:lnTo>
                  <a:lnTo>
                    <a:pt x="123" y="324"/>
                  </a:lnTo>
                  <a:lnTo>
                    <a:pt x="111" y="333"/>
                  </a:lnTo>
                  <a:lnTo>
                    <a:pt x="95" y="349"/>
                  </a:lnTo>
                  <a:lnTo>
                    <a:pt x="88" y="370"/>
                  </a:lnTo>
                  <a:lnTo>
                    <a:pt x="83" y="380"/>
                  </a:lnTo>
                  <a:lnTo>
                    <a:pt x="80" y="387"/>
                  </a:lnTo>
                  <a:lnTo>
                    <a:pt x="80" y="401"/>
                  </a:lnTo>
                  <a:lnTo>
                    <a:pt x="71" y="410"/>
                  </a:lnTo>
                  <a:lnTo>
                    <a:pt x="66" y="424"/>
                  </a:lnTo>
                  <a:lnTo>
                    <a:pt x="62" y="462"/>
                  </a:lnTo>
                  <a:lnTo>
                    <a:pt x="50" y="488"/>
                  </a:lnTo>
                  <a:lnTo>
                    <a:pt x="50" y="506"/>
                  </a:lnTo>
                  <a:lnTo>
                    <a:pt x="38" y="528"/>
                  </a:lnTo>
                  <a:lnTo>
                    <a:pt x="38" y="549"/>
                  </a:lnTo>
                  <a:lnTo>
                    <a:pt x="33" y="553"/>
                  </a:lnTo>
                  <a:lnTo>
                    <a:pt x="33" y="567"/>
                  </a:lnTo>
                  <a:lnTo>
                    <a:pt x="26" y="584"/>
                  </a:lnTo>
                  <a:lnTo>
                    <a:pt x="26" y="614"/>
                  </a:lnTo>
                  <a:lnTo>
                    <a:pt x="17" y="628"/>
                  </a:lnTo>
                  <a:lnTo>
                    <a:pt x="17" y="664"/>
                  </a:lnTo>
                  <a:lnTo>
                    <a:pt x="10" y="703"/>
                  </a:lnTo>
                  <a:lnTo>
                    <a:pt x="12" y="727"/>
                  </a:lnTo>
                  <a:lnTo>
                    <a:pt x="8" y="743"/>
                  </a:lnTo>
                  <a:lnTo>
                    <a:pt x="15" y="764"/>
                  </a:lnTo>
                  <a:lnTo>
                    <a:pt x="0" y="785"/>
                  </a:lnTo>
                  <a:lnTo>
                    <a:pt x="8" y="783"/>
                  </a:lnTo>
                  <a:lnTo>
                    <a:pt x="12" y="785"/>
                  </a:lnTo>
                  <a:lnTo>
                    <a:pt x="15" y="790"/>
                  </a:lnTo>
                  <a:lnTo>
                    <a:pt x="17" y="797"/>
                  </a:lnTo>
                  <a:lnTo>
                    <a:pt x="22" y="807"/>
                  </a:lnTo>
                  <a:lnTo>
                    <a:pt x="26" y="828"/>
                  </a:lnTo>
                  <a:lnTo>
                    <a:pt x="33" y="844"/>
                  </a:lnTo>
                  <a:lnTo>
                    <a:pt x="71" y="875"/>
                  </a:lnTo>
                  <a:lnTo>
                    <a:pt x="85" y="877"/>
                  </a:lnTo>
                  <a:lnTo>
                    <a:pt x="88" y="870"/>
                  </a:lnTo>
                  <a:lnTo>
                    <a:pt x="97" y="872"/>
                  </a:lnTo>
                  <a:lnTo>
                    <a:pt x="113" y="863"/>
                  </a:lnTo>
                  <a:lnTo>
                    <a:pt x="123" y="858"/>
                  </a:lnTo>
                  <a:lnTo>
                    <a:pt x="135" y="856"/>
                  </a:lnTo>
                  <a:lnTo>
                    <a:pt x="144" y="846"/>
                  </a:lnTo>
                  <a:lnTo>
                    <a:pt x="149" y="842"/>
                  </a:lnTo>
                  <a:lnTo>
                    <a:pt x="170" y="835"/>
                  </a:lnTo>
                  <a:lnTo>
                    <a:pt x="179" y="818"/>
                  </a:lnTo>
                  <a:lnTo>
                    <a:pt x="189" y="809"/>
                  </a:lnTo>
                  <a:lnTo>
                    <a:pt x="205" y="795"/>
                  </a:lnTo>
                  <a:lnTo>
                    <a:pt x="226" y="762"/>
                  </a:lnTo>
                  <a:lnTo>
                    <a:pt x="252" y="732"/>
                  </a:lnTo>
                  <a:lnTo>
                    <a:pt x="276" y="692"/>
                  </a:lnTo>
                  <a:lnTo>
                    <a:pt x="309" y="652"/>
                  </a:lnTo>
                  <a:lnTo>
                    <a:pt x="318" y="631"/>
                  </a:lnTo>
                  <a:lnTo>
                    <a:pt x="325" y="614"/>
                  </a:lnTo>
                  <a:lnTo>
                    <a:pt x="328" y="600"/>
                  </a:lnTo>
                  <a:lnTo>
                    <a:pt x="337" y="600"/>
                  </a:lnTo>
                  <a:lnTo>
                    <a:pt x="358" y="567"/>
                  </a:lnTo>
                  <a:lnTo>
                    <a:pt x="377" y="521"/>
                  </a:lnTo>
                  <a:lnTo>
                    <a:pt x="386" y="521"/>
                  </a:lnTo>
                  <a:lnTo>
                    <a:pt x="391" y="509"/>
                  </a:lnTo>
                  <a:lnTo>
                    <a:pt x="400" y="528"/>
                  </a:lnTo>
                  <a:lnTo>
                    <a:pt x="400" y="563"/>
                  </a:lnTo>
                  <a:lnTo>
                    <a:pt x="405" y="586"/>
                  </a:lnTo>
                  <a:lnTo>
                    <a:pt x="400" y="614"/>
                  </a:lnTo>
                  <a:lnTo>
                    <a:pt x="405" y="666"/>
                  </a:lnTo>
                  <a:lnTo>
                    <a:pt x="405" y="722"/>
                  </a:lnTo>
                  <a:lnTo>
                    <a:pt x="419" y="783"/>
                  </a:lnTo>
                  <a:lnTo>
                    <a:pt x="426" y="802"/>
                  </a:lnTo>
                  <a:lnTo>
                    <a:pt x="448" y="839"/>
                  </a:lnTo>
                  <a:lnTo>
                    <a:pt x="455" y="846"/>
                  </a:lnTo>
                  <a:lnTo>
                    <a:pt x="466" y="853"/>
                  </a:lnTo>
                  <a:lnTo>
                    <a:pt x="476" y="842"/>
                  </a:lnTo>
                  <a:lnTo>
                    <a:pt x="485" y="828"/>
                  </a:lnTo>
                  <a:lnTo>
                    <a:pt x="492" y="809"/>
                  </a:lnTo>
                  <a:lnTo>
                    <a:pt x="499" y="785"/>
                  </a:lnTo>
                  <a:lnTo>
                    <a:pt x="478" y="778"/>
                  </a:lnTo>
                  <a:close/>
                  <a:moveTo>
                    <a:pt x="377" y="448"/>
                  </a:moveTo>
                  <a:lnTo>
                    <a:pt x="346" y="513"/>
                  </a:lnTo>
                  <a:lnTo>
                    <a:pt x="337" y="518"/>
                  </a:lnTo>
                  <a:lnTo>
                    <a:pt x="337" y="535"/>
                  </a:lnTo>
                  <a:lnTo>
                    <a:pt x="332" y="542"/>
                  </a:lnTo>
                  <a:lnTo>
                    <a:pt x="325" y="551"/>
                  </a:lnTo>
                  <a:lnTo>
                    <a:pt x="318" y="560"/>
                  </a:lnTo>
                  <a:lnTo>
                    <a:pt x="311" y="574"/>
                  </a:lnTo>
                  <a:lnTo>
                    <a:pt x="297" y="579"/>
                  </a:lnTo>
                  <a:lnTo>
                    <a:pt x="292" y="603"/>
                  </a:lnTo>
                  <a:lnTo>
                    <a:pt x="280" y="614"/>
                  </a:lnTo>
                  <a:lnTo>
                    <a:pt x="269" y="652"/>
                  </a:lnTo>
                  <a:lnTo>
                    <a:pt x="255" y="654"/>
                  </a:lnTo>
                  <a:lnTo>
                    <a:pt x="255" y="659"/>
                  </a:lnTo>
                  <a:lnTo>
                    <a:pt x="245" y="664"/>
                  </a:lnTo>
                  <a:lnTo>
                    <a:pt x="240" y="666"/>
                  </a:lnTo>
                  <a:lnTo>
                    <a:pt x="233" y="664"/>
                  </a:lnTo>
                  <a:lnTo>
                    <a:pt x="240" y="673"/>
                  </a:lnTo>
                  <a:lnTo>
                    <a:pt x="229" y="682"/>
                  </a:lnTo>
                  <a:lnTo>
                    <a:pt x="233" y="701"/>
                  </a:lnTo>
                  <a:lnTo>
                    <a:pt x="215" y="710"/>
                  </a:lnTo>
                  <a:lnTo>
                    <a:pt x="215" y="717"/>
                  </a:lnTo>
                  <a:lnTo>
                    <a:pt x="208" y="717"/>
                  </a:lnTo>
                  <a:lnTo>
                    <a:pt x="205" y="725"/>
                  </a:lnTo>
                  <a:lnTo>
                    <a:pt x="203" y="727"/>
                  </a:lnTo>
                  <a:lnTo>
                    <a:pt x="198" y="725"/>
                  </a:lnTo>
                  <a:lnTo>
                    <a:pt x="186" y="741"/>
                  </a:lnTo>
                  <a:lnTo>
                    <a:pt x="186" y="746"/>
                  </a:lnTo>
                  <a:lnTo>
                    <a:pt x="170" y="757"/>
                  </a:lnTo>
                  <a:lnTo>
                    <a:pt x="168" y="769"/>
                  </a:lnTo>
                  <a:lnTo>
                    <a:pt x="144" y="778"/>
                  </a:lnTo>
                  <a:lnTo>
                    <a:pt x="139" y="793"/>
                  </a:lnTo>
                  <a:lnTo>
                    <a:pt x="135" y="790"/>
                  </a:lnTo>
                  <a:lnTo>
                    <a:pt x="125" y="795"/>
                  </a:lnTo>
                  <a:lnTo>
                    <a:pt x="123" y="802"/>
                  </a:lnTo>
                  <a:lnTo>
                    <a:pt x="116" y="802"/>
                  </a:lnTo>
                  <a:lnTo>
                    <a:pt x="106" y="816"/>
                  </a:lnTo>
                  <a:lnTo>
                    <a:pt x="106" y="809"/>
                  </a:lnTo>
                  <a:lnTo>
                    <a:pt x="95" y="811"/>
                  </a:lnTo>
                  <a:lnTo>
                    <a:pt x="88" y="816"/>
                  </a:lnTo>
                  <a:lnTo>
                    <a:pt x="85" y="821"/>
                  </a:lnTo>
                  <a:lnTo>
                    <a:pt x="83" y="823"/>
                  </a:lnTo>
                  <a:lnTo>
                    <a:pt x="78" y="821"/>
                  </a:lnTo>
                  <a:lnTo>
                    <a:pt x="69" y="814"/>
                  </a:lnTo>
                  <a:lnTo>
                    <a:pt x="57" y="814"/>
                  </a:lnTo>
                  <a:lnTo>
                    <a:pt x="59" y="807"/>
                  </a:lnTo>
                  <a:lnTo>
                    <a:pt x="50" y="800"/>
                  </a:lnTo>
                  <a:lnTo>
                    <a:pt x="43" y="774"/>
                  </a:lnTo>
                  <a:lnTo>
                    <a:pt x="33" y="753"/>
                  </a:lnTo>
                  <a:lnTo>
                    <a:pt x="43" y="732"/>
                  </a:lnTo>
                  <a:lnTo>
                    <a:pt x="36" y="720"/>
                  </a:lnTo>
                  <a:lnTo>
                    <a:pt x="45" y="703"/>
                  </a:lnTo>
                  <a:lnTo>
                    <a:pt x="40" y="694"/>
                  </a:lnTo>
                  <a:lnTo>
                    <a:pt x="43" y="649"/>
                  </a:lnTo>
                  <a:lnTo>
                    <a:pt x="48" y="621"/>
                  </a:lnTo>
                  <a:lnTo>
                    <a:pt x="66" y="581"/>
                  </a:lnTo>
                  <a:lnTo>
                    <a:pt x="64" y="551"/>
                  </a:lnTo>
                  <a:lnTo>
                    <a:pt x="66" y="542"/>
                  </a:lnTo>
                  <a:lnTo>
                    <a:pt x="76" y="530"/>
                  </a:lnTo>
                  <a:lnTo>
                    <a:pt x="76" y="509"/>
                  </a:lnTo>
                  <a:lnTo>
                    <a:pt x="88" y="497"/>
                  </a:lnTo>
                  <a:lnTo>
                    <a:pt x="90" y="460"/>
                  </a:lnTo>
                  <a:lnTo>
                    <a:pt x="99" y="424"/>
                  </a:lnTo>
                  <a:lnTo>
                    <a:pt x="111" y="417"/>
                  </a:lnTo>
                  <a:lnTo>
                    <a:pt x="118" y="394"/>
                  </a:lnTo>
                  <a:lnTo>
                    <a:pt x="137" y="380"/>
                  </a:lnTo>
                  <a:lnTo>
                    <a:pt x="149" y="366"/>
                  </a:lnTo>
                  <a:lnTo>
                    <a:pt x="144" y="361"/>
                  </a:lnTo>
                  <a:lnTo>
                    <a:pt x="144" y="354"/>
                  </a:lnTo>
                  <a:lnTo>
                    <a:pt x="151" y="349"/>
                  </a:lnTo>
                  <a:lnTo>
                    <a:pt x="153" y="338"/>
                  </a:lnTo>
                  <a:lnTo>
                    <a:pt x="177" y="338"/>
                  </a:lnTo>
                  <a:lnTo>
                    <a:pt x="196" y="333"/>
                  </a:lnTo>
                  <a:lnTo>
                    <a:pt x="208" y="342"/>
                  </a:lnTo>
                  <a:lnTo>
                    <a:pt x="217" y="335"/>
                  </a:lnTo>
                  <a:lnTo>
                    <a:pt x="252" y="331"/>
                  </a:lnTo>
                  <a:lnTo>
                    <a:pt x="276" y="335"/>
                  </a:lnTo>
                  <a:lnTo>
                    <a:pt x="290" y="342"/>
                  </a:lnTo>
                  <a:lnTo>
                    <a:pt x="306" y="354"/>
                  </a:lnTo>
                  <a:lnTo>
                    <a:pt x="325" y="356"/>
                  </a:lnTo>
                  <a:lnTo>
                    <a:pt x="325" y="366"/>
                  </a:lnTo>
                  <a:lnTo>
                    <a:pt x="335" y="373"/>
                  </a:lnTo>
                  <a:lnTo>
                    <a:pt x="344" y="385"/>
                  </a:lnTo>
                  <a:lnTo>
                    <a:pt x="351" y="399"/>
                  </a:lnTo>
                  <a:lnTo>
                    <a:pt x="356" y="410"/>
                  </a:lnTo>
                  <a:lnTo>
                    <a:pt x="358" y="415"/>
                  </a:lnTo>
                  <a:lnTo>
                    <a:pt x="370" y="422"/>
                  </a:lnTo>
                  <a:lnTo>
                    <a:pt x="382" y="434"/>
                  </a:lnTo>
                  <a:lnTo>
                    <a:pt x="389" y="436"/>
                  </a:lnTo>
                  <a:lnTo>
                    <a:pt x="377" y="448"/>
                  </a:lnTo>
                  <a:close/>
                </a:path>
              </a:pathLst>
            </a:custGeom>
            <a:solidFill>
              <a:srgbClr val="FF3300"/>
            </a:solidFill>
            <a:ln w="76200" cmpd="sng">
              <a:solidFill>
                <a:srgbClr val="FF3300"/>
              </a:solidFill>
              <a:prstDash val="solid"/>
              <a:round/>
              <a:headEnd/>
              <a:tailEnd/>
            </a:ln>
            <a:effectLst>
              <a:outerShdw dist="35921" dir="2700000" algn="ctr" rotWithShape="0">
                <a:schemeClr val="tx1"/>
              </a:outerShdw>
            </a:effec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grpSp>
      <p:pic>
        <p:nvPicPr>
          <p:cNvPr id="21" name="Picture 20">
            <a:extLst>
              <a:ext uri="{FF2B5EF4-FFF2-40B4-BE49-F238E27FC236}">
                <a16:creationId xmlns:a16="http://schemas.microsoft.com/office/drawing/2014/main" xmlns="" id="{94AF17E8-3FDD-4E79-8815-6FCA975D3F6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20234557">
            <a:off x="8179595" y="4607723"/>
            <a:ext cx="6496050" cy="1621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2 Imagen">
            <a:extLst>
              <a:ext uri="{FF2B5EF4-FFF2-40B4-BE49-F238E27FC236}">
                <a16:creationId xmlns:a16="http://schemas.microsoft.com/office/drawing/2014/main" xmlns="" id="{15B1609F-0AE6-4991-A8AE-8720900EE276}"/>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596568" y="3562352"/>
            <a:ext cx="4788695" cy="6191250"/>
          </a:xfrm>
          <a:prstGeom prst="rect">
            <a:avLst/>
          </a:prstGeom>
          <a:effectLst>
            <a:outerShdw blurRad="50800" dist="38100" dir="2700000" algn="tl" rotWithShape="0">
              <a:prstClr val="black">
                <a:alpha val="40000"/>
              </a:prstClr>
            </a:outerShdw>
          </a:effectLst>
        </p:spPr>
      </p:pic>
      <p:sp>
        <p:nvSpPr>
          <p:cNvPr id="5" name="Isosceles Triangle 4">
            <a:extLst>
              <a:ext uri="{FF2B5EF4-FFF2-40B4-BE49-F238E27FC236}">
                <a16:creationId xmlns:a16="http://schemas.microsoft.com/office/drawing/2014/main" xmlns="" id="{9ACAE5B9-4CC9-4DF0-9150-BD1AEA22A8C5}"/>
              </a:ext>
            </a:extLst>
          </p:cNvPr>
          <p:cNvSpPr/>
          <p:nvPr/>
        </p:nvSpPr>
        <p:spPr>
          <a:xfrm>
            <a:off x="9544051" y="5579273"/>
            <a:ext cx="1574009" cy="92868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a:defRPr/>
            </a:pPr>
            <a:endParaRPr lang="es-ES" sz="2700">
              <a:solidFill>
                <a:prstClr val="white"/>
              </a:solidFill>
              <a:latin typeface="Gill Sans MT" panose="020B0502020104020203"/>
            </a:endParaRPr>
          </a:p>
        </p:txBody>
      </p:sp>
      <p:sp>
        <p:nvSpPr>
          <p:cNvPr id="20" name="Freeform 10"/>
          <p:cNvSpPr/>
          <p:nvPr/>
        </p:nvSpPr>
        <p:spPr>
          <a:xfrm>
            <a:off x="-12649200" y="0"/>
            <a:ext cx="11277600" cy="7002977"/>
          </a:xfrm>
          <a:custGeom>
            <a:avLst/>
            <a:gdLst/>
            <a:ahLst/>
            <a:cxnLst/>
            <a:rect l="l" t="t" r="r" b="b"/>
            <a:pathLst>
              <a:path w="4621965" h="7002977">
                <a:moveTo>
                  <a:pt x="0" y="0"/>
                </a:moveTo>
                <a:lnTo>
                  <a:pt x="4621965" y="0"/>
                </a:lnTo>
                <a:lnTo>
                  <a:pt x="4621965" y="7002977"/>
                </a:lnTo>
                <a:lnTo>
                  <a:pt x="0" y="7002977"/>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xmlns="" val="181067836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nodeType="afterGroup">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25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1000"/>
                                        <p:tgtEl>
                                          <p:spTgt spid="21"/>
                                        </p:tgtEl>
                                      </p:cBhvr>
                                    </p:animEffect>
                                  </p:childTnLst>
                                  <p:subTnLst>
                                    <p:audio>
                                      <p:cMediaNode>
                                        <p:cTn display="0" masterRel="sameClick">
                                          <p:stCondLst>
                                            <p:cond evt="begin" delay="0">
                                              <p:tn val="13"/>
                                            </p:cond>
                                          </p:stCondLst>
                                          <p:endCondLst>
                                            <p:cond evt="onStopAudio" delay="0">
                                              <p:tgtEl>
                                                <p:sldTgt/>
                                              </p:tgtEl>
                                            </p:cond>
                                          </p:endCondLst>
                                        </p:cTn>
                                        <p:tgtEl>
                                          <p:sndTgt r:embed="rId3" name="spray.wav"/>
                                        </p:tgtEl>
                                      </p:cMediaNode>
                                    </p:audio>
                                  </p:subTnLst>
                                </p:cTn>
                              </p:par>
                            </p:childTnLst>
                          </p:cTn>
                        </p:par>
                        <p:par>
                          <p:cTn id="16" fill="hold" nodeType="afterGroup">
                            <p:stCondLst>
                              <p:cond delay="1500"/>
                            </p:stCondLst>
                            <p:childTnLst>
                              <p:par>
                                <p:cTn id="17" presetID="22" presetClass="exit" presetSubtype="2" fill="hold" grpId="1" nodeType="afterEffect">
                                  <p:stCondLst>
                                    <p:cond delay="0"/>
                                  </p:stCondLst>
                                  <p:childTnLst>
                                    <p:animEffect transition="out" filter="wipe(right)">
                                      <p:cBhvr>
                                        <p:cTn id="18" dur="250"/>
                                        <p:tgtEl>
                                          <p:spTgt spid="5"/>
                                        </p:tgtEl>
                                      </p:cBhvr>
                                    </p:animEffect>
                                    <p:set>
                                      <p:cBhvr>
                                        <p:cTn id="19"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xmlns="" id="{01FD686A-6606-49DC-8CFB-349D5B202C30}"/>
              </a:ext>
            </a:extLst>
          </p:cNvPr>
          <p:cNvGrpSpPr>
            <a:grpSpLocks/>
          </p:cNvGrpSpPr>
          <p:nvPr/>
        </p:nvGrpSpPr>
        <p:grpSpPr bwMode="auto">
          <a:xfrm>
            <a:off x="2824163" y="285751"/>
            <a:ext cx="12639677" cy="7746209"/>
            <a:chOff x="-2878211" y="899630"/>
            <a:chExt cx="7785174" cy="4751809"/>
          </a:xfrm>
        </p:grpSpPr>
        <p:sp>
          <p:nvSpPr>
            <p:cNvPr id="3" name="Rectángulo 2">
              <a:extLst>
                <a:ext uri="{FF2B5EF4-FFF2-40B4-BE49-F238E27FC236}">
                  <a16:creationId xmlns:a16="http://schemas.microsoft.com/office/drawing/2014/main" xmlns="" id="{CB406A9D-7002-4AF3-881A-052BA5B838CD}"/>
                </a:ext>
              </a:extLst>
            </p:cNvPr>
            <p:cNvSpPr/>
            <p:nvPr/>
          </p:nvSpPr>
          <p:spPr>
            <a:xfrm>
              <a:off x="-2772610" y="963903"/>
              <a:ext cx="7622372" cy="4624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a:defRPr/>
              </a:pPr>
              <a:endParaRPr lang="es-ES" sz="2700">
                <a:solidFill>
                  <a:prstClr val="white"/>
                </a:solidFill>
                <a:latin typeface="Gill Sans MT" panose="020B0502020104020203"/>
              </a:endParaRPr>
            </a:p>
          </p:txBody>
        </p:sp>
        <p:sp>
          <p:nvSpPr>
            <p:cNvPr id="2" name="Marco 1">
              <a:extLst>
                <a:ext uri="{FF2B5EF4-FFF2-40B4-BE49-F238E27FC236}">
                  <a16:creationId xmlns:a16="http://schemas.microsoft.com/office/drawing/2014/main" xmlns="" id="{1D44E9A8-D917-4C7B-A4D3-C3537C408343}"/>
                </a:ext>
              </a:extLst>
            </p:cNvPr>
            <p:cNvSpPr/>
            <p:nvPr/>
          </p:nvSpPr>
          <p:spPr>
            <a:xfrm>
              <a:off x="-2878211" y="899630"/>
              <a:ext cx="7785174" cy="4751809"/>
            </a:xfrm>
            <a:prstGeom prst="frame">
              <a:avLst>
                <a:gd name="adj1" fmla="val 2138"/>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a:defRPr/>
              </a:pPr>
              <a:endParaRPr lang="es-ES" sz="2700">
                <a:solidFill>
                  <a:prstClr val="black"/>
                </a:solidFill>
                <a:latin typeface="Gill Sans MT" panose="020B0502020104020203"/>
              </a:endParaRPr>
            </a:p>
          </p:txBody>
        </p:sp>
      </p:grpSp>
      <p:sp>
        <p:nvSpPr>
          <p:cNvPr id="16387" name="Rectangle 2">
            <a:extLst>
              <a:ext uri="{FF2B5EF4-FFF2-40B4-BE49-F238E27FC236}">
                <a16:creationId xmlns:a16="http://schemas.microsoft.com/office/drawing/2014/main" xmlns="" id="{E668436A-3546-4FB2-A438-86C07B452A6A}"/>
              </a:ext>
            </a:extLst>
          </p:cNvPr>
          <p:cNvSpPr>
            <a:spLocks noGrp="1" noChangeArrowheads="1"/>
          </p:cNvSpPr>
          <p:nvPr>
            <p:ph idx="1"/>
          </p:nvPr>
        </p:nvSpPr>
        <p:spPr>
          <a:xfrm>
            <a:off x="3526634" y="3848100"/>
            <a:ext cx="11334750" cy="2400300"/>
          </a:xfrm>
        </p:spPr>
        <p:txBody>
          <a:bodyPr/>
          <a:lstStyle/>
          <a:p>
            <a:pPr marL="511958" indent="-511958">
              <a:buNone/>
              <a:tabLst>
                <a:tab pos="1366805" algn="l"/>
                <a:tab pos="2738370" algn="l"/>
                <a:tab pos="4109936" algn="l"/>
                <a:tab pos="5481501" algn="l"/>
                <a:tab pos="6853067" algn="l"/>
                <a:tab pos="8224632" algn="l"/>
                <a:tab pos="9596198" algn="l"/>
                <a:tab pos="10967765" algn="l"/>
                <a:tab pos="12339330" algn="l"/>
                <a:tab pos="13710896" algn="l"/>
                <a:tab pos="15082461" algn="l"/>
              </a:tabLst>
            </a:pPr>
            <a:r>
              <a:rPr lang="es-ES" altLang="en-US" sz="3600" dirty="0">
                <a:latin typeface="Comic Sans MS" panose="030F0702030302020204" pitchFamily="66" charset="0"/>
              </a:rPr>
              <a:t>&gt; </a:t>
            </a:r>
            <a:r>
              <a:rPr lang="es-ES" altLang="en-US" sz="3600" dirty="0" err="1">
                <a:latin typeface="Comic Sans MS" panose="030F0702030302020204" pitchFamily="66" charset="0"/>
              </a:rPr>
              <a:t>Someone</a:t>
            </a:r>
            <a:r>
              <a:rPr lang="es-ES" altLang="en-US" sz="3600" dirty="0">
                <a:latin typeface="Comic Sans MS" panose="030F0702030302020204" pitchFamily="66" charset="0"/>
              </a:rPr>
              <a:t> has </a:t>
            </a:r>
            <a:r>
              <a:rPr lang="es-ES" altLang="en-US" sz="3600" dirty="0" err="1">
                <a:latin typeface="Comic Sans MS" panose="030F0702030302020204" pitchFamily="66" charset="0"/>
              </a:rPr>
              <a:t>deleted</a:t>
            </a:r>
            <a:r>
              <a:rPr lang="es-ES" altLang="en-US" sz="3600" dirty="0">
                <a:latin typeface="Comic Sans MS" panose="030F0702030302020204" pitchFamily="66" charset="0"/>
              </a:rPr>
              <a:t> </a:t>
            </a:r>
            <a:r>
              <a:rPr lang="es-ES" altLang="en-US" sz="3600" dirty="0" err="1">
                <a:latin typeface="Comic Sans MS" panose="030F0702030302020204" pitchFamily="66" charset="0"/>
              </a:rPr>
              <a:t>some</a:t>
            </a:r>
            <a:r>
              <a:rPr lang="es-ES" altLang="en-US" sz="3600" dirty="0">
                <a:latin typeface="Comic Sans MS" panose="030F0702030302020204" pitchFamily="66" charset="0"/>
              </a:rPr>
              <a:t> </a:t>
            </a:r>
            <a:r>
              <a:rPr lang="es-ES" altLang="en-US" sz="3600" dirty="0" err="1">
                <a:latin typeface="Comic Sans MS" panose="030F0702030302020204" pitchFamily="66" charset="0"/>
              </a:rPr>
              <a:t>words</a:t>
            </a:r>
            <a:r>
              <a:rPr lang="es-ES" altLang="en-US" sz="3600" dirty="0">
                <a:latin typeface="Comic Sans MS" panose="030F0702030302020204" pitchFamily="66" charset="0"/>
              </a:rPr>
              <a:t>.</a:t>
            </a:r>
          </a:p>
          <a:p>
            <a:pPr marL="511958" indent="-511958">
              <a:buNone/>
              <a:tabLst>
                <a:tab pos="1366805" algn="l"/>
                <a:tab pos="2738370" algn="l"/>
                <a:tab pos="4109936" algn="l"/>
                <a:tab pos="5481501" algn="l"/>
                <a:tab pos="6853067" algn="l"/>
                <a:tab pos="8224632" algn="l"/>
                <a:tab pos="9596198" algn="l"/>
                <a:tab pos="10967765" algn="l"/>
                <a:tab pos="12339330" algn="l"/>
                <a:tab pos="13710896" algn="l"/>
                <a:tab pos="15082461" algn="l"/>
              </a:tabLst>
            </a:pPr>
            <a:r>
              <a:rPr lang="es-ES" altLang="en-US" sz="3600" dirty="0">
                <a:latin typeface="Comic Sans MS" panose="030F0702030302020204" pitchFamily="66" charset="0"/>
              </a:rPr>
              <a:t>&gt; </a:t>
            </a:r>
            <a:r>
              <a:rPr lang="es-ES" altLang="en-US" sz="3600" dirty="0" err="1">
                <a:latin typeface="Comic Sans MS" panose="030F0702030302020204" pitchFamily="66" charset="0"/>
              </a:rPr>
              <a:t>Guess</a:t>
            </a:r>
            <a:r>
              <a:rPr lang="es-ES" altLang="en-US" sz="3600" dirty="0">
                <a:latin typeface="Comic Sans MS" panose="030F0702030302020204" pitchFamily="66" charset="0"/>
              </a:rPr>
              <a:t> </a:t>
            </a:r>
            <a:r>
              <a:rPr lang="es-ES" altLang="en-US" sz="3600" dirty="0" err="1">
                <a:latin typeface="Comic Sans MS" panose="030F0702030302020204" pitchFamily="66" charset="0"/>
              </a:rPr>
              <a:t>the</a:t>
            </a:r>
            <a:r>
              <a:rPr lang="es-ES" altLang="en-US" sz="3600" dirty="0">
                <a:latin typeface="Comic Sans MS" panose="030F0702030302020204" pitchFamily="66" charset="0"/>
              </a:rPr>
              <a:t> </a:t>
            </a:r>
            <a:r>
              <a:rPr lang="es-ES" altLang="en-US" sz="3600" dirty="0" err="1">
                <a:latin typeface="Comic Sans MS" panose="030F0702030302020204" pitchFamily="66" charset="0"/>
              </a:rPr>
              <a:t>deleted</a:t>
            </a:r>
            <a:r>
              <a:rPr lang="es-ES" altLang="en-US" sz="3600" dirty="0">
                <a:latin typeface="Comic Sans MS" panose="030F0702030302020204" pitchFamily="66" charset="0"/>
              </a:rPr>
              <a:t> </a:t>
            </a:r>
            <a:r>
              <a:rPr lang="es-ES" altLang="en-US" sz="3600" dirty="0" err="1">
                <a:latin typeface="Comic Sans MS" panose="030F0702030302020204" pitchFamily="66" charset="0"/>
              </a:rPr>
              <a:t>word</a:t>
            </a:r>
            <a:r>
              <a:rPr lang="es-ES" altLang="en-US" sz="3600" dirty="0">
                <a:latin typeface="Comic Sans MS" panose="030F0702030302020204" pitchFamily="66" charset="0"/>
              </a:rPr>
              <a:t> </a:t>
            </a:r>
            <a:r>
              <a:rPr lang="es-ES" altLang="en-US" sz="3600" dirty="0" err="1">
                <a:latin typeface="Comic Sans MS" panose="030F0702030302020204" pitchFamily="66" charset="0"/>
              </a:rPr>
              <a:t>within</a:t>
            </a:r>
            <a:r>
              <a:rPr lang="es-ES" altLang="en-US" sz="3600" dirty="0">
                <a:latin typeface="Comic Sans MS" panose="030F0702030302020204" pitchFamily="66" charset="0"/>
              </a:rPr>
              <a:t> </a:t>
            </a:r>
            <a:r>
              <a:rPr lang="es-ES" altLang="en-US" sz="3600" dirty="0" err="1">
                <a:latin typeface="Comic Sans MS" panose="030F0702030302020204" pitchFamily="66" charset="0"/>
              </a:rPr>
              <a:t>the</a:t>
            </a:r>
            <a:r>
              <a:rPr lang="es-ES" altLang="en-US" sz="3600" dirty="0">
                <a:latin typeface="Comic Sans MS" panose="030F0702030302020204" pitchFamily="66" charset="0"/>
              </a:rPr>
              <a:t> time </a:t>
            </a:r>
            <a:r>
              <a:rPr lang="es-ES" altLang="en-US" sz="3600" dirty="0" err="1">
                <a:latin typeface="Comic Sans MS" panose="030F0702030302020204" pitchFamily="66" charset="0"/>
              </a:rPr>
              <a:t>limit</a:t>
            </a:r>
            <a:r>
              <a:rPr lang="es-ES" altLang="en-US" sz="3600" dirty="0">
                <a:latin typeface="Comic Sans MS" panose="030F0702030302020204" pitchFamily="66" charset="0"/>
              </a:rPr>
              <a:t> (12 </a:t>
            </a:r>
            <a:r>
              <a:rPr lang="es-ES" altLang="en-US" sz="3600" dirty="0" err="1">
                <a:latin typeface="Comic Sans MS" panose="030F0702030302020204" pitchFamily="66" charset="0"/>
              </a:rPr>
              <a:t>seconds</a:t>
            </a:r>
            <a:r>
              <a:rPr lang="es-ES" altLang="en-US" sz="3600" dirty="0">
                <a:latin typeface="Comic Sans MS" panose="030F0702030302020204" pitchFamily="66" charset="0"/>
              </a:rPr>
              <a:t>).</a:t>
            </a:r>
          </a:p>
        </p:txBody>
      </p:sp>
      <p:grpSp>
        <p:nvGrpSpPr>
          <p:cNvPr id="5" name="18 Grupo">
            <a:extLst>
              <a:ext uri="{FF2B5EF4-FFF2-40B4-BE49-F238E27FC236}">
                <a16:creationId xmlns:a16="http://schemas.microsoft.com/office/drawing/2014/main" xmlns="" id="{71FD82F3-F550-4D90-A995-0232E50834F5}"/>
              </a:ext>
            </a:extLst>
          </p:cNvPr>
          <p:cNvGrpSpPr>
            <a:grpSpLocks/>
          </p:cNvGrpSpPr>
          <p:nvPr/>
        </p:nvGrpSpPr>
        <p:grpSpPr bwMode="auto">
          <a:xfrm>
            <a:off x="4407698" y="1059658"/>
            <a:ext cx="9536906" cy="1893095"/>
            <a:chOff x="1410847" y="227956"/>
            <a:chExt cx="5627321" cy="976004"/>
          </a:xfrm>
        </p:grpSpPr>
        <p:sp>
          <p:nvSpPr>
            <p:cNvPr id="16404" name="19 Forma libre">
              <a:extLst>
                <a:ext uri="{FF2B5EF4-FFF2-40B4-BE49-F238E27FC236}">
                  <a16:creationId xmlns:a16="http://schemas.microsoft.com/office/drawing/2014/main" xmlns="" id="{C2E7E7C5-FA18-4D29-BE1B-268936C6FC31}"/>
                </a:ext>
              </a:extLst>
            </p:cNvPr>
            <p:cNvSpPr>
              <a:spLocks/>
            </p:cNvSpPr>
            <p:nvPr/>
          </p:nvSpPr>
          <p:spPr bwMode="auto">
            <a:xfrm>
              <a:off x="1410847" y="227956"/>
              <a:ext cx="5627321" cy="976004"/>
            </a:xfrm>
            <a:custGeom>
              <a:avLst/>
              <a:gdLst/>
              <a:ahLst/>
              <a:cxnLst/>
              <a:rect l="0" t="0" r="r" b="b"/>
              <a:pathLst>
                <a:path w="5627321" h="976004">
                  <a:moveTo>
                    <a:pt x="402713" y="92084"/>
                  </a:moveTo>
                  <a:cubicBezTo>
                    <a:pt x="323973" y="109864"/>
                    <a:pt x="170078" y="52200"/>
                    <a:pt x="158873" y="153044"/>
                  </a:cubicBezTo>
                  <a:cubicBezTo>
                    <a:pt x="155461" y="183755"/>
                    <a:pt x="169033" y="214004"/>
                    <a:pt x="174113" y="244484"/>
                  </a:cubicBezTo>
                  <a:cubicBezTo>
                    <a:pt x="90911" y="410887"/>
                    <a:pt x="198438" y="221039"/>
                    <a:pt x="97913" y="335924"/>
                  </a:cubicBezTo>
                  <a:cubicBezTo>
                    <a:pt x="73790" y="363493"/>
                    <a:pt x="36953" y="427364"/>
                    <a:pt x="36953" y="427364"/>
                  </a:cubicBezTo>
                  <a:cubicBezTo>
                    <a:pt x="12007" y="527148"/>
                    <a:pt x="0" y="547868"/>
                    <a:pt x="36953" y="686444"/>
                  </a:cubicBezTo>
                  <a:cubicBezTo>
                    <a:pt x="41672" y="704142"/>
                    <a:pt x="69059" y="704671"/>
                    <a:pt x="82673" y="716924"/>
                  </a:cubicBezTo>
                  <a:cubicBezTo>
                    <a:pt x="133287" y="762476"/>
                    <a:pt x="163183" y="830856"/>
                    <a:pt x="235073" y="838844"/>
                  </a:cubicBezTo>
                  <a:cubicBezTo>
                    <a:pt x="310975" y="847278"/>
                    <a:pt x="387473" y="849004"/>
                    <a:pt x="463673" y="854084"/>
                  </a:cubicBezTo>
                  <a:cubicBezTo>
                    <a:pt x="478913" y="869324"/>
                    <a:pt x="493029" y="885778"/>
                    <a:pt x="509393" y="899804"/>
                  </a:cubicBezTo>
                  <a:cubicBezTo>
                    <a:pt x="528678" y="916334"/>
                    <a:pt x="548300" y="932922"/>
                    <a:pt x="570353" y="945524"/>
                  </a:cubicBezTo>
                  <a:cubicBezTo>
                    <a:pt x="613493" y="970175"/>
                    <a:pt x="732464" y="973696"/>
                    <a:pt x="753233" y="976004"/>
                  </a:cubicBezTo>
                  <a:cubicBezTo>
                    <a:pt x="814193" y="970924"/>
                    <a:pt x="875414" y="968351"/>
                    <a:pt x="936113" y="960764"/>
                  </a:cubicBezTo>
                  <a:cubicBezTo>
                    <a:pt x="993126" y="953637"/>
                    <a:pt x="992183" y="942937"/>
                    <a:pt x="1042793" y="930284"/>
                  </a:cubicBezTo>
                  <a:cubicBezTo>
                    <a:pt x="1067923" y="924002"/>
                    <a:pt x="1093863" y="921326"/>
                    <a:pt x="1118993" y="915044"/>
                  </a:cubicBezTo>
                  <a:cubicBezTo>
                    <a:pt x="1134578" y="911148"/>
                    <a:pt x="1148790" y="901927"/>
                    <a:pt x="1164713" y="899804"/>
                  </a:cubicBezTo>
                  <a:cubicBezTo>
                    <a:pt x="1225348" y="891719"/>
                    <a:pt x="1286758" y="890968"/>
                    <a:pt x="1347593" y="884564"/>
                  </a:cubicBezTo>
                  <a:cubicBezTo>
                    <a:pt x="1383317" y="880804"/>
                    <a:pt x="1418713" y="874404"/>
                    <a:pt x="1454273" y="869324"/>
                  </a:cubicBezTo>
                  <a:cubicBezTo>
                    <a:pt x="1469513" y="864244"/>
                    <a:pt x="1485625" y="861268"/>
                    <a:pt x="1499993" y="854084"/>
                  </a:cubicBezTo>
                  <a:cubicBezTo>
                    <a:pt x="1516376" y="845893"/>
                    <a:pt x="1527403" y="824099"/>
                    <a:pt x="1545713" y="823604"/>
                  </a:cubicBezTo>
                  <a:lnTo>
                    <a:pt x="2063873" y="838844"/>
                  </a:lnTo>
                  <a:cubicBezTo>
                    <a:pt x="2162228" y="832287"/>
                    <a:pt x="2294992" y="829196"/>
                    <a:pt x="2399153" y="808364"/>
                  </a:cubicBezTo>
                  <a:cubicBezTo>
                    <a:pt x="2414905" y="805214"/>
                    <a:pt x="2429633" y="798204"/>
                    <a:pt x="2444873" y="793124"/>
                  </a:cubicBezTo>
                  <a:cubicBezTo>
                    <a:pt x="2587113" y="798204"/>
                    <a:pt x="2729523" y="799754"/>
                    <a:pt x="2871593" y="808364"/>
                  </a:cubicBezTo>
                  <a:cubicBezTo>
                    <a:pt x="2962161" y="813853"/>
                    <a:pt x="2924078" y="823414"/>
                    <a:pt x="2993513" y="838844"/>
                  </a:cubicBezTo>
                  <a:cubicBezTo>
                    <a:pt x="3023678" y="845547"/>
                    <a:pt x="3054473" y="849004"/>
                    <a:pt x="3084953" y="854084"/>
                  </a:cubicBezTo>
                  <a:cubicBezTo>
                    <a:pt x="3272913" y="849004"/>
                    <a:pt x="3461039" y="848234"/>
                    <a:pt x="3648833" y="838844"/>
                  </a:cubicBezTo>
                  <a:cubicBezTo>
                    <a:pt x="3664877" y="838042"/>
                    <a:pt x="3679788" y="829932"/>
                    <a:pt x="3694553" y="823604"/>
                  </a:cubicBezTo>
                  <a:cubicBezTo>
                    <a:pt x="3715435" y="814655"/>
                    <a:pt x="3735193" y="803284"/>
                    <a:pt x="3755513" y="793124"/>
                  </a:cubicBezTo>
                  <a:cubicBezTo>
                    <a:pt x="3775833" y="798204"/>
                    <a:pt x="3796026" y="803820"/>
                    <a:pt x="3816473" y="808364"/>
                  </a:cubicBezTo>
                  <a:cubicBezTo>
                    <a:pt x="3841759" y="813983"/>
                    <a:pt x="3870183" y="810753"/>
                    <a:pt x="3892673" y="823604"/>
                  </a:cubicBezTo>
                  <a:cubicBezTo>
                    <a:pt x="3908576" y="832691"/>
                    <a:pt x="3908850" y="857882"/>
                    <a:pt x="3923153" y="869324"/>
                  </a:cubicBezTo>
                  <a:cubicBezTo>
                    <a:pt x="3933091" y="877274"/>
                    <a:pt x="4025850" y="898808"/>
                    <a:pt x="4029833" y="899804"/>
                  </a:cubicBezTo>
                  <a:cubicBezTo>
                    <a:pt x="4039161" y="899286"/>
                    <a:pt x="4350075" y="888323"/>
                    <a:pt x="4426073" y="869324"/>
                  </a:cubicBezTo>
                  <a:cubicBezTo>
                    <a:pt x="4448113" y="863814"/>
                    <a:pt x="4466151" y="847793"/>
                    <a:pt x="4487033" y="838844"/>
                  </a:cubicBezTo>
                  <a:cubicBezTo>
                    <a:pt x="4501798" y="832516"/>
                    <a:pt x="4517513" y="828684"/>
                    <a:pt x="4532753" y="823604"/>
                  </a:cubicBezTo>
                  <a:cubicBezTo>
                    <a:pt x="4588633" y="828684"/>
                    <a:pt x="4644847" y="830909"/>
                    <a:pt x="4700393" y="838844"/>
                  </a:cubicBezTo>
                  <a:cubicBezTo>
                    <a:pt x="4716296" y="841116"/>
                    <a:pt x="4730528" y="850188"/>
                    <a:pt x="4746113" y="854084"/>
                  </a:cubicBezTo>
                  <a:cubicBezTo>
                    <a:pt x="4771243" y="860366"/>
                    <a:pt x="4797183" y="863042"/>
                    <a:pt x="4822313" y="869324"/>
                  </a:cubicBezTo>
                  <a:cubicBezTo>
                    <a:pt x="4837898" y="873220"/>
                    <a:pt x="4852002" y="883530"/>
                    <a:pt x="4868033" y="884564"/>
                  </a:cubicBezTo>
                  <a:cubicBezTo>
                    <a:pt x="5010068" y="893728"/>
                    <a:pt x="5152513" y="894724"/>
                    <a:pt x="5294753" y="899804"/>
                  </a:cubicBezTo>
                  <a:cubicBezTo>
                    <a:pt x="5370953" y="894724"/>
                    <a:pt x="5449264" y="903086"/>
                    <a:pt x="5523353" y="884564"/>
                  </a:cubicBezTo>
                  <a:cubicBezTo>
                    <a:pt x="5538938" y="880668"/>
                    <a:pt x="5528558" y="851388"/>
                    <a:pt x="5538593" y="838844"/>
                  </a:cubicBezTo>
                  <a:cubicBezTo>
                    <a:pt x="5550035" y="824541"/>
                    <a:pt x="5569073" y="818524"/>
                    <a:pt x="5584313" y="808364"/>
                  </a:cubicBezTo>
                  <a:cubicBezTo>
                    <a:pt x="5579233" y="777884"/>
                    <a:pt x="5575776" y="747089"/>
                    <a:pt x="5569073" y="716924"/>
                  </a:cubicBezTo>
                  <a:cubicBezTo>
                    <a:pt x="5560103" y="676560"/>
                    <a:pt x="5541990" y="647517"/>
                    <a:pt x="5523353" y="610244"/>
                  </a:cubicBezTo>
                  <a:cubicBezTo>
                    <a:pt x="5528236" y="590712"/>
                    <a:pt x="5542901" y="525428"/>
                    <a:pt x="5553833" y="503564"/>
                  </a:cubicBezTo>
                  <a:cubicBezTo>
                    <a:pt x="5562024" y="487181"/>
                    <a:pt x="5575226" y="473747"/>
                    <a:pt x="5584313" y="457844"/>
                  </a:cubicBezTo>
                  <a:cubicBezTo>
                    <a:pt x="5595585" y="438119"/>
                    <a:pt x="5604633" y="417204"/>
                    <a:pt x="5614793" y="396884"/>
                  </a:cubicBezTo>
                  <a:cubicBezTo>
                    <a:pt x="5609713" y="305444"/>
                    <a:pt x="5627321" y="209834"/>
                    <a:pt x="5599553" y="122564"/>
                  </a:cubicBezTo>
                  <a:cubicBezTo>
                    <a:pt x="5588446" y="87656"/>
                    <a:pt x="5538593" y="81924"/>
                    <a:pt x="5508113" y="61604"/>
                  </a:cubicBezTo>
                  <a:cubicBezTo>
                    <a:pt x="5415706" y="0"/>
                    <a:pt x="5480634" y="32782"/>
                    <a:pt x="5294753" y="15884"/>
                  </a:cubicBezTo>
                  <a:cubicBezTo>
                    <a:pt x="5243953" y="20964"/>
                    <a:pt x="5191149" y="16110"/>
                    <a:pt x="5142353" y="31124"/>
                  </a:cubicBezTo>
                  <a:cubicBezTo>
                    <a:pt x="5052621" y="58734"/>
                    <a:pt x="5139367" y="133719"/>
                    <a:pt x="5035673" y="168284"/>
                  </a:cubicBezTo>
                  <a:cubicBezTo>
                    <a:pt x="4891002" y="216508"/>
                    <a:pt x="4976230" y="195855"/>
                    <a:pt x="4776593" y="214004"/>
                  </a:cubicBezTo>
                  <a:lnTo>
                    <a:pt x="4304153" y="198764"/>
                  </a:lnTo>
                  <a:cubicBezTo>
                    <a:pt x="4253160" y="196277"/>
                    <a:pt x="4202293" y="190744"/>
                    <a:pt x="4151753" y="183524"/>
                  </a:cubicBezTo>
                  <a:cubicBezTo>
                    <a:pt x="4131018" y="180562"/>
                    <a:pt x="4111729" y="168900"/>
                    <a:pt x="4090793" y="168284"/>
                  </a:cubicBezTo>
                  <a:cubicBezTo>
                    <a:pt x="3765774" y="158725"/>
                    <a:pt x="3440553" y="158124"/>
                    <a:pt x="3115433" y="153044"/>
                  </a:cubicBezTo>
                  <a:cubicBezTo>
                    <a:pt x="3064633" y="76844"/>
                    <a:pt x="3100193" y="117484"/>
                    <a:pt x="2993513" y="46364"/>
                  </a:cubicBezTo>
                  <a:cubicBezTo>
                    <a:pt x="2978273" y="36204"/>
                    <a:pt x="2965860" y="18895"/>
                    <a:pt x="2947793" y="15884"/>
                  </a:cubicBezTo>
                  <a:lnTo>
                    <a:pt x="2856353" y="644"/>
                  </a:lnTo>
                  <a:cubicBezTo>
                    <a:pt x="2841113" y="10804"/>
                    <a:pt x="2823585" y="18172"/>
                    <a:pt x="2810633" y="31124"/>
                  </a:cubicBezTo>
                  <a:cubicBezTo>
                    <a:pt x="2797681" y="44076"/>
                    <a:pt x="2798114" y="73252"/>
                    <a:pt x="2780153" y="76844"/>
                  </a:cubicBezTo>
                  <a:cubicBezTo>
                    <a:pt x="2739992" y="84876"/>
                    <a:pt x="2698873" y="66684"/>
                    <a:pt x="2658233" y="61604"/>
                  </a:cubicBezTo>
                  <a:cubicBezTo>
                    <a:pt x="2597273" y="71764"/>
                    <a:pt x="2531466" y="66186"/>
                    <a:pt x="2475353" y="92084"/>
                  </a:cubicBezTo>
                  <a:cubicBezTo>
                    <a:pt x="2456335" y="100861"/>
                    <a:pt x="2469480" y="134310"/>
                    <a:pt x="2460113" y="153044"/>
                  </a:cubicBezTo>
                  <a:cubicBezTo>
                    <a:pt x="2443730" y="185809"/>
                    <a:pt x="2399153" y="244484"/>
                    <a:pt x="2399153" y="244484"/>
                  </a:cubicBezTo>
                  <a:cubicBezTo>
                    <a:pt x="2284235" y="206178"/>
                    <a:pt x="2425886" y="257850"/>
                    <a:pt x="2307713" y="198764"/>
                  </a:cubicBezTo>
                  <a:cubicBezTo>
                    <a:pt x="2293345" y="191580"/>
                    <a:pt x="2277233" y="188604"/>
                    <a:pt x="2261993" y="183524"/>
                  </a:cubicBezTo>
                  <a:cubicBezTo>
                    <a:pt x="2231513" y="188604"/>
                    <a:pt x="2200718" y="192061"/>
                    <a:pt x="2170553" y="198764"/>
                  </a:cubicBezTo>
                  <a:cubicBezTo>
                    <a:pt x="2154871" y="202249"/>
                    <a:pt x="2140850" y="212772"/>
                    <a:pt x="2124833" y="214004"/>
                  </a:cubicBezTo>
                  <a:cubicBezTo>
                    <a:pt x="2008227" y="222974"/>
                    <a:pt x="1891153" y="224164"/>
                    <a:pt x="1774313" y="229244"/>
                  </a:cubicBezTo>
                  <a:cubicBezTo>
                    <a:pt x="1753993" y="234324"/>
                    <a:pt x="1734298" y="244484"/>
                    <a:pt x="1713353" y="244484"/>
                  </a:cubicBezTo>
                  <a:cubicBezTo>
                    <a:pt x="1697289" y="244484"/>
                    <a:pt x="1682675" y="234885"/>
                    <a:pt x="1667633" y="229244"/>
                  </a:cubicBezTo>
                  <a:cubicBezTo>
                    <a:pt x="1642018" y="219638"/>
                    <a:pt x="1618746" y="200310"/>
                    <a:pt x="1591433" y="198764"/>
                  </a:cubicBezTo>
                  <a:cubicBezTo>
                    <a:pt x="1347930" y="184981"/>
                    <a:pt x="1103753" y="188604"/>
                    <a:pt x="859913" y="183524"/>
                  </a:cubicBezTo>
                  <a:cubicBezTo>
                    <a:pt x="844673" y="173364"/>
                    <a:pt x="825635" y="167347"/>
                    <a:pt x="814193" y="153044"/>
                  </a:cubicBezTo>
                  <a:cubicBezTo>
                    <a:pt x="804158" y="140500"/>
                    <a:pt x="812319" y="116235"/>
                    <a:pt x="798953" y="107324"/>
                  </a:cubicBezTo>
                  <a:cubicBezTo>
                    <a:pt x="777400" y="92956"/>
                    <a:pt x="748153" y="97164"/>
                    <a:pt x="722753" y="92084"/>
                  </a:cubicBezTo>
                  <a:cubicBezTo>
                    <a:pt x="699637" y="76673"/>
                    <a:pt x="662861" y="46364"/>
                    <a:pt x="631313" y="46364"/>
                  </a:cubicBezTo>
                  <a:cubicBezTo>
                    <a:pt x="560012" y="46364"/>
                    <a:pt x="481453" y="74304"/>
                    <a:pt x="402713" y="92084"/>
                  </a:cubicBezTo>
                  <a:close/>
                </a:path>
              </a:pathLst>
            </a:custGeom>
            <a:solidFill>
              <a:srgbClr val="66FF33"/>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grpSp>
          <p:nvGrpSpPr>
            <p:cNvPr id="6" name="Group 3">
              <a:extLst>
                <a:ext uri="{FF2B5EF4-FFF2-40B4-BE49-F238E27FC236}">
                  <a16:creationId xmlns:a16="http://schemas.microsoft.com/office/drawing/2014/main" xmlns="" id="{CF452F48-6FD4-401D-89D1-B94D20588DCC}"/>
                </a:ext>
              </a:extLst>
            </p:cNvPr>
            <p:cNvGrpSpPr>
              <a:grpSpLocks/>
            </p:cNvGrpSpPr>
            <p:nvPr/>
          </p:nvGrpSpPr>
          <p:grpSpPr bwMode="auto">
            <a:xfrm>
              <a:off x="1619253" y="404813"/>
              <a:ext cx="5113341" cy="647700"/>
              <a:chOff x="1909" y="439"/>
              <a:chExt cx="5700" cy="905"/>
            </a:xfrm>
          </p:grpSpPr>
          <p:sp>
            <p:nvSpPr>
              <p:cNvPr id="16406" name="Freeform 4">
                <a:extLst>
                  <a:ext uri="{FF2B5EF4-FFF2-40B4-BE49-F238E27FC236}">
                    <a16:creationId xmlns:a16="http://schemas.microsoft.com/office/drawing/2014/main" xmlns="" id="{AE1A0EE5-91AA-4548-B816-0D2A40238115}"/>
                  </a:ext>
                </a:extLst>
              </p:cNvPr>
              <p:cNvSpPr>
                <a:spLocks/>
              </p:cNvSpPr>
              <p:nvPr/>
            </p:nvSpPr>
            <p:spPr bwMode="auto">
              <a:xfrm>
                <a:off x="1909" y="603"/>
                <a:ext cx="609" cy="741"/>
              </a:xfrm>
              <a:custGeom>
                <a:avLst/>
                <a:gdLst>
                  <a:gd name="T0" fmla="*/ 575 w 609"/>
                  <a:gd name="T1" fmla="*/ 412 h 741"/>
                  <a:gd name="T2" fmla="*/ 568 w 609"/>
                  <a:gd name="T3" fmla="*/ 496 h 741"/>
                  <a:gd name="T4" fmla="*/ 572 w 609"/>
                  <a:gd name="T5" fmla="*/ 536 h 741"/>
                  <a:gd name="T6" fmla="*/ 575 w 609"/>
                  <a:gd name="T7" fmla="*/ 603 h 741"/>
                  <a:gd name="T8" fmla="*/ 575 w 609"/>
                  <a:gd name="T9" fmla="*/ 677 h 741"/>
                  <a:gd name="T10" fmla="*/ 575 w 609"/>
                  <a:gd name="T11" fmla="*/ 741 h 741"/>
                  <a:gd name="T12" fmla="*/ 544 w 609"/>
                  <a:gd name="T13" fmla="*/ 690 h 741"/>
                  <a:gd name="T14" fmla="*/ 531 w 609"/>
                  <a:gd name="T15" fmla="*/ 623 h 741"/>
                  <a:gd name="T16" fmla="*/ 521 w 609"/>
                  <a:gd name="T17" fmla="*/ 597 h 741"/>
                  <a:gd name="T18" fmla="*/ 527 w 609"/>
                  <a:gd name="T19" fmla="*/ 563 h 741"/>
                  <a:gd name="T20" fmla="*/ 531 w 609"/>
                  <a:gd name="T21" fmla="*/ 520 h 741"/>
                  <a:gd name="T22" fmla="*/ 524 w 609"/>
                  <a:gd name="T23" fmla="*/ 443 h 741"/>
                  <a:gd name="T24" fmla="*/ 497 w 609"/>
                  <a:gd name="T25" fmla="*/ 436 h 741"/>
                  <a:gd name="T26" fmla="*/ 435 w 609"/>
                  <a:gd name="T27" fmla="*/ 449 h 741"/>
                  <a:gd name="T28" fmla="*/ 364 w 609"/>
                  <a:gd name="T29" fmla="*/ 483 h 741"/>
                  <a:gd name="T30" fmla="*/ 292 w 609"/>
                  <a:gd name="T31" fmla="*/ 499 h 741"/>
                  <a:gd name="T32" fmla="*/ 245 w 609"/>
                  <a:gd name="T33" fmla="*/ 499 h 741"/>
                  <a:gd name="T34" fmla="*/ 211 w 609"/>
                  <a:gd name="T35" fmla="*/ 506 h 741"/>
                  <a:gd name="T36" fmla="*/ 163 w 609"/>
                  <a:gd name="T37" fmla="*/ 510 h 741"/>
                  <a:gd name="T38" fmla="*/ 88 w 609"/>
                  <a:gd name="T39" fmla="*/ 496 h 741"/>
                  <a:gd name="T40" fmla="*/ 13 w 609"/>
                  <a:gd name="T41" fmla="*/ 399 h 741"/>
                  <a:gd name="T42" fmla="*/ 6 w 609"/>
                  <a:gd name="T43" fmla="*/ 352 h 741"/>
                  <a:gd name="T44" fmla="*/ 17 w 609"/>
                  <a:gd name="T45" fmla="*/ 319 h 741"/>
                  <a:gd name="T46" fmla="*/ 40 w 609"/>
                  <a:gd name="T47" fmla="*/ 282 h 741"/>
                  <a:gd name="T48" fmla="*/ 61 w 609"/>
                  <a:gd name="T49" fmla="*/ 252 h 741"/>
                  <a:gd name="T50" fmla="*/ 68 w 609"/>
                  <a:gd name="T51" fmla="*/ 228 h 741"/>
                  <a:gd name="T52" fmla="*/ 74 w 609"/>
                  <a:gd name="T53" fmla="*/ 228 h 741"/>
                  <a:gd name="T54" fmla="*/ 95 w 609"/>
                  <a:gd name="T55" fmla="*/ 211 h 741"/>
                  <a:gd name="T56" fmla="*/ 105 w 609"/>
                  <a:gd name="T57" fmla="*/ 201 h 741"/>
                  <a:gd name="T58" fmla="*/ 129 w 609"/>
                  <a:gd name="T59" fmla="*/ 181 h 741"/>
                  <a:gd name="T60" fmla="*/ 177 w 609"/>
                  <a:gd name="T61" fmla="*/ 138 h 741"/>
                  <a:gd name="T62" fmla="*/ 231 w 609"/>
                  <a:gd name="T63" fmla="*/ 101 h 741"/>
                  <a:gd name="T64" fmla="*/ 265 w 609"/>
                  <a:gd name="T65" fmla="*/ 88 h 741"/>
                  <a:gd name="T66" fmla="*/ 292 w 609"/>
                  <a:gd name="T67" fmla="*/ 74 h 741"/>
                  <a:gd name="T68" fmla="*/ 343 w 609"/>
                  <a:gd name="T69" fmla="*/ 51 h 741"/>
                  <a:gd name="T70" fmla="*/ 384 w 609"/>
                  <a:gd name="T71" fmla="*/ 31 h 741"/>
                  <a:gd name="T72" fmla="*/ 422 w 609"/>
                  <a:gd name="T73" fmla="*/ 14 h 741"/>
                  <a:gd name="T74" fmla="*/ 463 w 609"/>
                  <a:gd name="T75" fmla="*/ 7 h 741"/>
                  <a:gd name="T76" fmla="*/ 517 w 609"/>
                  <a:gd name="T77" fmla="*/ 7 h 741"/>
                  <a:gd name="T78" fmla="*/ 555 w 609"/>
                  <a:gd name="T79" fmla="*/ 47 h 741"/>
                  <a:gd name="T80" fmla="*/ 483 w 609"/>
                  <a:gd name="T81" fmla="*/ 54 h 741"/>
                  <a:gd name="T82" fmla="*/ 412 w 609"/>
                  <a:gd name="T83" fmla="*/ 64 h 741"/>
                  <a:gd name="T84" fmla="*/ 354 w 609"/>
                  <a:gd name="T85" fmla="*/ 77 h 741"/>
                  <a:gd name="T86" fmla="*/ 292 w 609"/>
                  <a:gd name="T87" fmla="*/ 104 h 741"/>
                  <a:gd name="T88" fmla="*/ 241 w 609"/>
                  <a:gd name="T89" fmla="*/ 138 h 741"/>
                  <a:gd name="T90" fmla="*/ 197 w 609"/>
                  <a:gd name="T91" fmla="*/ 168 h 741"/>
                  <a:gd name="T92" fmla="*/ 132 w 609"/>
                  <a:gd name="T93" fmla="*/ 221 h 741"/>
                  <a:gd name="T94" fmla="*/ 68 w 609"/>
                  <a:gd name="T95" fmla="*/ 305 h 741"/>
                  <a:gd name="T96" fmla="*/ 47 w 609"/>
                  <a:gd name="T97" fmla="*/ 392 h 741"/>
                  <a:gd name="T98" fmla="*/ 64 w 609"/>
                  <a:gd name="T99" fmla="*/ 426 h 741"/>
                  <a:gd name="T100" fmla="*/ 163 w 609"/>
                  <a:gd name="T101" fmla="*/ 463 h 741"/>
                  <a:gd name="T102" fmla="*/ 272 w 609"/>
                  <a:gd name="T103" fmla="*/ 469 h 741"/>
                  <a:gd name="T104" fmla="*/ 384 w 609"/>
                  <a:gd name="T105" fmla="*/ 446 h 741"/>
                  <a:gd name="T106" fmla="*/ 476 w 609"/>
                  <a:gd name="T107" fmla="*/ 416 h 741"/>
                  <a:gd name="T108" fmla="*/ 521 w 609"/>
                  <a:gd name="T109" fmla="*/ 399 h 741"/>
                  <a:gd name="T110" fmla="*/ 541 w 609"/>
                  <a:gd name="T111" fmla="*/ 369 h 741"/>
                  <a:gd name="T112" fmla="*/ 534 w 609"/>
                  <a:gd name="T113" fmla="*/ 309 h 741"/>
                  <a:gd name="T114" fmla="*/ 595 w 609"/>
                  <a:gd name="T115" fmla="*/ 335 h 7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9"/>
                  <a:gd name="T175" fmla="*/ 0 h 741"/>
                  <a:gd name="T176" fmla="*/ 609 w 609"/>
                  <a:gd name="T177" fmla="*/ 741 h 7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9" h="741">
                    <a:moveTo>
                      <a:pt x="609" y="335"/>
                    </a:moveTo>
                    <a:lnTo>
                      <a:pt x="575" y="396"/>
                    </a:lnTo>
                    <a:lnTo>
                      <a:pt x="572" y="406"/>
                    </a:lnTo>
                    <a:lnTo>
                      <a:pt x="575" y="412"/>
                    </a:lnTo>
                    <a:lnTo>
                      <a:pt x="585" y="426"/>
                    </a:lnTo>
                    <a:lnTo>
                      <a:pt x="578" y="429"/>
                    </a:lnTo>
                    <a:lnTo>
                      <a:pt x="575" y="469"/>
                    </a:lnTo>
                    <a:lnTo>
                      <a:pt x="568" y="496"/>
                    </a:lnTo>
                    <a:lnTo>
                      <a:pt x="578" y="506"/>
                    </a:lnTo>
                    <a:lnTo>
                      <a:pt x="565" y="516"/>
                    </a:lnTo>
                    <a:lnTo>
                      <a:pt x="565" y="530"/>
                    </a:lnTo>
                    <a:lnTo>
                      <a:pt x="572" y="536"/>
                    </a:lnTo>
                    <a:lnTo>
                      <a:pt x="568" y="556"/>
                    </a:lnTo>
                    <a:lnTo>
                      <a:pt x="572" y="580"/>
                    </a:lnTo>
                    <a:lnTo>
                      <a:pt x="568" y="597"/>
                    </a:lnTo>
                    <a:lnTo>
                      <a:pt x="575" y="603"/>
                    </a:lnTo>
                    <a:lnTo>
                      <a:pt x="568" y="613"/>
                    </a:lnTo>
                    <a:lnTo>
                      <a:pt x="572" y="637"/>
                    </a:lnTo>
                    <a:lnTo>
                      <a:pt x="565" y="664"/>
                    </a:lnTo>
                    <a:lnTo>
                      <a:pt x="575" y="677"/>
                    </a:lnTo>
                    <a:lnTo>
                      <a:pt x="572" y="704"/>
                    </a:lnTo>
                    <a:lnTo>
                      <a:pt x="585" y="727"/>
                    </a:lnTo>
                    <a:lnTo>
                      <a:pt x="582" y="737"/>
                    </a:lnTo>
                    <a:lnTo>
                      <a:pt x="575" y="741"/>
                    </a:lnTo>
                    <a:lnTo>
                      <a:pt x="568" y="734"/>
                    </a:lnTo>
                    <a:lnTo>
                      <a:pt x="561" y="727"/>
                    </a:lnTo>
                    <a:lnTo>
                      <a:pt x="558" y="694"/>
                    </a:lnTo>
                    <a:lnTo>
                      <a:pt x="544" y="690"/>
                    </a:lnTo>
                    <a:lnTo>
                      <a:pt x="544" y="677"/>
                    </a:lnTo>
                    <a:lnTo>
                      <a:pt x="534" y="647"/>
                    </a:lnTo>
                    <a:lnTo>
                      <a:pt x="534" y="630"/>
                    </a:lnTo>
                    <a:lnTo>
                      <a:pt x="531" y="623"/>
                    </a:lnTo>
                    <a:lnTo>
                      <a:pt x="531" y="610"/>
                    </a:lnTo>
                    <a:lnTo>
                      <a:pt x="524" y="607"/>
                    </a:lnTo>
                    <a:lnTo>
                      <a:pt x="527" y="597"/>
                    </a:lnTo>
                    <a:lnTo>
                      <a:pt x="521" y="597"/>
                    </a:lnTo>
                    <a:lnTo>
                      <a:pt x="524" y="593"/>
                    </a:lnTo>
                    <a:lnTo>
                      <a:pt x="531" y="597"/>
                    </a:lnTo>
                    <a:lnTo>
                      <a:pt x="524" y="580"/>
                    </a:lnTo>
                    <a:lnTo>
                      <a:pt x="527" y="563"/>
                    </a:lnTo>
                    <a:lnTo>
                      <a:pt x="524" y="550"/>
                    </a:lnTo>
                    <a:lnTo>
                      <a:pt x="531" y="540"/>
                    </a:lnTo>
                    <a:lnTo>
                      <a:pt x="524" y="536"/>
                    </a:lnTo>
                    <a:lnTo>
                      <a:pt x="531" y="520"/>
                    </a:lnTo>
                    <a:lnTo>
                      <a:pt x="524" y="473"/>
                    </a:lnTo>
                    <a:lnTo>
                      <a:pt x="531" y="453"/>
                    </a:lnTo>
                    <a:lnTo>
                      <a:pt x="527" y="446"/>
                    </a:lnTo>
                    <a:lnTo>
                      <a:pt x="524" y="443"/>
                    </a:lnTo>
                    <a:lnTo>
                      <a:pt x="524" y="436"/>
                    </a:lnTo>
                    <a:lnTo>
                      <a:pt x="517" y="419"/>
                    </a:lnTo>
                    <a:lnTo>
                      <a:pt x="507" y="426"/>
                    </a:lnTo>
                    <a:lnTo>
                      <a:pt x="497" y="436"/>
                    </a:lnTo>
                    <a:lnTo>
                      <a:pt x="490" y="443"/>
                    </a:lnTo>
                    <a:lnTo>
                      <a:pt x="476" y="446"/>
                    </a:lnTo>
                    <a:lnTo>
                      <a:pt x="456" y="446"/>
                    </a:lnTo>
                    <a:lnTo>
                      <a:pt x="435" y="449"/>
                    </a:lnTo>
                    <a:lnTo>
                      <a:pt x="422" y="456"/>
                    </a:lnTo>
                    <a:lnTo>
                      <a:pt x="415" y="466"/>
                    </a:lnTo>
                    <a:lnTo>
                      <a:pt x="377" y="473"/>
                    </a:lnTo>
                    <a:lnTo>
                      <a:pt x="364" y="483"/>
                    </a:lnTo>
                    <a:lnTo>
                      <a:pt x="340" y="483"/>
                    </a:lnTo>
                    <a:lnTo>
                      <a:pt x="326" y="493"/>
                    </a:lnTo>
                    <a:lnTo>
                      <a:pt x="306" y="489"/>
                    </a:lnTo>
                    <a:lnTo>
                      <a:pt x="292" y="499"/>
                    </a:lnTo>
                    <a:lnTo>
                      <a:pt x="279" y="496"/>
                    </a:lnTo>
                    <a:lnTo>
                      <a:pt x="269" y="506"/>
                    </a:lnTo>
                    <a:lnTo>
                      <a:pt x="255" y="503"/>
                    </a:lnTo>
                    <a:lnTo>
                      <a:pt x="245" y="499"/>
                    </a:lnTo>
                    <a:lnTo>
                      <a:pt x="228" y="506"/>
                    </a:lnTo>
                    <a:lnTo>
                      <a:pt x="217" y="503"/>
                    </a:lnTo>
                    <a:lnTo>
                      <a:pt x="214" y="506"/>
                    </a:lnTo>
                    <a:lnTo>
                      <a:pt x="211" y="506"/>
                    </a:lnTo>
                    <a:lnTo>
                      <a:pt x="204" y="506"/>
                    </a:lnTo>
                    <a:lnTo>
                      <a:pt x="190" y="516"/>
                    </a:lnTo>
                    <a:lnTo>
                      <a:pt x="173" y="503"/>
                    </a:lnTo>
                    <a:lnTo>
                      <a:pt x="163" y="510"/>
                    </a:lnTo>
                    <a:lnTo>
                      <a:pt x="132" y="496"/>
                    </a:lnTo>
                    <a:lnTo>
                      <a:pt x="126" y="503"/>
                    </a:lnTo>
                    <a:lnTo>
                      <a:pt x="112" y="496"/>
                    </a:lnTo>
                    <a:lnTo>
                      <a:pt x="88" y="496"/>
                    </a:lnTo>
                    <a:lnTo>
                      <a:pt x="78" y="486"/>
                    </a:lnTo>
                    <a:lnTo>
                      <a:pt x="57" y="473"/>
                    </a:lnTo>
                    <a:lnTo>
                      <a:pt x="20" y="432"/>
                    </a:lnTo>
                    <a:lnTo>
                      <a:pt x="13" y="399"/>
                    </a:lnTo>
                    <a:lnTo>
                      <a:pt x="3" y="386"/>
                    </a:lnTo>
                    <a:lnTo>
                      <a:pt x="10" y="369"/>
                    </a:lnTo>
                    <a:lnTo>
                      <a:pt x="3" y="359"/>
                    </a:lnTo>
                    <a:lnTo>
                      <a:pt x="6" y="352"/>
                    </a:lnTo>
                    <a:lnTo>
                      <a:pt x="0" y="339"/>
                    </a:lnTo>
                    <a:lnTo>
                      <a:pt x="3" y="335"/>
                    </a:lnTo>
                    <a:lnTo>
                      <a:pt x="17" y="332"/>
                    </a:lnTo>
                    <a:lnTo>
                      <a:pt x="17" y="319"/>
                    </a:lnTo>
                    <a:lnTo>
                      <a:pt x="27" y="302"/>
                    </a:lnTo>
                    <a:lnTo>
                      <a:pt x="27" y="305"/>
                    </a:lnTo>
                    <a:lnTo>
                      <a:pt x="37" y="292"/>
                    </a:lnTo>
                    <a:lnTo>
                      <a:pt x="40" y="282"/>
                    </a:lnTo>
                    <a:lnTo>
                      <a:pt x="37" y="275"/>
                    </a:lnTo>
                    <a:lnTo>
                      <a:pt x="47" y="272"/>
                    </a:lnTo>
                    <a:lnTo>
                      <a:pt x="54" y="265"/>
                    </a:lnTo>
                    <a:lnTo>
                      <a:pt x="61" y="252"/>
                    </a:lnTo>
                    <a:lnTo>
                      <a:pt x="64" y="235"/>
                    </a:lnTo>
                    <a:lnTo>
                      <a:pt x="57" y="252"/>
                    </a:lnTo>
                    <a:lnTo>
                      <a:pt x="61" y="238"/>
                    </a:lnTo>
                    <a:lnTo>
                      <a:pt x="68" y="228"/>
                    </a:lnTo>
                    <a:lnTo>
                      <a:pt x="71" y="225"/>
                    </a:lnTo>
                    <a:lnTo>
                      <a:pt x="78" y="221"/>
                    </a:lnTo>
                    <a:lnTo>
                      <a:pt x="74" y="228"/>
                    </a:lnTo>
                    <a:lnTo>
                      <a:pt x="81" y="225"/>
                    </a:lnTo>
                    <a:lnTo>
                      <a:pt x="85" y="215"/>
                    </a:lnTo>
                    <a:lnTo>
                      <a:pt x="85" y="211"/>
                    </a:lnTo>
                    <a:lnTo>
                      <a:pt x="95" y="211"/>
                    </a:lnTo>
                    <a:lnTo>
                      <a:pt x="91" y="215"/>
                    </a:lnTo>
                    <a:lnTo>
                      <a:pt x="98" y="211"/>
                    </a:lnTo>
                    <a:lnTo>
                      <a:pt x="102" y="198"/>
                    </a:lnTo>
                    <a:lnTo>
                      <a:pt x="105" y="201"/>
                    </a:lnTo>
                    <a:lnTo>
                      <a:pt x="105" y="195"/>
                    </a:lnTo>
                    <a:lnTo>
                      <a:pt x="115" y="195"/>
                    </a:lnTo>
                    <a:lnTo>
                      <a:pt x="126" y="188"/>
                    </a:lnTo>
                    <a:lnTo>
                      <a:pt x="129" y="181"/>
                    </a:lnTo>
                    <a:lnTo>
                      <a:pt x="136" y="168"/>
                    </a:lnTo>
                    <a:lnTo>
                      <a:pt x="156" y="165"/>
                    </a:lnTo>
                    <a:lnTo>
                      <a:pt x="170" y="148"/>
                    </a:lnTo>
                    <a:lnTo>
                      <a:pt x="177" y="138"/>
                    </a:lnTo>
                    <a:lnTo>
                      <a:pt x="190" y="131"/>
                    </a:lnTo>
                    <a:lnTo>
                      <a:pt x="194" y="121"/>
                    </a:lnTo>
                    <a:lnTo>
                      <a:pt x="214" y="118"/>
                    </a:lnTo>
                    <a:lnTo>
                      <a:pt x="231" y="101"/>
                    </a:lnTo>
                    <a:lnTo>
                      <a:pt x="245" y="98"/>
                    </a:lnTo>
                    <a:lnTo>
                      <a:pt x="258" y="91"/>
                    </a:lnTo>
                    <a:lnTo>
                      <a:pt x="262" y="84"/>
                    </a:lnTo>
                    <a:lnTo>
                      <a:pt x="265" y="88"/>
                    </a:lnTo>
                    <a:lnTo>
                      <a:pt x="272" y="81"/>
                    </a:lnTo>
                    <a:lnTo>
                      <a:pt x="272" y="77"/>
                    </a:lnTo>
                    <a:lnTo>
                      <a:pt x="282" y="71"/>
                    </a:lnTo>
                    <a:lnTo>
                      <a:pt x="292" y="74"/>
                    </a:lnTo>
                    <a:lnTo>
                      <a:pt x="299" y="61"/>
                    </a:lnTo>
                    <a:lnTo>
                      <a:pt x="313" y="54"/>
                    </a:lnTo>
                    <a:lnTo>
                      <a:pt x="333" y="54"/>
                    </a:lnTo>
                    <a:lnTo>
                      <a:pt x="343" y="51"/>
                    </a:lnTo>
                    <a:lnTo>
                      <a:pt x="354" y="37"/>
                    </a:lnTo>
                    <a:lnTo>
                      <a:pt x="364" y="41"/>
                    </a:lnTo>
                    <a:lnTo>
                      <a:pt x="377" y="27"/>
                    </a:lnTo>
                    <a:lnTo>
                      <a:pt x="384" y="31"/>
                    </a:lnTo>
                    <a:lnTo>
                      <a:pt x="405" y="24"/>
                    </a:lnTo>
                    <a:lnTo>
                      <a:pt x="412" y="21"/>
                    </a:lnTo>
                    <a:lnTo>
                      <a:pt x="415" y="17"/>
                    </a:lnTo>
                    <a:lnTo>
                      <a:pt x="422" y="14"/>
                    </a:lnTo>
                    <a:lnTo>
                      <a:pt x="425" y="14"/>
                    </a:lnTo>
                    <a:lnTo>
                      <a:pt x="446" y="14"/>
                    </a:lnTo>
                    <a:lnTo>
                      <a:pt x="452" y="4"/>
                    </a:lnTo>
                    <a:lnTo>
                      <a:pt x="463" y="7"/>
                    </a:lnTo>
                    <a:lnTo>
                      <a:pt x="483" y="4"/>
                    </a:lnTo>
                    <a:lnTo>
                      <a:pt x="486" y="0"/>
                    </a:lnTo>
                    <a:lnTo>
                      <a:pt x="500" y="7"/>
                    </a:lnTo>
                    <a:lnTo>
                      <a:pt x="517" y="7"/>
                    </a:lnTo>
                    <a:lnTo>
                      <a:pt x="534" y="24"/>
                    </a:lnTo>
                    <a:lnTo>
                      <a:pt x="544" y="27"/>
                    </a:lnTo>
                    <a:lnTo>
                      <a:pt x="558" y="37"/>
                    </a:lnTo>
                    <a:lnTo>
                      <a:pt x="555" y="47"/>
                    </a:lnTo>
                    <a:lnTo>
                      <a:pt x="548" y="57"/>
                    </a:lnTo>
                    <a:lnTo>
                      <a:pt x="524" y="67"/>
                    </a:lnTo>
                    <a:lnTo>
                      <a:pt x="493" y="47"/>
                    </a:lnTo>
                    <a:lnTo>
                      <a:pt x="483" y="54"/>
                    </a:lnTo>
                    <a:lnTo>
                      <a:pt x="466" y="47"/>
                    </a:lnTo>
                    <a:lnTo>
                      <a:pt x="456" y="54"/>
                    </a:lnTo>
                    <a:lnTo>
                      <a:pt x="439" y="47"/>
                    </a:lnTo>
                    <a:lnTo>
                      <a:pt x="412" y="64"/>
                    </a:lnTo>
                    <a:lnTo>
                      <a:pt x="398" y="57"/>
                    </a:lnTo>
                    <a:lnTo>
                      <a:pt x="374" y="64"/>
                    </a:lnTo>
                    <a:lnTo>
                      <a:pt x="364" y="71"/>
                    </a:lnTo>
                    <a:lnTo>
                      <a:pt x="354" y="77"/>
                    </a:lnTo>
                    <a:lnTo>
                      <a:pt x="343" y="88"/>
                    </a:lnTo>
                    <a:lnTo>
                      <a:pt x="333" y="91"/>
                    </a:lnTo>
                    <a:lnTo>
                      <a:pt x="323" y="88"/>
                    </a:lnTo>
                    <a:lnTo>
                      <a:pt x="292" y="104"/>
                    </a:lnTo>
                    <a:lnTo>
                      <a:pt x="269" y="118"/>
                    </a:lnTo>
                    <a:lnTo>
                      <a:pt x="255" y="124"/>
                    </a:lnTo>
                    <a:lnTo>
                      <a:pt x="245" y="128"/>
                    </a:lnTo>
                    <a:lnTo>
                      <a:pt x="241" y="138"/>
                    </a:lnTo>
                    <a:lnTo>
                      <a:pt x="234" y="138"/>
                    </a:lnTo>
                    <a:lnTo>
                      <a:pt x="224" y="151"/>
                    </a:lnTo>
                    <a:lnTo>
                      <a:pt x="211" y="155"/>
                    </a:lnTo>
                    <a:lnTo>
                      <a:pt x="197" y="168"/>
                    </a:lnTo>
                    <a:lnTo>
                      <a:pt x="180" y="181"/>
                    </a:lnTo>
                    <a:lnTo>
                      <a:pt x="163" y="188"/>
                    </a:lnTo>
                    <a:lnTo>
                      <a:pt x="156" y="195"/>
                    </a:lnTo>
                    <a:lnTo>
                      <a:pt x="132" y="221"/>
                    </a:lnTo>
                    <a:lnTo>
                      <a:pt x="115" y="235"/>
                    </a:lnTo>
                    <a:lnTo>
                      <a:pt x="98" y="258"/>
                    </a:lnTo>
                    <a:lnTo>
                      <a:pt x="68" y="285"/>
                    </a:lnTo>
                    <a:lnTo>
                      <a:pt x="68" y="305"/>
                    </a:lnTo>
                    <a:lnTo>
                      <a:pt x="64" y="312"/>
                    </a:lnTo>
                    <a:lnTo>
                      <a:pt x="47" y="362"/>
                    </a:lnTo>
                    <a:lnTo>
                      <a:pt x="47" y="379"/>
                    </a:lnTo>
                    <a:lnTo>
                      <a:pt x="47" y="392"/>
                    </a:lnTo>
                    <a:lnTo>
                      <a:pt x="54" y="402"/>
                    </a:lnTo>
                    <a:lnTo>
                      <a:pt x="61" y="409"/>
                    </a:lnTo>
                    <a:lnTo>
                      <a:pt x="64" y="419"/>
                    </a:lnTo>
                    <a:lnTo>
                      <a:pt x="64" y="426"/>
                    </a:lnTo>
                    <a:lnTo>
                      <a:pt x="74" y="439"/>
                    </a:lnTo>
                    <a:lnTo>
                      <a:pt x="102" y="456"/>
                    </a:lnTo>
                    <a:lnTo>
                      <a:pt x="129" y="466"/>
                    </a:lnTo>
                    <a:lnTo>
                      <a:pt x="163" y="463"/>
                    </a:lnTo>
                    <a:lnTo>
                      <a:pt x="200" y="473"/>
                    </a:lnTo>
                    <a:lnTo>
                      <a:pt x="207" y="469"/>
                    </a:lnTo>
                    <a:lnTo>
                      <a:pt x="214" y="473"/>
                    </a:lnTo>
                    <a:lnTo>
                      <a:pt x="272" y="469"/>
                    </a:lnTo>
                    <a:lnTo>
                      <a:pt x="303" y="459"/>
                    </a:lnTo>
                    <a:lnTo>
                      <a:pt x="340" y="456"/>
                    </a:lnTo>
                    <a:lnTo>
                      <a:pt x="340" y="453"/>
                    </a:lnTo>
                    <a:lnTo>
                      <a:pt x="384" y="446"/>
                    </a:lnTo>
                    <a:lnTo>
                      <a:pt x="384" y="443"/>
                    </a:lnTo>
                    <a:lnTo>
                      <a:pt x="439" y="429"/>
                    </a:lnTo>
                    <a:lnTo>
                      <a:pt x="452" y="419"/>
                    </a:lnTo>
                    <a:lnTo>
                      <a:pt x="476" y="416"/>
                    </a:lnTo>
                    <a:lnTo>
                      <a:pt x="500" y="412"/>
                    </a:lnTo>
                    <a:lnTo>
                      <a:pt x="517" y="409"/>
                    </a:lnTo>
                    <a:lnTo>
                      <a:pt x="514" y="399"/>
                    </a:lnTo>
                    <a:lnTo>
                      <a:pt x="521" y="399"/>
                    </a:lnTo>
                    <a:lnTo>
                      <a:pt x="521" y="396"/>
                    </a:lnTo>
                    <a:lnTo>
                      <a:pt x="534" y="392"/>
                    </a:lnTo>
                    <a:lnTo>
                      <a:pt x="531" y="382"/>
                    </a:lnTo>
                    <a:lnTo>
                      <a:pt x="541" y="369"/>
                    </a:lnTo>
                    <a:lnTo>
                      <a:pt x="541" y="349"/>
                    </a:lnTo>
                    <a:lnTo>
                      <a:pt x="534" y="342"/>
                    </a:lnTo>
                    <a:lnTo>
                      <a:pt x="538" y="325"/>
                    </a:lnTo>
                    <a:lnTo>
                      <a:pt x="534" y="309"/>
                    </a:lnTo>
                    <a:lnTo>
                      <a:pt x="565" y="305"/>
                    </a:lnTo>
                    <a:lnTo>
                      <a:pt x="572" y="315"/>
                    </a:lnTo>
                    <a:lnTo>
                      <a:pt x="582" y="315"/>
                    </a:lnTo>
                    <a:lnTo>
                      <a:pt x="595" y="335"/>
                    </a:lnTo>
                    <a:lnTo>
                      <a:pt x="609" y="335"/>
                    </a:lnTo>
                    <a:close/>
                  </a:path>
                </a:pathLst>
              </a:custGeom>
              <a:solidFill>
                <a:srgbClr val="FF3300"/>
              </a:solidFill>
              <a:ln w="38100">
                <a:solidFill>
                  <a:srgbClr val="FF3300"/>
                </a:solidFill>
                <a:round/>
                <a:headEnd/>
                <a:tailEnd/>
              </a:ln>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6407" name="Freeform 5">
                <a:extLst>
                  <a:ext uri="{FF2B5EF4-FFF2-40B4-BE49-F238E27FC236}">
                    <a16:creationId xmlns:a16="http://schemas.microsoft.com/office/drawing/2014/main" xmlns="" id="{518BDD88-2373-466C-88FD-C8EDA7AAF86C}"/>
                  </a:ext>
                </a:extLst>
              </p:cNvPr>
              <p:cNvSpPr>
                <a:spLocks/>
              </p:cNvSpPr>
              <p:nvPr/>
            </p:nvSpPr>
            <p:spPr bwMode="auto">
              <a:xfrm>
                <a:off x="2586" y="711"/>
                <a:ext cx="463" cy="435"/>
              </a:xfrm>
              <a:custGeom>
                <a:avLst/>
                <a:gdLst>
                  <a:gd name="T0" fmla="*/ 460 w 463"/>
                  <a:gd name="T1" fmla="*/ 381 h 435"/>
                  <a:gd name="T2" fmla="*/ 453 w 463"/>
                  <a:gd name="T3" fmla="*/ 402 h 435"/>
                  <a:gd name="T4" fmla="*/ 436 w 463"/>
                  <a:gd name="T5" fmla="*/ 415 h 435"/>
                  <a:gd name="T6" fmla="*/ 395 w 463"/>
                  <a:gd name="T7" fmla="*/ 432 h 435"/>
                  <a:gd name="T8" fmla="*/ 361 w 463"/>
                  <a:gd name="T9" fmla="*/ 432 h 435"/>
                  <a:gd name="T10" fmla="*/ 313 w 463"/>
                  <a:gd name="T11" fmla="*/ 391 h 435"/>
                  <a:gd name="T12" fmla="*/ 296 w 463"/>
                  <a:gd name="T13" fmla="*/ 345 h 435"/>
                  <a:gd name="T14" fmla="*/ 293 w 463"/>
                  <a:gd name="T15" fmla="*/ 278 h 435"/>
                  <a:gd name="T16" fmla="*/ 293 w 463"/>
                  <a:gd name="T17" fmla="*/ 197 h 435"/>
                  <a:gd name="T18" fmla="*/ 266 w 463"/>
                  <a:gd name="T19" fmla="*/ 221 h 435"/>
                  <a:gd name="T20" fmla="*/ 238 w 463"/>
                  <a:gd name="T21" fmla="*/ 247 h 435"/>
                  <a:gd name="T22" fmla="*/ 218 w 463"/>
                  <a:gd name="T23" fmla="*/ 274 h 435"/>
                  <a:gd name="T24" fmla="*/ 187 w 463"/>
                  <a:gd name="T25" fmla="*/ 314 h 435"/>
                  <a:gd name="T26" fmla="*/ 147 w 463"/>
                  <a:gd name="T27" fmla="*/ 358 h 435"/>
                  <a:gd name="T28" fmla="*/ 99 w 463"/>
                  <a:gd name="T29" fmla="*/ 412 h 435"/>
                  <a:gd name="T30" fmla="*/ 38 w 463"/>
                  <a:gd name="T31" fmla="*/ 422 h 435"/>
                  <a:gd name="T32" fmla="*/ 31 w 463"/>
                  <a:gd name="T33" fmla="*/ 408 h 435"/>
                  <a:gd name="T34" fmla="*/ 10 w 463"/>
                  <a:gd name="T35" fmla="*/ 378 h 435"/>
                  <a:gd name="T36" fmla="*/ 0 w 463"/>
                  <a:gd name="T37" fmla="*/ 348 h 435"/>
                  <a:gd name="T38" fmla="*/ 0 w 463"/>
                  <a:gd name="T39" fmla="*/ 308 h 435"/>
                  <a:gd name="T40" fmla="*/ 10 w 463"/>
                  <a:gd name="T41" fmla="*/ 258 h 435"/>
                  <a:gd name="T42" fmla="*/ 10 w 463"/>
                  <a:gd name="T43" fmla="*/ 231 h 435"/>
                  <a:gd name="T44" fmla="*/ 10 w 463"/>
                  <a:gd name="T45" fmla="*/ 197 h 435"/>
                  <a:gd name="T46" fmla="*/ 17 w 463"/>
                  <a:gd name="T47" fmla="*/ 77 h 435"/>
                  <a:gd name="T48" fmla="*/ 10 w 463"/>
                  <a:gd name="T49" fmla="*/ 6 h 435"/>
                  <a:gd name="T50" fmla="*/ 44 w 463"/>
                  <a:gd name="T51" fmla="*/ 13 h 435"/>
                  <a:gd name="T52" fmla="*/ 41 w 463"/>
                  <a:gd name="T53" fmla="*/ 124 h 435"/>
                  <a:gd name="T54" fmla="*/ 34 w 463"/>
                  <a:gd name="T55" fmla="*/ 167 h 435"/>
                  <a:gd name="T56" fmla="*/ 34 w 463"/>
                  <a:gd name="T57" fmla="*/ 194 h 435"/>
                  <a:gd name="T58" fmla="*/ 27 w 463"/>
                  <a:gd name="T59" fmla="*/ 227 h 435"/>
                  <a:gd name="T60" fmla="*/ 34 w 463"/>
                  <a:gd name="T61" fmla="*/ 268 h 435"/>
                  <a:gd name="T62" fmla="*/ 34 w 463"/>
                  <a:gd name="T63" fmla="*/ 321 h 435"/>
                  <a:gd name="T64" fmla="*/ 38 w 463"/>
                  <a:gd name="T65" fmla="*/ 348 h 435"/>
                  <a:gd name="T66" fmla="*/ 61 w 463"/>
                  <a:gd name="T67" fmla="*/ 385 h 435"/>
                  <a:gd name="T68" fmla="*/ 102 w 463"/>
                  <a:gd name="T69" fmla="*/ 355 h 435"/>
                  <a:gd name="T70" fmla="*/ 113 w 463"/>
                  <a:gd name="T71" fmla="*/ 338 h 435"/>
                  <a:gd name="T72" fmla="*/ 140 w 463"/>
                  <a:gd name="T73" fmla="*/ 318 h 435"/>
                  <a:gd name="T74" fmla="*/ 174 w 463"/>
                  <a:gd name="T75" fmla="*/ 284 h 435"/>
                  <a:gd name="T76" fmla="*/ 211 w 463"/>
                  <a:gd name="T77" fmla="*/ 247 h 435"/>
                  <a:gd name="T78" fmla="*/ 238 w 463"/>
                  <a:gd name="T79" fmla="*/ 211 h 435"/>
                  <a:gd name="T80" fmla="*/ 252 w 463"/>
                  <a:gd name="T81" fmla="*/ 197 h 435"/>
                  <a:gd name="T82" fmla="*/ 286 w 463"/>
                  <a:gd name="T83" fmla="*/ 160 h 435"/>
                  <a:gd name="T84" fmla="*/ 296 w 463"/>
                  <a:gd name="T85" fmla="*/ 150 h 435"/>
                  <a:gd name="T86" fmla="*/ 310 w 463"/>
                  <a:gd name="T87" fmla="*/ 120 h 435"/>
                  <a:gd name="T88" fmla="*/ 334 w 463"/>
                  <a:gd name="T89" fmla="*/ 50 h 435"/>
                  <a:gd name="T90" fmla="*/ 337 w 463"/>
                  <a:gd name="T91" fmla="*/ 40 h 435"/>
                  <a:gd name="T92" fmla="*/ 368 w 463"/>
                  <a:gd name="T93" fmla="*/ 6 h 435"/>
                  <a:gd name="T94" fmla="*/ 368 w 463"/>
                  <a:gd name="T95" fmla="*/ 73 h 435"/>
                  <a:gd name="T96" fmla="*/ 330 w 463"/>
                  <a:gd name="T97" fmla="*/ 144 h 435"/>
                  <a:gd name="T98" fmla="*/ 324 w 463"/>
                  <a:gd name="T99" fmla="*/ 197 h 435"/>
                  <a:gd name="T100" fmla="*/ 317 w 463"/>
                  <a:gd name="T101" fmla="*/ 311 h 435"/>
                  <a:gd name="T102" fmla="*/ 320 w 463"/>
                  <a:gd name="T103" fmla="*/ 324 h 435"/>
                  <a:gd name="T104" fmla="*/ 337 w 463"/>
                  <a:gd name="T105" fmla="*/ 371 h 435"/>
                  <a:gd name="T106" fmla="*/ 378 w 463"/>
                  <a:gd name="T107" fmla="*/ 398 h 435"/>
                  <a:gd name="T108" fmla="*/ 416 w 463"/>
                  <a:gd name="T109" fmla="*/ 391 h 4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63"/>
                  <a:gd name="T166" fmla="*/ 0 h 435"/>
                  <a:gd name="T167" fmla="*/ 463 w 463"/>
                  <a:gd name="T168" fmla="*/ 435 h 4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63" h="435">
                    <a:moveTo>
                      <a:pt x="436" y="378"/>
                    </a:moveTo>
                    <a:lnTo>
                      <a:pt x="453" y="378"/>
                    </a:lnTo>
                    <a:lnTo>
                      <a:pt x="460" y="381"/>
                    </a:lnTo>
                    <a:lnTo>
                      <a:pt x="463" y="385"/>
                    </a:lnTo>
                    <a:lnTo>
                      <a:pt x="460" y="395"/>
                    </a:lnTo>
                    <a:lnTo>
                      <a:pt x="453" y="402"/>
                    </a:lnTo>
                    <a:lnTo>
                      <a:pt x="443" y="405"/>
                    </a:lnTo>
                    <a:lnTo>
                      <a:pt x="439" y="412"/>
                    </a:lnTo>
                    <a:lnTo>
                      <a:pt x="436" y="415"/>
                    </a:lnTo>
                    <a:lnTo>
                      <a:pt x="422" y="422"/>
                    </a:lnTo>
                    <a:lnTo>
                      <a:pt x="409" y="428"/>
                    </a:lnTo>
                    <a:lnTo>
                      <a:pt x="395" y="432"/>
                    </a:lnTo>
                    <a:lnTo>
                      <a:pt x="375" y="435"/>
                    </a:lnTo>
                    <a:lnTo>
                      <a:pt x="371" y="432"/>
                    </a:lnTo>
                    <a:lnTo>
                      <a:pt x="361" y="432"/>
                    </a:lnTo>
                    <a:lnTo>
                      <a:pt x="351" y="425"/>
                    </a:lnTo>
                    <a:lnTo>
                      <a:pt x="344" y="422"/>
                    </a:lnTo>
                    <a:lnTo>
                      <a:pt x="313" y="391"/>
                    </a:lnTo>
                    <a:lnTo>
                      <a:pt x="307" y="358"/>
                    </a:lnTo>
                    <a:lnTo>
                      <a:pt x="296" y="348"/>
                    </a:lnTo>
                    <a:lnTo>
                      <a:pt x="296" y="345"/>
                    </a:lnTo>
                    <a:lnTo>
                      <a:pt x="290" y="318"/>
                    </a:lnTo>
                    <a:lnTo>
                      <a:pt x="290" y="291"/>
                    </a:lnTo>
                    <a:lnTo>
                      <a:pt x="293" y="278"/>
                    </a:lnTo>
                    <a:lnTo>
                      <a:pt x="296" y="268"/>
                    </a:lnTo>
                    <a:lnTo>
                      <a:pt x="290" y="244"/>
                    </a:lnTo>
                    <a:lnTo>
                      <a:pt x="293" y="197"/>
                    </a:lnTo>
                    <a:lnTo>
                      <a:pt x="283" y="204"/>
                    </a:lnTo>
                    <a:lnTo>
                      <a:pt x="276" y="214"/>
                    </a:lnTo>
                    <a:lnTo>
                      <a:pt x="266" y="221"/>
                    </a:lnTo>
                    <a:lnTo>
                      <a:pt x="256" y="234"/>
                    </a:lnTo>
                    <a:lnTo>
                      <a:pt x="249" y="234"/>
                    </a:lnTo>
                    <a:lnTo>
                      <a:pt x="238" y="247"/>
                    </a:lnTo>
                    <a:lnTo>
                      <a:pt x="235" y="258"/>
                    </a:lnTo>
                    <a:lnTo>
                      <a:pt x="225" y="264"/>
                    </a:lnTo>
                    <a:lnTo>
                      <a:pt x="218" y="274"/>
                    </a:lnTo>
                    <a:lnTo>
                      <a:pt x="204" y="301"/>
                    </a:lnTo>
                    <a:lnTo>
                      <a:pt x="194" y="311"/>
                    </a:lnTo>
                    <a:lnTo>
                      <a:pt x="187" y="314"/>
                    </a:lnTo>
                    <a:lnTo>
                      <a:pt x="177" y="321"/>
                    </a:lnTo>
                    <a:lnTo>
                      <a:pt x="150" y="358"/>
                    </a:lnTo>
                    <a:lnTo>
                      <a:pt x="147" y="358"/>
                    </a:lnTo>
                    <a:lnTo>
                      <a:pt x="123" y="388"/>
                    </a:lnTo>
                    <a:lnTo>
                      <a:pt x="106" y="398"/>
                    </a:lnTo>
                    <a:lnTo>
                      <a:pt x="99" y="412"/>
                    </a:lnTo>
                    <a:lnTo>
                      <a:pt x="58" y="432"/>
                    </a:lnTo>
                    <a:lnTo>
                      <a:pt x="41" y="422"/>
                    </a:lnTo>
                    <a:lnTo>
                      <a:pt x="38" y="422"/>
                    </a:lnTo>
                    <a:lnTo>
                      <a:pt x="31" y="422"/>
                    </a:lnTo>
                    <a:lnTo>
                      <a:pt x="31" y="415"/>
                    </a:lnTo>
                    <a:lnTo>
                      <a:pt x="31" y="408"/>
                    </a:lnTo>
                    <a:lnTo>
                      <a:pt x="21" y="402"/>
                    </a:lnTo>
                    <a:lnTo>
                      <a:pt x="24" y="391"/>
                    </a:lnTo>
                    <a:lnTo>
                      <a:pt x="10" y="378"/>
                    </a:lnTo>
                    <a:lnTo>
                      <a:pt x="21" y="368"/>
                    </a:lnTo>
                    <a:lnTo>
                      <a:pt x="10" y="368"/>
                    </a:lnTo>
                    <a:lnTo>
                      <a:pt x="0" y="348"/>
                    </a:lnTo>
                    <a:lnTo>
                      <a:pt x="10" y="341"/>
                    </a:lnTo>
                    <a:lnTo>
                      <a:pt x="0" y="328"/>
                    </a:lnTo>
                    <a:lnTo>
                      <a:pt x="0" y="308"/>
                    </a:lnTo>
                    <a:lnTo>
                      <a:pt x="4" y="298"/>
                    </a:lnTo>
                    <a:lnTo>
                      <a:pt x="4" y="281"/>
                    </a:lnTo>
                    <a:lnTo>
                      <a:pt x="10" y="258"/>
                    </a:lnTo>
                    <a:lnTo>
                      <a:pt x="0" y="251"/>
                    </a:lnTo>
                    <a:lnTo>
                      <a:pt x="7" y="241"/>
                    </a:lnTo>
                    <a:lnTo>
                      <a:pt x="10" y="231"/>
                    </a:lnTo>
                    <a:lnTo>
                      <a:pt x="4" y="214"/>
                    </a:lnTo>
                    <a:lnTo>
                      <a:pt x="7" y="211"/>
                    </a:lnTo>
                    <a:lnTo>
                      <a:pt x="10" y="197"/>
                    </a:lnTo>
                    <a:lnTo>
                      <a:pt x="10" y="184"/>
                    </a:lnTo>
                    <a:lnTo>
                      <a:pt x="4" y="150"/>
                    </a:lnTo>
                    <a:lnTo>
                      <a:pt x="17" y="77"/>
                    </a:lnTo>
                    <a:lnTo>
                      <a:pt x="10" y="36"/>
                    </a:lnTo>
                    <a:lnTo>
                      <a:pt x="7" y="16"/>
                    </a:lnTo>
                    <a:lnTo>
                      <a:pt x="10" y="6"/>
                    </a:lnTo>
                    <a:lnTo>
                      <a:pt x="24" y="0"/>
                    </a:lnTo>
                    <a:lnTo>
                      <a:pt x="38" y="3"/>
                    </a:lnTo>
                    <a:lnTo>
                      <a:pt x="44" y="13"/>
                    </a:lnTo>
                    <a:lnTo>
                      <a:pt x="41" y="36"/>
                    </a:lnTo>
                    <a:lnTo>
                      <a:pt x="41" y="90"/>
                    </a:lnTo>
                    <a:lnTo>
                      <a:pt x="41" y="124"/>
                    </a:lnTo>
                    <a:lnTo>
                      <a:pt x="34" y="140"/>
                    </a:lnTo>
                    <a:lnTo>
                      <a:pt x="38" y="150"/>
                    </a:lnTo>
                    <a:lnTo>
                      <a:pt x="34" y="167"/>
                    </a:lnTo>
                    <a:lnTo>
                      <a:pt x="34" y="180"/>
                    </a:lnTo>
                    <a:lnTo>
                      <a:pt x="34" y="187"/>
                    </a:lnTo>
                    <a:lnTo>
                      <a:pt x="34" y="194"/>
                    </a:lnTo>
                    <a:lnTo>
                      <a:pt x="31" y="204"/>
                    </a:lnTo>
                    <a:lnTo>
                      <a:pt x="38" y="214"/>
                    </a:lnTo>
                    <a:lnTo>
                      <a:pt x="27" y="227"/>
                    </a:lnTo>
                    <a:lnTo>
                      <a:pt x="34" y="237"/>
                    </a:lnTo>
                    <a:lnTo>
                      <a:pt x="31" y="251"/>
                    </a:lnTo>
                    <a:lnTo>
                      <a:pt x="34" y="268"/>
                    </a:lnTo>
                    <a:lnTo>
                      <a:pt x="34" y="288"/>
                    </a:lnTo>
                    <a:lnTo>
                      <a:pt x="38" y="298"/>
                    </a:lnTo>
                    <a:lnTo>
                      <a:pt x="34" y="321"/>
                    </a:lnTo>
                    <a:lnTo>
                      <a:pt x="34" y="328"/>
                    </a:lnTo>
                    <a:lnTo>
                      <a:pt x="41" y="338"/>
                    </a:lnTo>
                    <a:lnTo>
                      <a:pt x="38" y="348"/>
                    </a:lnTo>
                    <a:lnTo>
                      <a:pt x="41" y="365"/>
                    </a:lnTo>
                    <a:lnTo>
                      <a:pt x="51" y="371"/>
                    </a:lnTo>
                    <a:lnTo>
                      <a:pt x="61" y="385"/>
                    </a:lnTo>
                    <a:lnTo>
                      <a:pt x="72" y="381"/>
                    </a:lnTo>
                    <a:lnTo>
                      <a:pt x="82" y="375"/>
                    </a:lnTo>
                    <a:lnTo>
                      <a:pt x="102" y="355"/>
                    </a:lnTo>
                    <a:lnTo>
                      <a:pt x="99" y="355"/>
                    </a:lnTo>
                    <a:lnTo>
                      <a:pt x="109" y="348"/>
                    </a:lnTo>
                    <a:lnTo>
                      <a:pt x="113" y="338"/>
                    </a:lnTo>
                    <a:lnTo>
                      <a:pt x="130" y="335"/>
                    </a:lnTo>
                    <a:lnTo>
                      <a:pt x="130" y="321"/>
                    </a:lnTo>
                    <a:lnTo>
                      <a:pt x="140" y="318"/>
                    </a:lnTo>
                    <a:lnTo>
                      <a:pt x="153" y="304"/>
                    </a:lnTo>
                    <a:lnTo>
                      <a:pt x="174" y="298"/>
                    </a:lnTo>
                    <a:lnTo>
                      <a:pt x="174" y="284"/>
                    </a:lnTo>
                    <a:lnTo>
                      <a:pt x="191" y="271"/>
                    </a:lnTo>
                    <a:lnTo>
                      <a:pt x="198" y="254"/>
                    </a:lnTo>
                    <a:lnTo>
                      <a:pt x="211" y="247"/>
                    </a:lnTo>
                    <a:lnTo>
                      <a:pt x="215" y="234"/>
                    </a:lnTo>
                    <a:lnTo>
                      <a:pt x="225" y="231"/>
                    </a:lnTo>
                    <a:lnTo>
                      <a:pt x="238" y="211"/>
                    </a:lnTo>
                    <a:lnTo>
                      <a:pt x="242" y="211"/>
                    </a:lnTo>
                    <a:lnTo>
                      <a:pt x="242" y="204"/>
                    </a:lnTo>
                    <a:lnTo>
                      <a:pt x="252" y="197"/>
                    </a:lnTo>
                    <a:lnTo>
                      <a:pt x="259" y="184"/>
                    </a:lnTo>
                    <a:lnTo>
                      <a:pt x="283" y="174"/>
                    </a:lnTo>
                    <a:lnTo>
                      <a:pt x="286" y="160"/>
                    </a:lnTo>
                    <a:lnTo>
                      <a:pt x="293" y="157"/>
                    </a:lnTo>
                    <a:lnTo>
                      <a:pt x="293" y="150"/>
                    </a:lnTo>
                    <a:lnTo>
                      <a:pt x="296" y="150"/>
                    </a:lnTo>
                    <a:lnTo>
                      <a:pt x="300" y="130"/>
                    </a:lnTo>
                    <a:lnTo>
                      <a:pt x="313" y="124"/>
                    </a:lnTo>
                    <a:lnTo>
                      <a:pt x="310" y="120"/>
                    </a:lnTo>
                    <a:lnTo>
                      <a:pt x="327" y="63"/>
                    </a:lnTo>
                    <a:lnTo>
                      <a:pt x="334" y="63"/>
                    </a:lnTo>
                    <a:lnTo>
                      <a:pt x="334" y="50"/>
                    </a:lnTo>
                    <a:lnTo>
                      <a:pt x="334" y="47"/>
                    </a:lnTo>
                    <a:lnTo>
                      <a:pt x="337" y="40"/>
                    </a:lnTo>
                    <a:lnTo>
                      <a:pt x="344" y="26"/>
                    </a:lnTo>
                    <a:lnTo>
                      <a:pt x="351" y="10"/>
                    </a:lnTo>
                    <a:lnTo>
                      <a:pt x="368" y="6"/>
                    </a:lnTo>
                    <a:lnTo>
                      <a:pt x="364" y="13"/>
                    </a:lnTo>
                    <a:lnTo>
                      <a:pt x="375" y="33"/>
                    </a:lnTo>
                    <a:lnTo>
                      <a:pt x="368" y="73"/>
                    </a:lnTo>
                    <a:lnTo>
                      <a:pt x="354" y="97"/>
                    </a:lnTo>
                    <a:lnTo>
                      <a:pt x="344" y="134"/>
                    </a:lnTo>
                    <a:lnTo>
                      <a:pt x="330" y="144"/>
                    </a:lnTo>
                    <a:lnTo>
                      <a:pt x="330" y="167"/>
                    </a:lnTo>
                    <a:lnTo>
                      <a:pt x="324" y="180"/>
                    </a:lnTo>
                    <a:lnTo>
                      <a:pt x="324" y="197"/>
                    </a:lnTo>
                    <a:lnTo>
                      <a:pt x="317" y="204"/>
                    </a:lnTo>
                    <a:lnTo>
                      <a:pt x="320" y="251"/>
                    </a:lnTo>
                    <a:lnTo>
                      <a:pt x="317" y="311"/>
                    </a:lnTo>
                    <a:lnTo>
                      <a:pt x="320" y="318"/>
                    </a:lnTo>
                    <a:lnTo>
                      <a:pt x="317" y="324"/>
                    </a:lnTo>
                    <a:lnTo>
                      <a:pt x="320" y="324"/>
                    </a:lnTo>
                    <a:lnTo>
                      <a:pt x="320" y="341"/>
                    </a:lnTo>
                    <a:lnTo>
                      <a:pt x="334" y="361"/>
                    </a:lnTo>
                    <a:lnTo>
                      <a:pt x="337" y="371"/>
                    </a:lnTo>
                    <a:lnTo>
                      <a:pt x="351" y="378"/>
                    </a:lnTo>
                    <a:lnTo>
                      <a:pt x="354" y="385"/>
                    </a:lnTo>
                    <a:lnTo>
                      <a:pt x="378" y="398"/>
                    </a:lnTo>
                    <a:lnTo>
                      <a:pt x="392" y="398"/>
                    </a:lnTo>
                    <a:lnTo>
                      <a:pt x="402" y="398"/>
                    </a:lnTo>
                    <a:lnTo>
                      <a:pt x="416" y="391"/>
                    </a:lnTo>
                    <a:lnTo>
                      <a:pt x="422" y="388"/>
                    </a:lnTo>
                    <a:lnTo>
                      <a:pt x="436" y="378"/>
                    </a:lnTo>
                    <a:close/>
                  </a:path>
                </a:pathLst>
              </a:custGeom>
              <a:solidFill>
                <a:srgbClr val="FF3300"/>
              </a:solidFill>
              <a:ln w="38100">
                <a:solidFill>
                  <a:srgbClr val="FF3300"/>
                </a:solidFill>
                <a:round/>
                <a:headEnd/>
                <a:tailEnd/>
              </a:ln>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6408" name="Freeform 6">
                <a:extLst>
                  <a:ext uri="{FF2B5EF4-FFF2-40B4-BE49-F238E27FC236}">
                    <a16:creationId xmlns:a16="http://schemas.microsoft.com/office/drawing/2014/main" xmlns="" id="{EE06CFE7-C83B-483A-B79C-CB7418916587}"/>
                  </a:ext>
                </a:extLst>
              </p:cNvPr>
              <p:cNvSpPr>
                <a:spLocks noEditPoints="1"/>
              </p:cNvSpPr>
              <p:nvPr/>
            </p:nvSpPr>
            <p:spPr bwMode="auto">
              <a:xfrm>
                <a:off x="3117" y="650"/>
                <a:ext cx="276" cy="540"/>
              </a:xfrm>
              <a:custGeom>
                <a:avLst/>
                <a:gdLst>
                  <a:gd name="T0" fmla="*/ 232 w 276"/>
                  <a:gd name="T1" fmla="*/ 429 h 540"/>
                  <a:gd name="T2" fmla="*/ 218 w 276"/>
                  <a:gd name="T3" fmla="*/ 449 h 540"/>
                  <a:gd name="T4" fmla="*/ 194 w 276"/>
                  <a:gd name="T5" fmla="*/ 463 h 540"/>
                  <a:gd name="T6" fmla="*/ 167 w 276"/>
                  <a:gd name="T7" fmla="*/ 483 h 540"/>
                  <a:gd name="T8" fmla="*/ 96 w 276"/>
                  <a:gd name="T9" fmla="*/ 493 h 540"/>
                  <a:gd name="T10" fmla="*/ 55 w 276"/>
                  <a:gd name="T11" fmla="*/ 476 h 540"/>
                  <a:gd name="T12" fmla="*/ 34 w 276"/>
                  <a:gd name="T13" fmla="*/ 449 h 540"/>
                  <a:gd name="T14" fmla="*/ 24 w 276"/>
                  <a:gd name="T15" fmla="*/ 416 h 540"/>
                  <a:gd name="T16" fmla="*/ 24 w 276"/>
                  <a:gd name="T17" fmla="*/ 382 h 540"/>
                  <a:gd name="T18" fmla="*/ 31 w 276"/>
                  <a:gd name="T19" fmla="*/ 335 h 540"/>
                  <a:gd name="T20" fmla="*/ 41 w 276"/>
                  <a:gd name="T21" fmla="*/ 302 h 540"/>
                  <a:gd name="T22" fmla="*/ 68 w 276"/>
                  <a:gd name="T23" fmla="*/ 265 h 540"/>
                  <a:gd name="T24" fmla="*/ 102 w 276"/>
                  <a:gd name="T25" fmla="*/ 262 h 540"/>
                  <a:gd name="T26" fmla="*/ 147 w 276"/>
                  <a:gd name="T27" fmla="*/ 248 h 540"/>
                  <a:gd name="T28" fmla="*/ 177 w 276"/>
                  <a:gd name="T29" fmla="*/ 225 h 540"/>
                  <a:gd name="T30" fmla="*/ 228 w 276"/>
                  <a:gd name="T31" fmla="*/ 158 h 540"/>
                  <a:gd name="T32" fmla="*/ 242 w 276"/>
                  <a:gd name="T33" fmla="*/ 91 h 540"/>
                  <a:gd name="T34" fmla="*/ 228 w 276"/>
                  <a:gd name="T35" fmla="*/ 41 h 540"/>
                  <a:gd name="T36" fmla="*/ 225 w 276"/>
                  <a:gd name="T37" fmla="*/ 27 h 540"/>
                  <a:gd name="T38" fmla="*/ 198 w 276"/>
                  <a:gd name="T39" fmla="*/ 7 h 540"/>
                  <a:gd name="T40" fmla="*/ 177 w 276"/>
                  <a:gd name="T41" fmla="*/ 0 h 540"/>
                  <a:gd name="T42" fmla="*/ 154 w 276"/>
                  <a:gd name="T43" fmla="*/ 17 h 540"/>
                  <a:gd name="T44" fmla="*/ 130 w 276"/>
                  <a:gd name="T45" fmla="*/ 34 h 540"/>
                  <a:gd name="T46" fmla="*/ 106 w 276"/>
                  <a:gd name="T47" fmla="*/ 57 h 540"/>
                  <a:gd name="T48" fmla="*/ 92 w 276"/>
                  <a:gd name="T49" fmla="*/ 71 h 540"/>
                  <a:gd name="T50" fmla="*/ 68 w 276"/>
                  <a:gd name="T51" fmla="*/ 118 h 540"/>
                  <a:gd name="T52" fmla="*/ 51 w 276"/>
                  <a:gd name="T53" fmla="*/ 154 h 540"/>
                  <a:gd name="T54" fmla="*/ 34 w 276"/>
                  <a:gd name="T55" fmla="*/ 164 h 540"/>
                  <a:gd name="T56" fmla="*/ 21 w 276"/>
                  <a:gd name="T57" fmla="*/ 178 h 540"/>
                  <a:gd name="T58" fmla="*/ 17 w 276"/>
                  <a:gd name="T59" fmla="*/ 225 h 540"/>
                  <a:gd name="T60" fmla="*/ 21 w 276"/>
                  <a:gd name="T61" fmla="*/ 258 h 540"/>
                  <a:gd name="T62" fmla="*/ 11 w 276"/>
                  <a:gd name="T63" fmla="*/ 295 h 540"/>
                  <a:gd name="T64" fmla="*/ 7 w 276"/>
                  <a:gd name="T65" fmla="*/ 352 h 540"/>
                  <a:gd name="T66" fmla="*/ 11 w 276"/>
                  <a:gd name="T67" fmla="*/ 459 h 540"/>
                  <a:gd name="T68" fmla="*/ 24 w 276"/>
                  <a:gd name="T69" fmla="*/ 493 h 540"/>
                  <a:gd name="T70" fmla="*/ 55 w 276"/>
                  <a:gd name="T71" fmla="*/ 526 h 540"/>
                  <a:gd name="T72" fmla="*/ 96 w 276"/>
                  <a:gd name="T73" fmla="*/ 533 h 540"/>
                  <a:gd name="T74" fmla="*/ 137 w 276"/>
                  <a:gd name="T75" fmla="*/ 540 h 540"/>
                  <a:gd name="T76" fmla="*/ 160 w 276"/>
                  <a:gd name="T77" fmla="*/ 529 h 540"/>
                  <a:gd name="T78" fmla="*/ 184 w 276"/>
                  <a:gd name="T79" fmla="*/ 513 h 540"/>
                  <a:gd name="T80" fmla="*/ 225 w 276"/>
                  <a:gd name="T81" fmla="*/ 483 h 540"/>
                  <a:gd name="T82" fmla="*/ 256 w 276"/>
                  <a:gd name="T83" fmla="*/ 459 h 540"/>
                  <a:gd name="T84" fmla="*/ 276 w 276"/>
                  <a:gd name="T85" fmla="*/ 412 h 540"/>
                  <a:gd name="T86" fmla="*/ 259 w 276"/>
                  <a:gd name="T87" fmla="*/ 399 h 540"/>
                  <a:gd name="T88" fmla="*/ 164 w 276"/>
                  <a:gd name="T89" fmla="*/ 171 h 540"/>
                  <a:gd name="T90" fmla="*/ 147 w 276"/>
                  <a:gd name="T91" fmla="*/ 195 h 540"/>
                  <a:gd name="T92" fmla="*/ 126 w 276"/>
                  <a:gd name="T93" fmla="*/ 205 h 540"/>
                  <a:gd name="T94" fmla="*/ 85 w 276"/>
                  <a:gd name="T95" fmla="*/ 221 h 540"/>
                  <a:gd name="T96" fmla="*/ 58 w 276"/>
                  <a:gd name="T97" fmla="*/ 205 h 540"/>
                  <a:gd name="T98" fmla="*/ 82 w 276"/>
                  <a:gd name="T99" fmla="*/ 161 h 540"/>
                  <a:gd name="T100" fmla="*/ 89 w 276"/>
                  <a:gd name="T101" fmla="*/ 141 h 540"/>
                  <a:gd name="T102" fmla="*/ 120 w 276"/>
                  <a:gd name="T103" fmla="*/ 94 h 540"/>
                  <a:gd name="T104" fmla="*/ 126 w 276"/>
                  <a:gd name="T105" fmla="*/ 77 h 540"/>
                  <a:gd name="T106" fmla="*/ 133 w 276"/>
                  <a:gd name="T107" fmla="*/ 71 h 540"/>
                  <a:gd name="T108" fmla="*/ 143 w 276"/>
                  <a:gd name="T109" fmla="*/ 64 h 540"/>
                  <a:gd name="T110" fmla="*/ 174 w 276"/>
                  <a:gd name="T111" fmla="*/ 51 h 540"/>
                  <a:gd name="T112" fmla="*/ 194 w 276"/>
                  <a:gd name="T113" fmla="*/ 47 h 540"/>
                  <a:gd name="T114" fmla="*/ 222 w 276"/>
                  <a:gd name="T115" fmla="*/ 84 h 540"/>
                  <a:gd name="T116" fmla="*/ 205 w 276"/>
                  <a:gd name="T117" fmla="*/ 128 h 540"/>
                  <a:gd name="T118" fmla="*/ 188 w 276"/>
                  <a:gd name="T119" fmla="*/ 154 h 5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
                  <a:gd name="T181" fmla="*/ 0 h 540"/>
                  <a:gd name="T182" fmla="*/ 276 w 276"/>
                  <a:gd name="T183" fmla="*/ 540 h 5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 h="540">
                    <a:moveTo>
                      <a:pt x="259" y="399"/>
                    </a:moveTo>
                    <a:lnTo>
                      <a:pt x="249" y="419"/>
                    </a:lnTo>
                    <a:lnTo>
                      <a:pt x="232" y="429"/>
                    </a:lnTo>
                    <a:lnTo>
                      <a:pt x="228" y="436"/>
                    </a:lnTo>
                    <a:lnTo>
                      <a:pt x="218" y="442"/>
                    </a:lnTo>
                    <a:lnTo>
                      <a:pt x="218" y="449"/>
                    </a:lnTo>
                    <a:lnTo>
                      <a:pt x="211" y="452"/>
                    </a:lnTo>
                    <a:lnTo>
                      <a:pt x="194" y="459"/>
                    </a:lnTo>
                    <a:lnTo>
                      <a:pt x="194" y="463"/>
                    </a:lnTo>
                    <a:lnTo>
                      <a:pt x="184" y="463"/>
                    </a:lnTo>
                    <a:lnTo>
                      <a:pt x="177" y="476"/>
                    </a:lnTo>
                    <a:lnTo>
                      <a:pt x="167" y="483"/>
                    </a:lnTo>
                    <a:lnTo>
                      <a:pt x="157" y="489"/>
                    </a:lnTo>
                    <a:lnTo>
                      <a:pt x="130" y="493"/>
                    </a:lnTo>
                    <a:lnTo>
                      <a:pt x="96" y="493"/>
                    </a:lnTo>
                    <a:lnTo>
                      <a:pt x="68" y="486"/>
                    </a:lnTo>
                    <a:lnTo>
                      <a:pt x="68" y="483"/>
                    </a:lnTo>
                    <a:lnTo>
                      <a:pt x="55" y="476"/>
                    </a:lnTo>
                    <a:lnTo>
                      <a:pt x="45" y="466"/>
                    </a:lnTo>
                    <a:lnTo>
                      <a:pt x="38" y="456"/>
                    </a:lnTo>
                    <a:lnTo>
                      <a:pt x="34" y="449"/>
                    </a:lnTo>
                    <a:lnTo>
                      <a:pt x="31" y="442"/>
                    </a:lnTo>
                    <a:lnTo>
                      <a:pt x="28" y="429"/>
                    </a:lnTo>
                    <a:lnTo>
                      <a:pt x="24" y="416"/>
                    </a:lnTo>
                    <a:lnTo>
                      <a:pt x="24" y="409"/>
                    </a:lnTo>
                    <a:lnTo>
                      <a:pt x="28" y="396"/>
                    </a:lnTo>
                    <a:lnTo>
                      <a:pt x="24" y="382"/>
                    </a:lnTo>
                    <a:lnTo>
                      <a:pt x="31" y="379"/>
                    </a:lnTo>
                    <a:lnTo>
                      <a:pt x="24" y="339"/>
                    </a:lnTo>
                    <a:lnTo>
                      <a:pt x="31" y="335"/>
                    </a:lnTo>
                    <a:lnTo>
                      <a:pt x="31" y="325"/>
                    </a:lnTo>
                    <a:lnTo>
                      <a:pt x="34" y="308"/>
                    </a:lnTo>
                    <a:lnTo>
                      <a:pt x="41" y="302"/>
                    </a:lnTo>
                    <a:lnTo>
                      <a:pt x="45" y="278"/>
                    </a:lnTo>
                    <a:lnTo>
                      <a:pt x="58" y="262"/>
                    </a:lnTo>
                    <a:lnTo>
                      <a:pt x="68" y="265"/>
                    </a:lnTo>
                    <a:lnTo>
                      <a:pt x="75" y="265"/>
                    </a:lnTo>
                    <a:lnTo>
                      <a:pt x="85" y="272"/>
                    </a:lnTo>
                    <a:lnTo>
                      <a:pt x="102" y="262"/>
                    </a:lnTo>
                    <a:lnTo>
                      <a:pt x="116" y="262"/>
                    </a:lnTo>
                    <a:lnTo>
                      <a:pt x="137" y="245"/>
                    </a:lnTo>
                    <a:lnTo>
                      <a:pt x="147" y="248"/>
                    </a:lnTo>
                    <a:lnTo>
                      <a:pt x="150" y="245"/>
                    </a:lnTo>
                    <a:lnTo>
                      <a:pt x="150" y="241"/>
                    </a:lnTo>
                    <a:lnTo>
                      <a:pt x="177" y="225"/>
                    </a:lnTo>
                    <a:lnTo>
                      <a:pt x="208" y="201"/>
                    </a:lnTo>
                    <a:lnTo>
                      <a:pt x="211" y="185"/>
                    </a:lnTo>
                    <a:lnTo>
                      <a:pt x="228" y="158"/>
                    </a:lnTo>
                    <a:lnTo>
                      <a:pt x="239" y="128"/>
                    </a:lnTo>
                    <a:lnTo>
                      <a:pt x="246" y="121"/>
                    </a:lnTo>
                    <a:lnTo>
                      <a:pt x="242" y="91"/>
                    </a:lnTo>
                    <a:lnTo>
                      <a:pt x="246" y="81"/>
                    </a:lnTo>
                    <a:lnTo>
                      <a:pt x="242" y="54"/>
                    </a:lnTo>
                    <a:lnTo>
                      <a:pt x="228" y="41"/>
                    </a:lnTo>
                    <a:lnTo>
                      <a:pt x="232" y="37"/>
                    </a:lnTo>
                    <a:lnTo>
                      <a:pt x="225" y="27"/>
                    </a:lnTo>
                    <a:lnTo>
                      <a:pt x="211" y="20"/>
                    </a:lnTo>
                    <a:lnTo>
                      <a:pt x="205" y="7"/>
                    </a:lnTo>
                    <a:lnTo>
                      <a:pt x="198" y="7"/>
                    </a:lnTo>
                    <a:lnTo>
                      <a:pt x="194" y="4"/>
                    </a:lnTo>
                    <a:lnTo>
                      <a:pt x="184" y="7"/>
                    </a:lnTo>
                    <a:lnTo>
                      <a:pt x="177" y="0"/>
                    </a:lnTo>
                    <a:lnTo>
                      <a:pt x="171" y="4"/>
                    </a:lnTo>
                    <a:lnTo>
                      <a:pt x="157" y="7"/>
                    </a:lnTo>
                    <a:lnTo>
                      <a:pt x="154" y="17"/>
                    </a:lnTo>
                    <a:lnTo>
                      <a:pt x="150" y="17"/>
                    </a:lnTo>
                    <a:lnTo>
                      <a:pt x="143" y="17"/>
                    </a:lnTo>
                    <a:lnTo>
                      <a:pt x="130" y="34"/>
                    </a:lnTo>
                    <a:lnTo>
                      <a:pt x="116" y="41"/>
                    </a:lnTo>
                    <a:lnTo>
                      <a:pt x="109" y="51"/>
                    </a:lnTo>
                    <a:lnTo>
                      <a:pt x="106" y="57"/>
                    </a:lnTo>
                    <a:lnTo>
                      <a:pt x="99" y="61"/>
                    </a:lnTo>
                    <a:lnTo>
                      <a:pt x="96" y="71"/>
                    </a:lnTo>
                    <a:lnTo>
                      <a:pt x="92" y="71"/>
                    </a:lnTo>
                    <a:lnTo>
                      <a:pt x="89" y="84"/>
                    </a:lnTo>
                    <a:lnTo>
                      <a:pt x="82" y="91"/>
                    </a:lnTo>
                    <a:lnTo>
                      <a:pt x="68" y="118"/>
                    </a:lnTo>
                    <a:lnTo>
                      <a:pt x="62" y="141"/>
                    </a:lnTo>
                    <a:lnTo>
                      <a:pt x="55" y="148"/>
                    </a:lnTo>
                    <a:lnTo>
                      <a:pt x="51" y="154"/>
                    </a:lnTo>
                    <a:lnTo>
                      <a:pt x="55" y="161"/>
                    </a:lnTo>
                    <a:lnTo>
                      <a:pt x="41" y="164"/>
                    </a:lnTo>
                    <a:lnTo>
                      <a:pt x="34" y="164"/>
                    </a:lnTo>
                    <a:lnTo>
                      <a:pt x="28" y="164"/>
                    </a:lnTo>
                    <a:lnTo>
                      <a:pt x="21" y="158"/>
                    </a:lnTo>
                    <a:lnTo>
                      <a:pt x="21" y="178"/>
                    </a:lnTo>
                    <a:lnTo>
                      <a:pt x="24" y="211"/>
                    </a:lnTo>
                    <a:lnTo>
                      <a:pt x="21" y="215"/>
                    </a:lnTo>
                    <a:lnTo>
                      <a:pt x="17" y="225"/>
                    </a:lnTo>
                    <a:lnTo>
                      <a:pt x="28" y="235"/>
                    </a:lnTo>
                    <a:lnTo>
                      <a:pt x="17" y="241"/>
                    </a:lnTo>
                    <a:lnTo>
                      <a:pt x="21" y="258"/>
                    </a:lnTo>
                    <a:lnTo>
                      <a:pt x="21" y="268"/>
                    </a:lnTo>
                    <a:lnTo>
                      <a:pt x="14" y="285"/>
                    </a:lnTo>
                    <a:lnTo>
                      <a:pt x="11" y="295"/>
                    </a:lnTo>
                    <a:lnTo>
                      <a:pt x="11" y="312"/>
                    </a:lnTo>
                    <a:lnTo>
                      <a:pt x="7" y="329"/>
                    </a:lnTo>
                    <a:lnTo>
                      <a:pt x="7" y="352"/>
                    </a:lnTo>
                    <a:lnTo>
                      <a:pt x="0" y="372"/>
                    </a:lnTo>
                    <a:lnTo>
                      <a:pt x="0" y="409"/>
                    </a:lnTo>
                    <a:lnTo>
                      <a:pt x="11" y="459"/>
                    </a:lnTo>
                    <a:lnTo>
                      <a:pt x="11" y="466"/>
                    </a:lnTo>
                    <a:lnTo>
                      <a:pt x="21" y="479"/>
                    </a:lnTo>
                    <a:lnTo>
                      <a:pt x="24" y="493"/>
                    </a:lnTo>
                    <a:lnTo>
                      <a:pt x="41" y="499"/>
                    </a:lnTo>
                    <a:lnTo>
                      <a:pt x="41" y="513"/>
                    </a:lnTo>
                    <a:lnTo>
                      <a:pt x="55" y="526"/>
                    </a:lnTo>
                    <a:lnTo>
                      <a:pt x="75" y="529"/>
                    </a:lnTo>
                    <a:lnTo>
                      <a:pt x="82" y="536"/>
                    </a:lnTo>
                    <a:lnTo>
                      <a:pt x="96" y="533"/>
                    </a:lnTo>
                    <a:lnTo>
                      <a:pt x="113" y="540"/>
                    </a:lnTo>
                    <a:lnTo>
                      <a:pt x="130" y="533"/>
                    </a:lnTo>
                    <a:lnTo>
                      <a:pt x="137" y="540"/>
                    </a:lnTo>
                    <a:lnTo>
                      <a:pt x="143" y="533"/>
                    </a:lnTo>
                    <a:lnTo>
                      <a:pt x="154" y="529"/>
                    </a:lnTo>
                    <a:lnTo>
                      <a:pt x="160" y="529"/>
                    </a:lnTo>
                    <a:lnTo>
                      <a:pt x="164" y="526"/>
                    </a:lnTo>
                    <a:lnTo>
                      <a:pt x="177" y="526"/>
                    </a:lnTo>
                    <a:lnTo>
                      <a:pt x="184" y="513"/>
                    </a:lnTo>
                    <a:lnTo>
                      <a:pt x="194" y="516"/>
                    </a:lnTo>
                    <a:lnTo>
                      <a:pt x="198" y="503"/>
                    </a:lnTo>
                    <a:lnTo>
                      <a:pt x="225" y="483"/>
                    </a:lnTo>
                    <a:lnTo>
                      <a:pt x="235" y="483"/>
                    </a:lnTo>
                    <a:lnTo>
                      <a:pt x="246" y="459"/>
                    </a:lnTo>
                    <a:lnTo>
                      <a:pt x="256" y="459"/>
                    </a:lnTo>
                    <a:lnTo>
                      <a:pt x="266" y="429"/>
                    </a:lnTo>
                    <a:lnTo>
                      <a:pt x="273" y="419"/>
                    </a:lnTo>
                    <a:lnTo>
                      <a:pt x="276" y="412"/>
                    </a:lnTo>
                    <a:lnTo>
                      <a:pt x="276" y="406"/>
                    </a:lnTo>
                    <a:lnTo>
                      <a:pt x="269" y="396"/>
                    </a:lnTo>
                    <a:lnTo>
                      <a:pt x="259" y="399"/>
                    </a:lnTo>
                    <a:close/>
                    <a:moveTo>
                      <a:pt x="188" y="158"/>
                    </a:moveTo>
                    <a:lnTo>
                      <a:pt x="177" y="168"/>
                    </a:lnTo>
                    <a:lnTo>
                      <a:pt x="164" y="171"/>
                    </a:lnTo>
                    <a:lnTo>
                      <a:pt x="160" y="181"/>
                    </a:lnTo>
                    <a:lnTo>
                      <a:pt x="154" y="181"/>
                    </a:lnTo>
                    <a:lnTo>
                      <a:pt x="147" y="195"/>
                    </a:lnTo>
                    <a:lnTo>
                      <a:pt x="137" y="198"/>
                    </a:lnTo>
                    <a:lnTo>
                      <a:pt x="130" y="201"/>
                    </a:lnTo>
                    <a:lnTo>
                      <a:pt x="126" y="205"/>
                    </a:lnTo>
                    <a:lnTo>
                      <a:pt x="120" y="201"/>
                    </a:lnTo>
                    <a:lnTo>
                      <a:pt x="116" y="208"/>
                    </a:lnTo>
                    <a:lnTo>
                      <a:pt x="85" y="221"/>
                    </a:lnTo>
                    <a:lnTo>
                      <a:pt x="68" y="218"/>
                    </a:lnTo>
                    <a:lnTo>
                      <a:pt x="65" y="208"/>
                    </a:lnTo>
                    <a:lnTo>
                      <a:pt x="58" y="205"/>
                    </a:lnTo>
                    <a:lnTo>
                      <a:pt x="68" y="188"/>
                    </a:lnTo>
                    <a:lnTo>
                      <a:pt x="79" y="171"/>
                    </a:lnTo>
                    <a:lnTo>
                      <a:pt x="82" y="161"/>
                    </a:lnTo>
                    <a:lnTo>
                      <a:pt x="85" y="154"/>
                    </a:lnTo>
                    <a:lnTo>
                      <a:pt x="89" y="144"/>
                    </a:lnTo>
                    <a:lnTo>
                      <a:pt x="89" y="141"/>
                    </a:lnTo>
                    <a:lnTo>
                      <a:pt x="99" y="134"/>
                    </a:lnTo>
                    <a:lnTo>
                      <a:pt x="113" y="104"/>
                    </a:lnTo>
                    <a:lnTo>
                      <a:pt x="120" y="94"/>
                    </a:lnTo>
                    <a:lnTo>
                      <a:pt x="123" y="87"/>
                    </a:lnTo>
                    <a:lnTo>
                      <a:pt x="126" y="81"/>
                    </a:lnTo>
                    <a:lnTo>
                      <a:pt x="126" y="77"/>
                    </a:lnTo>
                    <a:lnTo>
                      <a:pt x="130" y="74"/>
                    </a:lnTo>
                    <a:lnTo>
                      <a:pt x="130" y="71"/>
                    </a:lnTo>
                    <a:lnTo>
                      <a:pt x="133" y="71"/>
                    </a:lnTo>
                    <a:lnTo>
                      <a:pt x="137" y="71"/>
                    </a:lnTo>
                    <a:lnTo>
                      <a:pt x="140" y="71"/>
                    </a:lnTo>
                    <a:lnTo>
                      <a:pt x="143" y="64"/>
                    </a:lnTo>
                    <a:lnTo>
                      <a:pt x="157" y="57"/>
                    </a:lnTo>
                    <a:lnTo>
                      <a:pt x="167" y="57"/>
                    </a:lnTo>
                    <a:lnTo>
                      <a:pt x="174" y="51"/>
                    </a:lnTo>
                    <a:lnTo>
                      <a:pt x="177" y="47"/>
                    </a:lnTo>
                    <a:lnTo>
                      <a:pt x="184" y="47"/>
                    </a:lnTo>
                    <a:lnTo>
                      <a:pt x="194" y="47"/>
                    </a:lnTo>
                    <a:lnTo>
                      <a:pt x="215" y="54"/>
                    </a:lnTo>
                    <a:lnTo>
                      <a:pt x="218" y="74"/>
                    </a:lnTo>
                    <a:lnTo>
                      <a:pt x="222" y="84"/>
                    </a:lnTo>
                    <a:lnTo>
                      <a:pt x="218" y="101"/>
                    </a:lnTo>
                    <a:lnTo>
                      <a:pt x="215" y="111"/>
                    </a:lnTo>
                    <a:lnTo>
                      <a:pt x="205" y="128"/>
                    </a:lnTo>
                    <a:lnTo>
                      <a:pt x="201" y="141"/>
                    </a:lnTo>
                    <a:lnTo>
                      <a:pt x="194" y="151"/>
                    </a:lnTo>
                    <a:lnTo>
                      <a:pt x="188" y="154"/>
                    </a:lnTo>
                    <a:lnTo>
                      <a:pt x="188" y="158"/>
                    </a:lnTo>
                    <a:close/>
                  </a:path>
                </a:pathLst>
              </a:custGeom>
              <a:solidFill>
                <a:srgbClr val="FF3300"/>
              </a:solidFill>
              <a:ln w="38100">
                <a:solidFill>
                  <a:srgbClr val="FF3300"/>
                </a:solidFill>
                <a:round/>
                <a:headEnd/>
                <a:tailEnd/>
              </a:ln>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6409" name="Freeform 7">
                <a:extLst>
                  <a:ext uri="{FF2B5EF4-FFF2-40B4-BE49-F238E27FC236}">
                    <a16:creationId xmlns:a16="http://schemas.microsoft.com/office/drawing/2014/main" xmlns="" id="{1589EEC2-35E3-4DF0-B88F-E5577B879E42}"/>
                  </a:ext>
                </a:extLst>
              </p:cNvPr>
              <p:cNvSpPr>
                <a:spLocks/>
              </p:cNvSpPr>
              <p:nvPr/>
            </p:nvSpPr>
            <p:spPr bwMode="auto">
              <a:xfrm>
                <a:off x="3454" y="674"/>
                <a:ext cx="365" cy="482"/>
              </a:xfrm>
              <a:custGeom>
                <a:avLst/>
                <a:gdLst>
                  <a:gd name="T0" fmla="*/ 355 w 365"/>
                  <a:gd name="T1" fmla="*/ 402 h 482"/>
                  <a:gd name="T2" fmla="*/ 331 w 365"/>
                  <a:gd name="T3" fmla="*/ 442 h 482"/>
                  <a:gd name="T4" fmla="*/ 290 w 365"/>
                  <a:gd name="T5" fmla="*/ 459 h 482"/>
                  <a:gd name="T6" fmla="*/ 256 w 365"/>
                  <a:gd name="T7" fmla="*/ 469 h 482"/>
                  <a:gd name="T8" fmla="*/ 225 w 365"/>
                  <a:gd name="T9" fmla="*/ 475 h 482"/>
                  <a:gd name="T10" fmla="*/ 198 w 365"/>
                  <a:gd name="T11" fmla="*/ 479 h 482"/>
                  <a:gd name="T12" fmla="*/ 178 w 365"/>
                  <a:gd name="T13" fmla="*/ 479 h 482"/>
                  <a:gd name="T14" fmla="*/ 147 w 365"/>
                  <a:gd name="T15" fmla="*/ 482 h 482"/>
                  <a:gd name="T16" fmla="*/ 123 w 365"/>
                  <a:gd name="T17" fmla="*/ 475 h 482"/>
                  <a:gd name="T18" fmla="*/ 89 w 365"/>
                  <a:gd name="T19" fmla="*/ 472 h 482"/>
                  <a:gd name="T20" fmla="*/ 52 w 365"/>
                  <a:gd name="T21" fmla="*/ 469 h 482"/>
                  <a:gd name="T22" fmla="*/ 31 w 365"/>
                  <a:gd name="T23" fmla="*/ 465 h 482"/>
                  <a:gd name="T24" fmla="*/ 4 w 365"/>
                  <a:gd name="T25" fmla="*/ 439 h 482"/>
                  <a:gd name="T26" fmla="*/ 21 w 365"/>
                  <a:gd name="T27" fmla="*/ 405 h 482"/>
                  <a:gd name="T28" fmla="*/ 34 w 365"/>
                  <a:gd name="T29" fmla="*/ 405 h 482"/>
                  <a:gd name="T30" fmla="*/ 52 w 365"/>
                  <a:gd name="T31" fmla="*/ 412 h 482"/>
                  <a:gd name="T32" fmla="*/ 55 w 365"/>
                  <a:gd name="T33" fmla="*/ 439 h 482"/>
                  <a:gd name="T34" fmla="*/ 92 w 365"/>
                  <a:gd name="T35" fmla="*/ 449 h 482"/>
                  <a:gd name="T36" fmla="*/ 263 w 365"/>
                  <a:gd name="T37" fmla="*/ 425 h 482"/>
                  <a:gd name="T38" fmla="*/ 297 w 365"/>
                  <a:gd name="T39" fmla="*/ 412 h 482"/>
                  <a:gd name="T40" fmla="*/ 321 w 365"/>
                  <a:gd name="T41" fmla="*/ 398 h 482"/>
                  <a:gd name="T42" fmla="*/ 324 w 365"/>
                  <a:gd name="T43" fmla="*/ 382 h 482"/>
                  <a:gd name="T44" fmla="*/ 314 w 365"/>
                  <a:gd name="T45" fmla="*/ 355 h 482"/>
                  <a:gd name="T46" fmla="*/ 290 w 365"/>
                  <a:gd name="T47" fmla="*/ 341 h 482"/>
                  <a:gd name="T48" fmla="*/ 273 w 365"/>
                  <a:gd name="T49" fmla="*/ 335 h 482"/>
                  <a:gd name="T50" fmla="*/ 256 w 365"/>
                  <a:gd name="T51" fmla="*/ 328 h 482"/>
                  <a:gd name="T52" fmla="*/ 215 w 365"/>
                  <a:gd name="T53" fmla="*/ 315 h 482"/>
                  <a:gd name="T54" fmla="*/ 195 w 365"/>
                  <a:gd name="T55" fmla="*/ 308 h 482"/>
                  <a:gd name="T56" fmla="*/ 147 w 365"/>
                  <a:gd name="T57" fmla="*/ 284 h 482"/>
                  <a:gd name="T58" fmla="*/ 103 w 365"/>
                  <a:gd name="T59" fmla="*/ 261 h 482"/>
                  <a:gd name="T60" fmla="*/ 52 w 365"/>
                  <a:gd name="T61" fmla="*/ 191 h 482"/>
                  <a:gd name="T62" fmla="*/ 55 w 365"/>
                  <a:gd name="T63" fmla="*/ 117 h 482"/>
                  <a:gd name="T64" fmla="*/ 82 w 365"/>
                  <a:gd name="T65" fmla="*/ 80 h 482"/>
                  <a:gd name="T66" fmla="*/ 106 w 365"/>
                  <a:gd name="T67" fmla="*/ 53 h 482"/>
                  <a:gd name="T68" fmla="*/ 205 w 365"/>
                  <a:gd name="T69" fmla="*/ 10 h 482"/>
                  <a:gd name="T70" fmla="*/ 276 w 365"/>
                  <a:gd name="T71" fmla="*/ 10 h 482"/>
                  <a:gd name="T72" fmla="*/ 293 w 365"/>
                  <a:gd name="T73" fmla="*/ 27 h 482"/>
                  <a:gd name="T74" fmla="*/ 300 w 365"/>
                  <a:gd name="T75" fmla="*/ 63 h 482"/>
                  <a:gd name="T76" fmla="*/ 286 w 365"/>
                  <a:gd name="T77" fmla="*/ 67 h 482"/>
                  <a:gd name="T78" fmla="*/ 246 w 365"/>
                  <a:gd name="T79" fmla="*/ 50 h 482"/>
                  <a:gd name="T80" fmla="*/ 225 w 365"/>
                  <a:gd name="T81" fmla="*/ 40 h 482"/>
                  <a:gd name="T82" fmla="*/ 188 w 365"/>
                  <a:gd name="T83" fmla="*/ 57 h 482"/>
                  <a:gd name="T84" fmla="*/ 154 w 365"/>
                  <a:gd name="T85" fmla="*/ 70 h 482"/>
                  <a:gd name="T86" fmla="*/ 126 w 365"/>
                  <a:gd name="T87" fmla="*/ 84 h 482"/>
                  <a:gd name="T88" fmla="*/ 103 w 365"/>
                  <a:gd name="T89" fmla="*/ 107 h 482"/>
                  <a:gd name="T90" fmla="*/ 79 w 365"/>
                  <a:gd name="T91" fmla="*/ 134 h 482"/>
                  <a:gd name="T92" fmla="*/ 75 w 365"/>
                  <a:gd name="T93" fmla="*/ 184 h 482"/>
                  <a:gd name="T94" fmla="*/ 89 w 365"/>
                  <a:gd name="T95" fmla="*/ 217 h 482"/>
                  <a:gd name="T96" fmla="*/ 137 w 365"/>
                  <a:gd name="T97" fmla="*/ 251 h 482"/>
                  <a:gd name="T98" fmla="*/ 191 w 365"/>
                  <a:gd name="T99" fmla="*/ 264 h 482"/>
                  <a:gd name="T100" fmla="*/ 242 w 365"/>
                  <a:gd name="T101" fmla="*/ 291 h 482"/>
                  <a:gd name="T102" fmla="*/ 286 w 365"/>
                  <a:gd name="T103" fmla="*/ 308 h 482"/>
                  <a:gd name="T104" fmla="*/ 317 w 365"/>
                  <a:gd name="T105" fmla="*/ 318 h 482"/>
                  <a:gd name="T106" fmla="*/ 344 w 365"/>
                  <a:gd name="T107" fmla="*/ 348 h 482"/>
                  <a:gd name="T108" fmla="*/ 358 w 365"/>
                  <a:gd name="T109" fmla="*/ 361 h 4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65"/>
                  <a:gd name="T166" fmla="*/ 0 h 482"/>
                  <a:gd name="T167" fmla="*/ 365 w 365"/>
                  <a:gd name="T168" fmla="*/ 482 h 4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65" h="482">
                    <a:moveTo>
                      <a:pt x="365" y="385"/>
                    </a:moveTo>
                    <a:lnTo>
                      <a:pt x="358" y="392"/>
                    </a:lnTo>
                    <a:lnTo>
                      <a:pt x="355" y="402"/>
                    </a:lnTo>
                    <a:lnTo>
                      <a:pt x="344" y="425"/>
                    </a:lnTo>
                    <a:lnTo>
                      <a:pt x="331" y="435"/>
                    </a:lnTo>
                    <a:lnTo>
                      <a:pt x="331" y="442"/>
                    </a:lnTo>
                    <a:lnTo>
                      <a:pt x="321" y="442"/>
                    </a:lnTo>
                    <a:lnTo>
                      <a:pt x="307" y="459"/>
                    </a:lnTo>
                    <a:lnTo>
                      <a:pt x="290" y="459"/>
                    </a:lnTo>
                    <a:lnTo>
                      <a:pt x="280" y="465"/>
                    </a:lnTo>
                    <a:lnTo>
                      <a:pt x="269" y="469"/>
                    </a:lnTo>
                    <a:lnTo>
                      <a:pt x="256" y="469"/>
                    </a:lnTo>
                    <a:lnTo>
                      <a:pt x="242" y="469"/>
                    </a:lnTo>
                    <a:lnTo>
                      <a:pt x="242" y="475"/>
                    </a:lnTo>
                    <a:lnTo>
                      <a:pt x="225" y="475"/>
                    </a:lnTo>
                    <a:lnTo>
                      <a:pt x="212" y="475"/>
                    </a:lnTo>
                    <a:lnTo>
                      <a:pt x="198" y="475"/>
                    </a:lnTo>
                    <a:lnTo>
                      <a:pt x="198" y="479"/>
                    </a:lnTo>
                    <a:lnTo>
                      <a:pt x="191" y="475"/>
                    </a:lnTo>
                    <a:lnTo>
                      <a:pt x="184" y="479"/>
                    </a:lnTo>
                    <a:lnTo>
                      <a:pt x="178" y="479"/>
                    </a:lnTo>
                    <a:lnTo>
                      <a:pt x="164" y="479"/>
                    </a:lnTo>
                    <a:lnTo>
                      <a:pt x="154" y="475"/>
                    </a:lnTo>
                    <a:lnTo>
                      <a:pt x="147" y="482"/>
                    </a:lnTo>
                    <a:lnTo>
                      <a:pt x="143" y="479"/>
                    </a:lnTo>
                    <a:lnTo>
                      <a:pt x="133" y="482"/>
                    </a:lnTo>
                    <a:lnTo>
                      <a:pt x="123" y="475"/>
                    </a:lnTo>
                    <a:lnTo>
                      <a:pt x="113" y="475"/>
                    </a:lnTo>
                    <a:lnTo>
                      <a:pt x="106" y="479"/>
                    </a:lnTo>
                    <a:lnTo>
                      <a:pt x="89" y="472"/>
                    </a:lnTo>
                    <a:lnTo>
                      <a:pt x="69" y="469"/>
                    </a:lnTo>
                    <a:lnTo>
                      <a:pt x="52" y="472"/>
                    </a:lnTo>
                    <a:lnTo>
                      <a:pt x="52" y="469"/>
                    </a:lnTo>
                    <a:lnTo>
                      <a:pt x="41" y="475"/>
                    </a:lnTo>
                    <a:lnTo>
                      <a:pt x="34" y="469"/>
                    </a:lnTo>
                    <a:lnTo>
                      <a:pt x="31" y="465"/>
                    </a:lnTo>
                    <a:lnTo>
                      <a:pt x="17" y="462"/>
                    </a:lnTo>
                    <a:lnTo>
                      <a:pt x="7" y="452"/>
                    </a:lnTo>
                    <a:lnTo>
                      <a:pt x="4" y="439"/>
                    </a:lnTo>
                    <a:lnTo>
                      <a:pt x="0" y="418"/>
                    </a:lnTo>
                    <a:lnTo>
                      <a:pt x="21" y="415"/>
                    </a:lnTo>
                    <a:lnTo>
                      <a:pt x="21" y="405"/>
                    </a:lnTo>
                    <a:lnTo>
                      <a:pt x="24" y="398"/>
                    </a:lnTo>
                    <a:lnTo>
                      <a:pt x="28" y="405"/>
                    </a:lnTo>
                    <a:lnTo>
                      <a:pt x="34" y="405"/>
                    </a:lnTo>
                    <a:lnTo>
                      <a:pt x="34" y="412"/>
                    </a:lnTo>
                    <a:lnTo>
                      <a:pt x="45" y="405"/>
                    </a:lnTo>
                    <a:lnTo>
                      <a:pt x="52" y="412"/>
                    </a:lnTo>
                    <a:lnTo>
                      <a:pt x="48" y="422"/>
                    </a:lnTo>
                    <a:lnTo>
                      <a:pt x="55" y="422"/>
                    </a:lnTo>
                    <a:lnTo>
                      <a:pt x="55" y="439"/>
                    </a:lnTo>
                    <a:lnTo>
                      <a:pt x="82" y="445"/>
                    </a:lnTo>
                    <a:lnTo>
                      <a:pt x="92" y="452"/>
                    </a:lnTo>
                    <a:lnTo>
                      <a:pt x="92" y="449"/>
                    </a:lnTo>
                    <a:lnTo>
                      <a:pt x="218" y="439"/>
                    </a:lnTo>
                    <a:lnTo>
                      <a:pt x="263" y="432"/>
                    </a:lnTo>
                    <a:lnTo>
                      <a:pt x="263" y="425"/>
                    </a:lnTo>
                    <a:lnTo>
                      <a:pt x="276" y="422"/>
                    </a:lnTo>
                    <a:lnTo>
                      <a:pt x="276" y="418"/>
                    </a:lnTo>
                    <a:lnTo>
                      <a:pt x="297" y="412"/>
                    </a:lnTo>
                    <a:lnTo>
                      <a:pt x="317" y="402"/>
                    </a:lnTo>
                    <a:lnTo>
                      <a:pt x="321" y="405"/>
                    </a:lnTo>
                    <a:lnTo>
                      <a:pt x="321" y="398"/>
                    </a:lnTo>
                    <a:lnTo>
                      <a:pt x="327" y="392"/>
                    </a:lnTo>
                    <a:lnTo>
                      <a:pt x="331" y="388"/>
                    </a:lnTo>
                    <a:lnTo>
                      <a:pt x="324" y="382"/>
                    </a:lnTo>
                    <a:lnTo>
                      <a:pt x="327" y="372"/>
                    </a:lnTo>
                    <a:lnTo>
                      <a:pt x="317" y="361"/>
                    </a:lnTo>
                    <a:lnTo>
                      <a:pt x="314" y="355"/>
                    </a:lnTo>
                    <a:lnTo>
                      <a:pt x="303" y="348"/>
                    </a:lnTo>
                    <a:lnTo>
                      <a:pt x="300" y="351"/>
                    </a:lnTo>
                    <a:lnTo>
                      <a:pt x="290" y="341"/>
                    </a:lnTo>
                    <a:lnTo>
                      <a:pt x="286" y="341"/>
                    </a:lnTo>
                    <a:lnTo>
                      <a:pt x="283" y="335"/>
                    </a:lnTo>
                    <a:lnTo>
                      <a:pt x="273" y="335"/>
                    </a:lnTo>
                    <a:lnTo>
                      <a:pt x="269" y="328"/>
                    </a:lnTo>
                    <a:lnTo>
                      <a:pt x="263" y="325"/>
                    </a:lnTo>
                    <a:lnTo>
                      <a:pt x="256" y="328"/>
                    </a:lnTo>
                    <a:lnTo>
                      <a:pt x="239" y="325"/>
                    </a:lnTo>
                    <a:lnTo>
                      <a:pt x="225" y="315"/>
                    </a:lnTo>
                    <a:lnTo>
                      <a:pt x="215" y="315"/>
                    </a:lnTo>
                    <a:lnTo>
                      <a:pt x="205" y="308"/>
                    </a:lnTo>
                    <a:lnTo>
                      <a:pt x="198" y="311"/>
                    </a:lnTo>
                    <a:lnTo>
                      <a:pt x="195" y="308"/>
                    </a:lnTo>
                    <a:lnTo>
                      <a:pt x="188" y="308"/>
                    </a:lnTo>
                    <a:lnTo>
                      <a:pt x="178" y="298"/>
                    </a:lnTo>
                    <a:lnTo>
                      <a:pt x="147" y="284"/>
                    </a:lnTo>
                    <a:lnTo>
                      <a:pt x="137" y="271"/>
                    </a:lnTo>
                    <a:lnTo>
                      <a:pt x="103" y="264"/>
                    </a:lnTo>
                    <a:lnTo>
                      <a:pt x="103" y="261"/>
                    </a:lnTo>
                    <a:lnTo>
                      <a:pt x="75" y="241"/>
                    </a:lnTo>
                    <a:lnTo>
                      <a:pt x="62" y="207"/>
                    </a:lnTo>
                    <a:lnTo>
                      <a:pt x="52" y="191"/>
                    </a:lnTo>
                    <a:lnTo>
                      <a:pt x="52" y="144"/>
                    </a:lnTo>
                    <a:lnTo>
                      <a:pt x="52" y="137"/>
                    </a:lnTo>
                    <a:lnTo>
                      <a:pt x="55" y="117"/>
                    </a:lnTo>
                    <a:lnTo>
                      <a:pt x="62" y="100"/>
                    </a:lnTo>
                    <a:lnTo>
                      <a:pt x="75" y="90"/>
                    </a:lnTo>
                    <a:lnTo>
                      <a:pt x="82" y="80"/>
                    </a:lnTo>
                    <a:lnTo>
                      <a:pt x="89" y="80"/>
                    </a:lnTo>
                    <a:lnTo>
                      <a:pt x="96" y="67"/>
                    </a:lnTo>
                    <a:lnTo>
                      <a:pt x="106" y="53"/>
                    </a:lnTo>
                    <a:lnTo>
                      <a:pt x="120" y="43"/>
                    </a:lnTo>
                    <a:lnTo>
                      <a:pt x="174" y="17"/>
                    </a:lnTo>
                    <a:lnTo>
                      <a:pt x="205" y="10"/>
                    </a:lnTo>
                    <a:lnTo>
                      <a:pt x="232" y="0"/>
                    </a:lnTo>
                    <a:lnTo>
                      <a:pt x="276" y="3"/>
                    </a:lnTo>
                    <a:lnTo>
                      <a:pt x="276" y="10"/>
                    </a:lnTo>
                    <a:lnTo>
                      <a:pt x="280" y="10"/>
                    </a:lnTo>
                    <a:lnTo>
                      <a:pt x="293" y="17"/>
                    </a:lnTo>
                    <a:lnTo>
                      <a:pt x="293" y="27"/>
                    </a:lnTo>
                    <a:lnTo>
                      <a:pt x="303" y="33"/>
                    </a:lnTo>
                    <a:lnTo>
                      <a:pt x="300" y="53"/>
                    </a:lnTo>
                    <a:lnTo>
                      <a:pt x="300" y="63"/>
                    </a:lnTo>
                    <a:lnTo>
                      <a:pt x="297" y="70"/>
                    </a:lnTo>
                    <a:lnTo>
                      <a:pt x="290" y="73"/>
                    </a:lnTo>
                    <a:lnTo>
                      <a:pt x="286" y="67"/>
                    </a:lnTo>
                    <a:lnTo>
                      <a:pt x="276" y="50"/>
                    </a:lnTo>
                    <a:lnTo>
                      <a:pt x="252" y="47"/>
                    </a:lnTo>
                    <a:lnTo>
                      <a:pt x="246" y="50"/>
                    </a:lnTo>
                    <a:lnTo>
                      <a:pt x="232" y="40"/>
                    </a:lnTo>
                    <a:lnTo>
                      <a:pt x="229" y="37"/>
                    </a:lnTo>
                    <a:lnTo>
                      <a:pt x="225" y="40"/>
                    </a:lnTo>
                    <a:lnTo>
                      <a:pt x="215" y="47"/>
                    </a:lnTo>
                    <a:lnTo>
                      <a:pt x="201" y="50"/>
                    </a:lnTo>
                    <a:lnTo>
                      <a:pt x="188" y="57"/>
                    </a:lnTo>
                    <a:lnTo>
                      <a:pt x="174" y="63"/>
                    </a:lnTo>
                    <a:lnTo>
                      <a:pt x="164" y="70"/>
                    </a:lnTo>
                    <a:lnTo>
                      <a:pt x="154" y="70"/>
                    </a:lnTo>
                    <a:lnTo>
                      <a:pt x="143" y="77"/>
                    </a:lnTo>
                    <a:lnTo>
                      <a:pt x="137" y="80"/>
                    </a:lnTo>
                    <a:lnTo>
                      <a:pt x="126" y="84"/>
                    </a:lnTo>
                    <a:lnTo>
                      <a:pt x="123" y="90"/>
                    </a:lnTo>
                    <a:lnTo>
                      <a:pt x="116" y="94"/>
                    </a:lnTo>
                    <a:lnTo>
                      <a:pt x="103" y="107"/>
                    </a:lnTo>
                    <a:lnTo>
                      <a:pt x="92" y="124"/>
                    </a:lnTo>
                    <a:lnTo>
                      <a:pt x="82" y="130"/>
                    </a:lnTo>
                    <a:lnTo>
                      <a:pt x="79" y="134"/>
                    </a:lnTo>
                    <a:lnTo>
                      <a:pt x="69" y="181"/>
                    </a:lnTo>
                    <a:lnTo>
                      <a:pt x="75" y="181"/>
                    </a:lnTo>
                    <a:lnTo>
                      <a:pt x="75" y="184"/>
                    </a:lnTo>
                    <a:lnTo>
                      <a:pt x="79" y="201"/>
                    </a:lnTo>
                    <a:lnTo>
                      <a:pt x="89" y="214"/>
                    </a:lnTo>
                    <a:lnTo>
                      <a:pt x="89" y="217"/>
                    </a:lnTo>
                    <a:lnTo>
                      <a:pt x="116" y="238"/>
                    </a:lnTo>
                    <a:lnTo>
                      <a:pt x="123" y="238"/>
                    </a:lnTo>
                    <a:lnTo>
                      <a:pt x="137" y="251"/>
                    </a:lnTo>
                    <a:lnTo>
                      <a:pt x="157" y="251"/>
                    </a:lnTo>
                    <a:lnTo>
                      <a:pt x="167" y="261"/>
                    </a:lnTo>
                    <a:lnTo>
                      <a:pt x="191" y="264"/>
                    </a:lnTo>
                    <a:lnTo>
                      <a:pt x="198" y="271"/>
                    </a:lnTo>
                    <a:lnTo>
                      <a:pt x="239" y="284"/>
                    </a:lnTo>
                    <a:lnTo>
                      <a:pt x="242" y="291"/>
                    </a:lnTo>
                    <a:lnTo>
                      <a:pt x="246" y="291"/>
                    </a:lnTo>
                    <a:lnTo>
                      <a:pt x="269" y="298"/>
                    </a:lnTo>
                    <a:lnTo>
                      <a:pt x="286" y="308"/>
                    </a:lnTo>
                    <a:lnTo>
                      <a:pt x="290" y="311"/>
                    </a:lnTo>
                    <a:lnTo>
                      <a:pt x="297" y="318"/>
                    </a:lnTo>
                    <a:lnTo>
                      <a:pt x="317" y="318"/>
                    </a:lnTo>
                    <a:lnTo>
                      <a:pt x="331" y="328"/>
                    </a:lnTo>
                    <a:lnTo>
                      <a:pt x="338" y="338"/>
                    </a:lnTo>
                    <a:lnTo>
                      <a:pt x="344" y="348"/>
                    </a:lnTo>
                    <a:lnTo>
                      <a:pt x="344" y="351"/>
                    </a:lnTo>
                    <a:lnTo>
                      <a:pt x="348" y="358"/>
                    </a:lnTo>
                    <a:lnTo>
                      <a:pt x="358" y="361"/>
                    </a:lnTo>
                    <a:lnTo>
                      <a:pt x="355" y="368"/>
                    </a:lnTo>
                    <a:lnTo>
                      <a:pt x="365" y="385"/>
                    </a:lnTo>
                    <a:close/>
                  </a:path>
                </a:pathLst>
              </a:custGeom>
              <a:solidFill>
                <a:srgbClr val="FF3300"/>
              </a:solidFill>
              <a:ln w="38100">
                <a:solidFill>
                  <a:srgbClr val="FF3300"/>
                </a:solidFill>
                <a:round/>
                <a:headEnd/>
                <a:tailEnd/>
              </a:ln>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6410" name="Freeform 8">
                <a:extLst>
                  <a:ext uri="{FF2B5EF4-FFF2-40B4-BE49-F238E27FC236}">
                    <a16:creationId xmlns:a16="http://schemas.microsoft.com/office/drawing/2014/main" xmlns="" id="{B5DF36F8-7199-446B-BCCA-26D864A343D5}"/>
                  </a:ext>
                </a:extLst>
              </p:cNvPr>
              <p:cNvSpPr>
                <a:spLocks/>
              </p:cNvSpPr>
              <p:nvPr/>
            </p:nvSpPr>
            <p:spPr bwMode="auto">
              <a:xfrm>
                <a:off x="3880" y="674"/>
                <a:ext cx="364" cy="482"/>
              </a:xfrm>
              <a:custGeom>
                <a:avLst/>
                <a:gdLst>
                  <a:gd name="T0" fmla="*/ 354 w 364"/>
                  <a:gd name="T1" fmla="*/ 402 h 482"/>
                  <a:gd name="T2" fmla="*/ 330 w 364"/>
                  <a:gd name="T3" fmla="*/ 442 h 482"/>
                  <a:gd name="T4" fmla="*/ 290 w 364"/>
                  <a:gd name="T5" fmla="*/ 459 h 482"/>
                  <a:gd name="T6" fmla="*/ 255 w 364"/>
                  <a:gd name="T7" fmla="*/ 469 h 482"/>
                  <a:gd name="T8" fmla="*/ 225 w 364"/>
                  <a:gd name="T9" fmla="*/ 475 h 482"/>
                  <a:gd name="T10" fmla="*/ 198 w 364"/>
                  <a:gd name="T11" fmla="*/ 479 h 482"/>
                  <a:gd name="T12" fmla="*/ 177 w 364"/>
                  <a:gd name="T13" fmla="*/ 479 h 482"/>
                  <a:gd name="T14" fmla="*/ 146 w 364"/>
                  <a:gd name="T15" fmla="*/ 482 h 482"/>
                  <a:gd name="T16" fmla="*/ 123 w 364"/>
                  <a:gd name="T17" fmla="*/ 475 h 482"/>
                  <a:gd name="T18" fmla="*/ 89 w 364"/>
                  <a:gd name="T19" fmla="*/ 472 h 482"/>
                  <a:gd name="T20" fmla="*/ 51 w 364"/>
                  <a:gd name="T21" fmla="*/ 469 h 482"/>
                  <a:gd name="T22" fmla="*/ 31 w 364"/>
                  <a:gd name="T23" fmla="*/ 465 h 482"/>
                  <a:gd name="T24" fmla="*/ 3 w 364"/>
                  <a:gd name="T25" fmla="*/ 439 h 482"/>
                  <a:gd name="T26" fmla="*/ 21 w 364"/>
                  <a:gd name="T27" fmla="*/ 405 h 482"/>
                  <a:gd name="T28" fmla="*/ 34 w 364"/>
                  <a:gd name="T29" fmla="*/ 405 h 482"/>
                  <a:gd name="T30" fmla="*/ 51 w 364"/>
                  <a:gd name="T31" fmla="*/ 412 h 482"/>
                  <a:gd name="T32" fmla="*/ 55 w 364"/>
                  <a:gd name="T33" fmla="*/ 439 h 482"/>
                  <a:gd name="T34" fmla="*/ 92 w 364"/>
                  <a:gd name="T35" fmla="*/ 449 h 482"/>
                  <a:gd name="T36" fmla="*/ 262 w 364"/>
                  <a:gd name="T37" fmla="*/ 425 h 482"/>
                  <a:gd name="T38" fmla="*/ 296 w 364"/>
                  <a:gd name="T39" fmla="*/ 412 h 482"/>
                  <a:gd name="T40" fmla="*/ 320 w 364"/>
                  <a:gd name="T41" fmla="*/ 398 h 482"/>
                  <a:gd name="T42" fmla="*/ 324 w 364"/>
                  <a:gd name="T43" fmla="*/ 382 h 482"/>
                  <a:gd name="T44" fmla="*/ 313 w 364"/>
                  <a:gd name="T45" fmla="*/ 355 h 482"/>
                  <a:gd name="T46" fmla="*/ 290 w 364"/>
                  <a:gd name="T47" fmla="*/ 341 h 482"/>
                  <a:gd name="T48" fmla="*/ 272 w 364"/>
                  <a:gd name="T49" fmla="*/ 335 h 482"/>
                  <a:gd name="T50" fmla="*/ 255 w 364"/>
                  <a:gd name="T51" fmla="*/ 328 h 482"/>
                  <a:gd name="T52" fmla="*/ 215 w 364"/>
                  <a:gd name="T53" fmla="*/ 315 h 482"/>
                  <a:gd name="T54" fmla="*/ 194 w 364"/>
                  <a:gd name="T55" fmla="*/ 308 h 482"/>
                  <a:gd name="T56" fmla="*/ 146 w 364"/>
                  <a:gd name="T57" fmla="*/ 284 h 482"/>
                  <a:gd name="T58" fmla="*/ 102 w 364"/>
                  <a:gd name="T59" fmla="*/ 261 h 482"/>
                  <a:gd name="T60" fmla="*/ 51 w 364"/>
                  <a:gd name="T61" fmla="*/ 191 h 482"/>
                  <a:gd name="T62" fmla="*/ 55 w 364"/>
                  <a:gd name="T63" fmla="*/ 117 h 482"/>
                  <a:gd name="T64" fmla="*/ 82 w 364"/>
                  <a:gd name="T65" fmla="*/ 80 h 482"/>
                  <a:gd name="T66" fmla="*/ 106 w 364"/>
                  <a:gd name="T67" fmla="*/ 53 h 482"/>
                  <a:gd name="T68" fmla="*/ 204 w 364"/>
                  <a:gd name="T69" fmla="*/ 10 h 482"/>
                  <a:gd name="T70" fmla="*/ 276 w 364"/>
                  <a:gd name="T71" fmla="*/ 10 h 482"/>
                  <a:gd name="T72" fmla="*/ 293 w 364"/>
                  <a:gd name="T73" fmla="*/ 27 h 482"/>
                  <a:gd name="T74" fmla="*/ 300 w 364"/>
                  <a:gd name="T75" fmla="*/ 63 h 482"/>
                  <a:gd name="T76" fmla="*/ 286 w 364"/>
                  <a:gd name="T77" fmla="*/ 67 h 482"/>
                  <a:gd name="T78" fmla="*/ 245 w 364"/>
                  <a:gd name="T79" fmla="*/ 50 h 482"/>
                  <a:gd name="T80" fmla="*/ 225 w 364"/>
                  <a:gd name="T81" fmla="*/ 40 h 482"/>
                  <a:gd name="T82" fmla="*/ 187 w 364"/>
                  <a:gd name="T83" fmla="*/ 57 h 482"/>
                  <a:gd name="T84" fmla="*/ 153 w 364"/>
                  <a:gd name="T85" fmla="*/ 70 h 482"/>
                  <a:gd name="T86" fmla="*/ 126 w 364"/>
                  <a:gd name="T87" fmla="*/ 84 h 482"/>
                  <a:gd name="T88" fmla="*/ 102 w 364"/>
                  <a:gd name="T89" fmla="*/ 107 h 482"/>
                  <a:gd name="T90" fmla="*/ 78 w 364"/>
                  <a:gd name="T91" fmla="*/ 134 h 482"/>
                  <a:gd name="T92" fmla="*/ 75 w 364"/>
                  <a:gd name="T93" fmla="*/ 184 h 482"/>
                  <a:gd name="T94" fmla="*/ 89 w 364"/>
                  <a:gd name="T95" fmla="*/ 217 h 482"/>
                  <a:gd name="T96" fmla="*/ 136 w 364"/>
                  <a:gd name="T97" fmla="*/ 251 h 482"/>
                  <a:gd name="T98" fmla="*/ 191 w 364"/>
                  <a:gd name="T99" fmla="*/ 264 h 482"/>
                  <a:gd name="T100" fmla="*/ 242 w 364"/>
                  <a:gd name="T101" fmla="*/ 291 h 482"/>
                  <a:gd name="T102" fmla="*/ 286 w 364"/>
                  <a:gd name="T103" fmla="*/ 308 h 482"/>
                  <a:gd name="T104" fmla="*/ 317 w 364"/>
                  <a:gd name="T105" fmla="*/ 318 h 482"/>
                  <a:gd name="T106" fmla="*/ 344 w 364"/>
                  <a:gd name="T107" fmla="*/ 348 h 482"/>
                  <a:gd name="T108" fmla="*/ 358 w 364"/>
                  <a:gd name="T109" fmla="*/ 361 h 4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64"/>
                  <a:gd name="T166" fmla="*/ 0 h 482"/>
                  <a:gd name="T167" fmla="*/ 364 w 364"/>
                  <a:gd name="T168" fmla="*/ 482 h 4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64" h="482">
                    <a:moveTo>
                      <a:pt x="364" y="385"/>
                    </a:moveTo>
                    <a:lnTo>
                      <a:pt x="358" y="392"/>
                    </a:lnTo>
                    <a:lnTo>
                      <a:pt x="354" y="402"/>
                    </a:lnTo>
                    <a:lnTo>
                      <a:pt x="344" y="425"/>
                    </a:lnTo>
                    <a:lnTo>
                      <a:pt x="330" y="435"/>
                    </a:lnTo>
                    <a:lnTo>
                      <a:pt x="330" y="442"/>
                    </a:lnTo>
                    <a:lnTo>
                      <a:pt x="320" y="442"/>
                    </a:lnTo>
                    <a:lnTo>
                      <a:pt x="307" y="459"/>
                    </a:lnTo>
                    <a:lnTo>
                      <a:pt x="290" y="459"/>
                    </a:lnTo>
                    <a:lnTo>
                      <a:pt x="279" y="465"/>
                    </a:lnTo>
                    <a:lnTo>
                      <a:pt x="269" y="469"/>
                    </a:lnTo>
                    <a:lnTo>
                      <a:pt x="255" y="469"/>
                    </a:lnTo>
                    <a:lnTo>
                      <a:pt x="242" y="469"/>
                    </a:lnTo>
                    <a:lnTo>
                      <a:pt x="242" y="475"/>
                    </a:lnTo>
                    <a:lnTo>
                      <a:pt x="225" y="475"/>
                    </a:lnTo>
                    <a:lnTo>
                      <a:pt x="211" y="475"/>
                    </a:lnTo>
                    <a:lnTo>
                      <a:pt x="198" y="475"/>
                    </a:lnTo>
                    <a:lnTo>
                      <a:pt x="198" y="479"/>
                    </a:lnTo>
                    <a:lnTo>
                      <a:pt x="191" y="475"/>
                    </a:lnTo>
                    <a:lnTo>
                      <a:pt x="184" y="479"/>
                    </a:lnTo>
                    <a:lnTo>
                      <a:pt x="177" y="479"/>
                    </a:lnTo>
                    <a:lnTo>
                      <a:pt x="164" y="479"/>
                    </a:lnTo>
                    <a:lnTo>
                      <a:pt x="153" y="475"/>
                    </a:lnTo>
                    <a:lnTo>
                      <a:pt x="146" y="482"/>
                    </a:lnTo>
                    <a:lnTo>
                      <a:pt x="143" y="479"/>
                    </a:lnTo>
                    <a:lnTo>
                      <a:pt x="133" y="482"/>
                    </a:lnTo>
                    <a:lnTo>
                      <a:pt x="123" y="475"/>
                    </a:lnTo>
                    <a:lnTo>
                      <a:pt x="112" y="475"/>
                    </a:lnTo>
                    <a:lnTo>
                      <a:pt x="106" y="479"/>
                    </a:lnTo>
                    <a:lnTo>
                      <a:pt x="89" y="472"/>
                    </a:lnTo>
                    <a:lnTo>
                      <a:pt x="68" y="469"/>
                    </a:lnTo>
                    <a:lnTo>
                      <a:pt x="51" y="472"/>
                    </a:lnTo>
                    <a:lnTo>
                      <a:pt x="51" y="469"/>
                    </a:lnTo>
                    <a:lnTo>
                      <a:pt x="41" y="475"/>
                    </a:lnTo>
                    <a:lnTo>
                      <a:pt x="34" y="469"/>
                    </a:lnTo>
                    <a:lnTo>
                      <a:pt x="31" y="465"/>
                    </a:lnTo>
                    <a:lnTo>
                      <a:pt x="17" y="462"/>
                    </a:lnTo>
                    <a:lnTo>
                      <a:pt x="7" y="452"/>
                    </a:lnTo>
                    <a:lnTo>
                      <a:pt x="3" y="439"/>
                    </a:lnTo>
                    <a:lnTo>
                      <a:pt x="0" y="418"/>
                    </a:lnTo>
                    <a:lnTo>
                      <a:pt x="21" y="415"/>
                    </a:lnTo>
                    <a:lnTo>
                      <a:pt x="21" y="405"/>
                    </a:lnTo>
                    <a:lnTo>
                      <a:pt x="24" y="398"/>
                    </a:lnTo>
                    <a:lnTo>
                      <a:pt x="27" y="405"/>
                    </a:lnTo>
                    <a:lnTo>
                      <a:pt x="34" y="405"/>
                    </a:lnTo>
                    <a:lnTo>
                      <a:pt x="34" y="412"/>
                    </a:lnTo>
                    <a:lnTo>
                      <a:pt x="44" y="405"/>
                    </a:lnTo>
                    <a:lnTo>
                      <a:pt x="51" y="412"/>
                    </a:lnTo>
                    <a:lnTo>
                      <a:pt x="48" y="422"/>
                    </a:lnTo>
                    <a:lnTo>
                      <a:pt x="55" y="422"/>
                    </a:lnTo>
                    <a:lnTo>
                      <a:pt x="55" y="439"/>
                    </a:lnTo>
                    <a:lnTo>
                      <a:pt x="82" y="445"/>
                    </a:lnTo>
                    <a:lnTo>
                      <a:pt x="92" y="452"/>
                    </a:lnTo>
                    <a:lnTo>
                      <a:pt x="92" y="449"/>
                    </a:lnTo>
                    <a:lnTo>
                      <a:pt x="218" y="439"/>
                    </a:lnTo>
                    <a:lnTo>
                      <a:pt x="262" y="432"/>
                    </a:lnTo>
                    <a:lnTo>
                      <a:pt x="262" y="425"/>
                    </a:lnTo>
                    <a:lnTo>
                      <a:pt x="276" y="422"/>
                    </a:lnTo>
                    <a:lnTo>
                      <a:pt x="276" y="418"/>
                    </a:lnTo>
                    <a:lnTo>
                      <a:pt x="296" y="412"/>
                    </a:lnTo>
                    <a:lnTo>
                      <a:pt x="317" y="402"/>
                    </a:lnTo>
                    <a:lnTo>
                      <a:pt x="320" y="405"/>
                    </a:lnTo>
                    <a:lnTo>
                      <a:pt x="320" y="398"/>
                    </a:lnTo>
                    <a:lnTo>
                      <a:pt x="327" y="392"/>
                    </a:lnTo>
                    <a:lnTo>
                      <a:pt x="330" y="388"/>
                    </a:lnTo>
                    <a:lnTo>
                      <a:pt x="324" y="382"/>
                    </a:lnTo>
                    <a:lnTo>
                      <a:pt x="327" y="372"/>
                    </a:lnTo>
                    <a:lnTo>
                      <a:pt x="317" y="361"/>
                    </a:lnTo>
                    <a:lnTo>
                      <a:pt x="313" y="355"/>
                    </a:lnTo>
                    <a:lnTo>
                      <a:pt x="303" y="348"/>
                    </a:lnTo>
                    <a:lnTo>
                      <a:pt x="300" y="351"/>
                    </a:lnTo>
                    <a:lnTo>
                      <a:pt x="290" y="341"/>
                    </a:lnTo>
                    <a:lnTo>
                      <a:pt x="286" y="341"/>
                    </a:lnTo>
                    <a:lnTo>
                      <a:pt x="283" y="335"/>
                    </a:lnTo>
                    <a:lnTo>
                      <a:pt x="272" y="335"/>
                    </a:lnTo>
                    <a:lnTo>
                      <a:pt x="269" y="328"/>
                    </a:lnTo>
                    <a:lnTo>
                      <a:pt x="262" y="325"/>
                    </a:lnTo>
                    <a:lnTo>
                      <a:pt x="255" y="328"/>
                    </a:lnTo>
                    <a:lnTo>
                      <a:pt x="238" y="325"/>
                    </a:lnTo>
                    <a:lnTo>
                      <a:pt x="225" y="315"/>
                    </a:lnTo>
                    <a:lnTo>
                      <a:pt x="215" y="315"/>
                    </a:lnTo>
                    <a:lnTo>
                      <a:pt x="204" y="308"/>
                    </a:lnTo>
                    <a:lnTo>
                      <a:pt x="198" y="311"/>
                    </a:lnTo>
                    <a:lnTo>
                      <a:pt x="194" y="308"/>
                    </a:lnTo>
                    <a:lnTo>
                      <a:pt x="187" y="308"/>
                    </a:lnTo>
                    <a:lnTo>
                      <a:pt x="177" y="298"/>
                    </a:lnTo>
                    <a:lnTo>
                      <a:pt x="146" y="284"/>
                    </a:lnTo>
                    <a:lnTo>
                      <a:pt x="136" y="271"/>
                    </a:lnTo>
                    <a:lnTo>
                      <a:pt x="102" y="264"/>
                    </a:lnTo>
                    <a:lnTo>
                      <a:pt x="102" y="261"/>
                    </a:lnTo>
                    <a:lnTo>
                      <a:pt x="75" y="241"/>
                    </a:lnTo>
                    <a:lnTo>
                      <a:pt x="61" y="207"/>
                    </a:lnTo>
                    <a:lnTo>
                      <a:pt x="51" y="191"/>
                    </a:lnTo>
                    <a:lnTo>
                      <a:pt x="51" y="144"/>
                    </a:lnTo>
                    <a:lnTo>
                      <a:pt x="51" y="137"/>
                    </a:lnTo>
                    <a:lnTo>
                      <a:pt x="55" y="117"/>
                    </a:lnTo>
                    <a:lnTo>
                      <a:pt x="61" y="100"/>
                    </a:lnTo>
                    <a:lnTo>
                      <a:pt x="75" y="90"/>
                    </a:lnTo>
                    <a:lnTo>
                      <a:pt x="82" y="80"/>
                    </a:lnTo>
                    <a:lnTo>
                      <a:pt x="89" y="80"/>
                    </a:lnTo>
                    <a:lnTo>
                      <a:pt x="95" y="67"/>
                    </a:lnTo>
                    <a:lnTo>
                      <a:pt x="106" y="53"/>
                    </a:lnTo>
                    <a:lnTo>
                      <a:pt x="119" y="43"/>
                    </a:lnTo>
                    <a:lnTo>
                      <a:pt x="174" y="17"/>
                    </a:lnTo>
                    <a:lnTo>
                      <a:pt x="204" y="10"/>
                    </a:lnTo>
                    <a:lnTo>
                      <a:pt x="232" y="0"/>
                    </a:lnTo>
                    <a:lnTo>
                      <a:pt x="276" y="3"/>
                    </a:lnTo>
                    <a:lnTo>
                      <a:pt x="276" y="10"/>
                    </a:lnTo>
                    <a:lnTo>
                      <a:pt x="279" y="10"/>
                    </a:lnTo>
                    <a:lnTo>
                      <a:pt x="293" y="17"/>
                    </a:lnTo>
                    <a:lnTo>
                      <a:pt x="293" y="27"/>
                    </a:lnTo>
                    <a:lnTo>
                      <a:pt x="303" y="33"/>
                    </a:lnTo>
                    <a:lnTo>
                      <a:pt x="300" y="53"/>
                    </a:lnTo>
                    <a:lnTo>
                      <a:pt x="300" y="63"/>
                    </a:lnTo>
                    <a:lnTo>
                      <a:pt x="296" y="70"/>
                    </a:lnTo>
                    <a:lnTo>
                      <a:pt x="290" y="73"/>
                    </a:lnTo>
                    <a:lnTo>
                      <a:pt x="286" y="67"/>
                    </a:lnTo>
                    <a:lnTo>
                      <a:pt x="276" y="50"/>
                    </a:lnTo>
                    <a:lnTo>
                      <a:pt x="252" y="47"/>
                    </a:lnTo>
                    <a:lnTo>
                      <a:pt x="245" y="50"/>
                    </a:lnTo>
                    <a:lnTo>
                      <a:pt x="232" y="40"/>
                    </a:lnTo>
                    <a:lnTo>
                      <a:pt x="228" y="37"/>
                    </a:lnTo>
                    <a:lnTo>
                      <a:pt x="225" y="40"/>
                    </a:lnTo>
                    <a:lnTo>
                      <a:pt x="215" y="47"/>
                    </a:lnTo>
                    <a:lnTo>
                      <a:pt x="201" y="50"/>
                    </a:lnTo>
                    <a:lnTo>
                      <a:pt x="187" y="57"/>
                    </a:lnTo>
                    <a:lnTo>
                      <a:pt x="174" y="63"/>
                    </a:lnTo>
                    <a:lnTo>
                      <a:pt x="164" y="70"/>
                    </a:lnTo>
                    <a:lnTo>
                      <a:pt x="153" y="70"/>
                    </a:lnTo>
                    <a:lnTo>
                      <a:pt x="143" y="77"/>
                    </a:lnTo>
                    <a:lnTo>
                      <a:pt x="136" y="80"/>
                    </a:lnTo>
                    <a:lnTo>
                      <a:pt x="126" y="84"/>
                    </a:lnTo>
                    <a:lnTo>
                      <a:pt x="123" y="90"/>
                    </a:lnTo>
                    <a:lnTo>
                      <a:pt x="116" y="94"/>
                    </a:lnTo>
                    <a:lnTo>
                      <a:pt x="102" y="107"/>
                    </a:lnTo>
                    <a:lnTo>
                      <a:pt x="92" y="124"/>
                    </a:lnTo>
                    <a:lnTo>
                      <a:pt x="82" y="130"/>
                    </a:lnTo>
                    <a:lnTo>
                      <a:pt x="78" y="134"/>
                    </a:lnTo>
                    <a:lnTo>
                      <a:pt x="68" y="181"/>
                    </a:lnTo>
                    <a:lnTo>
                      <a:pt x="75" y="181"/>
                    </a:lnTo>
                    <a:lnTo>
                      <a:pt x="75" y="184"/>
                    </a:lnTo>
                    <a:lnTo>
                      <a:pt x="78" y="201"/>
                    </a:lnTo>
                    <a:lnTo>
                      <a:pt x="89" y="214"/>
                    </a:lnTo>
                    <a:lnTo>
                      <a:pt x="89" y="217"/>
                    </a:lnTo>
                    <a:lnTo>
                      <a:pt x="116" y="238"/>
                    </a:lnTo>
                    <a:lnTo>
                      <a:pt x="123" y="238"/>
                    </a:lnTo>
                    <a:lnTo>
                      <a:pt x="136" y="251"/>
                    </a:lnTo>
                    <a:lnTo>
                      <a:pt x="157" y="251"/>
                    </a:lnTo>
                    <a:lnTo>
                      <a:pt x="167" y="261"/>
                    </a:lnTo>
                    <a:lnTo>
                      <a:pt x="191" y="264"/>
                    </a:lnTo>
                    <a:lnTo>
                      <a:pt x="198" y="271"/>
                    </a:lnTo>
                    <a:lnTo>
                      <a:pt x="238" y="284"/>
                    </a:lnTo>
                    <a:lnTo>
                      <a:pt x="242" y="291"/>
                    </a:lnTo>
                    <a:lnTo>
                      <a:pt x="245" y="291"/>
                    </a:lnTo>
                    <a:lnTo>
                      <a:pt x="269" y="298"/>
                    </a:lnTo>
                    <a:lnTo>
                      <a:pt x="286" y="308"/>
                    </a:lnTo>
                    <a:lnTo>
                      <a:pt x="290" y="311"/>
                    </a:lnTo>
                    <a:lnTo>
                      <a:pt x="296" y="318"/>
                    </a:lnTo>
                    <a:lnTo>
                      <a:pt x="317" y="318"/>
                    </a:lnTo>
                    <a:lnTo>
                      <a:pt x="330" y="328"/>
                    </a:lnTo>
                    <a:lnTo>
                      <a:pt x="337" y="338"/>
                    </a:lnTo>
                    <a:lnTo>
                      <a:pt x="344" y="348"/>
                    </a:lnTo>
                    <a:lnTo>
                      <a:pt x="344" y="351"/>
                    </a:lnTo>
                    <a:lnTo>
                      <a:pt x="347" y="358"/>
                    </a:lnTo>
                    <a:lnTo>
                      <a:pt x="358" y="361"/>
                    </a:lnTo>
                    <a:lnTo>
                      <a:pt x="354" y="368"/>
                    </a:lnTo>
                    <a:lnTo>
                      <a:pt x="364" y="385"/>
                    </a:lnTo>
                    <a:close/>
                  </a:path>
                </a:pathLst>
              </a:custGeom>
              <a:solidFill>
                <a:srgbClr val="FF3300"/>
              </a:solidFill>
              <a:ln w="38100">
                <a:solidFill>
                  <a:srgbClr val="FF3300"/>
                </a:solidFill>
                <a:round/>
                <a:headEnd/>
                <a:tailEnd/>
              </a:ln>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6411" name="Freeform 9">
                <a:extLst>
                  <a:ext uri="{FF2B5EF4-FFF2-40B4-BE49-F238E27FC236}">
                    <a16:creationId xmlns:a16="http://schemas.microsoft.com/office/drawing/2014/main" xmlns="" id="{BB7984B4-9AB8-4EF8-A707-0B9980E83D23}"/>
                  </a:ext>
                </a:extLst>
              </p:cNvPr>
              <p:cNvSpPr>
                <a:spLocks/>
              </p:cNvSpPr>
              <p:nvPr/>
            </p:nvSpPr>
            <p:spPr bwMode="auto">
              <a:xfrm>
                <a:off x="4490" y="536"/>
                <a:ext cx="344" cy="610"/>
              </a:xfrm>
              <a:custGeom>
                <a:avLst/>
                <a:gdLst>
                  <a:gd name="T0" fmla="*/ 275 w 344"/>
                  <a:gd name="T1" fmla="*/ 205 h 610"/>
                  <a:gd name="T2" fmla="*/ 333 w 344"/>
                  <a:gd name="T3" fmla="*/ 205 h 610"/>
                  <a:gd name="T4" fmla="*/ 340 w 344"/>
                  <a:gd name="T5" fmla="*/ 225 h 610"/>
                  <a:gd name="T6" fmla="*/ 306 w 344"/>
                  <a:gd name="T7" fmla="*/ 232 h 610"/>
                  <a:gd name="T8" fmla="*/ 248 w 344"/>
                  <a:gd name="T9" fmla="*/ 238 h 610"/>
                  <a:gd name="T10" fmla="*/ 204 w 344"/>
                  <a:gd name="T11" fmla="*/ 248 h 610"/>
                  <a:gd name="T12" fmla="*/ 177 w 344"/>
                  <a:gd name="T13" fmla="*/ 248 h 610"/>
                  <a:gd name="T14" fmla="*/ 156 w 344"/>
                  <a:gd name="T15" fmla="*/ 258 h 610"/>
                  <a:gd name="T16" fmla="*/ 132 w 344"/>
                  <a:gd name="T17" fmla="*/ 262 h 610"/>
                  <a:gd name="T18" fmla="*/ 105 w 344"/>
                  <a:gd name="T19" fmla="*/ 268 h 610"/>
                  <a:gd name="T20" fmla="*/ 98 w 344"/>
                  <a:gd name="T21" fmla="*/ 392 h 610"/>
                  <a:gd name="T22" fmla="*/ 105 w 344"/>
                  <a:gd name="T23" fmla="*/ 476 h 610"/>
                  <a:gd name="T24" fmla="*/ 119 w 344"/>
                  <a:gd name="T25" fmla="*/ 526 h 610"/>
                  <a:gd name="T26" fmla="*/ 156 w 344"/>
                  <a:gd name="T27" fmla="*/ 556 h 610"/>
                  <a:gd name="T28" fmla="*/ 252 w 344"/>
                  <a:gd name="T29" fmla="*/ 566 h 610"/>
                  <a:gd name="T30" fmla="*/ 309 w 344"/>
                  <a:gd name="T31" fmla="*/ 556 h 610"/>
                  <a:gd name="T32" fmla="*/ 306 w 344"/>
                  <a:gd name="T33" fmla="*/ 587 h 610"/>
                  <a:gd name="T34" fmla="*/ 252 w 344"/>
                  <a:gd name="T35" fmla="*/ 603 h 610"/>
                  <a:gd name="T36" fmla="*/ 214 w 344"/>
                  <a:gd name="T37" fmla="*/ 610 h 610"/>
                  <a:gd name="T38" fmla="*/ 166 w 344"/>
                  <a:gd name="T39" fmla="*/ 607 h 610"/>
                  <a:gd name="T40" fmla="*/ 102 w 344"/>
                  <a:gd name="T41" fmla="*/ 546 h 610"/>
                  <a:gd name="T42" fmla="*/ 81 w 344"/>
                  <a:gd name="T43" fmla="*/ 426 h 610"/>
                  <a:gd name="T44" fmla="*/ 71 w 344"/>
                  <a:gd name="T45" fmla="*/ 386 h 610"/>
                  <a:gd name="T46" fmla="*/ 81 w 344"/>
                  <a:gd name="T47" fmla="*/ 355 h 610"/>
                  <a:gd name="T48" fmla="*/ 75 w 344"/>
                  <a:gd name="T49" fmla="*/ 312 h 610"/>
                  <a:gd name="T50" fmla="*/ 78 w 344"/>
                  <a:gd name="T51" fmla="*/ 258 h 610"/>
                  <a:gd name="T52" fmla="*/ 54 w 344"/>
                  <a:gd name="T53" fmla="*/ 255 h 610"/>
                  <a:gd name="T54" fmla="*/ 17 w 344"/>
                  <a:gd name="T55" fmla="*/ 245 h 610"/>
                  <a:gd name="T56" fmla="*/ 6 w 344"/>
                  <a:gd name="T57" fmla="*/ 215 h 610"/>
                  <a:gd name="T58" fmla="*/ 17 w 344"/>
                  <a:gd name="T59" fmla="*/ 205 h 610"/>
                  <a:gd name="T60" fmla="*/ 85 w 344"/>
                  <a:gd name="T61" fmla="*/ 208 h 610"/>
                  <a:gd name="T62" fmla="*/ 81 w 344"/>
                  <a:gd name="T63" fmla="*/ 141 h 610"/>
                  <a:gd name="T64" fmla="*/ 81 w 344"/>
                  <a:gd name="T65" fmla="*/ 114 h 610"/>
                  <a:gd name="T66" fmla="*/ 78 w 344"/>
                  <a:gd name="T67" fmla="*/ 51 h 610"/>
                  <a:gd name="T68" fmla="*/ 75 w 344"/>
                  <a:gd name="T69" fmla="*/ 14 h 610"/>
                  <a:gd name="T70" fmla="*/ 95 w 344"/>
                  <a:gd name="T71" fmla="*/ 7 h 610"/>
                  <a:gd name="T72" fmla="*/ 112 w 344"/>
                  <a:gd name="T73" fmla="*/ 17 h 610"/>
                  <a:gd name="T74" fmla="*/ 115 w 344"/>
                  <a:gd name="T75" fmla="*/ 44 h 610"/>
                  <a:gd name="T76" fmla="*/ 112 w 344"/>
                  <a:gd name="T77" fmla="*/ 71 h 610"/>
                  <a:gd name="T78" fmla="*/ 115 w 344"/>
                  <a:gd name="T79" fmla="*/ 98 h 610"/>
                  <a:gd name="T80" fmla="*/ 109 w 344"/>
                  <a:gd name="T81" fmla="*/ 175 h 610"/>
                  <a:gd name="T82" fmla="*/ 115 w 344"/>
                  <a:gd name="T83" fmla="*/ 215 h 6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4"/>
                  <a:gd name="T127" fmla="*/ 0 h 610"/>
                  <a:gd name="T128" fmla="*/ 344 w 344"/>
                  <a:gd name="T129" fmla="*/ 610 h 6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4" h="610">
                    <a:moveTo>
                      <a:pt x="146" y="205"/>
                    </a:moveTo>
                    <a:lnTo>
                      <a:pt x="211" y="208"/>
                    </a:lnTo>
                    <a:lnTo>
                      <a:pt x="275" y="205"/>
                    </a:lnTo>
                    <a:lnTo>
                      <a:pt x="289" y="208"/>
                    </a:lnTo>
                    <a:lnTo>
                      <a:pt x="296" y="205"/>
                    </a:lnTo>
                    <a:lnTo>
                      <a:pt x="333" y="205"/>
                    </a:lnTo>
                    <a:lnTo>
                      <a:pt x="340" y="208"/>
                    </a:lnTo>
                    <a:lnTo>
                      <a:pt x="344" y="215"/>
                    </a:lnTo>
                    <a:lnTo>
                      <a:pt x="340" y="225"/>
                    </a:lnTo>
                    <a:lnTo>
                      <a:pt x="326" y="228"/>
                    </a:lnTo>
                    <a:lnTo>
                      <a:pt x="320" y="228"/>
                    </a:lnTo>
                    <a:lnTo>
                      <a:pt x="306" y="232"/>
                    </a:lnTo>
                    <a:lnTo>
                      <a:pt x="292" y="228"/>
                    </a:lnTo>
                    <a:lnTo>
                      <a:pt x="269" y="232"/>
                    </a:lnTo>
                    <a:lnTo>
                      <a:pt x="248" y="238"/>
                    </a:lnTo>
                    <a:lnTo>
                      <a:pt x="231" y="242"/>
                    </a:lnTo>
                    <a:lnTo>
                      <a:pt x="214" y="238"/>
                    </a:lnTo>
                    <a:lnTo>
                      <a:pt x="204" y="248"/>
                    </a:lnTo>
                    <a:lnTo>
                      <a:pt x="194" y="248"/>
                    </a:lnTo>
                    <a:lnTo>
                      <a:pt x="194" y="242"/>
                    </a:lnTo>
                    <a:lnTo>
                      <a:pt x="177" y="248"/>
                    </a:lnTo>
                    <a:lnTo>
                      <a:pt x="170" y="248"/>
                    </a:lnTo>
                    <a:lnTo>
                      <a:pt x="166" y="258"/>
                    </a:lnTo>
                    <a:lnTo>
                      <a:pt x="156" y="258"/>
                    </a:lnTo>
                    <a:lnTo>
                      <a:pt x="139" y="255"/>
                    </a:lnTo>
                    <a:lnTo>
                      <a:pt x="136" y="258"/>
                    </a:lnTo>
                    <a:lnTo>
                      <a:pt x="132" y="262"/>
                    </a:lnTo>
                    <a:lnTo>
                      <a:pt x="126" y="258"/>
                    </a:lnTo>
                    <a:lnTo>
                      <a:pt x="112" y="258"/>
                    </a:lnTo>
                    <a:lnTo>
                      <a:pt x="105" y="268"/>
                    </a:lnTo>
                    <a:lnTo>
                      <a:pt x="102" y="322"/>
                    </a:lnTo>
                    <a:lnTo>
                      <a:pt x="102" y="352"/>
                    </a:lnTo>
                    <a:lnTo>
                      <a:pt x="98" y="392"/>
                    </a:lnTo>
                    <a:lnTo>
                      <a:pt x="102" y="436"/>
                    </a:lnTo>
                    <a:lnTo>
                      <a:pt x="105" y="459"/>
                    </a:lnTo>
                    <a:lnTo>
                      <a:pt x="105" y="476"/>
                    </a:lnTo>
                    <a:lnTo>
                      <a:pt x="115" y="503"/>
                    </a:lnTo>
                    <a:lnTo>
                      <a:pt x="115" y="510"/>
                    </a:lnTo>
                    <a:lnTo>
                      <a:pt x="119" y="526"/>
                    </a:lnTo>
                    <a:lnTo>
                      <a:pt x="136" y="543"/>
                    </a:lnTo>
                    <a:lnTo>
                      <a:pt x="139" y="553"/>
                    </a:lnTo>
                    <a:lnTo>
                      <a:pt x="156" y="556"/>
                    </a:lnTo>
                    <a:lnTo>
                      <a:pt x="166" y="570"/>
                    </a:lnTo>
                    <a:lnTo>
                      <a:pt x="204" y="580"/>
                    </a:lnTo>
                    <a:lnTo>
                      <a:pt x="252" y="566"/>
                    </a:lnTo>
                    <a:lnTo>
                      <a:pt x="265" y="570"/>
                    </a:lnTo>
                    <a:lnTo>
                      <a:pt x="299" y="553"/>
                    </a:lnTo>
                    <a:lnTo>
                      <a:pt x="309" y="556"/>
                    </a:lnTo>
                    <a:lnTo>
                      <a:pt x="316" y="570"/>
                    </a:lnTo>
                    <a:lnTo>
                      <a:pt x="313" y="577"/>
                    </a:lnTo>
                    <a:lnTo>
                      <a:pt x="306" y="587"/>
                    </a:lnTo>
                    <a:lnTo>
                      <a:pt x="299" y="583"/>
                    </a:lnTo>
                    <a:lnTo>
                      <a:pt x="282" y="597"/>
                    </a:lnTo>
                    <a:lnTo>
                      <a:pt x="252" y="603"/>
                    </a:lnTo>
                    <a:lnTo>
                      <a:pt x="241" y="610"/>
                    </a:lnTo>
                    <a:lnTo>
                      <a:pt x="231" y="603"/>
                    </a:lnTo>
                    <a:lnTo>
                      <a:pt x="214" y="610"/>
                    </a:lnTo>
                    <a:lnTo>
                      <a:pt x="194" y="610"/>
                    </a:lnTo>
                    <a:lnTo>
                      <a:pt x="177" y="607"/>
                    </a:lnTo>
                    <a:lnTo>
                      <a:pt x="166" y="607"/>
                    </a:lnTo>
                    <a:lnTo>
                      <a:pt x="129" y="583"/>
                    </a:lnTo>
                    <a:lnTo>
                      <a:pt x="112" y="560"/>
                    </a:lnTo>
                    <a:lnTo>
                      <a:pt x="102" y="546"/>
                    </a:lnTo>
                    <a:lnTo>
                      <a:pt x="85" y="493"/>
                    </a:lnTo>
                    <a:lnTo>
                      <a:pt x="75" y="446"/>
                    </a:lnTo>
                    <a:lnTo>
                      <a:pt x="81" y="426"/>
                    </a:lnTo>
                    <a:lnTo>
                      <a:pt x="71" y="416"/>
                    </a:lnTo>
                    <a:lnTo>
                      <a:pt x="75" y="406"/>
                    </a:lnTo>
                    <a:lnTo>
                      <a:pt x="71" y="386"/>
                    </a:lnTo>
                    <a:lnTo>
                      <a:pt x="81" y="376"/>
                    </a:lnTo>
                    <a:lnTo>
                      <a:pt x="78" y="366"/>
                    </a:lnTo>
                    <a:lnTo>
                      <a:pt x="81" y="355"/>
                    </a:lnTo>
                    <a:lnTo>
                      <a:pt x="75" y="342"/>
                    </a:lnTo>
                    <a:lnTo>
                      <a:pt x="78" y="322"/>
                    </a:lnTo>
                    <a:lnTo>
                      <a:pt x="75" y="312"/>
                    </a:lnTo>
                    <a:lnTo>
                      <a:pt x="81" y="309"/>
                    </a:lnTo>
                    <a:lnTo>
                      <a:pt x="81" y="268"/>
                    </a:lnTo>
                    <a:lnTo>
                      <a:pt x="78" y="258"/>
                    </a:lnTo>
                    <a:lnTo>
                      <a:pt x="71" y="255"/>
                    </a:lnTo>
                    <a:lnTo>
                      <a:pt x="68" y="258"/>
                    </a:lnTo>
                    <a:lnTo>
                      <a:pt x="54" y="255"/>
                    </a:lnTo>
                    <a:lnTo>
                      <a:pt x="40" y="258"/>
                    </a:lnTo>
                    <a:lnTo>
                      <a:pt x="23" y="245"/>
                    </a:lnTo>
                    <a:lnTo>
                      <a:pt x="17" y="245"/>
                    </a:lnTo>
                    <a:lnTo>
                      <a:pt x="6" y="242"/>
                    </a:lnTo>
                    <a:lnTo>
                      <a:pt x="6" y="232"/>
                    </a:lnTo>
                    <a:lnTo>
                      <a:pt x="6" y="215"/>
                    </a:lnTo>
                    <a:lnTo>
                      <a:pt x="0" y="211"/>
                    </a:lnTo>
                    <a:lnTo>
                      <a:pt x="3" y="201"/>
                    </a:lnTo>
                    <a:lnTo>
                      <a:pt x="17" y="205"/>
                    </a:lnTo>
                    <a:lnTo>
                      <a:pt x="27" y="201"/>
                    </a:lnTo>
                    <a:lnTo>
                      <a:pt x="44" y="208"/>
                    </a:lnTo>
                    <a:lnTo>
                      <a:pt x="85" y="208"/>
                    </a:lnTo>
                    <a:lnTo>
                      <a:pt x="88" y="181"/>
                    </a:lnTo>
                    <a:lnTo>
                      <a:pt x="88" y="158"/>
                    </a:lnTo>
                    <a:lnTo>
                      <a:pt x="81" y="141"/>
                    </a:lnTo>
                    <a:lnTo>
                      <a:pt x="88" y="134"/>
                    </a:lnTo>
                    <a:lnTo>
                      <a:pt x="88" y="124"/>
                    </a:lnTo>
                    <a:lnTo>
                      <a:pt x="81" y="114"/>
                    </a:lnTo>
                    <a:lnTo>
                      <a:pt x="85" y="74"/>
                    </a:lnTo>
                    <a:lnTo>
                      <a:pt x="75" y="61"/>
                    </a:lnTo>
                    <a:lnTo>
                      <a:pt x="78" y="51"/>
                    </a:lnTo>
                    <a:lnTo>
                      <a:pt x="71" y="47"/>
                    </a:lnTo>
                    <a:lnTo>
                      <a:pt x="68" y="41"/>
                    </a:lnTo>
                    <a:lnTo>
                      <a:pt x="75" y="14"/>
                    </a:lnTo>
                    <a:lnTo>
                      <a:pt x="81" y="4"/>
                    </a:lnTo>
                    <a:lnTo>
                      <a:pt x="85" y="0"/>
                    </a:lnTo>
                    <a:lnTo>
                      <a:pt x="95" y="7"/>
                    </a:lnTo>
                    <a:lnTo>
                      <a:pt x="105" y="11"/>
                    </a:lnTo>
                    <a:lnTo>
                      <a:pt x="112" y="17"/>
                    </a:lnTo>
                    <a:lnTo>
                      <a:pt x="109" y="27"/>
                    </a:lnTo>
                    <a:lnTo>
                      <a:pt x="115" y="44"/>
                    </a:lnTo>
                    <a:lnTo>
                      <a:pt x="115" y="51"/>
                    </a:lnTo>
                    <a:lnTo>
                      <a:pt x="115" y="54"/>
                    </a:lnTo>
                    <a:lnTo>
                      <a:pt x="112" y="71"/>
                    </a:lnTo>
                    <a:lnTo>
                      <a:pt x="115" y="78"/>
                    </a:lnTo>
                    <a:lnTo>
                      <a:pt x="115" y="88"/>
                    </a:lnTo>
                    <a:lnTo>
                      <a:pt x="115" y="98"/>
                    </a:lnTo>
                    <a:lnTo>
                      <a:pt x="109" y="114"/>
                    </a:lnTo>
                    <a:lnTo>
                      <a:pt x="112" y="141"/>
                    </a:lnTo>
                    <a:lnTo>
                      <a:pt x="109" y="175"/>
                    </a:lnTo>
                    <a:lnTo>
                      <a:pt x="112" y="178"/>
                    </a:lnTo>
                    <a:lnTo>
                      <a:pt x="109" y="188"/>
                    </a:lnTo>
                    <a:lnTo>
                      <a:pt x="115" y="215"/>
                    </a:lnTo>
                    <a:lnTo>
                      <a:pt x="132" y="215"/>
                    </a:lnTo>
                    <a:lnTo>
                      <a:pt x="146" y="205"/>
                    </a:lnTo>
                    <a:close/>
                  </a:path>
                </a:pathLst>
              </a:custGeom>
              <a:solidFill>
                <a:srgbClr val="FF3300"/>
              </a:solidFill>
              <a:ln w="38100">
                <a:solidFill>
                  <a:srgbClr val="FF3300"/>
                </a:solidFill>
                <a:round/>
                <a:headEnd/>
                <a:tailEnd/>
              </a:ln>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6412" name="Freeform 10">
                <a:extLst>
                  <a:ext uri="{FF2B5EF4-FFF2-40B4-BE49-F238E27FC236}">
                    <a16:creationId xmlns:a16="http://schemas.microsoft.com/office/drawing/2014/main" xmlns="" id="{3981B2BA-7735-4D75-A372-A383C44D6AEF}"/>
                  </a:ext>
                </a:extLst>
              </p:cNvPr>
              <p:cNvSpPr>
                <a:spLocks/>
              </p:cNvSpPr>
              <p:nvPr/>
            </p:nvSpPr>
            <p:spPr bwMode="auto">
              <a:xfrm>
                <a:off x="4874" y="476"/>
                <a:ext cx="365" cy="697"/>
              </a:xfrm>
              <a:custGeom>
                <a:avLst/>
                <a:gdLst>
                  <a:gd name="T0" fmla="*/ 358 w 365"/>
                  <a:gd name="T1" fmla="*/ 690 h 697"/>
                  <a:gd name="T2" fmla="*/ 324 w 365"/>
                  <a:gd name="T3" fmla="*/ 670 h 697"/>
                  <a:gd name="T4" fmla="*/ 317 w 365"/>
                  <a:gd name="T5" fmla="*/ 610 h 697"/>
                  <a:gd name="T6" fmla="*/ 314 w 365"/>
                  <a:gd name="T7" fmla="*/ 563 h 697"/>
                  <a:gd name="T8" fmla="*/ 314 w 365"/>
                  <a:gd name="T9" fmla="*/ 509 h 697"/>
                  <a:gd name="T10" fmla="*/ 317 w 365"/>
                  <a:gd name="T11" fmla="*/ 466 h 697"/>
                  <a:gd name="T12" fmla="*/ 310 w 365"/>
                  <a:gd name="T13" fmla="*/ 345 h 697"/>
                  <a:gd name="T14" fmla="*/ 307 w 365"/>
                  <a:gd name="T15" fmla="*/ 278 h 697"/>
                  <a:gd name="T16" fmla="*/ 263 w 365"/>
                  <a:gd name="T17" fmla="*/ 295 h 697"/>
                  <a:gd name="T18" fmla="*/ 208 w 365"/>
                  <a:gd name="T19" fmla="*/ 348 h 697"/>
                  <a:gd name="T20" fmla="*/ 177 w 365"/>
                  <a:gd name="T21" fmla="*/ 395 h 697"/>
                  <a:gd name="T22" fmla="*/ 154 w 365"/>
                  <a:gd name="T23" fmla="*/ 436 h 697"/>
                  <a:gd name="T24" fmla="*/ 126 w 365"/>
                  <a:gd name="T25" fmla="*/ 499 h 697"/>
                  <a:gd name="T26" fmla="*/ 109 w 365"/>
                  <a:gd name="T27" fmla="*/ 549 h 697"/>
                  <a:gd name="T28" fmla="*/ 82 w 365"/>
                  <a:gd name="T29" fmla="*/ 600 h 697"/>
                  <a:gd name="T30" fmla="*/ 45 w 365"/>
                  <a:gd name="T31" fmla="*/ 670 h 697"/>
                  <a:gd name="T32" fmla="*/ 28 w 365"/>
                  <a:gd name="T33" fmla="*/ 680 h 697"/>
                  <a:gd name="T34" fmla="*/ 14 w 365"/>
                  <a:gd name="T35" fmla="*/ 580 h 697"/>
                  <a:gd name="T36" fmla="*/ 14 w 365"/>
                  <a:gd name="T37" fmla="*/ 503 h 697"/>
                  <a:gd name="T38" fmla="*/ 28 w 365"/>
                  <a:gd name="T39" fmla="*/ 395 h 697"/>
                  <a:gd name="T40" fmla="*/ 28 w 365"/>
                  <a:gd name="T41" fmla="*/ 372 h 697"/>
                  <a:gd name="T42" fmla="*/ 34 w 365"/>
                  <a:gd name="T43" fmla="*/ 305 h 697"/>
                  <a:gd name="T44" fmla="*/ 38 w 365"/>
                  <a:gd name="T45" fmla="*/ 255 h 697"/>
                  <a:gd name="T46" fmla="*/ 34 w 365"/>
                  <a:gd name="T47" fmla="*/ 201 h 697"/>
                  <a:gd name="T48" fmla="*/ 34 w 365"/>
                  <a:gd name="T49" fmla="*/ 174 h 697"/>
                  <a:gd name="T50" fmla="*/ 21 w 365"/>
                  <a:gd name="T51" fmla="*/ 97 h 697"/>
                  <a:gd name="T52" fmla="*/ 14 w 365"/>
                  <a:gd name="T53" fmla="*/ 4 h 697"/>
                  <a:gd name="T54" fmla="*/ 21 w 365"/>
                  <a:gd name="T55" fmla="*/ 14 h 697"/>
                  <a:gd name="T56" fmla="*/ 45 w 365"/>
                  <a:gd name="T57" fmla="*/ 47 h 697"/>
                  <a:gd name="T58" fmla="*/ 55 w 365"/>
                  <a:gd name="T59" fmla="*/ 87 h 697"/>
                  <a:gd name="T60" fmla="*/ 58 w 365"/>
                  <a:gd name="T61" fmla="*/ 131 h 697"/>
                  <a:gd name="T62" fmla="*/ 62 w 365"/>
                  <a:gd name="T63" fmla="*/ 221 h 697"/>
                  <a:gd name="T64" fmla="*/ 62 w 365"/>
                  <a:gd name="T65" fmla="*/ 285 h 697"/>
                  <a:gd name="T66" fmla="*/ 55 w 365"/>
                  <a:gd name="T67" fmla="*/ 385 h 697"/>
                  <a:gd name="T68" fmla="*/ 48 w 365"/>
                  <a:gd name="T69" fmla="*/ 439 h 697"/>
                  <a:gd name="T70" fmla="*/ 48 w 365"/>
                  <a:gd name="T71" fmla="*/ 469 h 697"/>
                  <a:gd name="T72" fmla="*/ 41 w 365"/>
                  <a:gd name="T73" fmla="*/ 546 h 697"/>
                  <a:gd name="T74" fmla="*/ 41 w 365"/>
                  <a:gd name="T75" fmla="*/ 593 h 697"/>
                  <a:gd name="T76" fmla="*/ 72 w 365"/>
                  <a:gd name="T77" fmla="*/ 539 h 697"/>
                  <a:gd name="T78" fmla="*/ 92 w 365"/>
                  <a:gd name="T79" fmla="*/ 493 h 697"/>
                  <a:gd name="T80" fmla="*/ 113 w 365"/>
                  <a:gd name="T81" fmla="*/ 452 h 697"/>
                  <a:gd name="T82" fmla="*/ 123 w 365"/>
                  <a:gd name="T83" fmla="*/ 422 h 697"/>
                  <a:gd name="T84" fmla="*/ 130 w 365"/>
                  <a:gd name="T85" fmla="*/ 415 h 697"/>
                  <a:gd name="T86" fmla="*/ 154 w 365"/>
                  <a:gd name="T87" fmla="*/ 379 h 697"/>
                  <a:gd name="T88" fmla="*/ 167 w 365"/>
                  <a:gd name="T89" fmla="*/ 355 h 697"/>
                  <a:gd name="T90" fmla="*/ 177 w 365"/>
                  <a:gd name="T91" fmla="*/ 335 h 697"/>
                  <a:gd name="T92" fmla="*/ 188 w 365"/>
                  <a:gd name="T93" fmla="*/ 328 h 697"/>
                  <a:gd name="T94" fmla="*/ 198 w 365"/>
                  <a:gd name="T95" fmla="*/ 318 h 697"/>
                  <a:gd name="T96" fmla="*/ 201 w 365"/>
                  <a:gd name="T97" fmla="*/ 308 h 697"/>
                  <a:gd name="T98" fmla="*/ 225 w 365"/>
                  <a:gd name="T99" fmla="*/ 278 h 697"/>
                  <a:gd name="T100" fmla="*/ 242 w 365"/>
                  <a:gd name="T101" fmla="*/ 258 h 697"/>
                  <a:gd name="T102" fmla="*/ 266 w 365"/>
                  <a:gd name="T103" fmla="*/ 245 h 697"/>
                  <a:gd name="T104" fmla="*/ 286 w 365"/>
                  <a:gd name="T105" fmla="*/ 228 h 697"/>
                  <a:gd name="T106" fmla="*/ 310 w 365"/>
                  <a:gd name="T107" fmla="*/ 238 h 697"/>
                  <a:gd name="T108" fmla="*/ 331 w 365"/>
                  <a:gd name="T109" fmla="*/ 268 h 697"/>
                  <a:gd name="T110" fmla="*/ 341 w 365"/>
                  <a:gd name="T111" fmla="*/ 419 h 697"/>
                  <a:gd name="T112" fmla="*/ 341 w 365"/>
                  <a:gd name="T113" fmla="*/ 519 h 697"/>
                  <a:gd name="T114" fmla="*/ 341 w 365"/>
                  <a:gd name="T115" fmla="*/ 596 h 697"/>
                  <a:gd name="T116" fmla="*/ 354 w 365"/>
                  <a:gd name="T117" fmla="*/ 640 h 69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5"/>
                  <a:gd name="T178" fmla="*/ 0 h 697"/>
                  <a:gd name="T179" fmla="*/ 365 w 365"/>
                  <a:gd name="T180" fmla="*/ 697 h 69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5" h="697">
                    <a:moveTo>
                      <a:pt x="365" y="660"/>
                    </a:moveTo>
                    <a:lnTo>
                      <a:pt x="365" y="673"/>
                    </a:lnTo>
                    <a:lnTo>
                      <a:pt x="358" y="690"/>
                    </a:lnTo>
                    <a:lnTo>
                      <a:pt x="344" y="697"/>
                    </a:lnTo>
                    <a:lnTo>
                      <a:pt x="331" y="690"/>
                    </a:lnTo>
                    <a:lnTo>
                      <a:pt x="324" y="670"/>
                    </a:lnTo>
                    <a:lnTo>
                      <a:pt x="317" y="637"/>
                    </a:lnTo>
                    <a:lnTo>
                      <a:pt x="317" y="626"/>
                    </a:lnTo>
                    <a:lnTo>
                      <a:pt x="317" y="610"/>
                    </a:lnTo>
                    <a:lnTo>
                      <a:pt x="314" y="596"/>
                    </a:lnTo>
                    <a:lnTo>
                      <a:pt x="307" y="583"/>
                    </a:lnTo>
                    <a:lnTo>
                      <a:pt x="314" y="563"/>
                    </a:lnTo>
                    <a:lnTo>
                      <a:pt x="310" y="539"/>
                    </a:lnTo>
                    <a:lnTo>
                      <a:pt x="314" y="526"/>
                    </a:lnTo>
                    <a:lnTo>
                      <a:pt x="314" y="509"/>
                    </a:lnTo>
                    <a:lnTo>
                      <a:pt x="317" y="493"/>
                    </a:lnTo>
                    <a:lnTo>
                      <a:pt x="314" y="476"/>
                    </a:lnTo>
                    <a:lnTo>
                      <a:pt x="317" y="466"/>
                    </a:lnTo>
                    <a:lnTo>
                      <a:pt x="317" y="429"/>
                    </a:lnTo>
                    <a:lnTo>
                      <a:pt x="317" y="379"/>
                    </a:lnTo>
                    <a:lnTo>
                      <a:pt x="310" y="345"/>
                    </a:lnTo>
                    <a:lnTo>
                      <a:pt x="314" y="332"/>
                    </a:lnTo>
                    <a:lnTo>
                      <a:pt x="307" y="288"/>
                    </a:lnTo>
                    <a:lnTo>
                      <a:pt x="307" y="278"/>
                    </a:lnTo>
                    <a:lnTo>
                      <a:pt x="290" y="268"/>
                    </a:lnTo>
                    <a:lnTo>
                      <a:pt x="273" y="288"/>
                    </a:lnTo>
                    <a:lnTo>
                      <a:pt x="263" y="295"/>
                    </a:lnTo>
                    <a:lnTo>
                      <a:pt x="246" y="302"/>
                    </a:lnTo>
                    <a:lnTo>
                      <a:pt x="218" y="345"/>
                    </a:lnTo>
                    <a:lnTo>
                      <a:pt x="208" y="348"/>
                    </a:lnTo>
                    <a:lnTo>
                      <a:pt x="184" y="392"/>
                    </a:lnTo>
                    <a:lnTo>
                      <a:pt x="184" y="395"/>
                    </a:lnTo>
                    <a:lnTo>
                      <a:pt x="177" y="395"/>
                    </a:lnTo>
                    <a:lnTo>
                      <a:pt x="174" y="405"/>
                    </a:lnTo>
                    <a:lnTo>
                      <a:pt x="164" y="415"/>
                    </a:lnTo>
                    <a:lnTo>
                      <a:pt x="154" y="436"/>
                    </a:lnTo>
                    <a:lnTo>
                      <a:pt x="143" y="472"/>
                    </a:lnTo>
                    <a:lnTo>
                      <a:pt x="130" y="493"/>
                    </a:lnTo>
                    <a:lnTo>
                      <a:pt x="126" y="499"/>
                    </a:lnTo>
                    <a:lnTo>
                      <a:pt x="123" y="513"/>
                    </a:lnTo>
                    <a:lnTo>
                      <a:pt x="113" y="519"/>
                    </a:lnTo>
                    <a:lnTo>
                      <a:pt x="109" y="549"/>
                    </a:lnTo>
                    <a:lnTo>
                      <a:pt x="89" y="570"/>
                    </a:lnTo>
                    <a:lnTo>
                      <a:pt x="85" y="600"/>
                    </a:lnTo>
                    <a:lnTo>
                      <a:pt x="82" y="600"/>
                    </a:lnTo>
                    <a:lnTo>
                      <a:pt x="75" y="620"/>
                    </a:lnTo>
                    <a:lnTo>
                      <a:pt x="62" y="650"/>
                    </a:lnTo>
                    <a:lnTo>
                      <a:pt x="45" y="670"/>
                    </a:lnTo>
                    <a:lnTo>
                      <a:pt x="38" y="683"/>
                    </a:lnTo>
                    <a:lnTo>
                      <a:pt x="34" y="680"/>
                    </a:lnTo>
                    <a:lnTo>
                      <a:pt x="28" y="680"/>
                    </a:lnTo>
                    <a:lnTo>
                      <a:pt x="24" y="673"/>
                    </a:lnTo>
                    <a:lnTo>
                      <a:pt x="14" y="637"/>
                    </a:lnTo>
                    <a:lnTo>
                      <a:pt x="14" y="580"/>
                    </a:lnTo>
                    <a:lnTo>
                      <a:pt x="11" y="563"/>
                    </a:lnTo>
                    <a:lnTo>
                      <a:pt x="14" y="539"/>
                    </a:lnTo>
                    <a:lnTo>
                      <a:pt x="14" y="503"/>
                    </a:lnTo>
                    <a:lnTo>
                      <a:pt x="17" y="503"/>
                    </a:lnTo>
                    <a:lnTo>
                      <a:pt x="24" y="412"/>
                    </a:lnTo>
                    <a:lnTo>
                      <a:pt x="28" y="395"/>
                    </a:lnTo>
                    <a:lnTo>
                      <a:pt x="28" y="382"/>
                    </a:lnTo>
                    <a:lnTo>
                      <a:pt x="31" y="379"/>
                    </a:lnTo>
                    <a:lnTo>
                      <a:pt x="28" y="372"/>
                    </a:lnTo>
                    <a:lnTo>
                      <a:pt x="34" y="335"/>
                    </a:lnTo>
                    <a:lnTo>
                      <a:pt x="38" y="318"/>
                    </a:lnTo>
                    <a:lnTo>
                      <a:pt x="34" y="305"/>
                    </a:lnTo>
                    <a:lnTo>
                      <a:pt x="38" y="295"/>
                    </a:lnTo>
                    <a:lnTo>
                      <a:pt x="34" y="288"/>
                    </a:lnTo>
                    <a:lnTo>
                      <a:pt x="38" y="255"/>
                    </a:lnTo>
                    <a:lnTo>
                      <a:pt x="34" y="248"/>
                    </a:lnTo>
                    <a:lnTo>
                      <a:pt x="34" y="241"/>
                    </a:lnTo>
                    <a:lnTo>
                      <a:pt x="34" y="201"/>
                    </a:lnTo>
                    <a:lnTo>
                      <a:pt x="28" y="184"/>
                    </a:lnTo>
                    <a:lnTo>
                      <a:pt x="34" y="184"/>
                    </a:lnTo>
                    <a:lnTo>
                      <a:pt x="34" y="174"/>
                    </a:lnTo>
                    <a:lnTo>
                      <a:pt x="28" y="131"/>
                    </a:lnTo>
                    <a:lnTo>
                      <a:pt x="28" y="107"/>
                    </a:lnTo>
                    <a:lnTo>
                      <a:pt x="21" y="97"/>
                    </a:lnTo>
                    <a:lnTo>
                      <a:pt x="17" y="64"/>
                    </a:lnTo>
                    <a:lnTo>
                      <a:pt x="0" y="20"/>
                    </a:lnTo>
                    <a:lnTo>
                      <a:pt x="14" y="4"/>
                    </a:lnTo>
                    <a:lnTo>
                      <a:pt x="11" y="0"/>
                    </a:lnTo>
                    <a:lnTo>
                      <a:pt x="21" y="4"/>
                    </a:lnTo>
                    <a:lnTo>
                      <a:pt x="21" y="14"/>
                    </a:lnTo>
                    <a:lnTo>
                      <a:pt x="34" y="27"/>
                    </a:lnTo>
                    <a:lnTo>
                      <a:pt x="41" y="40"/>
                    </a:lnTo>
                    <a:lnTo>
                      <a:pt x="45" y="47"/>
                    </a:lnTo>
                    <a:lnTo>
                      <a:pt x="51" y="57"/>
                    </a:lnTo>
                    <a:lnTo>
                      <a:pt x="48" y="67"/>
                    </a:lnTo>
                    <a:lnTo>
                      <a:pt x="55" y="87"/>
                    </a:lnTo>
                    <a:lnTo>
                      <a:pt x="48" y="94"/>
                    </a:lnTo>
                    <a:lnTo>
                      <a:pt x="58" y="104"/>
                    </a:lnTo>
                    <a:lnTo>
                      <a:pt x="58" y="131"/>
                    </a:lnTo>
                    <a:lnTo>
                      <a:pt x="58" y="184"/>
                    </a:lnTo>
                    <a:lnTo>
                      <a:pt x="65" y="211"/>
                    </a:lnTo>
                    <a:lnTo>
                      <a:pt x="62" y="221"/>
                    </a:lnTo>
                    <a:lnTo>
                      <a:pt x="62" y="241"/>
                    </a:lnTo>
                    <a:lnTo>
                      <a:pt x="58" y="261"/>
                    </a:lnTo>
                    <a:lnTo>
                      <a:pt x="62" y="285"/>
                    </a:lnTo>
                    <a:lnTo>
                      <a:pt x="55" y="312"/>
                    </a:lnTo>
                    <a:lnTo>
                      <a:pt x="58" y="322"/>
                    </a:lnTo>
                    <a:lnTo>
                      <a:pt x="55" y="385"/>
                    </a:lnTo>
                    <a:lnTo>
                      <a:pt x="58" y="395"/>
                    </a:lnTo>
                    <a:lnTo>
                      <a:pt x="55" y="402"/>
                    </a:lnTo>
                    <a:lnTo>
                      <a:pt x="48" y="439"/>
                    </a:lnTo>
                    <a:lnTo>
                      <a:pt x="45" y="449"/>
                    </a:lnTo>
                    <a:lnTo>
                      <a:pt x="48" y="462"/>
                    </a:lnTo>
                    <a:lnTo>
                      <a:pt x="48" y="469"/>
                    </a:lnTo>
                    <a:lnTo>
                      <a:pt x="45" y="506"/>
                    </a:lnTo>
                    <a:lnTo>
                      <a:pt x="34" y="536"/>
                    </a:lnTo>
                    <a:lnTo>
                      <a:pt x="41" y="546"/>
                    </a:lnTo>
                    <a:lnTo>
                      <a:pt x="45" y="553"/>
                    </a:lnTo>
                    <a:lnTo>
                      <a:pt x="38" y="570"/>
                    </a:lnTo>
                    <a:lnTo>
                      <a:pt x="41" y="593"/>
                    </a:lnTo>
                    <a:lnTo>
                      <a:pt x="51" y="586"/>
                    </a:lnTo>
                    <a:lnTo>
                      <a:pt x="55" y="573"/>
                    </a:lnTo>
                    <a:lnTo>
                      <a:pt x="72" y="539"/>
                    </a:lnTo>
                    <a:lnTo>
                      <a:pt x="79" y="513"/>
                    </a:lnTo>
                    <a:lnTo>
                      <a:pt x="89" y="506"/>
                    </a:lnTo>
                    <a:lnTo>
                      <a:pt x="92" y="493"/>
                    </a:lnTo>
                    <a:lnTo>
                      <a:pt x="99" y="486"/>
                    </a:lnTo>
                    <a:lnTo>
                      <a:pt x="109" y="466"/>
                    </a:lnTo>
                    <a:lnTo>
                      <a:pt x="113" y="452"/>
                    </a:lnTo>
                    <a:lnTo>
                      <a:pt x="116" y="446"/>
                    </a:lnTo>
                    <a:lnTo>
                      <a:pt x="123" y="436"/>
                    </a:lnTo>
                    <a:lnTo>
                      <a:pt x="123" y="422"/>
                    </a:lnTo>
                    <a:lnTo>
                      <a:pt x="120" y="419"/>
                    </a:lnTo>
                    <a:lnTo>
                      <a:pt x="126" y="412"/>
                    </a:lnTo>
                    <a:lnTo>
                      <a:pt x="130" y="415"/>
                    </a:lnTo>
                    <a:lnTo>
                      <a:pt x="143" y="395"/>
                    </a:lnTo>
                    <a:lnTo>
                      <a:pt x="154" y="382"/>
                    </a:lnTo>
                    <a:lnTo>
                      <a:pt x="154" y="379"/>
                    </a:lnTo>
                    <a:lnTo>
                      <a:pt x="160" y="372"/>
                    </a:lnTo>
                    <a:lnTo>
                      <a:pt x="164" y="359"/>
                    </a:lnTo>
                    <a:lnTo>
                      <a:pt x="167" y="355"/>
                    </a:lnTo>
                    <a:lnTo>
                      <a:pt x="167" y="352"/>
                    </a:lnTo>
                    <a:lnTo>
                      <a:pt x="177" y="348"/>
                    </a:lnTo>
                    <a:lnTo>
                      <a:pt x="177" y="335"/>
                    </a:lnTo>
                    <a:lnTo>
                      <a:pt x="184" y="335"/>
                    </a:lnTo>
                    <a:lnTo>
                      <a:pt x="181" y="328"/>
                    </a:lnTo>
                    <a:lnTo>
                      <a:pt x="188" y="328"/>
                    </a:lnTo>
                    <a:lnTo>
                      <a:pt x="188" y="322"/>
                    </a:lnTo>
                    <a:lnTo>
                      <a:pt x="198" y="315"/>
                    </a:lnTo>
                    <a:lnTo>
                      <a:pt x="198" y="318"/>
                    </a:lnTo>
                    <a:lnTo>
                      <a:pt x="198" y="308"/>
                    </a:lnTo>
                    <a:lnTo>
                      <a:pt x="201" y="308"/>
                    </a:lnTo>
                    <a:lnTo>
                      <a:pt x="211" y="305"/>
                    </a:lnTo>
                    <a:lnTo>
                      <a:pt x="215" y="288"/>
                    </a:lnTo>
                    <a:lnTo>
                      <a:pt x="225" y="278"/>
                    </a:lnTo>
                    <a:lnTo>
                      <a:pt x="229" y="285"/>
                    </a:lnTo>
                    <a:lnTo>
                      <a:pt x="235" y="261"/>
                    </a:lnTo>
                    <a:lnTo>
                      <a:pt x="242" y="258"/>
                    </a:lnTo>
                    <a:lnTo>
                      <a:pt x="246" y="251"/>
                    </a:lnTo>
                    <a:lnTo>
                      <a:pt x="252" y="248"/>
                    </a:lnTo>
                    <a:lnTo>
                      <a:pt x="266" y="245"/>
                    </a:lnTo>
                    <a:lnTo>
                      <a:pt x="273" y="241"/>
                    </a:lnTo>
                    <a:lnTo>
                      <a:pt x="269" y="238"/>
                    </a:lnTo>
                    <a:lnTo>
                      <a:pt x="286" y="228"/>
                    </a:lnTo>
                    <a:lnTo>
                      <a:pt x="293" y="225"/>
                    </a:lnTo>
                    <a:lnTo>
                      <a:pt x="300" y="228"/>
                    </a:lnTo>
                    <a:lnTo>
                      <a:pt x="310" y="238"/>
                    </a:lnTo>
                    <a:lnTo>
                      <a:pt x="317" y="248"/>
                    </a:lnTo>
                    <a:lnTo>
                      <a:pt x="327" y="258"/>
                    </a:lnTo>
                    <a:lnTo>
                      <a:pt x="331" y="268"/>
                    </a:lnTo>
                    <a:lnTo>
                      <a:pt x="341" y="292"/>
                    </a:lnTo>
                    <a:lnTo>
                      <a:pt x="341" y="375"/>
                    </a:lnTo>
                    <a:lnTo>
                      <a:pt x="341" y="419"/>
                    </a:lnTo>
                    <a:lnTo>
                      <a:pt x="344" y="429"/>
                    </a:lnTo>
                    <a:lnTo>
                      <a:pt x="344" y="506"/>
                    </a:lnTo>
                    <a:lnTo>
                      <a:pt x="341" y="519"/>
                    </a:lnTo>
                    <a:lnTo>
                      <a:pt x="341" y="546"/>
                    </a:lnTo>
                    <a:lnTo>
                      <a:pt x="344" y="570"/>
                    </a:lnTo>
                    <a:lnTo>
                      <a:pt x="341" y="596"/>
                    </a:lnTo>
                    <a:lnTo>
                      <a:pt x="344" y="606"/>
                    </a:lnTo>
                    <a:lnTo>
                      <a:pt x="344" y="630"/>
                    </a:lnTo>
                    <a:lnTo>
                      <a:pt x="354" y="640"/>
                    </a:lnTo>
                    <a:lnTo>
                      <a:pt x="354" y="653"/>
                    </a:lnTo>
                    <a:lnTo>
                      <a:pt x="365" y="660"/>
                    </a:lnTo>
                    <a:close/>
                  </a:path>
                </a:pathLst>
              </a:custGeom>
              <a:solidFill>
                <a:srgbClr val="FF3300"/>
              </a:solidFill>
              <a:ln w="38100">
                <a:solidFill>
                  <a:srgbClr val="FF3300"/>
                </a:solidFill>
                <a:round/>
                <a:headEnd/>
                <a:tailEnd/>
              </a:ln>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6413" name="Freeform 11">
                <a:extLst>
                  <a:ext uri="{FF2B5EF4-FFF2-40B4-BE49-F238E27FC236}">
                    <a16:creationId xmlns:a16="http://schemas.microsoft.com/office/drawing/2014/main" xmlns="" id="{FCE00295-A07A-4DB4-9D03-9503A735000B}"/>
                  </a:ext>
                </a:extLst>
              </p:cNvPr>
              <p:cNvSpPr>
                <a:spLocks noEditPoints="1"/>
              </p:cNvSpPr>
              <p:nvPr/>
            </p:nvSpPr>
            <p:spPr bwMode="auto">
              <a:xfrm>
                <a:off x="5303" y="650"/>
                <a:ext cx="276" cy="540"/>
              </a:xfrm>
              <a:custGeom>
                <a:avLst/>
                <a:gdLst>
                  <a:gd name="T0" fmla="*/ 232 w 276"/>
                  <a:gd name="T1" fmla="*/ 429 h 540"/>
                  <a:gd name="T2" fmla="*/ 218 w 276"/>
                  <a:gd name="T3" fmla="*/ 449 h 540"/>
                  <a:gd name="T4" fmla="*/ 195 w 276"/>
                  <a:gd name="T5" fmla="*/ 463 h 540"/>
                  <a:gd name="T6" fmla="*/ 167 w 276"/>
                  <a:gd name="T7" fmla="*/ 483 h 540"/>
                  <a:gd name="T8" fmla="*/ 96 w 276"/>
                  <a:gd name="T9" fmla="*/ 493 h 540"/>
                  <a:gd name="T10" fmla="*/ 55 w 276"/>
                  <a:gd name="T11" fmla="*/ 476 h 540"/>
                  <a:gd name="T12" fmla="*/ 34 w 276"/>
                  <a:gd name="T13" fmla="*/ 449 h 540"/>
                  <a:gd name="T14" fmla="*/ 24 w 276"/>
                  <a:gd name="T15" fmla="*/ 416 h 540"/>
                  <a:gd name="T16" fmla="*/ 24 w 276"/>
                  <a:gd name="T17" fmla="*/ 382 h 540"/>
                  <a:gd name="T18" fmla="*/ 31 w 276"/>
                  <a:gd name="T19" fmla="*/ 335 h 540"/>
                  <a:gd name="T20" fmla="*/ 41 w 276"/>
                  <a:gd name="T21" fmla="*/ 302 h 540"/>
                  <a:gd name="T22" fmla="*/ 69 w 276"/>
                  <a:gd name="T23" fmla="*/ 265 h 540"/>
                  <a:gd name="T24" fmla="*/ 103 w 276"/>
                  <a:gd name="T25" fmla="*/ 262 h 540"/>
                  <a:gd name="T26" fmla="*/ 147 w 276"/>
                  <a:gd name="T27" fmla="*/ 248 h 540"/>
                  <a:gd name="T28" fmla="*/ 177 w 276"/>
                  <a:gd name="T29" fmla="*/ 225 h 540"/>
                  <a:gd name="T30" fmla="*/ 229 w 276"/>
                  <a:gd name="T31" fmla="*/ 158 h 540"/>
                  <a:gd name="T32" fmla="*/ 242 w 276"/>
                  <a:gd name="T33" fmla="*/ 91 h 540"/>
                  <a:gd name="T34" fmla="*/ 229 w 276"/>
                  <a:gd name="T35" fmla="*/ 41 h 540"/>
                  <a:gd name="T36" fmla="*/ 225 w 276"/>
                  <a:gd name="T37" fmla="*/ 27 h 540"/>
                  <a:gd name="T38" fmla="*/ 198 w 276"/>
                  <a:gd name="T39" fmla="*/ 7 h 540"/>
                  <a:gd name="T40" fmla="*/ 177 w 276"/>
                  <a:gd name="T41" fmla="*/ 0 h 540"/>
                  <a:gd name="T42" fmla="*/ 154 w 276"/>
                  <a:gd name="T43" fmla="*/ 17 h 540"/>
                  <a:gd name="T44" fmla="*/ 130 w 276"/>
                  <a:gd name="T45" fmla="*/ 34 h 540"/>
                  <a:gd name="T46" fmla="*/ 106 w 276"/>
                  <a:gd name="T47" fmla="*/ 57 h 540"/>
                  <a:gd name="T48" fmla="*/ 92 w 276"/>
                  <a:gd name="T49" fmla="*/ 71 h 540"/>
                  <a:gd name="T50" fmla="*/ 69 w 276"/>
                  <a:gd name="T51" fmla="*/ 118 h 540"/>
                  <a:gd name="T52" fmla="*/ 51 w 276"/>
                  <a:gd name="T53" fmla="*/ 154 h 540"/>
                  <a:gd name="T54" fmla="*/ 34 w 276"/>
                  <a:gd name="T55" fmla="*/ 164 h 540"/>
                  <a:gd name="T56" fmla="*/ 21 w 276"/>
                  <a:gd name="T57" fmla="*/ 178 h 540"/>
                  <a:gd name="T58" fmla="*/ 17 w 276"/>
                  <a:gd name="T59" fmla="*/ 225 h 540"/>
                  <a:gd name="T60" fmla="*/ 21 w 276"/>
                  <a:gd name="T61" fmla="*/ 258 h 540"/>
                  <a:gd name="T62" fmla="*/ 11 w 276"/>
                  <a:gd name="T63" fmla="*/ 295 h 540"/>
                  <a:gd name="T64" fmla="*/ 7 w 276"/>
                  <a:gd name="T65" fmla="*/ 352 h 540"/>
                  <a:gd name="T66" fmla="*/ 11 w 276"/>
                  <a:gd name="T67" fmla="*/ 459 h 540"/>
                  <a:gd name="T68" fmla="*/ 24 w 276"/>
                  <a:gd name="T69" fmla="*/ 493 h 540"/>
                  <a:gd name="T70" fmla="*/ 55 w 276"/>
                  <a:gd name="T71" fmla="*/ 526 h 540"/>
                  <a:gd name="T72" fmla="*/ 96 w 276"/>
                  <a:gd name="T73" fmla="*/ 533 h 540"/>
                  <a:gd name="T74" fmla="*/ 137 w 276"/>
                  <a:gd name="T75" fmla="*/ 540 h 540"/>
                  <a:gd name="T76" fmla="*/ 160 w 276"/>
                  <a:gd name="T77" fmla="*/ 529 h 540"/>
                  <a:gd name="T78" fmla="*/ 184 w 276"/>
                  <a:gd name="T79" fmla="*/ 513 h 540"/>
                  <a:gd name="T80" fmla="*/ 225 w 276"/>
                  <a:gd name="T81" fmla="*/ 483 h 540"/>
                  <a:gd name="T82" fmla="*/ 256 w 276"/>
                  <a:gd name="T83" fmla="*/ 459 h 540"/>
                  <a:gd name="T84" fmla="*/ 276 w 276"/>
                  <a:gd name="T85" fmla="*/ 412 h 540"/>
                  <a:gd name="T86" fmla="*/ 259 w 276"/>
                  <a:gd name="T87" fmla="*/ 399 h 540"/>
                  <a:gd name="T88" fmla="*/ 164 w 276"/>
                  <a:gd name="T89" fmla="*/ 171 h 540"/>
                  <a:gd name="T90" fmla="*/ 147 w 276"/>
                  <a:gd name="T91" fmla="*/ 195 h 540"/>
                  <a:gd name="T92" fmla="*/ 126 w 276"/>
                  <a:gd name="T93" fmla="*/ 205 h 540"/>
                  <a:gd name="T94" fmla="*/ 86 w 276"/>
                  <a:gd name="T95" fmla="*/ 221 h 540"/>
                  <a:gd name="T96" fmla="*/ 58 w 276"/>
                  <a:gd name="T97" fmla="*/ 205 h 540"/>
                  <a:gd name="T98" fmla="*/ 82 w 276"/>
                  <a:gd name="T99" fmla="*/ 161 h 540"/>
                  <a:gd name="T100" fmla="*/ 89 w 276"/>
                  <a:gd name="T101" fmla="*/ 141 h 540"/>
                  <a:gd name="T102" fmla="*/ 120 w 276"/>
                  <a:gd name="T103" fmla="*/ 94 h 540"/>
                  <a:gd name="T104" fmla="*/ 126 w 276"/>
                  <a:gd name="T105" fmla="*/ 77 h 540"/>
                  <a:gd name="T106" fmla="*/ 133 w 276"/>
                  <a:gd name="T107" fmla="*/ 71 h 540"/>
                  <a:gd name="T108" fmla="*/ 143 w 276"/>
                  <a:gd name="T109" fmla="*/ 64 h 540"/>
                  <a:gd name="T110" fmla="*/ 174 w 276"/>
                  <a:gd name="T111" fmla="*/ 51 h 540"/>
                  <a:gd name="T112" fmla="*/ 195 w 276"/>
                  <a:gd name="T113" fmla="*/ 47 h 540"/>
                  <a:gd name="T114" fmla="*/ 222 w 276"/>
                  <a:gd name="T115" fmla="*/ 84 h 540"/>
                  <a:gd name="T116" fmla="*/ 205 w 276"/>
                  <a:gd name="T117" fmla="*/ 128 h 540"/>
                  <a:gd name="T118" fmla="*/ 188 w 276"/>
                  <a:gd name="T119" fmla="*/ 154 h 5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
                  <a:gd name="T181" fmla="*/ 0 h 540"/>
                  <a:gd name="T182" fmla="*/ 276 w 276"/>
                  <a:gd name="T183" fmla="*/ 540 h 5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 h="540">
                    <a:moveTo>
                      <a:pt x="259" y="399"/>
                    </a:moveTo>
                    <a:lnTo>
                      <a:pt x="249" y="419"/>
                    </a:lnTo>
                    <a:lnTo>
                      <a:pt x="232" y="429"/>
                    </a:lnTo>
                    <a:lnTo>
                      <a:pt x="229" y="436"/>
                    </a:lnTo>
                    <a:lnTo>
                      <a:pt x="218" y="442"/>
                    </a:lnTo>
                    <a:lnTo>
                      <a:pt x="218" y="449"/>
                    </a:lnTo>
                    <a:lnTo>
                      <a:pt x="212" y="452"/>
                    </a:lnTo>
                    <a:lnTo>
                      <a:pt x="195" y="459"/>
                    </a:lnTo>
                    <a:lnTo>
                      <a:pt x="195" y="463"/>
                    </a:lnTo>
                    <a:lnTo>
                      <a:pt x="184" y="463"/>
                    </a:lnTo>
                    <a:lnTo>
                      <a:pt x="177" y="476"/>
                    </a:lnTo>
                    <a:lnTo>
                      <a:pt x="167" y="483"/>
                    </a:lnTo>
                    <a:lnTo>
                      <a:pt x="157" y="489"/>
                    </a:lnTo>
                    <a:lnTo>
                      <a:pt x="130" y="493"/>
                    </a:lnTo>
                    <a:lnTo>
                      <a:pt x="96" y="493"/>
                    </a:lnTo>
                    <a:lnTo>
                      <a:pt x="69" y="486"/>
                    </a:lnTo>
                    <a:lnTo>
                      <a:pt x="69" y="483"/>
                    </a:lnTo>
                    <a:lnTo>
                      <a:pt x="55" y="476"/>
                    </a:lnTo>
                    <a:lnTo>
                      <a:pt x="45" y="466"/>
                    </a:lnTo>
                    <a:lnTo>
                      <a:pt x="38" y="456"/>
                    </a:lnTo>
                    <a:lnTo>
                      <a:pt x="34" y="449"/>
                    </a:lnTo>
                    <a:lnTo>
                      <a:pt x="31" y="442"/>
                    </a:lnTo>
                    <a:lnTo>
                      <a:pt x="28" y="429"/>
                    </a:lnTo>
                    <a:lnTo>
                      <a:pt x="24" y="416"/>
                    </a:lnTo>
                    <a:lnTo>
                      <a:pt x="24" y="409"/>
                    </a:lnTo>
                    <a:lnTo>
                      <a:pt x="28" y="396"/>
                    </a:lnTo>
                    <a:lnTo>
                      <a:pt x="24" y="382"/>
                    </a:lnTo>
                    <a:lnTo>
                      <a:pt x="31" y="379"/>
                    </a:lnTo>
                    <a:lnTo>
                      <a:pt x="24" y="339"/>
                    </a:lnTo>
                    <a:lnTo>
                      <a:pt x="31" y="335"/>
                    </a:lnTo>
                    <a:lnTo>
                      <a:pt x="31" y="325"/>
                    </a:lnTo>
                    <a:lnTo>
                      <a:pt x="34" y="308"/>
                    </a:lnTo>
                    <a:lnTo>
                      <a:pt x="41" y="302"/>
                    </a:lnTo>
                    <a:lnTo>
                      <a:pt x="45" y="278"/>
                    </a:lnTo>
                    <a:lnTo>
                      <a:pt x="58" y="262"/>
                    </a:lnTo>
                    <a:lnTo>
                      <a:pt x="69" y="265"/>
                    </a:lnTo>
                    <a:lnTo>
                      <a:pt x="75" y="265"/>
                    </a:lnTo>
                    <a:lnTo>
                      <a:pt x="86" y="272"/>
                    </a:lnTo>
                    <a:lnTo>
                      <a:pt x="103" y="262"/>
                    </a:lnTo>
                    <a:lnTo>
                      <a:pt x="116" y="262"/>
                    </a:lnTo>
                    <a:lnTo>
                      <a:pt x="137" y="245"/>
                    </a:lnTo>
                    <a:lnTo>
                      <a:pt x="147" y="248"/>
                    </a:lnTo>
                    <a:lnTo>
                      <a:pt x="150" y="245"/>
                    </a:lnTo>
                    <a:lnTo>
                      <a:pt x="150" y="241"/>
                    </a:lnTo>
                    <a:lnTo>
                      <a:pt x="177" y="225"/>
                    </a:lnTo>
                    <a:lnTo>
                      <a:pt x="208" y="201"/>
                    </a:lnTo>
                    <a:lnTo>
                      <a:pt x="212" y="185"/>
                    </a:lnTo>
                    <a:lnTo>
                      <a:pt x="229" y="158"/>
                    </a:lnTo>
                    <a:lnTo>
                      <a:pt x="239" y="128"/>
                    </a:lnTo>
                    <a:lnTo>
                      <a:pt x="246" y="121"/>
                    </a:lnTo>
                    <a:lnTo>
                      <a:pt x="242" y="91"/>
                    </a:lnTo>
                    <a:lnTo>
                      <a:pt x="246" y="81"/>
                    </a:lnTo>
                    <a:lnTo>
                      <a:pt x="242" y="54"/>
                    </a:lnTo>
                    <a:lnTo>
                      <a:pt x="229" y="41"/>
                    </a:lnTo>
                    <a:lnTo>
                      <a:pt x="232" y="37"/>
                    </a:lnTo>
                    <a:lnTo>
                      <a:pt x="225" y="27"/>
                    </a:lnTo>
                    <a:lnTo>
                      <a:pt x="212" y="20"/>
                    </a:lnTo>
                    <a:lnTo>
                      <a:pt x="205" y="7"/>
                    </a:lnTo>
                    <a:lnTo>
                      <a:pt x="198" y="7"/>
                    </a:lnTo>
                    <a:lnTo>
                      <a:pt x="195" y="4"/>
                    </a:lnTo>
                    <a:lnTo>
                      <a:pt x="184" y="7"/>
                    </a:lnTo>
                    <a:lnTo>
                      <a:pt x="177" y="0"/>
                    </a:lnTo>
                    <a:lnTo>
                      <a:pt x="171" y="4"/>
                    </a:lnTo>
                    <a:lnTo>
                      <a:pt x="157" y="7"/>
                    </a:lnTo>
                    <a:lnTo>
                      <a:pt x="154" y="17"/>
                    </a:lnTo>
                    <a:lnTo>
                      <a:pt x="150" y="17"/>
                    </a:lnTo>
                    <a:lnTo>
                      <a:pt x="143" y="17"/>
                    </a:lnTo>
                    <a:lnTo>
                      <a:pt x="130" y="34"/>
                    </a:lnTo>
                    <a:lnTo>
                      <a:pt x="116" y="41"/>
                    </a:lnTo>
                    <a:lnTo>
                      <a:pt x="109" y="51"/>
                    </a:lnTo>
                    <a:lnTo>
                      <a:pt x="106" y="57"/>
                    </a:lnTo>
                    <a:lnTo>
                      <a:pt x="99" y="61"/>
                    </a:lnTo>
                    <a:lnTo>
                      <a:pt x="96" y="71"/>
                    </a:lnTo>
                    <a:lnTo>
                      <a:pt x="92" y="71"/>
                    </a:lnTo>
                    <a:lnTo>
                      <a:pt x="89" y="84"/>
                    </a:lnTo>
                    <a:lnTo>
                      <a:pt x="82" y="91"/>
                    </a:lnTo>
                    <a:lnTo>
                      <a:pt x="69" y="118"/>
                    </a:lnTo>
                    <a:lnTo>
                      <a:pt x="62" y="141"/>
                    </a:lnTo>
                    <a:lnTo>
                      <a:pt x="55" y="148"/>
                    </a:lnTo>
                    <a:lnTo>
                      <a:pt x="51" y="154"/>
                    </a:lnTo>
                    <a:lnTo>
                      <a:pt x="55" y="161"/>
                    </a:lnTo>
                    <a:lnTo>
                      <a:pt x="41" y="164"/>
                    </a:lnTo>
                    <a:lnTo>
                      <a:pt x="34" y="164"/>
                    </a:lnTo>
                    <a:lnTo>
                      <a:pt x="28" y="164"/>
                    </a:lnTo>
                    <a:lnTo>
                      <a:pt x="21" y="158"/>
                    </a:lnTo>
                    <a:lnTo>
                      <a:pt x="21" y="178"/>
                    </a:lnTo>
                    <a:lnTo>
                      <a:pt x="24" y="211"/>
                    </a:lnTo>
                    <a:lnTo>
                      <a:pt x="21" y="215"/>
                    </a:lnTo>
                    <a:lnTo>
                      <a:pt x="17" y="225"/>
                    </a:lnTo>
                    <a:lnTo>
                      <a:pt x="28" y="235"/>
                    </a:lnTo>
                    <a:lnTo>
                      <a:pt x="17" y="241"/>
                    </a:lnTo>
                    <a:lnTo>
                      <a:pt x="21" y="258"/>
                    </a:lnTo>
                    <a:lnTo>
                      <a:pt x="21" y="268"/>
                    </a:lnTo>
                    <a:lnTo>
                      <a:pt x="14" y="285"/>
                    </a:lnTo>
                    <a:lnTo>
                      <a:pt x="11" y="295"/>
                    </a:lnTo>
                    <a:lnTo>
                      <a:pt x="11" y="312"/>
                    </a:lnTo>
                    <a:lnTo>
                      <a:pt x="7" y="329"/>
                    </a:lnTo>
                    <a:lnTo>
                      <a:pt x="7" y="352"/>
                    </a:lnTo>
                    <a:lnTo>
                      <a:pt x="0" y="372"/>
                    </a:lnTo>
                    <a:lnTo>
                      <a:pt x="0" y="409"/>
                    </a:lnTo>
                    <a:lnTo>
                      <a:pt x="11" y="459"/>
                    </a:lnTo>
                    <a:lnTo>
                      <a:pt x="11" y="466"/>
                    </a:lnTo>
                    <a:lnTo>
                      <a:pt x="21" y="479"/>
                    </a:lnTo>
                    <a:lnTo>
                      <a:pt x="24" y="493"/>
                    </a:lnTo>
                    <a:lnTo>
                      <a:pt x="41" y="499"/>
                    </a:lnTo>
                    <a:lnTo>
                      <a:pt x="41" y="513"/>
                    </a:lnTo>
                    <a:lnTo>
                      <a:pt x="55" y="526"/>
                    </a:lnTo>
                    <a:lnTo>
                      <a:pt x="75" y="529"/>
                    </a:lnTo>
                    <a:lnTo>
                      <a:pt x="82" y="536"/>
                    </a:lnTo>
                    <a:lnTo>
                      <a:pt x="96" y="533"/>
                    </a:lnTo>
                    <a:lnTo>
                      <a:pt x="113" y="540"/>
                    </a:lnTo>
                    <a:lnTo>
                      <a:pt x="130" y="533"/>
                    </a:lnTo>
                    <a:lnTo>
                      <a:pt x="137" y="540"/>
                    </a:lnTo>
                    <a:lnTo>
                      <a:pt x="143" y="533"/>
                    </a:lnTo>
                    <a:lnTo>
                      <a:pt x="154" y="529"/>
                    </a:lnTo>
                    <a:lnTo>
                      <a:pt x="160" y="529"/>
                    </a:lnTo>
                    <a:lnTo>
                      <a:pt x="164" y="526"/>
                    </a:lnTo>
                    <a:lnTo>
                      <a:pt x="177" y="526"/>
                    </a:lnTo>
                    <a:lnTo>
                      <a:pt x="184" y="513"/>
                    </a:lnTo>
                    <a:lnTo>
                      <a:pt x="195" y="516"/>
                    </a:lnTo>
                    <a:lnTo>
                      <a:pt x="198" y="503"/>
                    </a:lnTo>
                    <a:lnTo>
                      <a:pt x="225" y="483"/>
                    </a:lnTo>
                    <a:lnTo>
                      <a:pt x="235" y="483"/>
                    </a:lnTo>
                    <a:lnTo>
                      <a:pt x="246" y="459"/>
                    </a:lnTo>
                    <a:lnTo>
                      <a:pt x="256" y="459"/>
                    </a:lnTo>
                    <a:lnTo>
                      <a:pt x="266" y="429"/>
                    </a:lnTo>
                    <a:lnTo>
                      <a:pt x="273" y="419"/>
                    </a:lnTo>
                    <a:lnTo>
                      <a:pt x="276" y="412"/>
                    </a:lnTo>
                    <a:lnTo>
                      <a:pt x="276" y="406"/>
                    </a:lnTo>
                    <a:lnTo>
                      <a:pt x="269" y="396"/>
                    </a:lnTo>
                    <a:lnTo>
                      <a:pt x="259" y="399"/>
                    </a:lnTo>
                    <a:close/>
                    <a:moveTo>
                      <a:pt x="188" y="158"/>
                    </a:moveTo>
                    <a:lnTo>
                      <a:pt x="177" y="168"/>
                    </a:lnTo>
                    <a:lnTo>
                      <a:pt x="164" y="171"/>
                    </a:lnTo>
                    <a:lnTo>
                      <a:pt x="160" y="181"/>
                    </a:lnTo>
                    <a:lnTo>
                      <a:pt x="154" y="181"/>
                    </a:lnTo>
                    <a:lnTo>
                      <a:pt x="147" y="195"/>
                    </a:lnTo>
                    <a:lnTo>
                      <a:pt x="137" y="198"/>
                    </a:lnTo>
                    <a:lnTo>
                      <a:pt x="130" y="201"/>
                    </a:lnTo>
                    <a:lnTo>
                      <a:pt x="126" y="205"/>
                    </a:lnTo>
                    <a:lnTo>
                      <a:pt x="120" y="201"/>
                    </a:lnTo>
                    <a:lnTo>
                      <a:pt x="116" y="208"/>
                    </a:lnTo>
                    <a:lnTo>
                      <a:pt x="86" y="221"/>
                    </a:lnTo>
                    <a:lnTo>
                      <a:pt x="69" y="218"/>
                    </a:lnTo>
                    <a:lnTo>
                      <a:pt x="65" y="208"/>
                    </a:lnTo>
                    <a:lnTo>
                      <a:pt x="58" y="205"/>
                    </a:lnTo>
                    <a:lnTo>
                      <a:pt x="69" y="188"/>
                    </a:lnTo>
                    <a:lnTo>
                      <a:pt x="79" y="171"/>
                    </a:lnTo>
                    <a:lnTo>
                      <a:pt x="82" y="161"/>
                    </a:lnTo>
                    <a:lnTo>
                      <a:pt x="86" y="154"/>
                    </a:lnTo>
                    <a:lnTo>
                      <a:pt x="89" y="144"/>
                    </a:lnTo>
                    <a:lnTo>
                      <a:pt x="89" y="141"/>
                    </a:lnTo>
                    <a:lnTo>
                      <a:pt x="99" y="134"/>
                    </a:lnTo>
                    <a:lnTo>
                      <a:pt x="113" y="104"/>
                    </a:lnTo>
                    <a:lnTo>
                      <a:pt x="120" y="94"/>
                    </a:lnTo>
                    <a:lnTo>
                      <a:pt x="123" y="87"/>
                    </a:lnTo>
                    <a:lnTo>
                      <a:pt x="126" y="81"/>
                    </a:lnTo>
                    <a:lnTo>
                      <a:pt x="126" y="77"/>
                    </a:lnTo>
                    <a:lnTo>
                      <a:pt x="130" y="74"/>
                    </a:lnTo>
                    <a:lnTo>
                      <a:pt x="130" y="71"/>
                    </a:lnTo>
                    <a:lnTo>
                      <a:pt x="133" y="71"/>
                    </a:lnTo>
                    <a:lnTo>
                      <a:pt x="137" y="71"/>
                    </a:lnTo>
                    <a:lnTo>
                      <a:pt x="140" y="71"/>
                    </a:lnTo>
                    <a:lnTo>
                      <a:pt x="143" y="64"/>
                    </a:lnTo>
                    <a:lnTo>
                      <a:pt x="157" y="57"/>
                    </a:lnTo>
                    <a:lnTo>
                      <a:pt x="167" y="57"/>
                    </a:lnTo>
                    <a:lnTo>
                      <a:pt x="174" y="51"/>
                    </a:lnTo>
                    <a:lnTo>
                      <a:pt x="177" y="47"/>
                    </a:lnTo>
                    <a:lnTo>
                      <a:pt x="184" y="47"/>
                    </a:lnTo>
                    <a:lnTo>
                      <a:pt x="195" y="47"/>
                    </a:lnTo>
                    <a:lnTo>
                      <a:pt x="215" y="54"/>
                    </a:lnTo>
                    <a:lnTo>
                      <a:pt x="218" y="74"/>
                    </a:lnTo>
                    <a:lnTo>
                      <a:pt x="222" y="84"/>
                    </a:lnTo>
                    <a:lnTo>
                      <a:pt x="218" y="101"/>
                    </a:lnTo>
                    <a:lnTo>
                      <a:pt x="215" y="111"/>
                    </a:lnTo>
                    <a:lnTo>
                      <a:pt x="205" y="128"/>
                    </a:lnTo>
                    <a:lnTo>
                      <a:pt x="201" y="141"/>
                    </a:lnTo>
                    <a:lnTo>
                      <a:pt x="195" y="151"/>
                    </a:lnTo>
                    <a:lnTo>
                      <a:pt x="188" y="154"/>
                    </a:lnTo>
                    <a:lnTo>
                      <a:pt x="188" y="158"/>
                    </a:lnTo>
                    <a:close/>
                  </a:path>
                </a:pathLst>
              </a:custGeom>
              <a:solidFill>
                <a:srgbClr val="FF3300"/>
              </a:solidFill>
              <a:ln w="38100">
                <a:solidFill>
                  <a:srgbClr val="FF3300"/>
                </a:solidFill>
                <a:round/>
                <a:headEnd/>
                <a:tailEnd/>
              </a:ln>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6414" name="Freeform 12">
                <a:extLst>
                  <a:ext uri="{FF2B5EF4-FFF2-40B4-BE49-F238E27FC236}">
                    <a16:creationId xmlns:a16="http://schemas.microsoft.com/office/drawing/2014/main" xmlns="" id="{BFA1308D-1189-4BB3-8824-0023AC782CD4}"/>
                  </a:ext>
                </a:extLst>
              </p:cNvPr>
              <p:cNvSpPr>
                <a:spLocks/>
              </p:cNvSpPr>
              <p:nvPr/>
            </p:nvSpPr>
            <p:spPr bwMode="auto">
              <a:xfrm>
                <a:off x="5845" y="664"/>
                <a:ext cx="616" cy="485"/>
              </a:xfrm>
              <a:custGeom>
                <a:avLst/>
                <a:gdLst>
                  <a:gd name="T0" fmla="*/ 613 w 616"/>
                  <a:gd name="T1" fmla="*/ 60 h 485"/>
                  <a:gd name="T2" fmla="*/ 585 w 616"/>
                  <a:gd name="T3" fmla="*/ 157 h 485"/>
                  <a:gd name="T4" fmla="*/ 541 w 616"/>
                  <a:gd name="T5" fmla="*/ 248 h 485"/>
                  <a:gd name="T6" fmla="*/ 494 w 616"/>
                  <a:gd name="T7" fmla="*/ 345 h 485"/>
                  <a:gd name="T8" fmla="*/ 442 w 616"/>
                  <a:gd name="T9" fmla="*/ 475 h 485"/>
                  <a:gd name="T10" fmla="*/ 402 w 616"/>
                  <a:gd name="T11" fmla="*/ 425 h 485"/>
                  <a:gd name="T12" fmla="*/ 371 w 616"/>
                  <a:gd name="T13" fmla="*/ 341 h 485"/>
                  <a:gd name="T14" fmla="*/ 306 w 616"/>
                  <a:gd name="T15" fmla="*/ 191 h 485"/>
                  <a:gd name="T16" fmla="*/ 272 w 616"/>
                  <a:gd name="T17" fmla="*/ 224 h 485"/>
                  <a:gd name="T18" fmla="*/ 214 w 616"/>
                  <a:gd name="T19" fmla="*/ 298 h 485"/>
                  <a:gd name="T20" fmla="*/ 180 w 616"/>
                  <a:gd name="T21" fmla="*/ 375 h 485"/>
                  <a:gd name="T22" fmla="*/ 167 w 616"/>
                  <a:gd name="T23" fmla="*/ 412 h 485"/>
                  <a:gd name="T24" fmla="*/ 160 w 616"/>
                  <a:gd name="T25" fmla="*/ 442 h 485"/>
                  <a:gd name="T26" fmla="*/ 146 w 616"/>
                  <a:gd name="T27" fmla="*/ 475 h 485"/>
                  <a:gd name="T28" fmla="*/ 122 w 616"/>
                  <a:gd name="T29" fmla="*/ 469 h 485"/>
                  <a:gd name="T30" fmla="*/ 102 w 616"/>
                  <a:gd name="T31" fmla="*/ 408 h 485"/>
                  <a:gd name="T32" fmla="*/ 85 w 616"/>
                  <a:gd name="T33" fmla="*/ 338 h 485"/>
                  <a:gd name="T34" fmla="*/ 75 w 616"/>
                  <a:gd name="T35" fmla="*/ 284 h 485"/>
                  <a:gd name="T36" fmla="*/ 54 w 616"/>
                  <a:gd name="T37" fmla="*/ 214 h 485"/>
                  <a:gd name="T38" fmla="*/ 44 w 616"/>
                  <a:gd name="T39" fmla="*/ 164 h 485"/>
                  <a:gd name="T40" fmla="*/ 24 w 616"/>
                  <a:gd name="T41" fmla="*/ 100 h 485"/>
                  <a:gd name="T42" fmla="*/ 20 w 616"/>
                  <a:gd name="T43" fmla="*/ 70 h 485"/>
                  <a:gd name="T44" fmla="*/ 13 w 616"/>
                  <a:gd name="T45" fmla="*/ 30 h 485"/>
                  <a:gd name="T46" fmla="*/ 30 w 616"/>
                  <a:gd name="T47" fmla="*/ 16 h 485"/>
                  <a:gd name="T48" fmla="*/ 51 w 616"/>
                  <a:gd name="T49" fmla="*/ 47 h 485"/>
                  <a:gd name="T50" fmla="*/ 54 w 616"/>
                  <a:gd name="T51" fmla="*/ 70 h 485"/>
                  <a:gd name="T52" fmla="*/ 61 w 616"/>
                  <a:gd name="T53" fmla="*/ 120 h 485"/>
                  <a:gd name="T54" fmla="*/ 78 w 616"/>
                  <a:gd name="T55" fmla="*/ 221 h 485"/>
                  <a:gd name="T56" fmla="*/ 105 w 616"/>
                  <a:gd name="T57" fmla="*/ 315 h 485"/>
                  <a:gd name="T58" fmla="*/ 116 w 616"/>
                  <a:gd name="T59" fmla="*/ 382 h 485"/>
                  <a:gd name="T60" fmla="*/ 136 w 616"/>
                  <a:gd name="T61" fmla="*/ 405 h 485"/>
                  <a:gd name="T62" fmla="*/ 191 w 616"/>
                  <a:gd name="T63" fmla="*/ 294 h 485"/>
                  <a:gd name="T64" fmla="*/ 204 w 616"/>
                  <a:gd name="T65" fmla="*/ 268 h 485"/>
                  <a:gd name="T66" fmla="*/ 221 w 616"/>
                  <a:gd name="T67" fmla="*/ 248 h 485"/>
                  <a:gd name="T68" fmla="*/ 228 w 616"/>
                  <a:gd name="T69" fmla="*/ 231 h 485"/>
                  <a:gd name="T70" fmla="*/ 238 w 616"/>
                  <a:gd name="T71" fmla="*/ 227 h 485"/>
                  <a:gd name="T72" fmla="*/ 242 w 616"/>
                  <a:gd name="T73" fmla="*/ 217 h 485"/>
                  <a:gd name="T74" fmla="*/ 245 w 616"/>
                  <a:gd name="T75" fmla="*/ 197 h 485"/>
                  <a:gd name="T76" fmla="*/ 259 w 616"/>
                  <a:gd name="T77" fmla="*/ 197 h 485"/>
                  <a:gd name="T78" fmla="*/ 262 w 616"/>
                  <a:gd name="T79" fmla="*/ 160 h 485"/>
                  <a:gd name="T80" fmla="*/ 279 w 616"/>
                  <a:gd name="T81" fmla="*/ 150 h 485"/>
                  <a:gd name="T82" fmla="*/ 279 w 616"/>
                  <a:gd name="T83" fmla="*/ 134 h 485"/>
                  <a:gd name="T84" fmla="*/ 276 w 616"/>
                  <a:gd name="T85" fmla="*/ 104 h 485"/>
                  <a:gd name="T86" fmla="*/ 316 w 616"/>
                  <a:gd name="T87" fmla="*/ 104 h 485"/>
                  <a:gd name="T88" fmla="*/ 327 w 616"/>
                  <a:gd name="T89" fmla="*/ 144 h 485"/>
                  <a:gd name="T90" fmla="*/ 334 w 616"/>
                  <a:gd name="T91" fmla="*/ 194 h 485"/>
                  <a:gd name="T92" fmla="*/ 357 w 616"/>
                  <a:gd name="T93" fmla="*/ 244 h 485"/>
                  <a:gd name="T94" fmla="*/ 385 w 616"/>
                  <a:gd name="T95" fmla="*/ 325 h 485"/>
                  <a:gd name="T96" fmla="*/ 463 w 616"/>
                  <a:gd name="T97" fmla="*/ 335 h 485"/>
                  <a:gd name="T98" fmla="*/ 494 w 616"/>
                  <a:gd name="T99" fmla="*/ 291 h 485"/>
                  <a:gd name="T100" fmla="*/ 514 w 616"/>
                  <a:gd name="T101" fmla="*/ 244 h 485"/>
                  <a:gd name="T102" fmla="*/ 521 w 616"/>
                  <a:gd name="T103" fmla="*/ 224 h 485"/>
                  <a:gd name="T104" fmla="*/ 548 w 616"/>
                  <a:gd name="T105" fmla="*/ 167 h 485"/>
                  <a:gd name="T106" fmla="*/ 572 w 616"/>
                  <a:gd name="T107" fmla="*/ 114 h 485"/>
                  <a:gd name="T108" fmla="*/ 572 w 616"/>
                  <a:gd name="T109" fmla="*/ 20 h 485"/>
                  <a:gd name="T110" fmla="*/ 589 w 616"/>
                  <a:gd name="T111" fmla="*/ 6 h 485"/>
                  <a:gd name="T112" fmla="*/ 603 w 616"/>
                  <a:gd name="T113" fmla="*/ 23 h 4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6"/>
                  <a:gd name="T172" fmla="*/ 0 h 485"/>
                  <a:gd name="T173" fmla="*/ 616 w 616"/>
                  <a:gd name="T174" fmla="*/ 485 h 4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6" h="485">
                    <a:moveTo>
                      <a:pt x="616" y="37"/>
                    </a:moveTo>
                    <a:lnTo>
                      <a:pt x="613" y="50"/>
                    </a:lnTo>
                    <a:lnTo>
                      <a:pt x="613" y="60"/>
                    </a:lnTo>
                    <a:lnTo>
                      <a:pt x="603" y="114"/>
                    </a:lnTo>
                    <a:lnTo>
                      <a:pt x="589" y="130"/>
                    </a:lnTo>
                    <a:lnTo>
                      <a:pt x="585" y="157"/>
                    </a:lnTo>
                    <a:lnTo>
                      <a:pt x="575" y="171"/>
                    </a:lnTo>
                    <a:lnTo>
                      <a:pt x="558" y="214"/>
                    </a:lnTo>
                    <a:lnTo>
                      <a:pt x="541" y="248"/>
                    </a:lnTo>
                    <a:lnTo>
                      <a:pt x="514" y="298"/>
                    </a:lnTo>
                    <a:lnTo>
                      <a:pt x="507" y="315"/>
                    </a:lnTo>
                    <a:lnTo>
                      <a:pt x="494" y="345"/>
                    </a:lnTo>
                    <a:lnTo>
                      <a:pt x="477" y="388"/>
                    </a:lnTo>
                    <a:lnTo>
                      <a:pt x="446" y="452"/>
                    </a:lnTo>
                    <a:lnTo>
                      <a:pt x="442" y="475"/>
                    </a:lnTo>
                    <a:lnTo>
                      <a:pt x="436" y="485"/>
                    </a:lnTo>
                    <a:lnTo>
                      <a:pt x="415" y="475"/>
                    </a:lnTo>
                    <a:lnTo>
                      <a:pt x="402" y="425"/>
                    </a:lnTo>
                    <a:lnTo>
                      <a:pt x="385" y="392"/>
                    </a:lnTo>
                    <a:lnTo>
                      <a:pt x="385" y="382"/>
                    </a:lnTo>
                    <a:lnTo>
                      <a:pt x="371" y="341"/>
                    </a:lnTo>
                    <a:lnTo>
                      <a:pt x="364" y="335"/>
                    </a:lnTo>
                    <a:lnTo>
                      <a:pt x="334" y="251"/>
                    </a:lnTo>
                    <a:lnTo>
                      <a:pt x="306" y="191"/>
                    </a:lnTo>
                    <a:lnTo>
                      <a:pt x="299" y="187"/>
                    </a:lnTo>
                    <a:lnTo>
                      <a:pt x="289" y="191"/>
                    </a:lnTo>
                    <a:lnTo>
                      <a:pt x="272" y="224"/>
                    </a:lnTo>
                    <a:lnTo>
                      <a:pt x="255" y="238"/>
                    </a:lnTo>
                    <a:lnTo>
                      <a:pt x="231" y="278"/>
                    </a:lnTo>
                    <a:lnTo>
                      <a:pt x="214" y="298"/>
                    </a:lnTo>
                    <a:lnTo>
                      <a:pt x="208" y="331"/>
                    </a:lnTo>
                    <a:lnTo>
                      <a:pt x="184" y="361"/>
                    </a:lnTo>
                    <a:lnTo>
                      <a:pt x="180" y="375"/>
                    </a:lnTo>
                    <a:lnTo>
                      <a:pt x="173" y="392"/>
                    </a:lnTo>
                    <a:lnTo>
                      <a:pt x="170" y="405"/>
                    </a:lnTo>
                    <a:lnTo>
                      <a:pt x="167" y="412"/>
                    </a:lnTo>
                    <a:lnTo>
                      <a:pt x="167" y="415"/>
                    </a:lnTo>
                    <a:lnTo>
                      <a:pt x="167" y="428"/>
                    </a:lnTo>
                    <a:lnTo>
                      <a:pt x="160" y="442"/>
                    </a:lnTo>
                    <a:lnTo>
                      <a:pt x="150" y="472"/>
                    </a:lnTo>
                    <a:lnTo>
                      <a:pt x="150" y="475"/>
                    </a:lnTo>
                    <a:lnTo>
                      <a:pt x="146" y="475"/>
                    </a:lnTo>
                    <a:lnTo>
                      <a:pt x="129" y="482"/>
                    </a:lnTo>
                    <a:lnTo>
                      <a:pt x="122" y="475"/>
                    </a:lnTo>
                    <a:lnTo>
                      <a:pt x="122" y="469"/>
                    </a:lnTo>
                    <a:lnTo>
                      <a:pt x="112" y="455"/>
                    </a:lnTo>
                    <a:lnTo>
                      <a:pt x="109" y="428"/>
                    </a:lnTo>
                    <a:lnTo>
                      <a:pt x="102" y="408"/>
                    </a:lnTo>
                    <a:lnTo>
                      <a:pt x="102" y="395"/>
                    </a:lnTo>
                    <a:lnTo>
                      <a:pt x="99" y="388"/>
                    </a:lnTo>
                    <a:lnTo>
                      <a:pt x="85" y="338"/>
                    </a:lnTo>
                    <a:lnTo>
                      <a:pt x="82" y="305"/>
                    </a:lnTo>
                    <a:lnTo>
                      <a:pt x="75" y="294"/>
                    </a:lnTo>
                    <a:lnTo>
                      <a:pt x="75" y="284"/>
                    </a:lnTo>
                    <a:lnTo>
                      <a:pt x="65" y="254"/>
                    </a:lnTo>
                    <a:lnTo>
                      <a:pt x="65" y="244"/>
                    </a:lnTo>
                    <a:lnTo>
                      <a:pt x="54" y="214"/>
                    </a:lnTo>
                    <a:lnTo>
                      <a:pt x="44" y="194"/>
                    </a:lnTo>
                    <a:lnTo>
                      <a:pt x="47" y="174"/>
                    </a:lnTo>
                    <a:lnTo>
                      <a:pt x="44" y="164"/>
                    </a:lnTo>
                    <a:lnTo>
                      <a:pt x="34" y="130"/>
                    </a:lnTo>
                    <a:lnTo>
                      <a:pt x="30" y="117"/>
                    </a:lnTo>
                    <a:lnTo>
                      <a:pt x="24" y="100"/>
                    </a:lnTo>
                    <a:lnTo>
                      <a:pt x="20" y="90"/>
                    </a:lnTo>
                    <a:lnTo>
                      <a:pt x="17" y="80"/>
                    </a:lnTo>
                    <a:lnTo>
                      <a:pt x="20" y="70"/>
                    </a:lnTo>
                    <a:lnTo>
                      <a:pt x="13" y="70"/>
                    </a:lnTo>
                    <a:lnTo>
                      <a:pt x="0" y="33"/>
                    </a:lnTo>
                    <a:lnTo>
                      <a:pt x="13" y="30"/>
                    </a:lnTo>
                    <a:lnTo>
                      <a:pt x="13" y="23"/>
                    </a:lnTo>
                    <a:lnTo>
                      <a:pt x="17" y="20"/>
                    </a:lnTo>
                    <a:lnTo>
                      <a:pt x="30" y="16"/>
                    </a:lnTo>
                    <a:lnTo>
                      <a:pt x="37" y="27"/>
                    </a:lnTo>
                    <a:lnTo>
                      <a:pt x="47" y="27"/>
                    </a:lnTo>
                    <a:lnTo>
                      <a:pt x="51" y="47"/>
                    </a:lnTo>
                    <a:lnTo>
                      <a:pt x="54" y="50"/>
                    </a:lnTo>
                    <a:lnTo>
                      <a:pt x="54" y="60"/>
                    </a:lnTo>
                    <a:lnTo>
                      <a:pt x="54" y="70"/>
                    </a:lnTo>
                    <a:lnTo>
                      <a:pt x="54" y="83"/>
                    </a:lnTo>
                    <a:lnTo>
                      <a:pt x="65" y="104"/>
                    </a:lnTo>
                    <a:lnTo>
                      <a:pt x="61" y="120"/>
                    </a:lnTo>
                    <a:lnTo>
                      <a:pt x="75" y="171"/>
                    </a:lnTo>
                    <a:lnTo>
                      <a:pt x="71" y="184"/>
                    </a:lnTo>
                    <a:lnTo>
                      <a:pt x="78" y="221"/>
                    </a:lnTo>
                    <a:lnTo>
                      <a:pt x="92" y="254"/>
                    </a:lnTo>
                    <a:lnTo>
                      <a:pt x="99" y="305"/>
                    </a:lnTo>
                    <a:lnTo>
                      <a:pt x="105" y="315"/>
                    </a:lnTo>
                    <a:lnTo>
                      <a:pt x="105" y="338"/>
                    </a:lnTo>
                    <a:lnTo>
                      <a:pt x="112" y="365"/>
                    </a:lnTo>
                    <a:lnTo>
                      <a:pt x="116" y="382"/>
                    </a:lnTo>
                    <a:lnTo>
                      <a:pt x="126" y="392"/>
                    </a:lnTo>
                    <a:lnTo>
                      <a:pt x="129" y="405"/>
                    </a:lnTo>
                    <a:lnTo>
                      <a:pt x="136" y="405"/>
                    </a:lnTo>
                    <a:lnTo>
                      <a:pt x="184" y="315"/>
                    </a:lnTo>
                    <a:lnTo>
                      <a:pt x="191" y="311"/>
                    </a:lnTo>
                    <a:lnTo>
                      <a:pt x="191" y="294"/>
                    </a:lnTo>
                    <a:lnTo>
                      <a:pt x="201" y="288"/>
                    </a:lnTo>
                    <a:lnTo>
                      <a:pt x="204" y="281"/>
                    </a:lnTo>
                    <a:lnTo>
                      <a:pt x="204" y="268"/>
                    </a:lnTo>
                    <a:lnTo>
                      <a:pt x="208" y="258"/>
                    </a:lnTo>
                    <a:lnTo>
                      <a:pt x="214" y="244"/>
                    </a:lnTo>
                    <a:lnTo>
                      <a:pt x="221" y="248"/>
                    </a:lnTo>
                    <a:lnTo>
                      <a:pt x="228" y="248"/>
                    </a:lnTo>
                    <a:lnTo>
                      <a:pt x="225" y="238"/>
                    </a:lnTo>
                    <a:lnTo>
                      <a:pt x="228" y="231"/>
                    </a:lnTo>
                    <a:lnTo>
                      <a:pt x="235" y="227"/>
                    </a:lnTo>
                    <a:lnTo>
                      <a:pt x="238" y="227"/>
                    </a:lnTo>
                    <a:lnTo>
                      <a:pt x="235" y="224"/>
                    </a:lnTo>
                    <a:lnTo>
                      <a:pt x="242" y="217"/>
                    </a:lnTo>
                    <a:lnTo>
                      <a:pt x="242" y="207"/>
                    </a:lnTo>
                    <a:lnTo>
                      <a:pt x="242" y="204"/>
                    </a:lnTo>
                    <a:lnTo>
                      <a:pt x="245" y="197"/>
                    </a:lnTo>
                    <a:lnTo>
                      <a:pt x="245" y="204"/>
                    </a:lnTo>
                    <a:lnTo>
                      <a:pt x="255" y="197"/>
                    </a:lnTo>
                    <a:lnTo>
                      <a:pt x="259" y="197"/>
                    </a:lnTo>
                    <a:lnTo>
                      <a:pt x="259" y="184"/>
                    </a:lnTo>
                    <a:lnTo>
                      <a:pt x="265" y="174"/>
                    </a:lnTo>
                    <a:lnTo>
                      <a:pt x="262" y="160"/>
                    </a:lnTo>
                    <a:lnTo>
                      <a:pt x="265" y="160"/>
                    </a:lnTo>
                    <a:lnTo>
                      <a:pt x="269" y="154"/>
                    </a:lnTo>
                    <a:lnTo>
                      <a:pt x="279" y="150"/>
                    </a:lnTo>
                    <a:lnTo>
                      <a:pt x="272" y="144"/>
                    </a:lnTo>
                    <a:lnTo>
                      <a:pt x="279" y="140"/>
                    </a:lnTo>
                    <a:lnTo>
                      <a:pt x="279" y="134"/>
                    </a:lnTo>
                    <a:lnTo>
                      <a:pt x="289" y="134"/>
                    </a:lnTo>
                    <a:lnTo>
                      <a:pt x="279" y="120"/>
                    </a:lnTo>
                    <a:lnTo>
                      <a:pt x="276" y="104"/>
                    </a:lnTo>
                    <a:lnTo>
                      <a:pt x="282" y="80"/>
                    </a:lnTo>
                    <a:lnTo>
                      <a:pt x="299" y="80"/>
                    </a:lnTo>
                    <a:lnTo>
                      <a:pt x="316" y="104"/>
                    </a:lnTo>
                    <a:lnTo>
                      <a:pt x="320" y="124"/>
                    </a:lnTo>
                    <a:lnTo>
                      <a:pt x="320" y="134"/>
                    </a:lnTo>
                    <a:lnTo>
                      <a:pt x="327" y="144"/>
                    </a:lnTo>
                    <a:lnTo>
                      <a:pt x="327" y="157"/>
                    </a:lnTo>
                    <a:lnTo>
                      <a:pt x="334" y="181"/>
                    </a:lnTo>
                    <a:lnTo>
                      <a:pt x="334" y="194"/>
                    </a:lnTo>
                    <a:lnTo>
                      <a:pt x="351" y="227"/>
                    </a:lnTo>
                    <a:lnTo>
                      <a:pt x="351" y="238"/>
                    </a:lnTo>
                    <a:lnTo>
                      <a:pt x="357" y="244"/>
                    </a:lnTo>
                    <a:lnTo>
                      <a:pt x="371" y="291"/>
                    </a:lnTo>
                    <a:lnTo>
                      <a:pt x="374" y="308"/>
                    </a:lnTo>
                    <a:lnTo>
                      <a:pt x="385" y="325"/>
                    </a:lnTo>
                    <a:lnTo>
                      <a:pt x="415" y="402"/>
                    </a:lnTo>
                    <a:lnTo>
                      <a:pt x="432" y="405"/>
                    </a:lnTo>
                    <a:lnTo>
                      <a:pt x="463" y="335"/>
                    </a:lnTo>
                    <a:lnTo>
                      <a:pt x="477" y="321"/>
                    </a:lnTo>
                    <a:lnTo>
                      <a:pt x="483" y="298"/>
                    </a:lnTo>
                    <a:lnTo>
                      <a:pt x="494" y="291"/>
                    </a:lnTo>
                    <a:lnTo>
                      <a:pt x="494" y="274"/>
                    </a:lnTo>
                    <a:lnTo>
                      <a:pt x="511" y="258"/>
                    </a:lnTo>
                    <a:lnTo>
                      <a:pt x="514" y="244"/>
                    </a:lnTo>
                    <a:lnTo>
                      <a:pt x="514" y="227"/>
                    </a:lnTo>
                    <a:lnTo>
                      <a:pt x="521" y="227"/>
                    </a:lnTo>
                    <a:lnTo>
                      <a:pt x="521" y="224"/>
                    </a:lnTo>
                    <a:lnTo>
                      <a:pt x="528" y="217"/>
                    </a:lnTo>
                    <a:lnTo>
                      <a:pt x="545" y="181"/>
                    </a:lnTo>
                    <a:lnTo>
                      <a:pt x="548" y="167"/>
                    </a:lnTo>
                    <a:lnTo>
                      <a:pt x="558" y="147"/>
                    </a:lnTo>
                    <a:lnTo>
                      <a:pt x="558" y="137"/>
                    </a:lnTo>
                    <a:lnTo>
                      <a:pt x="572" y="114"/>
                    </a:lnTo>
                    <a:lnTo>
                      <a:pt x="582" y="80"/>
                    </a:lnTo>
                    <a:lnTo>
                      <a:pt x="572" y="47"/>
                    </a:lnTo>
                    <a:lnTo>
                      <a:pt x="572" y="20"/>
                    </a:lnTo>
                    <a:lnTo>
                      <a:pt x="572" y="6"/>
                    </a:lnTo>
                    <a:lnTo>
                      <a:pt x="579" y="0"/>
                    </a:lnTo>
                    <a:lnTo>
                      <a:pt x="589" y="6"/>
                    </a:lnTo>
                    <a:lnTo>
                      <a:pt x="592" y="10"/>
                    </a:lnTo>
                    <a:lnTo>
                      <a:pt x="603" y="13"/>
                    </a:lnTo>
                    <a:lnTo>
                      <a:pt x="603" y="23"/>
                    </a:lnTo>
                    <a:lnTo>
                      <a:pt x="616" y="37"/>
                    </a:lnTo>
                    <a:close/>
                  </a:path>
                </a:pathLst>
              </a:custGeom>
              <a:solidFill>
                <a:srgbClr val="FF3300"/>
              </a:solidFill>
              <a:ln w="38100">
                <a:solidFill>
                  <a:srgbClr val="FF3300"/>
                </a:solidFill>
                <a:round/>
                <a:headEnd/>
                <a:tailEnd/>
              </a:ln>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6415" name="Freeform 13">
                <a:extLst>
                  <a:ext uri="{FF2B5EF4-FFF2-40B4-BE49-F238E27FC236}">
                    <a16:creationId xmlns:a16="http://schemas.microsoft.com/office/drawing/2014/main" xmlns="" id="{55EFB987-089D-4C0A-98AC-A1BA4B1AD799}"/>
                  </a:ext>
                </a:extLst>
              </p:cNvPr>
              <p:cNvSpPr>
                <a:spLocks noEditPoints="1"/>
              </p:cNvSpPr>
              <p:nvPr/>
            </p:nvSpPr>
            <p:spPr bwMode="auto">
              <a:xfrm>
                <a:off x="6485" y="694"/>
                <a:ext cx="313" cy="489"/>
              </a:xfrm>
              <a:custGeom>
                <a:avLst/>
                <a:gdLst>
                  <a:gd name="T0" fmla="*/ 289 w 313"/>
                  <a:gd name="T1" fmla="*/ 97 h 489"/>
                  <a:gd name="T2" fmla="*/ 259 w 313"/>
                  <a:gd name="T3" fmla="*/ 53 h 489"/>
                  <a:gd name="T4" fmla="*/ 235 w 313"/>
                  <a:gd name="T5" fmla="*/ 30 h 489"/>
                  <a:gd name="T6" fmla="*/ 215 w 313"/>
                  <a:gd name="T7" fmla="*/ 20 h 489"/>
                  <a:gd name="T8" fmla="*/ 187 w 313"/>
                  <a:gd name="T9" fmla="*/ 0 h 489"/>
                  <a:gd name="T10" fmla="*/ 150 w 313"/>
                  <a:gd name="T11" fmla="*/ 3 h 489"/>
                  <a:gd name="T12" fmla="*/ 126 w 313"/>
                  <a:gd name="T13" fmla="*/ 10 h 489"/>
                  <a:gd name="T14" fmla="*/ 99 w 313"/>
                  <a:gd name="T15" fmla="*/ 43 h 489"/>
                  <a:gd name="T16" fmla="*/ 82 w 313"/>
                  <a:gd name="T17" fmla="*/ 77 h 489"/>
                  <a:gd name="T18" fmla="*/ 68 w 313"/>
                  <a:gd name="T19" fmla="*/ 97 h 489"/>
                  <a:gd name="T20" fmla="*/ 54 w 313"/>
                  <a:gd name="T21" fmla="*/ 130 h 489"/>
                  <a:gd name="T22" fmla="*/ 37 w 313"/>
                  <a:gd name="T23" fmla="*/ 161 h 489"/>
                  <a:gd name="T24" fmla="*/ 34 w 313"/>
                  <a:gd name="T25" fmla="*/ 201 h 489"/>
                  <a:gd name="T26" fmla="*/ 34 w 313"/>
                  <a:gd name="T27" fmla="*/ 234 h 489"/>
                  <a:gd name="T28" fmla="*/ 20 w 313"/>
                  <a:gd name="T29" fmla="*/ 254 h 489"/>
                  <a:gd name="T30" fmla="*/ 7 w 313"/>
                  <a:gd name="T31" fmla="*/ 291 h 489"/>
                  <a:gd name="T32" fmla="*/ 7 w 313"/>
                  <a:gd name="T33" fmla="*/ 315 h 489"/>
                  <a:gd name="T34" fmla="*/ 0 w 313"/>
                  <a:gd name="T35" fmla="*/ 345 h 489"/>
                  <a:gd name="T36" fmla="*/ 14 w 313"/>
                  <a:gd name="T37" fmla="*/ 425 h 489"/>
                  <a:gd name="T38" fmla="*/ 37 w 313"/>
                  <a:gd name="T39" fmla="*/ 479 h 489"/>
                  <a:gd name="T40" fmla="*/ 89 w 313"/>
                  <a:gd name="T41" fmla="*/ 482 h 489"/>
                  <a:gd name="T42" fmla="*/ 119 w 313"/>
                  <a:gd name="T43" fmla="*/ 472 h 489"/>
                  <a:gd name="T44" fmla="*/ 146 w 313"/>
                  <a:gd name="T45" fmla="*/ 462 h 489"/>
                  <a:gd name="T46" fmla="*/ 180 w 313"/>
                  <a:gd name="T47" fmla="*/ 435 h 489"/>
                  <a:gd name="T48" fmla="*/ 204 w 313"/>
                  <a:gd name="T49" fmla="*/ 425 h 489"/>
                  <a:gd name="T50" fmla="*/ 221 w 313"/>
                  <a:gd name="T51" fmla="*/ 405 h 489"/>
                  <a:gd name="T52" fmla="*/ 249 w 313"/>
                  <a:gd name="T53" fmla="*/ 378 h 489"/>
                  <a:gd name="T54" fmla="*/ 272 w 313"/>
                  <a:gd name="T55" fmla="*/ 338 h 489"/>
                  <a:gd name="T56" fmla="*/ 286 w 313"/>
                  <a:gd name="T57" fmla="*/ 308 h 489"/>
                  <a:gd name="T58" fmla="*/ 300 w 313"/>
                  <a:gd name="T59" fmla="*/ 264 h 489"/>
                  <a:gd name="T60" fmla="*/ 310 w 313"/>
                  <a:gd name="T61" fmla="*/ 224 h 489"/>
                  <a:gd name="T62" fmla="*/ 306 w 313"/>
                  <a:gd name="T63" fmla="*/ 154 h 489"/>
                  <a:gd name="T64" fmla="*/ 279 w 313"/>
                  <a:gd name="T65" fmla="*/ 251 h 489"/>
                  <a:gd name="T66" fmla="*/ 279 w 313"/>
                  <a:gd name="T67" fmla="*/ 275 h 489"/>
                  <a:gd name="T68" fmla="*/ 276 w 313"/>
                  <a:gd name="T69" fmla="*/ 295 h 489"/>
                  <a:gd name="T70" fmla="*/ 255 w 313"/>
                  <a:gd name="T71" fmla="*/ 341 h 489"/>
                  <a:gd name="T72" fmla="*/ 228 w 313"/>
                  <a:gd name="T73" fmla="*/ 368 h 489"/>
                  <a:gd name="T74" fmla="*/ 191 w 313"/>
                  <a:gd name="T75" fmla="*/ 395 h 489"/>
                  <a:gd name="T76" fmla="*/ 174 w 313"/>
                  <a:gd name="T77" fmla="*/ 422 h 489"/>
                  <a:gd name="T78" fmla="*/ 146 w 313"/>
                  <a:gd name="T79" fmla="*/ 425 h 489"/>
                  <a:gd name="T80" fmla="*/ 123 w 313"/>
                  <a:gd name="T81" fmla="*/ 435 h 489"/>
                  <a:gd name="T82" fmla="*/ 85 w 313"/>
                  <a:gd name="T83" fmla="*/ 445 h 489"/>
                  <a:gd name="T84" fmla="*/ 61 w 313"/>
                  <a:gd name="T85" fmla="*/ 452 h 489"/>
                  <a:gd name="T86" fmla="*/ 41 w 313"/>
                  <a:gd name="T87" fmla="*/ 435 h 489"/>
                  <a:gd name="T88" fmla="*/ 31 w 313"/>
                  <a:gd name="T89" fmla="*/ 372 h 489"/>
                  <a:gd name="T90" fmla="*/ 37 w 313"/>
                  <a:gd name="T91" fmla="*/ 298 h 489"/>
                  <a:gd name="T92" fmla="*/ 41 w 313"/>
                  <a:gd name="T93" fmla="*/ 268 h 489"/>
                  <a:gd name="T94" fmla="*/ 54 w 313"/>
                  <a:gd name="T95" fmla="*/ 234 h 489"/>
                  <a:gd name="T96" fmla="*/ 61 w 313"/>
                  <a:gd name="T97" fmla="*/ 208 h 489"/>
                  <a:gd name="T98" fmla="*/ 71 w 313"/>
                  <a:gd name="T99" fmla="*/ 171 h 489"/>
                  <a:gd name="T100" fmla="*/ 89 w 313"/>
                  <a:gd name="T101" fmla="*/ 127 h 489"/>
                  <a:gd name="T102" fmla="*/ 133 w 313"/>
                  <a:gd name="T103" fmla="*/ 90 h 489"/>
                  <a:gd name="T104" fmla="*/ 153 w 313"/>
                  <a:gd name="T105" fmla="*/ 47 h 489"/>
                  <a:gd name="T106" fmla="*/ 177 w 313"/>
                  <a:gd name="T107" fmla="*/ 37 h 489"/>
                  <a:gd name="T108" fmla="*/ 228 w 313"/>
                  <a:gd name="T109" fmla="*/ 60 h 489"/>
                  <a:gd name="T110" fmla="*/ 238 w 313"/>
                  <a:gd name="T111" fmla="*/ 84 h 489"/>
                  <a:gd name="T112" fmla="*/ 252 w 313"/>
                  <a:gd name="T113" fmla="*/ 97 h 489"/>
                  <a:gd name="T114" fmla="*/ 255 w 313"/>
                  <a:gd name="T115" fmla="*/ 107 h 489"/>
                  <a:gd name="T116" fmla="*/ 262 w 313"/>
                  <a:gd name="T117" fmla="*/ 120 h 489"/>
                  <a:gd name="T118" fmla="*/ 276 w 313"/>
                  <a:gd name="T119" fmla="*/ 167 h 489"/>
                  <a:gd name="T120" fmla="*/ 286 w 313"/>
                  <a:gd name="T121" fmla="*/ 197 h 489"/>
                  <a:gd name="T122" fmla="*/ 289 w 313"/>
                  <a:gd name="T123" fmla="*/ 208 h 4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3"/>
                  <a:gd name="T187" fmla="*/ 0 h 489"/>
                  <a:gd name="T188" fmla="*/ 313 w 313"/>
                  <a:gd name="T189" fmla="*/ 489 h 4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3" h="489">
                    <a:moveTo>
                      <a:pt x="306" y="154"/>
                    </a:moveTo>
                    <a:lnTo>
                      <a:pt x="306" y="144"/>
                    </a:lnTo>
                    <a:lnTo>
                      <a:pt x="289" y="97"/>
                    </a:lnTo>
                    <a:lnTo>
                      <a:pt x="276" y="74"/>
                    </a:lnTo>
                    <a:lnTo>
                      <a:pt x="266" y="67"/>
                    </a:lnTo>
                    <a:lnTo>
                      <a:pt x="259" y="53"/>
                    </a:lnTo>
                    <a:lnTo>
                      <a:pt x="249" y="43"/>
                    </a:lnTo>
                    <a:lnTo>
                      <a:pt x="238" y="30"/>
                    </a:lnTo>
                    <a:lnTo>
                      <a:pt x="235" y="30"/>
                    </a:lnTo>
                    <a:lnTo>
                      <a:pt x="232" y="27"/>
                    </a:lnTo>
                    <a:lnTo>
                      <a:pt x="228" y="20"/>
                    </a:lnTo>
                    <a:lnTo>
                      <a:pt x="215" y="20"/>
                    </a:lnTo>
                    <a:lnTo>
                      <a:pt x="201" y="10"/>
                    </a:lnTo>
                    <a:lnTo>
                      <a:pt x="187" y="7"/>
                    </a:lnTo>
                    <a:lnTo>
                      <a:pt x="187" y="0"/>
                    </a:lnTo>
                    <a:lnTo>
                      <a:pt x="174" y="7"/>
                    </a:lnTo>
                    <a:lnTo>
                      <a:pt x="160" y="7"/>
                    </a:lnTo>
                    <a:lnTo>
                      <a:pt x="150" y="3"/>
                    </a:lnTo>
                    <a:lnTo>
                      <a:pt x="143" y="3"/>
                    </a:lnTo>
                    <a:lnTo>
                      <a:pt x="133" y="10"/>
                    </a:lnTo>
                    <a:lnTo>
                      <a:pt x="126" y="10"/>
                    </a:lnTo>
                    <a:lnTo>
                      <a:pt x="119" y="27"/>
                    </a:lnTo>
                    <a:lnTo>
                      <a:pt x="109" y="37"/>
                    </a:lnTo>
                    <a:lnTo>
                      <a:pt x="99" y="43"/>
                    </a:lnTo>
                    <a:lnTo>
                      <a:pt x="82" y="47"/>
                    </a:lnTo>
                    <a:lnTo>
                      <a:pt x="85" y="64"/>
                    </a:lnTo>
                    <a:lnTo>
                      <a:pt x="82" y="77"/>
                    </a:lnTo>
                    <a:lnTo>
                      <a:pt x="71" y="84"/>
                    </a:lnTo>
                    <a:lnTo>
                      <a:pt x="71" y="94"/>
                    </a:lnTo>
                    <a:lnTo>
                      <a:pt x="68" y="97"/>
                    </a:lnTo>
                    <a:lnTo>
                      <a:pt x="61" y="104"/>
                    </a:lnTo>
                    <a:lnTo>
                      <a:pt x="51" y="120"/>
                    </a:lnTo>
                    <a:lnTo>
                      <a:pt x="54" y="130"/>
                    </a:lnTo>
                    <a:lnTo>
                      <a:pt x="51" y="141"/>
                    </a:lnTo>
                    <a:lnTo>
                      <a:pt x="41" y="147"/>
                    </a:lnTo>
                    <a:lnTo>
                      <a:pt x="37" y="161"/>
                    </a:lnTo>
                    <a:lnTo>
                      <a:pt x="41" y="177"/>
                    </a:lnTo>
                    <a:lnTo>
                      <a:pt x="37" y="191"/>
                    </a:lnTo>
                    <a:lnTo>
                      <a:pt x="34" y="201"/>
                    </a:lnTo>
                    <a:lnTo>
                      <a:pt x="34" y="211"/>
                    </a:lnTo>
                    <a:lnTo>
                      <a:pt x="31" y="228"/>
                    </a:lnTo>
                    <a:lnTo>
                      <a:pt x="34" y="234"/>
                    </a:lnTo>
                    <a:lnTo>
                      <a:pt x="31" y="244"/>
                    </a:lnTo>
                    <a:lnTo>
                      <a:pt x="24" y="254"/>
                    </a:lnTo>
                    <a:lnTo>
                      <a:pt x="20" y="254"/>
                    </a:lnTo>
                    <a:lnTo>
                      <a:pt x="14" y="278"/>
                    </a:lnTo>
                    <a:lnTo>
                      <a:pt x="14" y="281"/>
                    </a:lnTo>
                    <a:lnTo>
                      <a:pt x="7" y="291"/>
                    </a:lnTo>
                    <a:lnTo>
                      <a:pt x="3" y="301"/>
                    </a:lnTo>
                    <a:lnTo>
                      <a:pt x="3" y="305"/>
                    </a:lnTo>
                    <a:lnTo>
                      <a:pt x="7" y="315"/>
                    </a:lnTo>
                    <a:lnTo>
                      <a:pt x="7" y="325"/>
                    </a:lnTo>
                    <a:lnTo>
                      <a:pt x="7" y="328"/>
                    </a:lnTo>
                    <a:lnTo>
                      <a:pt x="0" y="345"/>
                    </a:lnTo>
                    <a:lnTo>
                      <a:pt x="7" y="375"/>
                    </a:lnTo>
                    <a:lnTo>
                      <a:pt x="0" y="388"/>
                    </a:lnTo>
                    <a:lnTo>
                      <a:pt x="14" y="425"/>
                    </a:lnTo>
                    <a:lnTo>
                      <a:pt x="10" y="439"/>
                    </a:lnTo>
                    <a:lnTo>
                      <a:pt x="27" y="459"/>
                    </a:lnTo>
                    <a:lnTo>
                      <a:pt x="37" y="479"/>
                    </a:lnTo>
                    <a:lnTo>
                      <a:pt x="71" y="482"/>
                    </a:lnTo>
                    <a:lnTo>
                      <a:pt x="85" y="489"/>
                    </a:lnTo>
                    <a:lnTo>
                      <a:pt x="89" y="482"/>
                    </a:lnTo>
                    <a:lnTo>
                      <a:pt x="102" y="489"/>
                    </a:lnTo>
                    <a:lnTo>
                      <a:pt x="109" y="475"/>
                    </a:lnTo>
                    <a:lnTo>
                      <a:pt x="119" y="472"/>
                    </a:lnTo>
                    <a:lnTo>
                      <a:pt x="133" y="462"/>
                    </a:lnTo>
                    <a:lnTo>
                      <a:pt x="140" y="462"/>
                    </a:lnTo>
                    <a:lnTo>
                      <a:pt x="146" y="462"/>
                    </a:lnTo>
                    <a:lnTo>
                      <a:pt x="153" y="455"/>
                    </a:lnTo>
                    <a:lnTo>
                      <a:pt x="174" y="449"/>
                    </a:lnTo>
                    <a:lnTo>
                      <a:pt x="180" y="435"/>
                    </a:lnTo>
                    <a:lnTo>
                      <a:pt x="187" y="432"/>
                    </a:lnTo>
                    <a:lnTo>
                      <a:pt x="194" y="429"/>
                    </a:lnTo>
                    <a:lnTo>
                      <a:pt x="204" y="425"/>
                    </a:lnTo>
                    <a:lnTo>
                      <a:pt x="208" y="422"/>
                    </a:lnTo>
                    <a:lnTo>
                      <a:pt x="211" y="419"/>
                    </a:lnTo>
                    <a:lnTo>
                      <a:pt x="221" y="405"/>
                    </a:lnTo>
                    <a:lnTo>
                      <a:pt x="232" y="402"/>
                    </a:lnTo>
                    <a:lnTo>
                      <a:pt x="235" y="388"/>
                    </a:lnTo>
                    <a:lnTo>
                      <a:pt x="249" y="378"/>
                    </a:lnTo>
                    <a:lnTo>
                      <a:pt x="255" y="362"/>
                    </a:lnTo>
                    <a:lnTo>
                      <a:pt x="266" y="352"/>
                    </a:lnTo>
                    <a:lnTo>
                      <a:pt x="272" y="338"/>
                    </a:lnTo>
                    <a:lnTo>
                      <a:pt x="279" y="335"/>
                    </a:lnTo>
                    <a:lnTo>
                      <a:pt x="283" y="318"/>
                    </a:lnTo>
                    <a:lnTo>
                      <a:pt x="286" y="308"/>
                    </a:lnTo>
                    <a:lnTo>
                      <a:pt x="293" y="298"/>
                    </a:lnTo>
                    <a:lnTo>
                      <a:pt x="300" y="278"/>
                    </a:lnTo>
                    <a:lnTo>
                      <a:pt x="300" y="264"/>
                    </a:lnTo>
                    <a:lnTo>
                      <a:pt x="306" y="254"/>
                    </a:lnTo>
                    <a:lnTo>
                      <a:pt x="306" y="248"/>
                    </a:lnTo>
                    <a:lnTo>
                      <a:pt x="310" y="224"/>
                    </a:lnTo>
                    <a:lnTo>
                      <a:pt x="306" y="214"/>
                    </a:lnTo>
                    <a:lnTo>
                      <a:pt x="313" y="194"/>
                    </a:lnTo>
                    <a:lnTo>
                      <a:pt x="306" y="154"/>
                    </a:lnTo>
                    <a:close/>
                    <a:moveTo>
                      <a:pt x="286" y="228"/>
                    </a:moveTo>
                    <a:lnTo>
                      <a:pt x="283" y="238"/>
                    </a:lnTo>
                    <a:lnTo>
                      <a:pt x="279" y="251"/>
                    </a:lnTo>
                    <a:lnTo>
                      <a:pt x="283" y="258"/>
                    </a:lnTo>
                    <a:lnTo>
                      <a:pt x="283" y="264"/>
                    </a:lnTo>
                    <a:lnTo>
                      <a:pt x="279" y="275"/>
                    </a:lnTo>
                    <a:lnTo>
                      <a:pt x="286" y="275"/>
                    </a:lnTo>
                    <a:lnTo>
                      <a:pt x="276" y="291"/>
                    </a:lnTo>
                    <a:lnTo>
                      <a:pt x="276" y="295"/>
                    </a:lnTo>
                    <a:lnTo>
                      <a:pt x="262" y="301"/>
                    </a:lnTo>
                    <a:lnTo>
                      <a:pt x="266" y="311"/>
                    </a:lnTo>
                    <a:lnTo>
                      <a:pt x="255" y="341"/>
                    </a:lnTo>
                    <a:lnTo>
                      <a:pt x="242" y="348"/>
                    </a:lnTo>
                    <a:lnTo>
                      <a:pt x="232" y="358"/>
                    </a:lnTo>
                    <a:lnTo>
                      <a:pt x="228" y="368"/>
                    </a:lnTo>
                    <a:lnTo>
                      <a:pt x="211" y="385"/>
                    </a:lnTo>
                    <a:lnTo>
                      <a:pt x="204" y="395"/>
                    </a:lnTo>
                    <a:lnTo>
                      <a:pt x="191" y="395"/>
                    </a:lnTo>
                    <a:lnTo>
                      <a:pt x="187" y="402"/>
                    </a:lnTo>
                    <a:lnTo>
                      <a:pt x="177" y="408"/>
                    </a:lnTo>
                    <a:lnTo>
                      <a:pt x="174" y="422"/>
                    </a:lnTo>
                    <a:lnTo>
                      <a:pt x="163" y="422"/>
                    </a:lnTo>
                    <a:lnTo>
                      <a:pt x="160" y="432"/>
                    </a:lnTo>
                    <a:lnTo>
                      <a:pt x="146" y="425"/>
                    </a:lnTo>
                    <a:lnTo>
                      <a:pt x="143" y="435"/>
                    </a:lnTo>
                    <a:lnTo>
                      <a:pt x="133" y="439"/>
                    </a:lnTo>
                    <a:lnTo>
                      <a:pt x="123" y="435"/>
                    </a:lnTo>
                    <a:lnTo>
                      <a:pt x="119" y="442"/>
                    </a:lnTo>
                    <a:lnTo>
                      <a:pt x="109" y="445"/>
                    </a:lnTo>
                    <a:lnTo>
                      <a:pt x="85" y="445"/>
                    </a:lnTo>
                    <a:lnTo>
                      <a:pt x="75" y="452"/>
                    </a:lnTo>
                    <a:lnTo>
                      <a:pt x="68" y="449"/>
                    </a:lnTo>
                    <a:lnTo>
                      <a:pt x="61" y="452"/>
                    </a:lnTo>
                    <a:lnTo>
                      <a:pt x="58" y="445"/>
                    </a:lnTo>
                    <a:lnTo>
                      <a:pt x="44" y="439"/>
                    </a:lnTo>
                    <a:lnTo>
                      <a:pt x="41" y="435"/>
                    </a:lnTo>
                    <a:lnTo>
                      <a:pt x="27" y="415"/>
                    </a:lnTo>
                    <a:lnTo>
                      <a:pt x="24" y="388"/>
                    </a:lnTo>
                    <a:lnTo>
                      <a:pt x="31" y="372"/>
                    </a:lnTo>
                    <a:lnTo>
                      <a:pt x="31" y="345"/>
                    </a:lnTo>
                    <a:lnTo>
                      <a:pt x="24" y="335"/>
                    </a:lnTo>
                    <a:lnTo>
                      <a:pt x="37" y="298"/>
                    </a:lnTo>
                    <a:lnTo>
                      <a:pt x="37" y="285"/>
                    </a:lnTo>
                    <a:lnTo>
                      <a:pt x="41" y="278"/>
                    </a:lnTo>
                    <a:lnTo>
                      <a:pt x="41" y="268"/>
                    </a:lnTo>
                    <a:lnTo>
                      <a:pt x="48" y="254"/>
                    </a:lnTo>
                    <a:lnTo>
                      <a:pt x="48" y="244"/>
                    </a:lnTo>
                    <a:lnTo>
                      <a:pt x="54" y="234"/>
                    </a:lnTo>
                    <a:lnTo>
                      <a:pt x="58" y="228"/>
                    </a:lnTo>
                    <a:lnTo>
                      <a:pt x="58" y="214"/>
                    </a:lnTo>
                    <a:lnTo>
                      <a:pt x="61" y="208"/>
                    </a:lnTo>
                    <a:lnTo>
                      <a:pt x="71" y="201"/>
                    </a:lnTo>
                    <a:lnTo>
                      <a:pt x="71" y="181"/>
                    </a:lnTo>
                    <a:lnTo>
                      <a:pt x="71" y="171"/>
                    </a:lnTo>
                    <a:lnTo>
                      <a:pt x="75" y="167"/>
                    </a:lnTo>
                    <a:lnTo>
                      <a:pt x="82" y="161"/>
                    </a:lnTo>
                    <a:lnTo>
                      <a:pt x="89" y="127"/>
                    </a:lnTo>
                    <a:lnTo>
                      <a:pt x="99" y="120"/>
                    </a:lnTo>
                    <a:lnTo>
                      <a:pt x="102" y="110"/>
                    </a:lnTo>
                    <a:lnTo>
                      <a:pt x="133" y="90"/>
                    </a:lnTo>
                    <a:lnTo>
                      <a:pt x="153" y="87"/>
                    </a:lnTo>
                    <a:lnTo>
                      <a:pt x="150" y="53"/>
                    </a:lnTo>
                    <a:lnTo>
                      <a:pt x="153" y="47"/>
                    </a:lnTo>
                    <a:lnTo>
                      <a:pt x="157" y="40"/>
                    </a:lnTo>
                    <a:lnTo>
                      <a:pt x="167" y="37"/>
                    </a:lnTo>
                    <a:lnTo>
                      <a:pt x="177" y="37"/>
                    </a:lnTo>
                    <a:lnTo>
                      <a:pt x="191" y="37"/>
                    </a:lnTo>
                    <a:lnTo>
                      <a:pt x="218" y="50"/>
                    </a:lnTo>
                    <a:lnTo>
                      <a:pt x="228" y="60"/>
                    </a:lnTo>
                    <a:lnTo>
                      <a:pt x="238" y="67"/>
                    </a:lnTo>
                    <a:lnTo>
                      <a:pt x="235" y="74"/>
                    </a:lnTo>
                    <a:lnTo>
                      <a:pt x="238" y="84"/>
                    </a:lnTo>
                    <a:lnTo>
                      <a:pt x="249" y="84"/>
                    </a:lnTo>
                    <a:lnTo>
                      <a:pt x="255" y="87"/>
                    </a:lnTo>
                    <a:lnTo>
                      <a:pt x="252" y="97"/>
                    </a:lnTo>
                    <a:lnTo>
                      <a:pt x="252" y="100"/>
                    </a:lnTo>
                    <a:lnTo>
                      <a:pt x="252" y="104"/>
                    </a:lnTo>
                    <a:lnTo>
                      <a:pt x="255" y="107"/>
                    </a:lnTo>
                    <a:lnTo>
                      <a:pt x="259" y="114"/>
                    </a:lnTo>
                    <a:lnTo>
                      <a:pt x="259" y="117"/>
                    </a:lnTo>
                    <a:lnTo>
                      <a:pt x="262" y="120"/>
                    </a:lnTo>
                    <a:lnTo>
                      <a:pt x="269" y="127"/>
                    </a:lnTo>
                    <a:lnTo>
                      <a:pt x="279" y="144"/>
                    </a:lnTo>
                    <a:lnTo>
                      <a:pt x="276" y="167"/>
                    </a:lnTo>
                    <a:lnTo>
                      <a:pt x="283" y="184"/>
                    </a:lnTo>
                    <a:lnTo>
                      <a:pt x="279" y="187"/>
                    </a:lnTo>
                    <a:lnTo>
                      <a:pt x="286" y="197"/>
                    </a:lnTo>
                    <a:lnTo>
                      <a:pt x="283" y="197"/>
                    </a:lnTo>
                    <a:lnTo>
                      <a:pt x="286" y="201"/>
                    </a:lnTo>
                    <a:lnTo>
                      <a:pt x="289" y="208"/>
                    </a:lnTo>
                    <a:lnTo>
                      <a:pt x="283" y="221"/>
                    </a:lnTo>
                    <a:lnTo>
                      <a:pt x="286" y="228"/>
                    </a:lnTo>
                    <a:close/>
                  </a:path>
                </a:pathLst>
              </a:custGeom>
              <a:solidFill>
                <a:srgbClr val="FF3300"/>
              </a:solidFill>
              <a:ln w="38100">
                <a:solidFill>
                  <a:srgbClr val="FF3300"/>
                </a:solidFill>
                <a:round/>
                <a:headEnd/>
                <a:tailEnd/>
              </a:ln>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6416" name="Freeform 14">
                <a:extLst>
                  <a:ext uri="{FF2B5EF4-FFF2-40B4-BE49-F238E27FC236}">
                    <a16:creationId xmlns:a16="http://schemas.microsoft.com/office/drawing/2014/main" xmlns="" id="{0DBEFD76-3F90-4D65-BA6E-D953643E8683}"/>
                  </a:ext>
                </a:extLst>
              </p:cNvPr>
              <p:cNvSpPr>
                <a:spLocks/>
              </p:cNvSpPr>
              <p:nvPr/>
            </p:nvSpPr>
            <p:spPr bwMode="auto">
              <a:xfrm>
                <a:off x="6873" y="704"/>
                <a:ext cx="320" cy="462"/>
              </a:xfrm>
              <a:custGeom>
                <a:avLst/>
                <a:gdLst>
                  <a:gd name="T0" fmla="*/ 317 w 320"/>
                  <a:gd name="T1" fmla="*/ 33 h 462"/>
                  <a:gd name="T2" fmla="*/ 269 w 320"/>
                  <a:gd name="T3" fmla="*/ 54 h 462"/>
                  <a:gd name="T4" fmla="*/ 242 w 320"/>
                  <a:gd name="T5" fmla="*/ 67 h 462"/>
                  <a:gd name="T6" fmla="*/ 215 w 320"/>
                  <a:gd name="T7" fmla="*/ 84 h 462"/>
                  <a:gd name="T8" fmla="*/ 208 w 320"/>
                  <a:gd name="T9" fmla="*/ 90 h 462"/>
                  <a:gd name="T10" fmla="*/ 184 w 320"/>
                  <a:gd name="T11" fmla="*/ 117 h 462"/>
                  <a:gd name="T12" fmla="*/ 167 w 320"/>
                  <a:gd name="T13" fmla="*/ 134 h 462"/>
                  <a:gd name="T14" fmla="*/ 147 w 320"/>
                  <a:gd name="T15" fmla="*/ 154 h 462"/>
                  <a:gd name="T16" fmla="*/ 126 w 320"/>
                  <a:gd name="T17" fmla="*/ 181 h 462"/>
                  <a:gd name="T18" fmla="*/ 119 w 320"/>
                  <a:gd name="T19" fmla="*/ 198 h 462"/>
                  <a:gd name="T20" fmla="*/ 109 w 320"/>
                  <a:gd name="T21" fmla="*/ 208 h 462"/>
                  <a:gd name="T22" fmla="*/ 96 w 320"/>
                  <a:gd name="T23" fmla="*/ 241 h 462"/>
                  <a:gd name="T24" fmla="*/ 85 w 320"/>
                  <a:gd name="T25" fmla="*/ 254 h 462"/>
                  <a:gd name="T26" fmla="*/ 78 w 320"/>
                  <a:gd name="T27" fmla="*/ 288 h 462"/>
                  <a:gd name="T28" fmla="*/ 72 w 320"/>
                  <a:gd name="T29" fmla="*/ 298 h 462"/>
                  <a:gd name="T30" fmla="*/ 68 w 320"/>
                  <a:gd name="T31" fmla="*/ 321 h 462"/>
                  <a:gd name="T32" fmla="*/ 65 w 320"/>
                  <a:gd name="T33" fmla="*/ 358 h 462"/>
                  <a:gd name="T34" fmla="*/ 58 w 320"/>
                  <a:gd name="T35" fmla="*/ 392 h 462"/>
                  <a:gd name="T36" fmla="*/ 58 w 320"/>
                  <a:gd name="T37" fmla="*/ 425 h 462"/>
                  <a:gd name="T38" fmla="*/ 72 w 320"/>
                  <a:gd name="T39" fmla="*/ 442 h 462"/>
                  <a:gd name="T40" fmla="*/ 58 w 320"/>
                  <a:gd name="T41" fmla="*/ 459 h 462"/>
                  <a:gd name="T42" fmla="*/ 48 w 320"/>
                  <a:gd name="T43" fmla="*/ 462 h 462"/>
                  <a:gd name="T44" fmla="*/ 27 w 320"/>
                  <a:gd name="T45" fmla="*/ 445 h 462"/>
                  <a:gd name="T46" fmla="*/ 27 w 320"/>
                  <a:gd name="T47" fmla="*/ 419 h 462"/>
                  <a:gd name="T48" fmla="*/ 24 w 320"/>
                  <a:gd name="T49" fmla="*/ 375 h 462"/>
                  <a:gd name="T50" fmla="*/ 17 w 320"/>
                  <a:gd name="T51" fmla="*/ 348 h 462"/>
                  <a:gd name="T52" fmla="*/ 17 w 320"/>
                  <a:gd name="T53" fmla="*/ 338 h 462"/>
                  <a:gd name="T54" fmla="*/ 24 w 320"/>
                  <a:gd name="T55" fmla="*/ 315 h 462"/>
                  <a:gd name="T56" fmla="*/ 27 w 320"/>
                  <a:gd name="T57" fmla="*/ 291 h 462"/>
                  <a:gd name="T58" fmla="*/ 24 w 320"/>
                  <a:gd name="T59" fmla="*/ 254 h 462"/>
                  <a:gd name="T60" fmla="*/ 24 w 320"/>
                  <a:gd name="T61" fmla="*/ 218 h 462"/>
                  <a:gd name="T62" fmla="*/ 24 w 320"/>
                  <a:gd name="T63" fmla="*/ 198 h 462"/>
                  <a:gd name="T64" fmla="*/ 21 w 320"/>
                  <a:gd name="T65" fmla="*/ 164 h 462"/>
                  <a:gd name="T66" fmla="*/ 17 w 320"/>
                  <a:gd name="T67" fmla="*/ 144 h 462"/>
                  <a:gd name="T68" fmla="*/ 14 w 320"/>
                  <a:gd name="T69" fmla="*/ 100 h 462"/>
                  <a:gd name="T70" fmla="*/ 14 w 320"/>
                  <a:gd name="T71" fmla="*/ 77 h 462"/>
                  <a:gd name="T72" fmla="*/ 4 w 320"/>
                  <a:gd name="T73" fmla="*/ 43 h 462"/>
                  <a:gd name="T74" fmla="*/ 0 w 320"/>
                  <a:gd name="T75" fmla="*/ 20 h 462"/>
                  <a:gd name="T76" fmla="*/ 24 w 320"/>
                  <a:gd name="T77" fmla="*/ 0 h 462"/>
                  <a:gd name="T78" fmla="*/ 34 w 320"/>
                  <a:gd name="T79" fmla="*/ 17 h 462"/>
                  <a:gd name="T80" fmla="*/ 38 w 320"/>
                  <a:gd name="T81" fmla="*/ 54 h 462"/>
                  <a:gd name="T82" fmla="*/ 41 w 320"/>
                  <a:gd name="T83" fmla="*/ 151 h 462"/>
                  <a:gd name="T84" fmla="*/ 44 w 320"/>
                  <a:gd name="T85" fmla="*/ 187 h 462"/>
                  <a:gd name="T86" fmla="*/ 44 w 320"/>
                  <a:gd name="T87" fmla="*/ 218 h 462"/>
                  <a:gd name="T88" fmla="*/ 48 w 320"/>
                  <a:gd name="T89" fmla="*/ 238 h 462"/>
                  <a:gd name="T90" fmla="*/ 58 w 320"/>
                  <a:gd name="T91" fmla="*/ 265 h 462"/>
                  <a:gd name="T92" fmla="*/ 65 w 320"/>
                  <a:gd name="T93" fmla="*/ 234 h 462"/>
                  <a:gd name="T94" fmla="*/ 82 w 320"/>
                  <a:gd name="T95" fmla="*/ 211 h 462"/>
                  <a:gd name="T96" fmla="*/ 85 w 320"/>
                  <a:gd name="T97" fmla="*/ 191 h 462"/>
                  <a:gd name="T98" fmla="*/ 96 w 320"/>
                  <a:gd name="T99" fmla="*/ 184 h 462"/>
                  <a:gd name="T100" fmla="*/ 102 w 320"/>
                  <a:gd name="T101" fmla="*/ 181 h 462"/>
                  <a:gd name="T102" fmla="*/ 123 w 320"/>
                  <a:gd name="T103" fmla="*/ 151 h 462"/>
                  <a:gd name="T104" fmla="*/ 130 w 320"/>
                  <a:gd name="T105" fmla="*/ 144 h 462"/>
                  <a:gd name="T106" fmla="*/ 140 w 320"/>
                  <a:gd name="T107" fmla="*/ 124 h 462"/>
                  <a:gd name="T108" fmla="*/ 157 w 320"/>
                  <a:gd name="T109" fmla="*/ 110 h 462"/>
                  <a:gd name="T110" fmla="*/ 181 w 320"/>
                  <a:gd name="T111" fmla="*/ 87 h 462"/>
                  <a:gd name="T112" fmla="*/ 198 w 320"/>
                  <a:gd name="T113" fmla="*/ 67 h 462"/>
                  <a:gd name="T114" fmla="*/ 218 w 320"/>
                  <a:gd name="T115" fmla="*/ 54 h 462"/>
                  <a:gd name="T116" fmla="*/ 232 w 320"/>
                  <a:gd name="T117" fmla="*/ 43 h 462"/>
                  <a:gd name="T118" fmla="*/ 266 w 320"/>
                  <a:gd name="T119" fmla="*/ 20 h 462"/>
                  <a:gd name="T120" fmla="*/ 276 w 320"/>
                  <a:gd name="T121" fmla="*/ 20 h 462"/>
                  <a:gd name="T122" fmla="*/ 290 w 320"/>
                  <a:gd name="T123" fmla="*/ 20 h 462"/>
                  <a:gd name="T124" fmla="*/ 313 w 320"/>
                  <a:gd name="T125" fmla="*/ 17 h 4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0"/>
                  <a:gd name="T190" fmla="*/ 0 h 462"/>
                  <a:gd name="T191" fmla="*/ 320 w 320"/>
                  <a:gd name="T192" fmla="*/ 462 h 4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0" h="462">
                    <a:moveTo>
                      <a:pt x="320" y="20"/>
                    </a:moveTo>
                    <a:lnTo>
                      <a:pt x="317" y="33"/>
                    </a:lnTo>
                    <a:lnTo>
                      <a:pt x="290" y="37"/>
                    </a:lnTo>
                    <a:lnTo>
                      <a:pt x="269" y="54"/>
                    </a:lnTo>
                    <a:lnTo>
                      <a:pt x="259" y="54"/>
                    </a:lnTo>
                    <a:lnTo>
                      <a:pt x="242" y="67"/>
                    </a:lnTo>
                    <a:lnTo>
                      <a:pt x="225" y="74"/>
                    </a:lnTo>
                    <a:lnTo>
                      <a:pt x="215" y="84"/>
                    </a:lnTo>
                    <a:lnTo>
                      <a:pt x="208" y="87"/>
                    </a:lnTo>
                    <a:lnTo>
                      <a:pt x="208" y="90"/>
                    </a:lnTo>
                    <a:lnTo>
                      <a:pt x="194" y="100"/>
                    </a:lnTo>
                    <a:lnTo>
                      <a:pt x="184" y="117"/>
                    </a:lnTo>
                    <a:lnTo>
                      <a:pt x="174" y="117"/>
                    </a:lnTo>
                    <a:lnTo>
                      <a:pt x="167" y="134"/>
                    </a:lnTo>
                    <a:lnTo>
                      <a:pt x="157" y="141"/>
                    </a:lnTo>
                    <a:lnTo>
                      <a:pt x="147" y="154"/>
                    </a:lnTo>
                    <a:lnTo>
                      <a:pt x="136" y="171"/>
                    </a:lnTo>
                    <a:lnTo>
                      <a:pt x="126" y="181"/>
                    </a:lnTo>
                    <a:lnTo>
                      <a:pt x="123" y="198"/>
                    </a:lnTo>
                    <a:lnTo>
                      <a:pt x="119" y="198"/>
                    </a:lnTo>
                    <a:lnTo>
                      <a:pt x="116" y="204"/>
                    </a:lnTo>
                    <a:lnTo>
                      <a:pt x="109" y="208"/>
                    </a:lnTo>
                    <a:lnTo>
                      <a:pt x="102" y="228"/>
                    </a:lnTo>
                    <a:lnTo>
                      <a:pt x="96" y="241"/>
                    </a:lnTo>
                    <a:lnTo>
                      <a:pt x="92" y="251"/>
                    </a:lnTo>
                    <a:lnTo>
                      <a:pt x="85" y="254"/>
                    </a:lnTo>
                    <a:lnTo>
                      <a:pt x="85" y="278"/>
                    </a:lnTo>
                    <a:lnTo>
                      <a:pt x="78" y="288"/>
                    </a:lnTo>
                    <a:lnTo>
                      <a:pt x="82" y="295"/>
                    </a:lnTo>
                    <a:lnTo>
                      <a:pt x="72" y="298"/>
                    </a:lnTo>
                    <a:lnTo>
                      <a:pt x="75" y="305"/>
                    </a:lnTo>
                    <a:lnTo>
                      <a:pt x="68" y="321"/>
                    </a:lnTo>
                    <a:lnTo>
                      <a:pt x="58" y="345"/>
                    </a:lnTo>
                    <a:lnTo>
                      <a:pt x="65" y="358"/>
                    </a:lnTo>
                    <a:lnTo>
                      <a:pt x="55" y="375"/>
                    </a:lnTo>
                    <a:lnTo>
                      <a:pt x="58" y="392"/>
                    </a:lnTo>
                    <a:lnTo>
                      <a:pt x="55" y="409"/>
                    </a:lnTo>
                    <a:lnTo>
                      <a:pt x="58" y="425"/>
                    </a:lnTo>
                    <a:lnTo>
                      <a:pt x="61" y="432"/>
                    </a:lnTo>
                    <a:lnTo>
                      <a:pt x="72" y="442"/>
                    </a:lnTo>
                    <a:lnTo>
                      <a:pt x="65" y="452"/>
                    </a:lnTo>
                    <a:lnTo>
                      <a:pt x="58" y="459"/>
                    </a:lnTo>
                    <a:lnTo>
                      <a:pt x="44" y="455"/>
                    </a:lnTo>
                    <a:lnTo>
                      <a:pt x="48" y="462"/>
                    </a:lnTo>
                    <a:lnTo>
                      <a:pt x="27" y="459"/>
                    </a:lnTo>
                    <a:lnTo>
                      <a:pt x="27" y="445"/>
                    </a:lnTo>
                    <a:lnTo>
                      <a:pt x="24" y="435"/>
                    </a:lnTo>
                    <a:lnTo>
                      <a:pt x="27" y="419"/>
                    </a:lnTo>
                    <a:lnTo>
                      <a:pt x="24" y="412"/>
                    </a:lnTo>
                    <a:lnTo>
                      <a:pt x="24" y="375"/>
                    </a:lnTo>
                    <a:lnTo>
                      <a:pt x="24" y="352"/>
                    </a:lnTo>
                    <a:lnTo>
                      <a:pt x="17" y="348"/>
                    </a:lnTo>
                    <a:lnTo>
                      <a:pt x="17" y="345"/>
                    </a:lnTo>
                    <a:lnTo>
                      <a:pt x="17" y="338"/>
                    </a:lnTo>
                    <a:lnTo>
                      <a:pt x="24" y="331"/>
                    </a:lnTo>
                    <a:lnTo>
                      <a:pt x="24" y="315"/>
                    </a:lnTo>
                    <a:lnTo>
                      <a:pt x="21" y="298"/>
                    </a:lnTo>
                    <a:lnTo>
                      <a:pt x="27" y="291"/>
                    </a:lnTo>
                    <a:lnTo>
                      <a:pt x="21" y="271"/>
                    </a:lnTo>
                    <a:lnTo>
                      <a:pt x="24" y="254"/>
                    </a:lnTo>
                    <a:lnTo>
                      <a:pt x="21" y="244"/>
                    </a:lnTo>
                    <a:lnTo>
                      <a:pt x="24" y="218"/>
                    </a:lnTo>
                    <a:lnTo>
                      <a:pt x="21" y="208"/>
                    </a:lnTo>
                    <a:lnTo>
                      <a:pt x="24" y="198"/>
                    </a:lnTo>
                    <a:lnTo>
                      <a:pt x="17" y="181"/>
                    </a:lnTo>
                    <a:lnTo>
                      <a:pt x="21" y="164"/>
                    </a:lnTo>
                    <a:lnTo>
                      <a:pt x="17" y="154"/>
                    </a:lnTo>
                    <a:lnTo>
                      <a:pt x="17" y="144"/>
                    </a:lnTo>
                    <a:lnTo>
                      <a:pt x="21" y="137"/>
                    </a:lnTo>
                    <a:lnTo>
                      <a:pt x="14" y="100"/>
                    </a:lnTo>
                    <a:lnTo>
                      <a:pt x="7" y="97"/>
                    </a:lnTo>
                    <a:lnTo>
                      <a:pt x="14" y="77"/>
                    </a:lnTo>
                    <a:lnTo>
                      <a:pt x="7" y="64"/>
                    </a:lnTo>
                    <a:lnTo>
                      <a:pt x="4" y="43"/>
                    </a:lnTo>
                    <a:lnTo>
                      <a:pt x="4" y="27"/>
                    </a:lnTo>
                    <a:lnTo>
                      <a:pt x="0" y="20"/>
                    </a:lnTo>
                    <a:lnTo>
                      <a:pt x="7" y="10"/>
                    </a:lnTo>
                    <a:lnTo>
                      <a:pt x="24" y="0"/>
                    </a:lnTo>
                    <a:lnTo>
                      <a:pt x="31" y="3"/>
                    </a:lnTo>
                    <a:lnTo>
                      <a:pt x="34" y="17"/>
                    </a:lnTo>
                    <a:lnTo>
                      <a:pt x="41" y="27"/>
                    </a:lnTo>
                    <a:lnTo>
                      <a:pt x="38" y="54"/>
                    </a:lnTo>
                    <a:lnTo>
                      <a:pt x="48" y="137"/>
                    </a:lnTo>
                    <a:lnTo>
                      <a:pt x="41" y="151"/>
                    </a:lnTo>
                    <a:lnTo>
                      <a:pt x="48" y="171"/>
                    </a:lnTo>
                    <a:lnTo>
                      <a:pt x="44" y="187"/>
                    </a:lnTo>
                    <a:lnTo>
                      <a:pt x="48" y="204"/>
                    </a:lnTo>
                    <a:lnTo>
                      <a:pt x="44" y="218"/>
                    </a:lnTo>
                    <a:lnTo>
                      <a:pt x="51" y="234"/>
                    </a:lnTo>
                    <a:lnTo>
                      <a:pt x="48" y="238"/>
                    </a:lnTo>
                    <a:lnTo>
                      <a:pt x="51" y="261"/>
                    </a:lnTo>
                    <a:lnTo>
                      <a:pt x="58" y="265"/>
                    </a:lnTo>
                    <a:lnTo>
                      <a:pt x="61" y="241"/>
                    </a:lnTo>
                    <a:lnTo>
                      <a:pt x="65" y="234"/>
                    </a:lnTo>
                    <a:lnTo>
                      <a:pt x="75" y="224"/>
                    </a:lnTo>
                    <a:lnTo>
                      <a:pt x="82" y="211"/>
                    </a:lnTo>
                    <a:lnTo>
                      <a:pt x="85" y="198"/>
                    </a:lnTo>
                    <a:lnTo>
                      <a:pt x="85" y="191"/>
                    </a:lnTo>
                    <a:lnTo>
                      <a:pt x="92" y="187"/>
                    </a:lnTo>
                    <a:lnTo>
                      <a:pt x="96" y="184"/>
                    </a:lnTo>
                    <a:lnTo>
                      <a:pt x="99" y="181"/>
                    </a:lnTo>
                    <a:lnTo>
                      <a:pt x="102" y="181"/>
                    </a:lnTo>
                    <a:lnTo>
                      <a:pt x="106" y="161"/>
                    </a:lnTo>
                    <a:lnTo>
                      <a:pt x="123" y="151"/>
                    </a:lnTo>
                    <a:lnTo>
                      <a:pt x="123" y="144"/>
                    </a:lnTo>
                    <a:lnTo>
                      <a:pt x="130" y="144"/>
                    </a:lnTo>
                    <a:lnTo>
                      <a:pt x="126" y="131"/>
                    </a:lnTo>
                    <a:lnTo>
                      <a:pt x="140" y="124"/>
                    </a:lnTo>
                    <a:lnTo>
                      <a:pt x="143" y="110"/>
                    </a:lnTo>
                    <a:lnTo>
                      <a:pt x="157" y="110"/>
                    </a:lnTo>
                    <a:lnTo>
                      <a:pt x="170" y="90"/>
                    </a:lnTo>
                    <a:lnTo>
                      <a:pt x="181" y="87"/>
                    </a:lnTo>
                    <a:lnTo>
                      <a:pt x="184" y="80"/>
                    </a:lnTo>
                    <a:lnTo>
                      <a:pt x="198" y="67"/>
                    </a:lnTo>
                    <a:lnTo>
                      <a:pt x="201" y="64"/>
                    </a:lnTo>
                    <a:lnTo>
                      <a:pt x="218" y="54"/>
                    </a:lnTo>
                    <a:lnTo>
                      <a:pt x="221" y="47"/>
                    </a:lnTo>
                    <a:lnTo>
                      <a:pt x="232" y="43"/>
                    </a:lnTo>
                    <a:lnTo>
                      <a:pt x="252" y="27"/>
                    </a:lnTo>
                    <a:lnTo>
                      <a:pt x="266" y="20"/>
                    </a:lnTo>
                    <a:lnTo>
                      <a:pt x="269" y="20"/>
                    </a:lnTo>
                    <a:lnTo>
                      <a:pt x="276" y="20"/>
                    </a:lnTo>
                    <a:lnTo>
                      <a:pt x="283" y="17"/>
                    </a:lnTo>
                    <a:lnTo>
                      <a:pt x="290" y="20"/>
                    </a:lnTo>
                    <a:lnTo>
                      <a:pt x="303" y="13"/>
                    </a:lnTo>
                    <a:lnTo>
                      <a:pt x="313" y="17"/>
                    </a:lnTo>
                    <a:lnTo>
                      <a:pt x="320" y="20"/>
                    </a:lnTo>
                    <a:close/>
                  </a:path>
                </a:pathLst>
              </a:custGeom>
              <a:solidFill>
                <a:srgbClr val="FF3300"/>
              </a:solidFill>
              <a:ln w="38100">
                <a:solidFill>
                  <a:srgbClr val="FF3300"/>
                </a:solidFill>
                <a:round/>
                <a:headEnd/>
                <a:tailEnd/>
              </a:ln>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sp>
            <p:nvSpPr>
              <p:cNvPr id="16417" name="Freeform 15">
                <a:extLst>
                  <a:ext uri="{FF2B5EF4-FFF2-40B4-BE49-F238E27FC236}">
                    <a16:creationId xmlns:a16="http://schemas.microsoft.com/office/drawing/2014/main" xmlns="" id="{EB3F88EF-AEE0-4769-8180-D224EA925300}"/>
                  </a:ext>
                </a:extLst>
              </p:cNvPr>
              <p:cNvSpPr>
                <a:spLocks noEditPoints="1"/>
              </p:cNvSpPr>
              <p:nvPr/>
            </p:nvSpPr>
            <p:spPr bwMode="auto">
              <a:xfrm>
                <a:off x="7190" y="439"/>
                <a:ext cx="419" cy="724"/>
              </a:xfrm>
              <a:custGeom>
                <a:avLst/>
                <a:gdLst>
                  <a:gd name="T0" fmla="*/ 368 w 419"/>
                  <a:gd name="T1" fmla="*/ 630 h 724"/>
                  <a:gd name="T2" fmla="*/ 361 w 419"/>
                  <a:gd name="T3" fmla="*/ 566 h 724"/>
                  <a:gd name="T4" fmla="*/ 364 w 419"/>
                  <a:gd name="T5" fmla="*/ 526 h 724"/>
                  <a:gd name="T6" fmla="*/ 361 w 419"/>
                  <a:gd name="T7" fmla="*/ 476 h 724"/>
                  <a:gd name="T8" fmla="*/ 361 w 419"/>
                  <a:gd name="T9" fmla="*/ 375 h 724"/>
                  <a:gd name="T10" fmla="*/ 378 w 419"/>
                  <a:gd name="T11" fmla="*/ 275 h 724"/>
                  <a:gd name="T12" fmla="*/ 385 w 419"/>
                  <a:gd name="T13" fmla="*/ 178 h 724"/>
                  <a:gd name="T14" fmla="*/ 385 w 419"/>
                  <a:gd name="T15" fmla="*/ 148 h 724"/>
                  <a:gd name="T16" fmla="*/ 385 w 419"/>
                  <a:gd name="T17" fmla="*/ 94 h 724"/>
                  <a:gd name="T18" fmla="*/ 378 w 419"/>
                  <a:gd name="T19" fmla="*/ 41 h 724"/>
                  <a:gd name="T20" fmla="*/ 371 w 419"/>
                  <a:gd name="T21" fmla="*/ 4 h 724"/>
                  <a:gd name="T22" fmla="*/ 357 w 419"/>
                  <a:gd name="T23" fmla="*/ 17 h 724"/>
                  <a:gd name="T24" fmla="*/ 354 w 419"/>
                  <a:gd name="T25" fmla="*/ 64 h 724"/>
                  <a:gd name="T26" fmla="*/ 351 w 419"/>
                  <a:gd name="T27" fmla="*/ 141 h 724"/>
                  <a:gd name="T28" fmla="*/ 347 w 419"/>
                  <a:gd name="T29" fmla="*/ 235 h 724"/>
                  <a:gd name="T30" fmla="*/ 327 w 419"/>
                  <a:gd name="T31" fmla="*/ 319 h 724"/>
                  <a:gd name="T32" fmla="*/ 279 w 419"/>
                  <a:gd name="T33" fmla="*/ 275 h 724"/>
                  <a:gd name="T34" fmla="*/ 238 w 419"/>
                  <a:gd name="T35" fmla="*/ 245 h 724"/>
                  <a:gd name="T36" fmla="*/ 197 w 419"/>
                  <a:gd name="T37" fmla="*/ 238 h 724"/>
                  <a:gd name="T38" fmla="*/ 156 w 419"/>
                  <a:gd name="T39" fmla="*/ 245 h 724"/>
                  <a:gd name="T40" fmla="*/ 102 w 419"/>
                  <a:gd name="T41" fmla="*/ 265 h 724"/>
                  <a:gd name="T42" fmla="*/ 68 w 419"/>
                  <a:gd name="T43" fmla="*/ 322 h 724"/>
                  <a:gd name="T44" fmla="*/ 41 w 419"/>
                  <a:gd name="T45" fmla="*/ 406 h 724"/>
                  <a:gd name="T46" fmla="*/ 27 w 419"/>
                  <a:gd name="T47" fmla="*/ 469 h 724"/>
                  <a:gd name="T48" fmla="*/ 7 w 419"/>
                  <a:gd name="T49" fmla="*/ 583 h 724"/>
                  <a:gd name="T50" fmla="*/ 7 w 419"/>
                  <a:gd name="T51" fmla="*/ 647 h 724"/>
                  <a:gd name="T52" fmla="*/ 58 w 419"/>
                  <a:gd name="T53" fmla="*/ 724 h 724"/>
                  <a:gd name="T54" fmla="*/ 102 w 419"/>
                  <a:gd name="T55" fmla="*/ 710 h 724"/>
                  <a:gd name="T56" fmla="*/ 150 w 419"/>
                  <a:gd name="T57" fmla="*/ 677 h 724"/>
                  <a:gd name="T58" fmla="*/ 231 w 419"/>
                  <a:gd name="T59" fmla="*/ 573 h 724"/>
                  <a:gd name="T60" fmla="*/ 282 w 419"/>
                  <a:gd name="T61" fmla="*/ 496 h 724"/>
                  <a:gd name="T62" fmla="*/ 334 w 419"/>
                  <a:gd name="T63" fmla="*/ 436 h 724"/>
                  <a:gd name="T64" fmla="*/ 337 w 419"/>
                  <a:gd name="T65" fmla="*/ 600 h 724"/>
                  <a:gd name="T66" fmla="*/ 391 w 419"/>
                  <a:gd name="T67" fmla="*/ 707 h 724"/>
                  <a:gd name="T68" fmla="*/ 402 w 419"/>
                  <a:gd name="T69" fmla="*/ 643 h 724"/>
                  <a:gd name="T70" fmla="*/ 272 w 419"/>
                  <a:gd name="T71" fmla="*/ 456 h 724"/>
                  <a:gd name="T72" fmla="*/ 225 w 419"/>
                  <a:gd name="T73" fmla="*/ 540 h 724"/>
                  <a:gd name="T74" fmla="*/ 194 w 419"/>
                  <a:gd name="T75" fmla="*/ 550 h 724"/>
                  <a:gd name="T76" fmla="*/ 180 w 419"/>
                  <a:gd name="T77" fmla="*/ 593 h 724"/>
                  <a:gd name="T78" fmla="*/ 153 w 419"/>
                  <a:gd name="T79" fmla="*/ 613 h 724"/>
                  <a:gd name="T80" fmla="*/ 116 w 419"/>
                  <a:gd name="T81" fmla="*/ 657 h 724"/>
                  <a:gd name="T82" fmla="*/ 88 w 419"/>
                  <a:gd name="T83" fmla="*/ 674 h 724"/>
                  <a:gd name="T84" fmla="*/ 65 w 419"/>
                  <a:gd name="T85" fmla="*/ 680 h 724"/>
                  <a:gd name="T86" fmla="*/ 27 w 419"/>
                  <a:gd name="T87" fmla="*/ 623 h 724"/>
                  <a:gd name="T88" fmla="*/ 34 w 419"/>
                  <a:gd name="T89" fmla="*/ 536 h 724"/>
                  <a:gd name="T90" fmla="*/ 61 w 419"/>
                  <a:gd name="T91" fmla="*/ 439 h 724"/>
                  <a:gd name="T92" fmla="*/ 92 w 419"/>
                  <a:gd name="T93" fmla="*/ 345 h 724"/>
                  <a:gd name="T94" fmla="*/ 119 w 419"/>
                  <a:gd name="T95" fmla="*/ 292 h 724"/>
                  <a:gd name="T96" fmla="*/ 173 w 419"/>
                  <a:gd name="T97" fmla="*/ 285 h 724"/>
                  <a:gd name="T98" fmla="*/ 255 w 419"/>
                  <a:gd name="T99" fmla="*/ 292 h 724"/>
                  <a:gd name="T100" fmla="*/ 296 w 419"/>
                  <a:gd name="T101" fmla="*/ 342 h 724"/>
                  <a:gd name="T102" fmla="*/ 313 w 419"/>
                  <a:gd name="T103" fmla="*/ 372 h 7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9"/>
                  <a:gd name="T157" fmla="*/ 0 h 724"/>
                  <a:gd name="T158" fmla="*/ 419 w 419"/>
                  <a:gd name="T159" fmla="*/ 724 h 7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9" h="724">
                    <a:moveTo>
                      <a:pt x="402" y="643"/>
                    </a:moveTo>
                    <a:lnTo>
                      <a:pt x="395" y="637"/>
                    </a:lnTo>
                    <a:lnTo>
                      <a:pt x="381" y="640"/>
                    </a:lnTo>
                    <a:lnTo>
                      <a:pt x="374" y="630"/>
                    </a:lnTo>
                    <a:lnTo>
                      <a:pt x="368" y="630"/>
                    </a:lnTo>
                    <a:lnTo>
                      <a:pt x="361" y="627"/>
                    </a:lnTo>
                    <a:lnTo>
                      <a:pt x="368" y="607"/>
                    </a:lnTo>
                    <a:lnTo>
                      <a:pt x="364" y="600"/>
                    </a:lnTo>
                    <a:lnTo>
                      <a:pt x="368" y="590"/>
                    </a:lnTo>
                    <a:lnTo>
                      <a:pt x="361" y="566"/>
                    </a:lnTo>
                    <a:lnTo>
                      <a:pt x="368" y="550"/>
                    </a:lnTo>
                    <a:lnTo>
                      <a:pt x="361" y="543"/>
                    </a:lnTo>
                    <a:lnTo>
                      <a:pt x="361" y="540"/>
                    </a:lnTo>
                    <a:lnTo>
                      <a:pt x="361" y="533"/>
                    </a:lnTo>
                    <a:lnTo>
                      <a:pt x="364" y="526"/>
                    </a:lnTo>
                    <a:lnTo>
                      <a:pt x="364" y="523"/>
                    </a:lnTo>
                    <a:lnTo>
                      <a:pt x="357" y="509"/>
                    </a:lnTo>
                    <a:lnTo>
                      <a:pt x="361" y="506"/>
                    </a:lnTo>
                    <a:lnTo>
                      <a:pt x="361" y="493"/>
                    </a:lnTo>
                    <a:lnTo>
                      <a:pt x="361" y="476"/>
                    </a:lnTo>
                    <a:lnTo>
                      <a:pt x="357" y="452"/>
                    </a:lnTo>
                    <a:lnTo>
                      <a:pt x="364" y="419"/>
                    </a:lnTo>
                    <a:lnTo>
                      <a:pt x="361" y="406"/>
                    </a:lnTo>
                    <a:lnTo>
                      <a:pt x="364" y="385"/>
                    </a:lnTo>
                    <a:lnTo>
                      <a:pt x="361" y="375"/>
                    </a:lnTo>
                    <a:lnTo>
                      <a:pt x="368" y="355"/>
                    </a:lnTo>
                    <a:lnTo>
                      <a:pt x="371" y="332"/>
                    </a:lnTo>
                    <a:lnTo>
                      <a:pt x="378" y="305"/>
                    </a:lnTo>
                    <a:lnTo>
                      <a:pt x="374" y="295"/>
                    </a:lnTo>
                    <a:lnTo>
                      <a:pt x="378" y="275"/>
                    </a:lnTo>
                    <a:lnTo>
                      <a:pt x="378" y="268"/>
                    </a:lnTo>
                    <a:lnTo>
                      <a:pt x="381" y="238"/>
                    </a:lnTo>
                    <a:lnTo>
                      <a:pt x="381" y="215"/>
                    </a:lnTo>
                    <a:lnTo>
                      <a:pt x="385" y="195"/>
                    </a:lnTo>
                    <a:lnTo>
                      <a:pt x="385" y="178"/>
                    </a:lnTo>
                    <a:lnTo>
                      <a:pt x="385" y="171"/>
                    </a:lnTo>
                    <a:lnTo>
                      <a:pt x="391" y="158"/>
                    </a:lnTo>
                    <a:lnTo>
                      <a:pt x="391" y="154"/>
                    </a:lnTo>
                    <a:lnTo>
                      <a:pt x="388" y="151"/>
                    </a:lnTo>
                    <a:lnTo>
                      <a:pt x="385" y="148"/>
                    </a:lnTo>
                    <a:lnTo>
                      <a:pt x="388" y="141"/>
                    </a:lnTo>
                    <a:lnTo>
                      <a:pt x="381" y="134"/>
                    </a:lnTo>
                    <a:lnTo>
                      <a:pt x="385" y="121"/>
                    </a:lnTo>
                    <a:lnTo>
                      <a:pt x="381" y="101"/>
                    </a:lnTo>
                    <a:lnTo>
                      <a:pt x="385" y="94"/>
                    </a:lnTo>
                    <a:lnTo>
                      <a:pt x="378" y="77"/>
                    </a:lnTo>
                    <a:lnTo>
                      <a:pt x="381" y="61"/>
                    </a:lnTo>
                    <a:lnTo>
                      <a:pt x="371" y="51"/>
                    </a:lnTo>
                    <a:lnTo>
                      <a:pt x="378" y="51"/>
                    </a:lnTo>
                    <a:lnTo>
                      <a:pt x="378" y="41"/>
                    </a:lnTo>
                    <a:lnTo>
                      <a:pt x="378" y="24"/>
                    </a:lnTo>
                    <a:lnTo>
                      <a:pt x="381" y="24"/>
                    </a:lnTo>
                    <a:lnTo>
                      <a:pt x="378" y="14"/>
                    </a:lnTo>
                    <a:lnTo>
                      <a:pt x="374" y="7"/>
                    </a:lnTo>
                    <a:lnTo>
                      <a:pt x="371" y="4"/>
                    </a:lnTo>
                    <a:lnTo>
                      <a:pt x="368" y="0"/>
                    </a:lnTo>
                    <a:lnTo>
                      <a:pt x="361" y="0"/>
                    </a:lnTo>
                    <a:lnTo>
                      <a:pt x="364" y="4"/>
                    </a:lnTo>
                    <a:lnTo>
                      <a:pt x="357" y="10"/>
                    </a:lnTo>
                    <a:lnTo>
                      <a:pt x="357" y="17"/>
                    </a:lnTo>
                    <a:lnTo>
                      <a:pt x="357" y="27"/>
                    </a:lnTo>
                    <a:lnTo>
                      <a:pt x="354" y="27"/>
                    </a:lnTo>
                    <a:lnTo>
                      <a:pt x="357" y="41"/>
                    </a:lnTo>
                    <a:lnTo>
                      <a:pt x="354" y="57"/>
                    </a:lnTo>
                    <a:lnTo>
                      <a:pt x="354" y="64"/>
                    </a:lnTo>
                    <a:lnTo>
                      <a:pt x="351" y="71"/>
                    </a:lnTo>
                    <a:lnTo>
                      <a:pt x="354" y="74"/>
                    </a:lnTo>
                    <a:lnTo>
                      <a:pt x="351" y="81"/>
                    </a:lnTo>
                    <a:lnTo>
                      <a:pt x="354" y="111"/>
                    </a:lnTo>
                    <a:lnTo>
                      <a:pt x="351" y="141"/>
                    </a:lnTo>
                    <a:lnTo>
                      <a:pt x="354" y="148"/>
                    </a:lnTo>
                    <a:lnTo>
                      <a:pt x="351" y="161"/>
                    </a:lnTo>
                    <a:lnTo>
                      <a:pt x="347" y="171"/>
                    </a:lnTo>
                    <a:lnTo>
                      <a:pt x="351" y="185"/>
                    </a:lnTo>
                    <a:lnTo>
                      <a:pt x="347" y="235"/>
                    </a:lnTo>
                    <a:lnTo>
                      <a:pt x="351" y="262"/>
                    </a:lnTo>
                    <a:lnTo>
                      <a:pt x="340" y="282"/>
                    </a:lnTo>
                    <a:lnTo>
                      <a:pt x="334" y="319"/>
                    </a:lnTo>
                    <a:lnTo>
                      <a:pt x="330" y="322"/>
                    </a:lnTo>
                    <a:lnTo>
                      <a:pt x="327" y="319"/>
                    </a:lnTo>
                    <a:lnTo>
                      <a:pt x="320" y="312"/>
                    </a:lnTo>
                    <a:lnTo>
                      <a:pt x="303" y="305"/>
                    </a:lnTo>
                    <a:lnTo>
                      <a:pt x="299" y="295"/>
                    </a:lnTo>
                    <a:lnTo>
                      <a:pt x="296" y="288"/>
                    </a:lnTo>
                    <a:lnTo>
                      <a:pt x="279" y="275"/>
                    </a:lnTo>
                    <a:lnTo>
                      <a:pt x="272" y="258"/>
                    </a:lnTo>
                    <a:lnTo>
                      <a:pt x="255" y="262"/>
                    </a:lnTo>
                    <a:lnTo>
                      <a:pt x="242" y="248"/>
                    </a:lnTo>
                    <a:lnTo>
                      <a:pt x="238" y="248"/>
                    </a:lnTo>
                    <a:lnTo>
                      <a:pt x="238" y="245"/>
                    </a:lnTo>
                    <a:lnTo>
                      <a:pt x="221" y="245"/>
                    </a:lnTo>
                    <a:lnTo>
                      <a:pt x="218" y="245"/>
                    </a:lnTo>
                    <a:lnTo>
                      <a:pt x="211" y="238"/>
                    </a:lnTo>
                    <a:lnTo>
                      <a:pt x="204" y="241"/>
                    </a:lnTo>
                    <a:lnTo>
                      <a:pt x="197" y="238"/>
                    </a:lnTo>
                    <a:lnTo>
                      <a:pt x="180" y="238"/>
                    </a:lnTo>
                    <a:lnTo>
                      <a:pt x="177" y="241"/>
                    </a:lnTo>
                    <a:lnTo>
                      <a:pt x="173" y="241"/>
                    </a:lnTo>
                    <a:lnTo>
                      <a:pt x="156" y="245"/>
                    </a:lnTo>
                    <a:lnTo>
                      <a:pt x="116" y="258"/>
                    </a:lnTo>
                    <a:lnTo>
                      <a:pt x="119" y="258"/>
                    </a:lnTo>
                    <a:lnTo>
                      <a:pt x="112" y="262"/>
                    </a:lnTo>
                    <a:lnTo>
                      <a:pt x="109" y="258"/>
                    </a:lnTo>
                    <a:lnTo>
                      <a:pt x="102" y="265"/>
                    </a:lnTo>
                    <a:lnTo>
                      <a:pt x="102" y="268"/>
                    </a:lnTo>
                    <a:lnTo>
                      <a:pt x="92" y="278"/>
                    </a:lnTo>
                    <a:lnTo>
                      <a:pt x="78" y="292"/>
                    </a:lnTo>
                    <a:lnTo>
                      <a:pt x="71" y="308"/>
                    </a:lnTo>
                    <a:lnTo>
                      <a:pt x="68" y="322"/>
                    </a:lnTo>
                    <a:lnTo>
                      <a:pt x="65" y="332"/>
                    </a:lnTo>
                    <a:lnTo>
                      <a:pt x="58" y="342"/>
                    </a:lnTo>
                    <a:lnTo>
                      <a:pt x="54" y="352"/>
                    </a:lnTo>
                    <a:lnTo>
                      <a:pt x="51" y="385"/>
                    </a:lnTo>
                    <a:lnTo>
                      <a:pt x="41" y="406"/>
                    </a:lnTo>
                    <a:lnTo>
                      <a:pt x="41" y="419"/>
                    </a:lnTo>
                    <a:lnTo>
                      <a:pt x="30" y="436"/>
                    </a:lnTo>
                    <a:lnTo>
                      <a:pt x="30" y="456"/>
                    </a:lnTo>
                    <a:lnTo>
                      <a:pt x="27" y="459"/>
                    </a:lnTo>
                    <a:lnTo>
                      <a:pt x="27" y="469"/>
                    </a:lnTo>
                    <a:lnTo>
                      <a:pt x="20" y="483"/>
                    </a:lnTo>
                    <a:lnTo>
                      <a:pt x="20" y="509"/>
                    </a:lnTo>
                    <a:lnTo>
                      <a:pt x="13" y="519"/>
                    </a:lnTo>
                    <a:lnTo>
                      <a:pt x="13" y="550"/>
                    </a:lnTo>
                    <a:lnTo>
                      <a:pt x="7" y="583"/>
                    </a:lnTo>
                    <a:lnTo>
                      <a:pt x="10" y="603"/>
                    </a:lnTo>
                    <a:lnTo>
                      <a:pt x="7" y="617"/>
                    </a:lnTo>
                    <a:lnTo>
                      <a:pt x="10" y="633"/>
                    </a:lnTo>
                    <a:lnTo>
                      <a:pt x="0" y="650"/>
                    </a:lnTo>
                    <a:lnTo>
                      <a:pt x="7" y="647"/>
                    </a:lnTo>
                    <a:lnTo>
                      <a:pt x="10" y="653"/>
                    </a:lnTo>
                    <a:lnTo>
                      <a:pt x="17" y="667"/>
                    </a:lnTo>
                    <a:lnTo>
                      <a:pt x="20" y="687"/>
                    </a:lnTo>
                    <a:lnTo>
                      <a:pt x="27" y="700"/>
                    </a:lnTo>
                    <a:lnTo>
                      <a:pt x="58" y="724"/>
                    </a:lnTo>
                    <a:lnTo>
                      <a:pt x="68" y="724"/>
                    </a:lnTo>
                    <a:lnTo>
                      <a:pt x="71" y="720"/>
                    </a:lnTo>
                    <a:lnTo>
                      <a:pt x="82" y="720"/>
                    </a:lnTo>
                    <a:lnTo>
                      <a:pt x="92" y="714"/>
                    </a:lnTo>
                    <a:lnTo>
                      <a:pt x="102" y="710"/>
                    </a:lnTo>
                    <a:lnTo>
                      <a:pt x="112" y="707"/>
                    </a:lnTo>
                    <a:lnTo>
                      <a:pt x="119" y="700"/>
                    </a:lnTo>
                    <a:lnTo>
                      <a:pt x="122" y="697"/>
                    </a:lnTo>
                    <a:lnTo>
                      <a:pt x="139" y="690"/>
                    </a:lnTo>
                    <a:lnTo>
                      <a:pt x="150" y="677"/>
                    </a:lnTo>
                    <a:lnTo>
                      <a:pt x="156" y="667"/>
                    </a:lnTo>
                    <a:lnTo>
                      <a:pt x="170" y="657"/>
                    </a:lnTo>
                    <a:lnTo>
                      <a:pt x="187" y="630"/>
                    </a:lnTo>
                    <a:lnTo>
                      <a:pt x="211" y="607"/>
                    </a:lnTo>
                    <a:lnTo>
                      <a:pt x="231" y="573"/>
                    </a:lnTo>
                    <a:lnTo>
                      <a:pt x="259" y="540"/>
                    </a:lnTo>
                    <a:lnTo>
                      <a:pt x="265" y="523"/>
                    </a:lnTo>
                    <a:lnTo>
                      <a:pt x="272" y="506"/>
                    </a:lnTo>
                    <a:lnTo>
                      <a:pt x="276" y="496"/>
                    </a:lnTo>
                    <a:lnTo>
                      <a:pt x="282" y="496"/>
                    </a:lnTo>
                    <a:lnTo>
                      <a:pt x="299" y="469"/>
                    </a:lnTo>
                    <a:lnTo>
                      <a:pt x="313" y="432"/>
                    </a:lnTo>
                    <a:lnTo>
                      <a:pt x="323" y="432"/>
                    </a:lnTo>
                    <a:lnTo>
                      <a:pt x="327" y="422"/>
                    </a:lnTo>
                    <a:lnTo>
                      <a:pt x="334" y="436"/>
                    </a:lnTo>
                    <a:lnTo>
                      <a:pt x="334" y="466"/>
                    </a:lnTo>
                    <a:lnTo>
                      <a:pt x="337" y="486"/>
                    </a:lnTo>
                    <a:lnTo>
                      <a:pt x="334" y="509"/>
                    </a:lnTo>
                    <a:lnTo>
                      <a:pt x="337" y="550"/>
                    </a:lnTo>
                    <a:lnTo>
                      <a:pt x="337" y="600"/>
                    </a:lnTo>
                    <a:lnTo>
                      <a:pt x="351" y="647"/>
                    </a:lnTo>
                    <a:lnTo>
                      <a:pt x="357" y="663"/>
                    </a:lnTo>
                    <a:lnTo>
                      <a:pt x="374" y="694"/>
                    </a:lnTo>
                    <a:lnTo>
                      <a:pt x="381" y="700"/>
                    </a:lnTo>
                    <a:lnTo>
                      <a:pt x="391" y="707"/>
                    </a:lnTo>
                    <a:lnTo>
                      <a:pt x="398" y="697"/>
                    </a:lnTo>
                    <a:lnTo>
                      <a:pt x="405" y="684"/>
                    </a:lnTo>
                    <a:lnTo>
                      <a:pt x="412" y="670"/>
                    </a:lnTo>
                    <a:lnTo>
                      <a:pt x="419" y="650"/>
                    </a:lnTo>
                    <a:lnTo>
                      <a:pt x="402" y="643"/>
                    </a:lnTo>
                    <a:close/>
                    <a:moveTo>
                      <a:pt x="313" y="372"/>
                    </a:moveTo>
                    <a:lnTo>
                      <a:pt x="289" y="426"/>
                    </a:lnTo>
                    <a:lnTo>
                      <a:pt x="282" y="429"/>
                    </a:lnTo>
                    <a:lnTo>
                      <a:pt x="282" y="446"/>
                    </a:lnTo>
                    <a:lnTo>
                      <a:pt x="272" y="456"/>
                    </a:lnTo>
                    <a:lnTo>
                      <a:pt x="259" y="476"/>
                    </a:lnTo>
                    <a:lnTo>
                      <a:pt x="248" y="479"/>
                    </a:lnTo>
                    <a:lnTo>
                      <a:pt x="245" y="499"/>
                    </a:lnTo>
                    <a:lnTo>
                      <a:pt x="235" y="509"/>
                    </a:lnTo>
                    <a:lnTo>
                      <a:pt x="225" y="540"/>
                    </a:lnTo>
                    <a:lnTo>
                      <a:pt x="214" y="540"/>
                    </a:lnTo>
                    <a:lnTo>
                      <a:pt x="211" y="546"/>
                    </a:lnTo>
                    <a:lnTo>
                      <a:pt x="204" y="550"/>
                    </a:lnTo>
                    <a:lnTo>
                      <a:pt x="201" y="550"/>
                    </a:lnTo>
                    <a:lnTo>
                      <a:pt x="194" y="550"/>
                    </a:lnTo>
                    <a:lnTo>
                      <a:pt x="201" y="556"/>
                    </a:lnTo>
                    <a:lnTo>
                      <a:pt x="191" y="563"/>
                    </a:lnTo>
                    <a:lnTo>
                      <a:pt x="194" y="580"/>
                    </a:lnTo>
                    <a:lnTo>
                      <a:pt x="180" y="586"/>
                    </a:lnTo>
                    <a:lnTo>
                      <a:pt x="180" y="593"/>
                    </a:lnTo>
                    <a:lnTo>
                      <a:pt x="173" y="593"/>
                    </a:lnTo>
                    <a:lnTo>
                      <a:pt x="170" y="600"/>
                    </a:lnTo>
                    <a:lnTo>
                      <a:pt x="167" y="603"/>
                    </a:lnTo>
                    <a:lnTo>
                      <a:pt x="163" y="600"/>
                    </a:lnTo>
                    <a:lnTo>
                      <a:pt x="153" y="613"/>
                    </a:lnTo>
                    <a:lnTo>
                      <a:pt x="153" y="617"/>
                    </a:lnTo>
                    <a:lnTo>
                      <a:pt x="139" y="627"/>
                    </a:lnTo>
                    <a:lnTo>
                      <a:pt x="139" y="637"/>
                    </a:lnTo>
                    <a:lnTo>
                      <a:pt x="119" y="643"/>
                    </a:lnTo>
                    <a:lnTo>
                      <a:pt x="116" y="657"/>
                    </a:lnTo>
                    <a:lnTo>
                      <a:pt x="112" y="653"/>
                    </a:lnTo>
                    <a:lnTo>
                      <a:pt x="102" y="657"/>
                    </a:lnTo>
                    <a:lnTo>
                      <a:pt x="102" y="663"/>
                    </a:lnTo>
                    <a:lnTo>
                      <a:pt x="95" y="663"/>
                    </a:lnTo>
                    <a:lnTo>
                      <a:pt x="88" y="674"/>
                    </a:lnTo>
                    <a:lnTo>
                      <a:pt x="88" y="670"/>
                    </a:lnTo>
                    <a:lnTo>
                      <a:pt x="78" y="670"/>
                    </a:lnTo>
                    <a:lnTo>
                      <a:pt x="71" y="677"/>
                    </a:lnTo>
                    <a:lnTo>
                      <a:pt x="68" y="680"/>
                    </a:lnTo>
                    <a:lnTo>
                      <a:pt x="65" y="680"/>
                    </a:lnTo>
                    <a:lnTo>
                      <a:pt x="58" y="674"/>
                    </a:lnTo>
                    <a:lnTo>
                      <a:pt x="48" y="674"/>
                    </a:lnTo>
                    <a:lnTo>
                      <a:pt x="48" y="667"/>
                    </a:lnTo>
                    <a:lnTo>
                      <a:pt x="41" y="660"/>
                    </a:lnTo>
                    <a:lnTo>
                      <a:pt x="27" y="623"/>
                    </a:lnTo>
                    <a:lnTo>
                      <a:pt x="34" y="607"/>
                    </a:lnTo>
                    <a:lnTo>
                      <a:pt x="30" y="596"/>
                    </a:lnTo>
                    <a:lnTo>
                      <a:pt x="37" y="583"/>
                    </a:lnTo>
                    <a:lnTo>
                      <a:pt x="34" y="573"/>
                    </a:lnTo>
                    <a:lnTo>
                      <a:pt x="34" y="536"/>
                    </a:lnTo>
                    <a:lnTo>
                      <a:pt x="37" y="513"/>
                    </a:lnTo>
                    <a:lnTo>
                      <a:pt x="54" y="483"/>
                    </a:lnTo>
                    <a:lnTo>
                      <a:pt x="51" y="456"/>
                    </a:lnTo>
                    <a:lnTo>
                      <a:pt x="54" y="449"/>
                    </a:lnTo>
                    <a:lnTo>
                      <a:pt x="61" y="439"/>
                    </a:lnTo>
                    <a:lnTo>
                      <a:pt x="61" y="422"/>
                    </a:lnTo>
                    <a:lnTo>
                      <a:pt x="71" y="412"/>
                    </a:lnTo>
                    <a:lnTo>
                      <a:pt x="75" y="382"/>
                    </a:lnTo>
                    <a:lnTo>
                      <a:pt x="82" y="352"/>
                    </a:lnTo>
                    <a:lnTo>
                      <a:pt x="92" y="345"/>
                    </a:lnTo>
                    <a:lnTo>
                      <a:pt x="99" y="329"/>
                    </a:lnTo>
                    <a:lnTo>
                      <a:pt x="112" y="315"/>
                    </a:lnTo>
                    <a:lnTo>
                      <a:pt x="122" y="305"/>
                    </a:lnTo>
                    <a:lnTo>
                      <a:pt x="119" y="302"/>
                    </a:lnTo>
                    <a:lnTo>
                      <a:pt x="119" y="292"/>
                    </a:lnTo>
                    <a:lnTo>
                      <a:pt x="126" y="292"/>
                    </a:lnTo>
                    <a:lnTo>
                      <a:pt x="129" y="282"/>
                    </a:lnTo>
                    <a:lnTo>
                      <a:pt x="146" y="282"/>
                    </a:lnTo>
                    <a:lnTo>
                      <a:pt x="163" y="275"/>
                    </a:lnTo>
                    <a:lnTo>
                      <a:pt x="173" y="285"/>
                    </a:lnTo>
                    <a:lnTo>
                      <a:pt x="180" y="278"/>
                    </a:lnTo>
                    <a:lnTo>
                      <a:pt x="211" y="275"/>
                    </a:lnTo>
                    <a:lnTo>
                      <a:pt x="231" y="278"/>
                    </a:lnTo>
                    <a:lnTo>
                      <a:pt x="242" y="285"/>
                    </a:lnTo>
                    <a:lnTo>
                      <a:pt x="255" y="292"/>
                    </a:lnTo>
                    <a:lnTo>
                      <a:pt x="272" y="295"/>
                    </a:lnTo>
                    <a:lnTo>
                      <a:pt x="272" y="305"/>
                    </a:lnTo>
                    <a:lnTo>
                      <a:pt x="279" y="308"/>
                    </a:lnTo>
                    <a:lnTo>
                      <a:pt x="293" y="332"/>
                    </a:lnTo>
                    <a:lnTo>
                      <a:pt x="296" y="342"/>
                    </a:lnTo>
                    <a:lnTo>
                      <a:pt x="299" y="345"/>
                    </a:lnTo>
                    <a:lnTo>
                      <a:pt x="310" y="349"/>
                    </a:lnTo>
                    <a:lnTo>
                      <a:pt x="320" y="359"/>
                    </a:lnTo>
                    <a:lnTo>
                      <a:pt x="323" y="362"/>
                    </a:lnTo>
                    <a:lnTo>
                      <a:pt x="313" y="372"/>
                    </a:lnTo>
                    <a:close/>
                  </a:path>
                </a:pathLst>
              </a:custGeom>
              <a:solidFill>
                <a:srgbClr val="FF3300"/>
              </a:solidFill>
              <a:ln w="38100">
                <a:solidFill>
                  <a:srgbClr val="FF3300"/>
                </a:solidFill>
                <a:round/>
                <a:headEnd/>
                <a:tailEnd/>
              </a:ln>
            </p:spPr>
            <p:txBody>
              <a:bodyPr/>
              <a:lstStyle/>
              <a:p>
                <a:pPr defTabSz="685784" eaLnBrk="0" fontAlgn="base" hangingPunct="0">
                  <a:spcBef>
                    <a:spcPct val="0"/>
                  </a:spcBef>
                  <a:spcAft>
                    <a:spcPct val="0"/>
                  </a:spcAft>
                </a:pPr>
                <a:endParaRPr lang="en-US" sz="2700">
                  <a:solidFill>
                    <a:prstClr val="black"/>
                  </a:solidFill>
                  <a:latin typeface="Gill Sans MT" panose="020B0502020104020203" pitchFamily="34" charset="0"/>
                </a:endParaRPr>
              </a:p>
            </p:txBody>
          </p:sp>
        </p:grpSp>
      </p:grpSp>
      <p:pic>
        <p:nvPicPr>
          <p:cNvPr id="16390" name="Picture 3">
            <a:extLst>
              <a:ext uri="{FF2B5EF4-FFF2-40B4-BE49-F238E27FC236}">
                <a16:creationId xmlns:a16="http://schemas.microsoft.com/office/drawing/2014/main" xmlns="" id="{A221EDA3-4BBB-494A-AE74-38F8DFF1BA0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482390" y="7353300"/>
            <a:ext cx="2355059"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391" name="Picture 4">
            <a:extLst>
              <a:ext uri="{FF2B5EF4-FFF2-40B4-BE49-F238E27FC236}">
                <a16:creationId xmlns:a16="http://schemas.microsoft.com/office/drawing/2014/main" xmlns="" id="{E37CCEBF-910A-4252-9D1B-78A3DF763F4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482390" y="7353300"/>
            <a:ext cx="2355059"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392" name="Picture 5">
            <a:extLst>
              <a:ext uri="{FF2B5EF4-FFF2-40B4-BE49-F238E27FC236}">
                <a16:creationId xmlns:a16="http://schemas.microsoft.com/office/drawing/2014/main" xmlns="" id="{532FA77F-7F56-4796-83B5-18AA64E8DC01}"/>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1482390" y="7353300"/>
            <a:ext cx="2355059"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393" name="Picture 6">
            <a:extLst>
              <a:ext uri="{FF2B5EF4-FFF2-40B4-BE49-F238E27FC236}">
                <a16:creationId xmlns:a16="http://schemas.microsoft.com/office/drawing/2014/main" xmlns="" id="{E7FAD5F4-59A8-46D1-A3DB-D8C2479FFCBF}"/>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1482390" y="7353300"/>
            <a:ext cx="2355059"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394" name="Picture 7">
            <a:extLst>
              <a:ext uri="{FF2B5EF4-FFF2-40B4-BE49-F238E27FC236}">
                <a16:creationId xmlns:a16="http://schemas.microsoft.com/office/drawing/2014/main" xmlns="" id="{D4968745-E9FC-4470-A68A-63FB8AEEE7C3}"/>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1482390" y="7353300"/>
            <a:ext cx="2355059"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395" name="Picture 8">
            <a:extLst>
              <a:ext uri="{FF2B5EF4-FFF2-40B4-BE49-F238E27FC236}">
                <a16:creationId xmlns:a16="http://schemas.microsoft.com/office/drawing/2014/main" xmlns="" id="{90CE2F1F-F2C9-49CD-A6E1-8C36777EBEA0}"/>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1482390" y="7353300"/>
            <a:ext cx="2355059"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396" name="Picture 9">
            <a:extLst>
              <a:ext uri="{FF2B5EF4-FFF2-40B4-BE49-F238E27FC236}">
                <a16:creationId xmlns:a16="http://schemas.microsoft.com/office/drawing/2014/main" xmlns="" id="{8FA04643-4260-4A0F-A4BA-5005033E9A32}"/>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1482390" y="7353300"/>
            <a:ext cx="2355059"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397" name="Picture 10">
            <a:extLst>
              <a:ext uri="{FF2B5EF4-FFF2-40B4-BE49-F238E27FC236}">
                <a16:creationId xmlns:a16="http://schemas.microsoft.com/office/drawing/2014/main" xmlns="" id="{54E8D2C7-4BD6-4DAB-B29B-5C04FD730916}"/>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1482390" y="7353300"/>
            <a:ext cx="2355059"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398" name="Picture 11">
            <a:extLst>
              <a:ext uri="{FF2B5EF4-FFF2-40B4-BE49-F238E27FC236}">
                <a16:creationId xmlns:a16="http://schemas.microsoft.com/office/drawing/2014/main" xmlns="" id="{5FCE3D67-0418-44F4-B824-74807EA8A69A}"/>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11482390" y="7353300"/>
            <a:ext cx="2355059"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399" name="Picture 12">
            <a:extLst>
              <a:ext uri="{FF2B5EF4-FFF2-40B4-BE49-F238E27FC236}">
                <a16:creationId xmlns:a16="http://schemas.microsoft.com/office/drawing/2014/main" xmlns="" id="{15294E81-0A90-411C-93F3-79225CA82140}"/>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11482390" y="7353300"/>
            <a:ext cx="2355059"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400" name="Picture 13">
            <a:extLst>
              <a:ext uri="{FF2B5EF4-FFF2-40B4-BE49-F238E27FC236}">
                <a16:creationId xmlns:a16="http://schemas.microsoft.com/office/drawing/2014/main" xmlns="" id="{A2B9F843-9548-425F-8A8B-C0E20BDB1340}"/>
              </a:ext>
            </a:extLst>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11482390" y="7353300"/>
            <a:ext cx="2355059"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401" name="Picture 14">
            <a:extLst>
              <a:ext uri="{FF2B5EF4-FFF2-40B4-BE49-F238E27FC236}">
                <a16:creationId xmlns:a16="http://schemas.microsoft.com/office/drawing/2014/main" xmlns="" id="{0C031E46-A16B-4DB1-B83A-6B662A1A3BF6}"/>
              </a:ext>
            </a:extLst>
          </p:cNvPr>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11482390" y="7353300"/>
            <a:ext cx="2355059"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19698084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42">
            <a:extLst>
              <a:ext uri="{FF2B5EF4-FFF2-40B4-BE49-F238E27FC236}">
                <a16:creationId xmlns:a16="http://schemas.microsoft.com/office/drawing/2014/main" xmlns="" id="{2FAC0461-73B6-4731-8F2F-CBB13B87CF7A}"/>
              </a:ext>
            </a:extLst>
          </p:cNvPr>
          <p:cNvGrpSpPr>
            <a:grpSpLocks/>
          </p:cNvGrpSpPr>
          <p:nvPr/>
        </p:nvGrpSpPr>
        <p:grpSpPr bwMode="auto">
          <a:xfrm>
            <a:off x="2145987" y="1323975"/>
            <a:ext cx="13556640" cy="7639050"/>
            <a:chOff x="-2878211" y="899630"/>
            <a:chExt cx="7785174" cy="4751809"/>
          </a:xfrm>
        </p:grpSpPr>
        <p:sp>
          <p:nvSpPr>
            <p:cNvPr id="44" name="Rectángulo 43">
              <a:extLst>
                <a:ext uri="{FF2B5EF4-FFF2-40B4-BE49-F238E27FC236}">
                  <a16:creationId xmlns:a16="http://schemas.microsoft.com/office/drawing/2014/main" xmlns="" id="{FB0AA1DE-F0E9-4BBE-9F1D-03B88520D4C8}"/>
                </a:ext>
              </a:extLst>
            </p:cNvPr>
            <p:cNvSpPr/>
            <p:nvPr/>
          </p:nvSpPr>
          <p:spPr>
            <a:xfrm>
              <a:off x="-2772334" y="964804"/>
              <a:ext cx="7621546" cy="4624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a:defRPr/>
              </a:pPr>
              <a:endParaRPr lang="es-ES" sz="2700">
                <a:solidFill>
                  <a:prstClr val="white"/>
                </a:solidFill>
                <a:latin typeface="Gill Sans MT" panose="020B0502020104020203"/>
              </a:endParaRPr>
            </a:p>
          </p:txBody>
        </p:sp>
        <p:sp>
          <p:nvSpPr>
            <p:cNvPr id="58" name="Marco 57">
              <a:extLst>
                <a:ext uri="{FF2B5EF4-FFF2-40B4-BE49-F238E27FC236}">
                  <a16:creationId xmlns:a16="http://schemas.microsoft.com/office/drawing/2014/main" xmlns="" id="{48FB82A5-FDE7-4E2C-8ACA-2B56A9F3FD93}"/>
                </a:ext>
              </a:extLst>
            </p:cNvPr>
            <p:cNvSpPr/>
            <p:nvPr/>
          </p:nvSpPr>
          <p:spPr>
            <a:xfrm>
              <a:off x="-2878211" y="899630"/>
              <a:ext cx="7785174" cy="4751809"/>
            </a:xfrm>
            <a:prstGeom prst="frame">
              <a:avLst>
                <a:gd name="adj1" fmla="val 2138"/>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a:defRPr/>
              </a:pPr>
              <a:endParaRPr lang="es-ES" sz="2700">
                <a:solidFill>
                  <a:prstClr val="black"/>
                </a:solidFill>
                <a:latin typeface="Gill Sans MT" panose="020B0502020104020203"/>
              </a:endParaRPr>
            </a:p>
          </p:txBody>
        </p:sp>
      </p:grpSp>
      <p:sp>
        <p:nvSpPr>
          <p:cNvPr id="41" name="Rectangle: Rounded Corners 40">
            <a:extLst>
              <a:ext uri="{FF2B5EF4-FFF2-40B4-BE49-F238E27FC236}">
                <a16:creationId xmlns:a16="http://schemas.microsoft.com/office/drawing/2014/main" xmlns="" id="{8CC47D6F-20F3-466E-B361-F3F3ED2D0B16}"/>
              </a:ext>
            </a:extLst>
          </p:cNvPr>
          <p:cNvSpPr/>
          <p:nvPr/>
        </p:nvSpPr>
        <p:spPr>
          <a:xfrm>
            <a:off x="3743400" y="6655668"/>
            <a:ext cx="2580828" cy="972108"/>
          </a:xfrm>
          <a:prstGeom prst="roundRect">
            <a:avLst/>
          </a:prstGeom>
          <a:solidFill>
            <a:srgbClr val="C00000"/>
          </a:solidFill>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anchor="ctr"/>
          <a:lstStyle/>
          <a:p>
            <a:pPr algn="ctr" defTabSz="685784">
              <a:defRPr/>
            </a:pPr>
            <a:r>
              <a:rPr lang="es-ES_tradnl" sz="4200" b="1" dirty="0">
                <a:solidFill>
                  <a:prstClr val="white"/>
                </a:solidFill>
                <a:latin typeface="Gill Sans MT" panose="020B0502020104020203"/>
              </a:rPr>
              <a:t>CHECK</a:t>
            </a:r>
            <a:endParaRPr lang="es-ES" sz="2700" b="1" dirty="0">
              <a:solidFill>
                <a:prstClr val="white"/>
              </a:solidFill>
              <a:latin typeface="Gill Sans MT" panose="020B0502020104020203"/>
            </a:endParaRPr>
          </a:p>
        </p:txBody>
      </p:sp>
      <p:pic>
        <p:nvPicPr>
          <p:cNvPr id="20491" name="Picture 3">
            <a:extLst>
              <a:ext uri="{FF2B5EF4-FFF2-40B4-BE49-F238E27FC236}">
                <a16:creationId xmlns:a16="http://schemas.microsoft.com/office/drawing/2014/main" xmlns="" id="{12AF3B36-F094-4E87-9C58-27267418089C}"/>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3231192" y="6323407"/>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5" name="Picture 4">
            <a:extLst>
              <a:ext uri="{FF2B5EF4-FFF2-40B4-BE49-F238E27FC236}">
                <a16:creationId xmlns:a16="http://schemas.microsoft.com/office/drawing/2014/main" xmlns="" id="{69E23193-594B-40A7-A831-0811079727DC}"/>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3231192" y="6323407"/>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6" name="Picture 5">
            <a:extLst>
              <a:ext uri="{FF2B5EF4-FFF2-40B4-BE49-F238E27FC236}">
                <a16:creationId xmlns:a16="http://schemas.microsoft.com/office/drawing/2014/main" xmlns="" id="{FF2223AD-A034-4663-B265-A969130D5C79}"/>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3231192" y="6323407"/>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7" name="Picture 6">
            <a:extLst>
              <a:ext uri="{FF2B5EF4-FFF2-40B4-BE49-F238E27FC236}">
                <a16:creationId xmlns:a16="http://schemas.microsoft.com/office/drawing/2014/main" xmlns="" id="{A2EA0607-EEFE-4E93-9225-8534D0FB699E}"/>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3231192" y="6323407"/>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8" name="Picture 7">
            <a:extLst>
              <a:ext uri="{FF2B5EF4-FFF2-40B4-BE49-F238E27FC236}">
                <a16:creationId xmlns:a16="http://schemas.microsoft.com/office/drawing/2014/main" xmlns="" id="{0AA33BAF-5A10-49B9-B840-5F15D95F8764}"/>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3231192" y="6323407"/>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9" name="Picture 8">
            <a:extLst>
              <a:ext uri="{FF2B5EF4-FFF2-40B4-BE49-F238E27FC236}">
                <a16:creationId xmlns:a16="http://schemas.microsoft.com/office/drawing/2014/main" xmlns="" id="{716146A8-34E4-4408-A005-EC71DB382DD7}"/>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13231192" y="6323407"/>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0" name="Picture 9">
            <a:extLst>
              <a:ext uri="{FF2B5EF4-FFF2-40B4-BE49-F238E27FC236}">
                <a16:creationId xmlns:a16="http://schemas.microsoft.com/office/drawing/2014/main" xmlns="" id="{B4342022-93C6-498F-BE31-86674BFB864E}"/>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13231192" y="6323407"/>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1" name="Picture 10">
            <a:extLst>
              <a:ext uri="{FF2B5EF4-FFF2-40B4-BE49-F238E27FC236}">
                <a16:creationId xmlns:a16="http://schemas.microsoft.com/office/drawing/2014/main" xmlns="" id="{4B78F589-4967-448D-AADD-3BDD032D422B}"/>
              </a:ext>
            </a:extLst>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13231192" y="6323407"/>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 name="Picture 11">
            <a:extLst>
              <a:ext uri="{FF2B5EF4-FFF2-40B4-BE49-F238E27FC236}">
                <a16:creationId xmlns:a16="http://schemas.microsoft.com/office/drawing/2014/main" xmlns="" id="{9DA4D730-C5D3-4D09-BCBC-8D653B0A6418}"/>
              </a:ext>
            </a:extLst>
          </p:cNvPr>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13231192" y="6323407"/>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3" name="Picture 12">
            <a:extLst>
              <a:ext uri="{FF2B5EF4-FFF2-40B4-BE49-F238E27FC236}">
                <a16:creationId xmlns:a16="http://schemas.microsoft.com/office/drawing/2014/main" xmlns="" id="{3D77E210-8C6E-409C-A495-F5F64049ED16}"/>
              </a:ext>
            </a:extLst>
          </p:cNvPr>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13231192" y="6323407"/>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4" name="Picture 13">
            <a:extLst>
              <a:ext uri="{FF2B5EF4-FFF2-40B4-BE49-F238E27FC236}">
                <a16:creationId xmlns:a16="http://schemas.microsoft.com/office/drawing/2014/main" xmlns="" id="{F832F0F9-0445-44AD-9CBF-C6B02BB5172F}"/>
              </a:ext>
            </a:extLst>
          </p:cNvPr>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13231192" y="6323407"/>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5" name="Picture 14">
            <a:extLst>
              <a:ext uri="{FF2B5EF4-FFF2-40B4-BE49-F238E27FC236}">
                <a16:creationId xmlns:a16="http://schemas.microsoft.com/office/drawing/2014/main" xmlns="" id="{F78D44BE-064A-4771-B280-1EE1E197740A}"/>
              </a:ext>
            </a:extLst>
          </p:cNvPr>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13231192" y="6323407"/>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6" name="Picture 15">
            <a:extLst>
              <a:ext uri="{FF2B5EF4-FFF2-40B4-BE49-F238E27FC236}">
                <a16:creationId xmlns:a16="http://schemas.microsoft.com/office/drawing/2014/main" xmlns="" id="{429BC97F-A0C4-4072-AEAC-BF8D4893D705}"/>
              </a:ext>
            </a:extLst>
          </p:cNvPr>
          <p:cNvPicPr>
            <a:picLocks noChangeAspect="1" noChangeArrowheads="1"/>
          </p:cNvPicPr>
          <p:nvPr/>
        </p:nvPicPr>
        <p:blipFill>
          <a:blip r:embed="rId6"/>
          <a:srcRect/>
          <a:stretch>
            <a:fillRect/>
          </a:stretch>
        </p:blipFill>
        <p:spPr bwMode="auto">
          <a:xfrm>
            <a:off x="13231192" y="6350172"/>
            <a:ext cx="2355056" cy="2400300"/>
          </a:xfrm>
          <a:prstGeom prst="rect">
            <a:avLst/>
          </a:prstGeom>
          <a:noFill/>
          <a:ln>
            <a:noFill/>
          </a:ln>
          <a:effectLst>
            <a:outerShdw blurRad="50800" dist="38100" dir="2700000" algn="tl" rotWithShape="0">
              <a:prstClr val="black">
                <a:alpha val="40000"/>
              </a:prstClr>
            </a:outerShdw>
          </a:effectLst>
        </p:spPr>
      </p:pic>
      <p:sp>
        <p:nvSpPr>
          <p:cNvPr id="2" name="Freeform 10">
            <a:extLst>
              <a:ext uri="{FF2B5EF4-FFF2-40B4-BE49-F238E27FC236}">
                <a16:creationId xmlns:a16="http://schemas.microsoft.com/office/drawing/2014/main" xmlns="" id="{3A6F4E0E-49DA-EAF5-11F4-5ABC859EF377}"/>
              </a:ext>
            </a:extLst>
          </p:cNvPr>
          <p:cNvSpPr/>
          <p:nvPr/>
        </p:nvSpPr>
        <p:spPr>
          <a:xfrm>
            <a:off x="2330355" y="1603710"/>
            <a:ext cx="5888999" cy="4713635"/>
          </a:xfrm>
          <a:custGeom>
            <a:avLst/>
            <a:gdLst/>
            <a:ahLst/>
            <a:cxnLst/>
            <a:rect l="l" t="t" r="r" b="b"/>
            <a:pathLst>
              <a:path w="4243219" h="3394575">
                <a:moveTo>
                  <a:pt x="0" y="0"/>
                </a:moveTo>
                <a:lnTo>
                  <a:pt x="4243219" y="0"/>
                </a:lnTo>
                <a:lnTo>
                  <a:pt x="4243219" y="3394575"/>
                </a:lnTo>
                <a:lnTo>
                  <a:pt x="0" y="33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581C4B5E-AB69-AC10-CAD0-9DFF3566EB35}"/>
              </a:ext>
            </a:extLst>
          </p:cNvPr>
          <p:cNvSpPr txBox="1"/>
          <p:nvPr/>
        </p:nvSpPr>
        <p:spPr>
          <a:xfrm>
            <a:off x="8370654" y="2762388"/>
            <a:ext cx="5355021"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i="0" u="none" strike="noStrike" kern="1200" cap="none" spc="0" normalizeH="0" baseline="0" noProof="0" dirty="0">
                <a:ln>
                  <a:noFill/>
                </a:ln>
                <a:effectLst/>
                <a:uLnTx/>
                <a:uFillTx/>
                <a:latin typeface="Alata" panose="00000500000000000000" pitchFamily="2" charset="-93"/>
                <a:ea typeface="Aachen" panose="02020500000000000000" pitchFamily="18" charset="0"/>
                <a:cs typeface="Aachen" panose="02020500000000000000" pitchFamily="18" charset="0"/>
              </a:rPr>
              <a:t>do morning exercise</a:t>
            </a:r>
          </a:p>
        </p:txBody>
      </p:sp>
      <p:pic>
        <p:nvPicPr>
          <p:cNvPr id="39" name="Picture 38">
            <a:extLst>
              <a:ext uri="{FF2B5EF4-FFF2-40B4-BE49-F238E27FC236}">
                <a16:creationId xmlns:a16="http://schemas.microsoft.com/office/drawing/2014/main" xmlns="" id="{356E9FC2-A608-4A85-B910-31E4DC154D69}"/>
              </a:ext>
            </a:extLst>
          </p:cNvPr>
          <p:cNvPicPr>
            <a:picLocks noChangeAspect="1" noChangeArrowheads="1"/>
          </p:cNvPicPr>
          <p:nvPr/>
        </p:nvPicPr>
        <p:blipFill>
          <a:blip r:embed="rId20">
            <a:extLst>
              <a:ext uri="{28A0092B-C50C-407E-A947-70E740481C1C}">
                <a14:useLocalDpi xmlns:a14="http://schemas.microsoft.com/office/drawing/2010/main" xmlns="" val="0"/>
              </a:ext>
            </a:extLst>
          </a:blip>
          <a:srcRect/>
          <a:stretch>
            <a:fillRect/>
          </a:stretch>
        </p:blipFill>
        <p:spPr bwMode="auto">
          <a:xfrm>
            <a:off x="7924070" y="2980753"/>
            <a:ext cx="6528475" cy="1992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23">
            <a:extLst>
              <a:ext uri="{FF2B5EF4-FFF2-40B4-BE49-F238E27FC236}">
                <a16:creationId xmlns:a16="http://schemas.microsoft.com/office/drawing/2014/main" xmlns="" id="{5EACB686-B70B-4A42-B12A-3F7E541BF7B2}"/>
              </a:ext>
            </a:extLst>
          </p:cNvPr>
          <p:cNvPicPr>
            <a:picLocks noChangeAspect="1" noChangeArrowheads="1"/>
          </p:cNvPicPr>
          <p:nvPr/>
        </p:nvPicPr>
        <p:blipFill rotWithShape="1">
          <a:blip r:embed="rId21">
            <a:extLst>
              <a:ext uri="{28A0092B-C50C-407E-A947-70E740481C1C}">
                <a14:useLocalDpi xmlns:a14="http://schemas.microsoft.com/office/drawing/2010/main" xmlns="" val="0"/>
              </a:ext>
            </a:extLst>
          </a:blip>
          <a:srcRect t="16644" r="35097"/>
          <a:stretch/>
        </p:blipFill>
        <p:spPr bwMode="auto">
          <a:xfrm>
            <a:off x="7737055" y="2647951"/>
            <a:ext cx="5888999" cy="62650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50874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ogo1.wav"/>
                                        </p:tgtEl>
                                      </p:cMediaNode>
                                    </p:audio>
                                  </p:subTnLst>
                                </p:cTn>
                              </p:par>
                            </p:childTnLst>
                          </p:cTn>
                        </p:par>
                        <p:par>
                          <p:cTn id="7" fill="hold" nodeType="afterGroup">
                            <p:stCondLst>
                              <p:cond delay="0"/>
                            </p:stCondLst>
                            <p:childTnLst>
                              <p:par>
                                <p:cTn id="8" presetID="1" presetClass="entr" fill="hold" nodeType="afterEffect">
                                  <p:stCondLst>
                                    <p:cond delay="1000"/>
                                  </p:stCondLst>
                                  <p:childTnLst>
                                    <p:set>
                                      <p:cBhvr additive="repl">
                                        <p:cTn id="9" dur="1" fill="hold">
                                          <p:stCondLst>
                                            <p:cond delay="0"/>
                                          </p:stCondLst>
                                        </p:cTn>
                                        <p:tgtEl>
                                          <p:spTgt spid="4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fill="hold" nodeType="afterEffect">
                                  <p:stCondLst>
                                    <p:cond delay="1000"/>
                                  </p:stCondLst>
                                  <p:childTnLst>
                                    <p:set>
                                      <p:cBhvr additive="repl">
                                        <p:cTn id="12" dur="1" fill="hold">
                                          <p:stCondLst>
                                            <p:cond delay="0"/>
                                          </p:stCondLst>
                                        </p:cTn>
                                        <p:tgtEl>
                                          <p:spTgt spid="47"/>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fill="hold" nodeType="afterEffect">
                                  <p:stCondLst>
                                    <p:cond delay="1000"/>
                                  </p:stCondLst>
                                  <p:childTnLst>
                                    <p:set>
                                      <p:cBhvr additive="repl">
                                        <p:cTn id="15" dur="1" fill="hold">
                                          <p:stCondLst>
                                            <p:cond delay="0"/>
                                          </p:stCondLst>
                                        </p:cTn>
                                        <p:tgtEl>
                                          <p:spTgt spid="48"/>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fill="hold" nodeType="afterEffect">
                                  <p:stCondLst>
                                    <p:cond delay="1000"/>
                                  </p:stCondLst>
                                  <p:childTnLst>
                                    <p:set>
                                      <p:cBhvr additive="repl">
                                        <p:cTn id="18" dur="1" fill="hold">
                                          <p:stCondLst>
                                            <p:cond delay="0"/>
                                          </p:stCondLst>
                                        </p:cTn>
                                        <p:tgtEl>
                                          <p:spTgt spid="49"/>
                                        </p:tgtEl>
                                        <p:attrNameLst>
                                          <p:attrName>style.visibility</p:attrName>
                                        </p:attrNameLst>
                                      </p:cBhvr>
                                      <p:to>
                                        <p:strVal val="visible"/>
                                      </p:to>
                                    </p:set>
                                  </p:childTnLst>
                                </p:cTn>
                              </p:par>
                            </p:childTnLst>
                          </p:cTn>
                        </p:par>
                        <p:par>
                          <p:cTn id="19" fill="hold" nodeType="afterGroup">
                            <p:stCondLst>
                              <p:cond delay="4000"/>
                            </p:stCondLst>
                            <p:childTnLst>
                              <p:par>
                                <p:cTn id="20" presetID="1" presetClass="entr" fill="hold" nodeType="afterEffect">
                                  <p:stCondLst>
                                    <p:cond delay="1000"/>
                                  </p:stCondLst>
                                  <p:childTnLst>
                                    <p:set>
                                      <p:cBhvr additive="repl">
                                        <p:cTn id="21" dur="1" fill="hold">
                                          <p:stCondLst>
                                            <p:cond delay="0"/>
                                          </p:stCondLst>
                                        </p:cTn>
                                        <p:tgtEl>
                                          <p:spTgt spid="50"/>
                                        </p:tgtEl>
                                        <p:attrNameLst>
                                          <p:attrName>style.visibility</p:attrName>
                                        </p:attrNameLst>
                                      </p:cBhvr>
                                      <p:to>
                                        <p:strVal val="visible"/>
                                      </p:to>
                                    </p:set>
                                  </p:childTnLst>
                                </p:cTn>
                              </p:par>
                            </p:childTnLst>
                          </p:cTn>
                        </p:par>
                        <p:par>
                          <p:cTn id="22" fill="hold" nodeType="afterGroup">
                            <p:stCondLst>
                              <p:cond delay="5000"/>
                            </p:stCondLst>
                            <p:childTnLst>
                              <p:par>
                                <p:cTn id="23" presetID="1" presetClass="entr" fill="hold" nodeType="afterEffect">
                                  <p:stCondLst>
                                    <p:cond delay="1000"/>
                                  </p:stCondLst>
                                  <p:childTnLst>
                                    <p:set>
                                      <p:cBhvr additive="repl">
                                        <p:cTn id="24" dur="1" fill="hold">
                                          <p:stCondLst>
                                            <p:cond delay="0"/>
                                          </p:stCondLst>
                                        </p:cTn>
                                        <p:tgtEl>
                                          <p:spTgt spid="51"/>
                                        </p:tgtEl>
                                        <p:attrNameLst>
                                          <p:attrName>style.visibility</p:attrName>
                                        </p:attrNameLst>
                                      </p:cBhvr>
                                      <p:to>
                                        <p:strVal val="visible"/>
                                      </p:to>
                                    </p:set>
                                  </p:childTnLst>
                                </p:cTn>
                              </p:par>
                            </p:childTnLst>
                          </p:cTn>
                        </p:par>
                        <p:par>
                          <p:cTn id="25" fill="hold" nodeType="afterGroup">
                            <p:stCondLst>
                              <p:cond delay="6000"/>
                            </p:stCondLst>
                            <p:childTnLst>
                              <p:par>
                                <p:cTn id="26" presetID="1" presetClass="entr" fill="hold" nodeType="afterEffect">
                                  <p:stCondLst>
                                    <p:cond delay="1000"/>
                                  </p:stCondLst>
                                  <p:childTnLst>
                                    <p:set>
                                      <p:cBhvr additive="repl">
                                        <p:cTn id="27" dur="1" fill="hold">
                                          <p:stCondLst>
                                            <p:cond delay="0"/>
                                          </p:stCondLst>
                                        </p:cTn>
                                        <p:tgtEl>
                                          <p:spTgt spid="52"/>
                                        </p:tgtEl>
                                        <p:attrNameLst>
                                          <p:attrName>style.visibility</p:attrName>
                                        </p:attrNameLst>
                                      </p:cBhvr>
                                      <p:to>
                                        <p:strVal val="visible"/>
                                      </p:to>
                                    </p:set>
                                  </p:childTnLst>
                                </p:cTn>
                              </p:par>
                            </p:childTnLst>
                          </p:cTn>
                        </p:par>
                        <p:par>
                          <p:cTn id="28" fill="hold" nodeType="afterGroup">
                            <p:stCondLst>
                              <p:cond delay="7000"/>
                            </p:stCondLst>
                            <p:childTnLst>
                              <p:par>
                                <p:cTn id="29" presetID="1" presetClass="entr" fill="hold" nodeType="afterEffect">
                                  <p:stCondLst>
                                    <p:cond delay="1000"/>
                                  </p:stCondLst>
                                  <p:childTnLst>
                                    <p:set>
                                      <p:cBhvr additive="repl">
                                        <p:cTn id="30" dur="1" fill="hold">
                                          <p:stCondLst>
                                            <p:cond delay="0"/>
                                          </p:stCondLst>
                                        </p:cTn>
                                        <p:tgtEl>
                                          <p:spTgt spid="53"/>
                                        </p:tgtEl>
                                        <p:attrNameLst>
                                          <p:attrName>style.visibility</p:attrName>
                                        </p:attrNameLst>
                                      </p:cBhvr>
                                      <p:to>
                                        <p:strVal val="visible"/>
                                      </p:to>
                                    </p:set>
                                  </p:childTnLst>
                                </p:cTn>
                              </p:par>
                            </p:childTnLst>
                          </p:cTn>
                        </p:par>
                        <p:par>
                          <p:cTn id="31" fill="hold" nodeType="afterGroup">
                            <p:stCondLst>
                              <p:cond delay="8000"/>
                            </p:stCondLst>
                            <p:childTnLst>
                              <p:par>
                                <p:cTn id="32" presetID="1" presetClass="entr" fill="hold" nodeType="afterEffect">
                                  <p:stCondLst>
                                    <p:cond delay="1000"/>
                                  </p:stCondLst>
                                  <p:childTnLst>
                                    <p:set>
                                      <p:cBhvr additive="repl">
                                        <p:cTn id="33" dur="1" fill="hold">
                                          <p:stCondLst>
                                            <p:cond delay="0"/>
                                          </p:stCondLst>
                                        </p:cTn>
                                        <p:tgtEl>
                                          <p:spTgt spid="54"/>
                                        </p:tgtEl>
                                        <p:attrNameLst>
                                          <p:attrName>style.visibility</p:attrName>
                                        </p:attrNameLst>
                                      </p:cBhvr>
                                      <p:to>
                                        <p:strVal val="visible"/>
                                      </p:to>
                                    </p:set>
                                  </p:childTnLst>
                                </p:cTn>
                              </p:par>
                            </p:childTnLst>
                          </p:cTn>
                        </p:par>
                        <p:par>
                          <p:cTn id="34" fill="hold" nodeType="afterGroup">
                            <p:stCondLst>
                              <p:cond delay="9000"/>
                            </p:stCondLst>
                            <p:childTnLst>
                              <p:par>
                                <p:cTn id="35" presetID="1" presetClass="entr" fill="hold" nodeType="afterEffect">
                                  <p:stCondLst>
                                    <p:cond delay="1000"/>
                                  </p:stCondLst>
                                  <p:childTnLst>
                                    <p:set>
                                      <p:cBhvr additive="repl">
                                        <p:cTn id="36" dur="1" fill="hold">
                                          <p:stCondLst>
                                            <p:cond delay="0"/>
                                          </p:stCondLst>
                                        </p:cTn>
                                        <p:tgtEl>
                                          <p:spTgt spid="55"/>
                                        </p:tgtEl>
                                        <p:attrNameLst>
                                          <p:attrName>style.visibility</p:attrName>
                                        </p:attrNameLst>
                                      </p:cBhvr>
                                      <p:to>
                                        <p:strVal val="visible"/>
                                      </p:to>
                                    </p:set>
                                  </p:childTnLst>
                                </p:cTn>
                              </p:par>
                            </p:childTnLst>
                          </p:cTn>
                        </p:par>
                        <p:par>
                          <p:cTn id="37" fill="hold" nodeType="afterGroup">
                            <p:stCondLst>
                              <p:cond delay="10000"/>
                            </p:stCondLst>
                            <p:childTnLst>
                              <p:par>
                                <p:cTn id="38" presetID="1" presetClass="entr" fill="hold" nodeType="afterEffect">
                                  <p:stCondLst>
                                    <p:cond delay="1000"/>
                                  </p:stCondLst>
                                  <p:childTnLst>
                                    <p:set>
                                      <p:cBhvr additive="repl">
                                        <p:cTn id="39"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Siren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1"/>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par>
                          <p:cTn id="47" fill="hold" nodeType="afterGroup">
                            <p:stCondLst>
                              <p:cond delay="500"/>
                            </p:stCondLst>
                            <p:childTnLst>
                              <p:par>
                                <p:cTn id="48" presetID="32" presetClass="emph" presetSubtype="0" fill="hold" nodeType="afterEffect">
                                  <p:stCondLst>
                                    <p:cond delay="0"/>
                                  </p:stCondLst>
                                  <p:childTnLst>
                                    <p:animRot by="120000">
                                      <p:cBhvr>
                                        <p:cTn id="49" dur="75" fill="hold">
                                          <p:stCondLst>
                                            <p:cond delay="0"/>
                                          </p:stCondLst>
                                        </p:cTn>
                                        <p:tgtEl>
                                          <p:spTgt spid="40"/>
                                        </p:tgtEl>
                                        <p:attrNameLst>
                                          <p:attrName>r</p:attrName>
                                        </p:attrNameLst>
                                      </p:cBhvr>
                                    </p:animRot>
                                    <p:animRot by="-240000">
                                      <p:cBhvr>
                                        <p:cTn id="50" dur="150" fill="hold">
                                          <p:stCondLst>
                                            <p:cond delay="150"/>
                                          </p:stCondLst>
                                        </p:cTn>
                                        <p:tgtEl>
                                          <p:spTgt spid="40"/>
                                        </p:tgtEl>
                                        <p:attrNameLst>
                                          <p:attrName>r</p:attrName>
                                        </p:attrNameLst>
                                      </p:cBhvr>
                                    </p:animRot>
                                    <p:animRot by="240000">
                                      <p:cBhvr>
                                        <p:cTn id="51" dur="150" fill="hold">
                                          <p:stCondLst>
                                            <p:cond delay="300"/>
                                          </p:stCondLst>
                                        </p:cTn>
                                        <p:tgtEl>
                                          <p:spTgt spid="40"/>
                                        </p:tgtEl>
                                        <p:attrNameLst>
                                          <p:attrName>r</p:attrName>
                                        </p:attrNameLst>
                                      </p:cBhvr>
                                    </p:animRot>
                                    <p:animRot by="-240000">
                                      <p:cBhvr>
                                        <p:cTn id="52" dur="150" fill="hold">
                                          <p:stCondLst>
                                            <p:cond delay="450"/>
                                          </p:stCondLst>
                                        </p:cTn>
                                        <p:tgtEl>
                                          <p:spTgt spid="40"/>
                                        </p:tgtEl>
                                        <p:attrNameLst>
                                          <p:attrName>r</p:attrName>
                                        </p:attrNameLst>
                                      </p:cBhvr>
                                    </p:animRot>
                                    <p:animRot by="120000">
                                      <p:cBhvr>
                                        <p:cTn id="53" dur="150" fill="hold">
                                          <p:stCondLst>
                                            <p:cond delay="600"/>
                                          </p:stCondLst>
                                        </p:cTn>
                                        <p:tgtEl>
                                          <p:spTgt spid="40"/>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5" name="pencil-eraser.wav"/>
                                        </p:tgtEl>
                                      </p:cMediaNode>
                                    </p:audio>
                                  </p:subTnLst>
                                </p:cTn>
                              </p:par>
                              <p:par>
                                <p:cTn id="54" presetID="22" presetClass="exit" presetSubtype="4" fill="hold" nodeType="withEffect">
                                  <p:stCondLst>
                                    <p:cond delay="0"/>
                                  </p:stCondLst>
                                  <p:childTnLst>
                                    <p:animEffect transition="out" filter="wipe(down)">
                                      <p:cBhvr>
                                        <p:cTn id="55" dur="500"/>
                                        <p:tgtEl>
                                          <p:spTgt spid="39"/>
                                        </p:tgtEl>
                                      </p:cBhvr>
                                    </p:animEffect>
                                    <p:set>
                                      <p:cBhvr>
                                        <p:cTn id="56" dur="1" fill="hold">
                                          <p:stCondLst>
                                            <p:cond delay="499"/>
                                          </p:stCondLst>
                                        </p:cTn>
                                        <p:tgtEl>
                                          <p:spTgt spid="39"/>
                                        </p:tgtEl>
                                        <p:attrNameLst>
                                          <p:attrName>style.visibility</p:attrName>
                                        </p:attrNameLst>
                                      </p:cBhvr>
                                      <p:to>
                                        <p:strVal val="hidden"/>
                                      </p:to>
                                    </p:set>
                                  </p:childTnLst>
                                </p:cTn>
                              </p:par>
                            </p:childTnLst>
                          </p:cTn>
                        </p:par>
                        <p:par>
                          <p:cTn id="57" fill="hold" nodeType="afterGroup">
                            <p:stCondLst>
                              <p:cond delay="1250"/>
                            </p:stCondLst>
                            <p:childTnLst>
                              <p:par>
                                <p:cTn id="58" presetID="2" presetClass="exit" presetSubtype="4" fill="hold" nodeType="afterEffect">
                                  <p:stCondLst>
                                    <p:cond delay="0"/>
                                  </p:stCondLst>
                                  <p:childTnLst>
                                    <p:anim calcmode="lin" valueType="num">
                                      <p:cBhvr additive="base">
                                        <p:cTn id="59" dur="500"/>
                                        <p:tgtEl>
                                          <p:spTgt spid="40"/>
                                        </p:tgtEl>
                                        <p:attrNameLst>
                                          <p:attrName>ppt_x</p:attrName>
                                        </p:attrNameLst>
                                      </p:cBhvr>
                                      <p:tavLst>
                                        <p:tav tm="0">
                                          <p:val>
                                            <p:strVal val="ppt_x"/>
                                          </p:val>
                                        </p:tav>
                                        <p:tav tm="100000">
                                          <p:val>
                                            <p:strVal val="ppt_x"/>
                                          </p:val>
                                        </p:tav>
                                      </p:tavLst>
                                    </p:anim>
                                    <p:anim calcmode="lin" valueType="num">
                                      <p:cBhvr additive="base">
                                        <p:cTn id="60" dur="500"/>
                                        <p:tgtEl>
                                          <p:spTgt spid="40"/>
                                        </p:tgtEl>
                                        <p:attrNameLst>
                                          <p:attrName>ppt_y</p:attrName>
                                        </p:attrNameLst>
                                      </p:cBhvr>
                                      <p:tavLst>
                                        <p:tav tm="0">
                                          <p:val>
                                            <p:strVal val="ppt_y"/>
                                          </p:val>
                                        </p:tav>
                                        <p:tav tm="100000">
                                          <p:val>
                                            <p:strVal val="1+ppt_h/2"/>
                                          </p:val>
                                        </p:tav>
                                      </p:tavLst>
                                    </p:anim>
                                    <p:set>
                                      <p:cBhvr>
                                        <p:cTn id="6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42">
            <a:extLst>
              <a:ext uri="{FF2B5EF4-FFF2-40B4-BE49-F238E27FC236}">
                <a16:creationId xmlns:a16="http://schemas.microsoft.com/office/drawing/2014/main" xmlns="" id="{2FAC0461-73B6-4731-8F2F-CBB13B87CF7A}"/>
              </a:ext>
            </a:extLst>
          </p:cNvPr>
          <p:cNvGrpSpPr>
            <a:grpSpLocks/>
          </p:cNvGrpSpPr>
          <p:nvPr/>
        </p:nvGrpSpPr>
        <p:grpSpPr bwMode="auto">
          <a:xfrm>
            <a:off x="2183316" y="1075011"/>
            <a:ext cx="13556640" cy="7639050"/>
            <a:chOff x="-2878211" y="899630"/>
            <a:chExt cx="7785174" cy="4751809"/>
          </a:xfrm>
        </p:grpSpPr>
        <p:sp>
          <p:nvSpPr>
            <p:cNvPr id="44" name="Rectángulo 43">
              <a:extLst>
                <a:ext uri="{FF2B5EF4-FFF2-40B4-BE49-F238E27FC236}">
                  <a16:creationId xmlns:a16="http://schemas.microsoft.com/office/drawing/2014/main" xmlns="" id="{FB0AA1DE-F0E9-4BBE-9F1D-03B88520D4C8}"/>
                </a:ext>
              </a:extLst>
            </p:cNvPr>
            <p:cNvSpPr/>
            <p:nvPr/>
          </p:nvSpPr>
          <p:spPr>
            <a:xfrm>
              <a:off x="-2772334" y="964804"/>
              <a:ext cx="7621546" cy="4624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a:defRPr/>
              </a:pPr>
              <a:endParaRPr lang="es-ES" sz="2700">
                <a:solidFill>
                  <a:prstClr val="white"/>
                </a:solidFill>
                <a:latin typeface="Gill Sans MT" panose="020B0502020104020203"/>
              </a:endParaRPr>
            </a:p>
          </p:txBody>
        </p:sp>
        <p:sp>
          <p:nvSpPr>
            <p:cNvPr id="58" name="Marco 57">
              <a:extLst>
                <a:ext uri="{FF2B5EF4-FFF2-40B4-BE49-F238E27FC236}">
                  <a16:creationId xmlns:a16="http://schemas.microsoft.com/office/drawing/2014/main" xmlns="" id="{48FB82A5-FDE7-4E2C-8ACA-2B56A9F3FD93}"/>
                </a:ext>
              </a:extLst>
            </p:cNvPr>
            <p:cNvSpPr/>
            <p:nvPr/>
          </p:nvSpPr>
          <p:spPr>
            <a:xfrm>
              <a:off x="-2878211" y="899630"/>
              <a:ext cx="7785174" cy="4751809"/>
            </a:xfrm>
            <a:prstGeom prst="frame">
              <a:avLst>
                <a:gd name="adj1" fmla="val 2138"/>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a:defRPr/>
              </a:pPr>
              <a:endParaRPr lang="es-ES" sz="2700">
                <a:solidFill>
                  <a:prstClr val="black"/>
                </a:solidFill>
                <a:latin typeface="Gill Sans MT" panose="020B0502020104020203"/>
              </a:endParaRPr>
            </a:p>
          </p:txBody>
        </p:sp>
      </p:grpSp>
      <p:sp>
        <p:nvSpPr>
          <p:cNvPr id="41" name="Rectangle: Rounded Corners 40">
            <a:extLst>
              <a:ext uri="{FF2B5EF4-FFF2-40B4-BE49-F238E27FC236}">
                <a16:creationId xmlns:a16="http://schemas.microsoft.com/office/drawing/2014/main" xmlns="" id="{8CC47D6F-20F3-466E-B361-F3F3ED2D0B16}"/>
              </a:ext>
            </a:extLst>
          </p:cNvPr>
          <p:cNvSpPr/>
          <p:nvPr/>
        </p:nvSpPr>
        <p:spPr>
          <a:xfrm>
            <a:off x="3743400" y="6655668"/>
            <a:ext cx="2580828" cy="972108"/>
          </a:xfrm>
          <a:prstGeom prst="roundRect">
            <a:avLst/>
          </a:prstGeom>
          <a:solidFill>
            <a:srgbClr val="C00000"/>
          </a:solidFill>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anchor="ctr"/>
          <a:lstStyle/>
          <a:p>
            <a:pPr algn="ctr" defTabSz="685784">
              <a:defRPr/>
            </a:pPr>
            <a:r>
              <a:rPr lang="es-ES_tradnl" sz="4200" b="1" dirty="0">
                <a:solidFill>
                  <a:prstClr val="white"/>
                </a:solidFill>
                <a:latin typeface="Gill Sans MT" panose="020B0502020104020203"/>
              </a:rPr>
              <a:t>CHECK</a:t>
            </a:r>
            <a:endParaRPr lang="es-ES" sz="2700" b="1" dirty="0">
              <a:solidFill>
                <a:prstClr val="white"/>
              </a:solidFill>
              <a:latin typeface="Gill Sans MT" panose="020B0502020104020203"/>
            </a:endParaRPr>
          </a:p>
        </p:txBody>
      </p:sp>
      <p:pic>
        <p:nvPicPr>
          <p:cNvPr id="20491" name="Picture 3">
            <a:extLst>
              <a:ext uri="{FF2B5EF4-FFF2-40B4-BE49-F238E27FC236}">
                <a16:creationId xmlns:a16="http://schemas.microsoft.com/office/drawing/2014/main" xmlns="" id="{12AF3B36-F094-4E87-9C58-27267418089C}"/>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3245912" y="6145435"/>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5" name="Picture 4">
            <a:extLst>
              <a:ext uri="{FF2B5EF4-FFF2-40B4-BE49-F238E27FC236}">
                <a16:creationId xmlns:a16="http://schemas.microsoft.com/office/drawing/2014/main" xmlns="" id="{69E23193-594B-40A7-A831-0811079727DC}"/>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3245912" y="6145435"/>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6" name="Picture 5">
            <a:extLst>
              <a:ext uri="{FF2B5EF4-FFF2-40B4-BE49-F238E27FC236}">
                <a16:creationId xmlns:a16="http://schemas.microsoft.com/office/drawing/2014/main" xmlns="" id="{FF2223AD-A034-4663-B265-A969130D5C79}"/>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3245912" y="6145435"/>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7" name="Picture 6">
            <a:extLst>
              <a:ext uri="{FF2B5EF4-FFF2-40B4-BE49-F238E27FC236}">
                <a16:creationId xmlns:a16="http://schemas.microsoft.com/office/drawing/2014/main" xmlns="" id="{A2EA0607-EEFE-4E93-9225-8534D0FB699E}"/>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3245912" y="6145435"/>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8" name="Picture 7">
            <a:extLst>
              <a:ext uri="{FF2B5EF4-FFF2-40B4-BE49-F238E27FC236}">
                <a16:creationId xmlns:a16="http://schemas.microsoft.com/office/drawing/2014/main" xmlns="" id="{0AA33BAF-5A10-49B9-B840-5F15D95F8764}"/>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3245912" y="6145435"/>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9" name="Picture 8">
            <a:extLst>
              <a:ext uri="{FF2B5EF4-FFF2-40B4-BE49-F238E27FC236}">
                <a16:creationId xmlns:a16="http://schemas.microsoft.com/office/drawing/2014/main" xmlns="" id="{716146A8-34E4-4408-A005-EC71DB382DD7}"/>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13245912" y="6145435"/>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0" name="Picture 9">
            <a:extLst>
              <a:ext uri="{FF2B5EF4-FFF2-40B4-BE49-F238E27FC236}">
                <a16:creationId xmlns:a16="http://schemas.microsoft.com/office/drawing/2014/main" xmlns="" id="{B4342022-93C6-498F-BE31-86674BFB864E}"/>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13245912" y="6145435"/>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1" name="Picture 10">
            <a:extLst>
              <a:ext uri="{FF2B5EF4-FFF2-40B4-BE49-F238E27FC236}">
                <a16:creationId xmlns:a16="http://schemas.microsoft.com/office/drawing/2014/main" xmlns="" id="{4B78F589-4967-448D-AADD-3BDD032D422B}"/>
              </a:ext>
            </a:extLst>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13245912" y="6145435"/>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 name="Picture 11">
            <a:extLst>
              <a:ext uri="{FF2B5EF4-FFF2-40B4-BE49-F238E27FC236}">
                <a16:creationId xmlns:a16="http://schemas.microsoft.com/office/drawing/2014/main" xmlns="" id="{9DA4D730-C5D3-4D09-BCBC-8D653B0A6418}"/>
              </a:ext>
            </a:extLst>
          </p:cNvPr>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13245912" y="6145435"/>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3" name="Picture 12">
            <a:extLst>
              <a:ext uri="{FF2B5EF4-FFF2-40B4-BE49-F238E27FC236}">
                <a16:creationId xmlns:a16="http://schemas.microsoft.com/office/drawing/2014/main" xmlns="" id="{3D77E210-8C6E-409C-A495-F5F64049ED16}"/>
              </a:ext>
            </a:extLst>
          </p:cNvPr>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13245912" y="6145435"/>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4" name="Picture 13">
            <a:extLst>
              <a:ext uri="{FF2B5EF4-FFF2-40B4-BE49-F238E27FC236}">
                <a16:creationId xmlns:a16="http://schemas.microsoft.com/office/drawing/2014/main" xmlns="" id="{F832F0F9-0445-44AD-9CBF-C6B02BB5172F}"/>
              </a:ext>
            </a:extLst>
          </p:cNvPr>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13245912" y="6145435"/>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5" name="Picture 14">
            <a:extLst>
              <a:ext uri="{FF2B5EF4-FFF2-40B4-BE49-F238E27FC236}">
                <a16:creationId xmlns:a16="http://schemas.microsoft.com/office/drawing/2014/main" xmlns="" id="{F78D44BE-064A-4771-B280-1EE1E197740A}"/>
              </a:ext>
            </a:extLst>
          </p:cNvPr>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13245912" y="6145435"/>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6" name="Picture 15">
            <a:extLst>
              <a:ext uri="{FF2B5EF4-FFF2-40B4-BE49-F238E27FC236}">
                <a16:creationId xmlns:a16="http://schemas.microsoft.com/office/drawing/2014/main" xmlns="" id="{429BC97F-A0C4-4072-AEAC-BF8D4893D705}"/>
              </a:ext>
            </a:extLst>
          </p:cNvPr>
          <p:cNvPicPr>
            <a:picLocks noChangeAspect="1" noChangeArrowheads="1"/>
          </p:cNvPicPr>
          <p:nvPr/>
        </p:nvPicPr>
        <p:blipFill>
          <a:blip r:embed="rId6"/>
          <a:srcRect/>
          <a:stretch>
            <a:fillRect/>
          </a:stretch>
        </p:blipFill>
        <p:spPr bwMode="auto">
          <a:xfrm>
            <a:off x="13245912" y="6172200"/>
            <a:ext cx="2355056" cy="2400300"/>
          </a:xfrm>
          <a:prstGeom prst="rect">
            <a:avLst/>
          </a:prstGeom>
          <a:noFill/>
          <a:ln>
            <a:noFill/>
          </a:ln>
          <a:effectLst>
            <a:outerShdw blurRad="50800" dist="38100" dir="2700000" algn="tl" rotWithShape="0">
              <a:prstClr val="black">
                <a:alpha val="40000"/>
              </a:prstClr>
            </a:outerShdw>
          </a:effectLst>
        </p:spPr>
      </p:pic>
      <p:sp>
        <p:nvSpPr>
          <p:cNvPr id="3" name="Freeform 11">
            <a:extLst>
              <a:ext uri="{FF2B5EF4-FFF2-40B4-BE49-F238E27FC236}">
                <a16:creationId xmlns:a16="http://schemas.microsoft.com/office/drawing/2014/main" xmlns="" id="{4254BAE6-6FC9-4F37-6767-DF1E86C6EE59}"/>
              </a:ext>
            </a:extLst>
          </p:cNvPr>
          <p:cNvSpPr/>
          <p:nvPr/>
        </p:nvSpPr>
        <p:spPr>
          <a:xfrm>
            <a:off x="2863915" y="1572939"/>
            <a:ext cx="3905266" cy="4052143"/>
          </a:xfrm>
          <a:custGeom>
            <a:avLst/>
            <a:gdLst/>
            <a:ahLst/>
            <a:cxnLst/>
            <a:rect l="l" t="t" r="r" b="b"/>
            <a:pathLst>
              <a:path w="3653960" h="3640257">
                <a:moveTo>
                  <a:pt x="0" y="0"/>
                </a:moveTo>
                <a:lnTo>
                  <a:pt x="3653960" y="0"/>
                </a:lnTo>
                <a:lnTo>
                  <a:pt x="3653960" y="3640258"/>
                </a:lnTo>
                <a:lnTo>
                  <a:pt x="0" y="3640258"/>
                </a:lnTo>
                <a:lnTo>
                  <a:pt x="0" y="0"/>
                </a:lnTo>
                <a:close/>
              </a:path>
            </a:pathLst>
          </a:custGeom>
          <a:blipFill>
            <a:blip r:embed="rId18" cstate="print"/>
            <a:stretch>
              <a:fillRect/>
            </a:stretch>
          </a:blipFill>
        </p:spPr>
        <p:txBody>
          <a:bodyPr/>
          <a:lstStyle/>
          <a:p>
            <a:endParaRPr lang="en-US"/>
          </a:p>
        </p:txBody>
      </p:sp>
      <p:sp>
        <p:nvSpPr>
          <p:cNvPr id="27" name="TextBox 26">
            <a:extLst>
              <a:ext uri="{FF2B5EF4-FFF2-40B4-BE49-F238E27FC236}">
                <a16:creationId xmlns:a16="http://schemas.microsoft.com/office/drawing/2014/main" xmlns="" id="{99D50D88-EE36-AE30-BC13-F3147D25A5A8}"/>
              </a:ext>
            </a:extLst>
          </p:cNvPr>
          <p:cNvSpPr txBox="1"/>
          <p:nvPr/>
        </p:nvSpPr>
        <p:spPr>
          <a:xfrm>
            <a:off x="8127242" y="3092294"/>
            <a:ext cx="50878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i="0" u="none" strike="noStrike" kern="1200" cap="none" spc="0" normalizeH="0" baseline="0" noProof="0" dirty="0">
                <a:ln>
                  <a:noFill/>
                </a:ln>
                <a:effectLst/>
                <a:uLnTx/>
                <a:uFillTx/>
                <a:latin typeface="Alata" panose="00000500000000000000" pitchFamily="2" charset="-93"/>
                <a:ea typeface="Aachen" panose="02020500000000000000" pitchFamily="18" charset="0"/>
                <a:cs typeface="Aachen" panose="02020500000000000000" pitchFamily="18" charset="0"/>
              </a:rPr>
              <a:t>play sports</a:t>
            </a:r>
          </a:p>
        </p:txBody>
      </p:sp>
      <p:pic>
        <p:nvPicPr>
          <p:cNvPr id="39" name="Picture 38">
            <a:extLst>
              <a:ext uri="{FF2B5EF4-FFF2-40B4-BE49-F238E27FC236}">
                <a16:creationId xmlns:a16="http://schemas.microsoft.com/office/drawing/2014/main" xmlns="" id="{356E9FC2-A608-4A85-B910-31E4DC154D69}"/>
              </a:ext>
            </a:extLst>
          </p:cNvPr>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8153400" y="3533996"/>
            <a:ext cx="4775219" cy="7586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23">
            <a:extLst>
              <a:ext uri="{FF2B5EF4-FFF2-40B4-BE49-F238E27FC236}">
                <a16:creationId xmlns:a16="http://schemas.microsoft.com/office/drawing/2014/main" xmlns="" id="{5EACB686-B70B-4A42-B12A-3F7E541BF7B2}"/>
              </a:ext>
            </a:extLst>
          </p:cNvPr>
          <p:cNvPicPr>
            <a:picLocks noChangeAspect="1" noChangeArrowheads="1"/>
          </p:cNvPicPr>
          <p:nvPr/>
        </p:nvPicPr>
        <p:blipFill rotWithShape="1">
          <a:blip r:embed="rId20">
            <a:extLst>
              <a:ext uri="{28A0092B-C50C-407E-A947-70E740481C1C}">
                <a14:useLocalDpi xmlns:a14="http://schemas.microsoft.com/office/drawing/2010/main" xmlns="" val="0"/>
              </a:ext>
            </a:extLst>
          </a:blip>
          <a:srcRect t="16644" r="35097"/>
          <a:stretch/>
        </p:blipFill>
        <p:spPr bwMode="auto">
          <a:xfrm>
            <a:off x="7318490" y="2348980"/>
            <a:ext cx="5888999" cy="62650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41900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ogo1.wav"/>
                                        </p:tgtEl>
                                      </p:cMediaNode>
                                    </p:audio>
                                  </p:subTnLst>
                                </p:cTn>
                              </p:par>
                            </p:childTnLst>
                          </p:cTn>
                        </p:par>
                        <p:par>
                          <p:cTn id="7" fill="hold" nodeType="afterGroup">
                            <p:stCondLst>
                              <p:cond delay="0"/>
                            </p:stCondLst>
                            <p:childTnLst>
                              <p:par>
                                <p:cTn id="8" presetID="1" presetClass="entr" fill="hold" nodeType="afterEffect">
                                  <p:stCondLst>
                                    <p:cond delay="1000"/>
                                  </p:stCondLst>
                                  <p:childTnLst>
                                    <p:set>
                                      <p:cBhvr additive="repl">
                                        <p:cTn id="9" dur="1" fill="hold">
                                          <p:stCondLst>
                                            <p:cond delay="0"/>
                                          </p:stCondLst>
                                        </p:cTn>
                                        <p:tgtEl>
                                          <p:spTgt spid="4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fill="hold" nodeType="afterEffect">
                                  <p:stCondLst>
                                    <p:cond delay="1000"/>
                                  </p:stCondLst>
                                  <p:childTnLst>
                                    <p:set>
                                      <p:cBhvr additive="repl">
                                        <p:cTn id="12" dur="1" fill="hold">
                                          <p:stCondLst>
                                            <p:cond delay="0"/>
                                          </p:stCondLst>
                                        </p:cTn>
                                        <p:tgtEl>
                                          <p:spTgt spid="47"/>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fill="hold" nodeType="afterEffect">
                                  <p:stCondLst>
                                    <p:cond delay="1000"/>
                                  </p:stCondLst>
                                  <p:childTnLst>
                                    <p:set>
                                      <p:cBhvr additive="repl">
                                        <p:cTn id="15" dur="1" fill="hold">
                                          <p:stCondLst>
                                            <p:cond delay="0"/>
                                          </p:stCondLst>
                                        </p:cTn>
                                        <p:tgtEl>
                                          <p:spTgt spid="48"/>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fill="hold" nodeType="afterEffect">
                                  <p:stCondLst>
                                    <p:cond delay="1000"/>
                                  </p:stCondLst>
                                  <p:childTnLst>
                                    <p:set>
                                      <p:cBhvr additive="repl">
                                        <p:cTn id="18" dur="1" fill="hold">
                                          <p:stCondLst>
                                            <p:cond delay="0"/>
                                          </p:stCondLst>
                                        </p:cTn>
                                        <p:tgtEl>
                                          <p:spTgt spid="49"/>
                                        </p:tgtEl>
                                        <p:attrNameLst>
                                          <p:attrName>style.visibility</p:attrName>
                                        </p:attrNameLst>
                                      </p:cBhvr>
                                      <p:to>
                                        <p:strVal val="visible"/>
                                      </p:to>
                                    </p:set>
                                  </p:childTnLst>
                                </p:cTn>
                              </p:par>
                            </p:childTnLst>
                          </p:cTn>
                        </p:par>
                        <p:par>
                          <p:cTn id="19" fill="hold" nodeType="afterGroup">
                            <p:stCondLst>
                              <p:cond delay="4000"/>
                            </p:stCondLst>
                            <p:childTnLst>
                              <p:par>
                                <p:cTn id="20" presetID="1" presetClass="entr" fill="hold" nodeType="afterEffect">
                                  <p:stCondLst>
                                    <p:cond delay="1000"/>
                                  </p:stCondLst>
                                  <p:childTnLst>
                                    <p:set>
                                      <p:cBhvr additive="repl">
                                        <p:cTn id="21" dur="1" fill="hold">
                                          <p:stCondLst>
                                            <p:cond delay="0"/>
                                          </p:stCondLst>
                                        </p:cTn>
                                        <p:tgtEl>
                                          <p:spTgt spid="50"/>
                                        </p:tgtEl>
                                        <p:attrNameLst>
                                          <p:attrName>style.visibility</p:attrName>
                                        </p:attrNameLst>
                                      </p:cBhvr>
                                      <p:to>
                                        <p:strVal val="visible"/>
                                      </p:to>
                                    </p:set>
                                  </p:childTnLst>
                                </p:cTn>
                              </p:par>
                            </p:childTnLst>
                          </p:cTn>
                        </p:par>
                        <p:par>
                          <p:cTn id="22" fill="hold" nodeType="afterGroup">
                            <p:stCondLst>
                              <p:cond delay="5000"/>
                            </p:stCondLst>
                            <p:childTnLst>
                              <p:par>
                                <p:cTn id="23" presetID="1" presetClass="entr" fill="hold" nodeType="afterEffect">
                                  <p:stCondLst>
                                    <p:cond delay="1000"/>
                                  </p:stCondLst>
                                  <p:childTnLst>
                                    <p:set>
                                      <p:cBhvr additive="repl">
                                        <p:cTn id="24" dur="1" fill="hold">
                                          <p:stCondLst>
                                            <p:cond delay="0"/>
                                          </p:stCondLst>
                                        </p:cTn>
                                        <p:tgtEl>
                                          <p:spTgt spid="51"/>
                                        </p:tgtEl>
                                        <p:attrNameLst>
                                          <p:attrName>style.visibility</p:attrName>
                                        </p:attrNameLst>
                                      </p:cBhvr>
                                      <p:to>
                                        <p:strVal val="visible"/>
                                      </p:to>
                                    </p:set>
                                  </p:childTnLst>
                                </p:cTn>
                              </p:par>
                            </p:childTnLst>
                          </p:cTn>
                        </p:par>
                        <p:par>
                          <p:cTn id="25" fill="hold" nodeType="afterGroup">
                            <p:stCondLst>
                              <p:cond delay="6000"/>
                            </p:stCondLst>
                            <p:childTnLst>
                              <p:par>
                                <p:cTn id="26" presetID="1" presetClass="entr" fill="hold" nodeType="afterEffect">
                                  <p:stCondLst>
                                    <p:cond delay="1000"/>
                                  </p:stCondLst>
                                  <p:childTnLst>
                                    <p:set>
                                      <p:cBhvr additive="repl">
                                        <p:cTn id="27" dur="1" fill="hold">
                                          <p:stCondLst>
                                            <p:cond delay="0"/>
                                          </p:stCondLst>
                                        </p:cTn>
                                        <p:tgtEl>
                                          <p:spTgt spid="52"/>
                                        </p:tgtEl>
                                        <p:attrNameLst>
                                          <p:attrName>style.visibility</p:attrName>
                                        </p:attrNameLst>
                                      </p:cBhvr>
                                      <p:to>
                                        <p:strVal val="visible"/>
                                      </p:to>
                                    </p:set>
                                  </p:childTnLst>
                                </p:cTn>
                              </p:par>
                            </p:childTnLst>
                          </p:cTn>
                        </p:par>
                        <p:par>
                          <p:cTn id="28" fill="hold" nodeType="afterGroup">
                            <p:stCondLst>
                              <p:cond delay="7000"/>
                            </p:stCondLst>
                            <p:childTnLst>
                              <p:par>
                                <p:cTn id="29" presetID="1" presetClass="entr" fill="hold" nodeType="afterEffect">
                                  <p:stCondLst>
                                    <p:cond delay="1000"/>
                                  </p:stCondLst>
                                  <p:childTnLst>
                                    <p:set>
                                      <p:cBhvr additive="repl">
                                        <p:cTn id="30" dur="1" fill="hold">
                                          <p:stCondLst>
                                            <p:cond delay="0"/>
                                          </p:stCondLst>
                                        </p:cTn>
                                        <p:tgtEl>
                                          <p:spTgt spid="53"/>
                                        </p:tgtEl>
                                        <p:attrNameLst>
                                          <p:attrName>style.visibility</p:attrName>
                                        </p:attrNameLst>
                                      </p:cBhvr>
                                      <p:to>
                                        <p:strVal val="visible"/>
                                      </p:to>
                                    </p:set>
                                  </p:childTnLst>
                                </p:cTn>
                              </p:par>
                            </p:childTnLst>
                          </p:cTn>
                        </p:par>
                        <p:par>
                          <p:cTn id="31" fill="hold" nodeType="afterGroup">
                            <p:stCondLst>
                              <p:cond delay="8000"/>
                            </p:stCondLst>
                            <p:childTnLst>
                              <p:par>
                                <p:cTn id="32" presetID="1" presetClass="entr" fill="hold" nodeType="afterEffect">
                                  <p:stCondLst>
                                    <p:cond delay="1000"/>
                                  </p:stCondLst>
                                  <p:childTnLst>
                                    <p:set>
                                      <p:cBhvr additive="repl">
                                        <p:cTn id="33" dur="1" fill="hold">
                                          <p:stCondLst>
                                            <p:cond delay="0"/>
                                          </p:stCondLst>
                                        </p:cTn>
                                        <p:tgtEl>
                                          <p:spTgt spid="54"/>
                                        </p:tgtEl>
                                        <p:attrNameLst>
                                          <p:attrName>style.visibility</p:attrName>
                                        </p:attrNameLst>
                                      </p:cBhvr>
                                      <p:to>
                                        <p:strVal val="visible"/>
                                      </p:to>
                                    </p:set>
                                  </p:childTnLst>
                                </p:cTn>
                              </p:par>
                            </p:childTnLst>
                          </p:cTn>
                        </p:par>
                        <p:par>
                          <p:cTn id="34" fill="hold" nodeType="afterGroup">
                            <p:stCondLst>
                              <p:cond delay="9000"/>
                            </p:stCondLst>
                            <p:childTnLst>
                              <p:par>
                                <p:cTn id="35" presetID="1" presetClass="entr" fill="hold" nodeType="afterEffect">
                                  <p:stCondLst>
                                    <p:cond delay="1000"/>
                                  </p:stCondLst>
                                  <p:childTnLst>
                                    <p:set>
                                      <p:cBhvr additive="repl">
                                        <p:cTn id="36" dur="1" fill="hold">
                                          <p:stCondLst>
                                            <p:cond delay="0"/>
                                          </p:stCondLst>
                                        </p:cTn>
                                        <p:tgtEl>
                                          <p:spTgt spid="55"/>
                                        </p:tgtEl>
                                        <p:attrNameLst>
                                          <p:attrName>style.visibility</p:attrName>
                                        </p:attrNameLst>
                                      </p:cBhvr>
                                      <p:to>
                                        <p:strVal val="visible"/>
                                      </p:to>
                                    </p:set>
                                  </p:childTnLst>
                                </p:cTn>
                              </p:par>
                            </p:childTnLst>
                          </p:cTn>
                        </p:par>
                        <p:par>
                          <p:cTn id="37" fill="hold" nodeType="afterGroup">
                            <p:stCondLst>
                              <p:cond delay="10000"/>
                            </p:stCondLst>
                            <p:childTnLst>
                              <p:par>
                                <p:cTn id="38" presetID="1" presetClass="entr" fill="hold" nodeType="afterEffect">
                                  <p:stCondLst>
                                    <p:cond delay="1000"/>
                                  </p:stCondLst>
                                  <p:childTnLst>
                                    <p:set>
                                      <p:cBhvr additive="repl">
                                        <p:cTn id="39"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Siren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1"/>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par>
                          <p:cTn id="47" fill="hold" nodeType="afterGroup">
                            <p:stCondLst>
                              <p:cond delay="500"/>
                            </p:stCondLst>
                            <p:childTnLst>
                              <p:par>
                                <p:cTn id="48" presetID="32" presetClass="emph" presetSubtype="0" fill="hold" nodeType="afterEffect">
                                  <p:stCondLst>
                                    <p:cond delay="0"/>
                                  </p:stCondLst>
                                  <p:childTnLst>
                                    <p:animRot by="120000">
                                      <p:cBhvr>
                                        <p:cTn id="49" dur="75" fill="hold">
                                          <p:stCondLst>
                                            <p:cond delay="0"/>
                                          </p:stCondLst>
                                        </p:cTn>
                                        <p:tgtEl>
                                          <p:spTgt spid="40"/>
                                        </p:tgtEl>
                                        <p:attrNameLst>
                                          <p:attrName>r</p:attrName>
                                        </p:attrNameLst>
                                      </p:cBhvr>
                                    </p:animRot>
                                    <p:animRot by="-240000">
                                      <p:cBhvr>
                                        <p:cTn id="50" dur="150" fill="hold">
                                          <p:stCondLst>
                                            <p:cond delay="150"/>
                                          </p:stCondLst>
                                        </p:cTn>
                                        <p:tgtEl>
                                          <p:spTgt spid="40"/>
                                        </p:tgtEl>
                                        <p:attrNameLst>
                                          <p:attrName>r</p:attrName>
                                        </p:attrNameLst>
                                      </p:cBhvr>
                                    </p:animRot>
                                    <p:animRot by="240000">
                                      <p:cBhvr>
                                        <p:cTn id="51" dur="150" fill="hold">
                                          <p:stCondLst>
                                            <p:cond delay="300"/>
                                          </p:stCondLst>
                                        </p:cTn>
                                        <p:tgtEl>
                                          <p:spTgt spid="40"/>
                                        </p:tgtEl>
                                        <p:attrNameLst>
                                          <p:attrName>r</p:attrName>
                                        </p:attrNameLst>
                                      </p:cBhvr>
                                    </p:animRot>
                                    <p:animRot by="-240000">
                                      <p:cBhvr>
                                        <p:cTn id="52" dur="150" fill="hold">
                                          <p:stCondLst>
                                            <p:cond delay="450"/>
                                          </p:stCondLst>
                                        </p:cTn>
                                        <p:tgtEl>
                                          <p:spTgt spid="40"/>
                                        </p:tgtEl>
                                        <p:attrNameLst>
                                          <p:attrName>r</p:attrName>
                                        </p:attrNameLst>
                                      </p:cBhvr>
                                    </p:animRot>
                                    <p:animRot by="120000">
                                      <p:cBhvr>
                                        <p:cTn id="53" dur="150" fill="hold">
                                          <p:stCondLst>
                                            <p:cond delay="600"/>
                                          </p:stCondLst>
                                        </p:cTn>
                                        <p:tgtEl>
                                          <p:spTgt spid="40"/>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5" name="pencil-eraser.wav"/>
                                        </p:tgtEl>
                                      </p:cMediaNode>
                                    </p:audio>
                                  </p:subTnLst>
                                </p:cTn>
                              </p:par>
                              <p:par>
                                <p:cTn id="54" presetID="22" presetClass="exit" presetSubtype="4" fill="hold" nodeType="withEffect">
                                  <p:stCondLst>
                                    <p:cond delay="0"/>
                                  </p:stCondLst>
                                  <p:childTnLst>
                                    <p:animEffect transition="out" filter="wipe(down)">
                                      <p:cBhvr>
                                        <p:cTn id="55" dur="500"/>
                                        <p:tgtEl>
                                          <p:spTgt spid="39"/>
                                        </p:tgtEl>
                                      </p:cBhvr>
                                    </p:animEffect>
                                    <p:set>
                                      <p:cBhvr>
                                        <p:cTn id="56" dur="1" fill="hold">
                                          <p:stCondLst>
                                            <p:cond delay="499"/>
                                          </p:stCondLst>
                                        </p:cTn>
                                        <p:tgtEl>
                                          <p:spTgt spid="39"/>
                                        </p:tgtEl>
                                        <p:attrNameLst>
                                          <p:attrName>style.visibility</p:attrName>
                                        </p:attrNameLst>
                                      </p:cBhvr>
                                      <p:to>
                                        <p:strVal val="hidden"/>
                                      </p:to>
                                    </p:set>
                                  </p:childTnLst>
                                </p:cTn>
                              </p:par>
                            </p:childTnLst>
                          </p:cTn>
                        </p:par>
                        <p:par>
                          <p:cTn id="57" fill="hold" nodeType="afterGroup">
                            <p:stCondLst>
                              <p:cond delay="1250"/>
                            </p:stCondLst>
                            <p:childTnLst>
                              <p:par>
                                <p:cTn id="58" presetID="2" presetClass="exit" presetSubtype="4" fill="hold" nodeType="afterEffect">
                                  <p:stCondLst>
                                    <p:cond delay="0"/>
                                  </p:stCondLst>
                                  <p:childTnLst>
                                    <p:anim calcmode="lin" valueType="num">
                                      <p:cBhvr additive="base">
                                        <p:cTn id="59" dur="500"/>
                                        <p:tgtEl>
                                          <p:spTgt spid="40"/>
                                        </p:tgtEl>
                                        <p:attrNameLst>
                                          <p:attrName>ppt_x</p:attrName>
                                        </p:attrNameLst>
                                      </p:cBhvr>
                                      <p:tavLst>
                                        <p:tav tm="0">
                                          <p:val>
                                            <p:strVal val="ppt_x"/>
                                          </p:val>
                                        </p:tav>
                                        <p:tav tm="100000">
                                          <p:val>
                                            <p:strVal val="ppt_x"/>
                                          </p:val>
                                        </p:tav>
                                      </p:tavLst>
                                    </p:anim>
                                    <p:anim calcmode="lin" valueType="num">
                                      <p:cBhvr additive="base">
                                        <p:cTn id="60" dur="500"/>
                                        <p:tgtEl>
                                          <p:spTgt spid="40"/>
                                        </p:tgtEl>
                                        <p:attrNameLst>
                                          <p:attrName>ppt_y</p:attrName>
                                        </p:attrNameLst>
                                      </p:cBhvr>
                                      <p:tavLst>
                                        <p:tav tm="0">
                                          <p:val>
                                            <p:strVal val="ppt_y"/>
                                          </p:val>
                                        </p:tav>
                                        <p:tav tm="100000">
                                          <p:val>
                                            <p:strVal val="1+ppt_h/2"/>
                                          </p:val>
                                        </p:tav>
                                      </p:tavLst>
                                    </p:anim>
                                    <p:set>
                                      <p:cBhvr>
                                        <p:cTn id="6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42">
            <a:extLst>
              <a:ext uri="{FF2B5EF4-FFF2-40B4-BE49-F238E27FC236}">
                <a16:creationId xmlns:a16="http://schemas.microsoft.com/office/drawing/2014/main" xmlns="" id="{2FAC0461-73B6-4731-8F2F-CBB13B87CF7A}"/>
              </a:ext>
            </a:extLst>
          </p:cNvPr>
          <p:cNvGrpSpPr>
            <a:grpSpLocks/>
          </p:cNvGrpSpPr>
          <p:nvPr/>
        </p:nvGrpSpPr>
        <p:grpSpPr bwMode="auto">
          <a:xfrm>
            <a:off x="1967858" y="1188662"/>
            <a:ext cx="13556640" cy="7639050"/>
            <a:chOff x="-2878211" y="899630"/>
            <a:chExt cx="7785174" cy="4751809"/>
          </a:xfrm>
        </p:grpSpPr>
        <p:sp>
          <p:nvSpPr>
            <p:cNvPr id="44" name="Rectángulo 43">
              <a:extLst>
                <a:ext uri="{FF2B5EF4-FFF2-40B4-BE49-F238E27FC236}">
                  <a16:creationId xmlns:a16="http://schemas.microsoft.com/office/drawing/2014/main" xmlns="" id="{FB0AA1DE-F0E9-4BBE-9F1D-03B88520D4C8}"/>
                </a:ext>
              </a:extLst>
            </p:cNvPr>
            <p:cNvSpPr/>
            <p:nvPr/>
          </p:nvSpPr>
          <p:spPr>
            <a:xfrm>
              <a:off x="-2772334" y="964804"/>
              <a:ext cx="7621546" cy="4624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a:defRPr/>
              </a:pPr>
              <a:r>
                <a:rPr lang="es-ES" sz="2700" dirty="0">
                  <a:solidFill>
                    <a:prstClr val="white"/>
                  </a:solidFill>
                  <a:latin typeface="Gill Sans MT" panose="020B0502020104020203"/>
                </a:rPr>
                <a:t>Y</a:t>
              </a:r>
            </a:p>
          </p:txBody>
        </p:sp>
        <p:sp>
          <p:nvSpPr>
            <p:cNvPr id="58" name="Marco 57">
              <a:extLst>
                <a:ext uri="{FF2B5EF4-FFF2-40B4-BE49-F238E27FC236}">
                  <a16:creationId xmlns:a16="http://schemas.microsoft.com/office/drawing/2014/main" xmlns="" id="{48FB82A5-FDE7-4E2C-8ACA-2B56A9F3FD93}"/>
                </a:ext>
              </a:extLst>
            </p:cNvPr>
            <p:cNvSpPr/>
            <p:nvPr/>
          </p:nvSpPr>
          <p:spPr>
            <a:xfrm>
              <a:off x="-2878211" y="899630"/>
              <a:ext cx="7785174" cy="4751809"/>
            </a:xfrm>
            <a:prstGeom prst="frame">
              <a:avLst>
                <a:gd name="adj1" fmla="val 2138"/>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a:defRPr/>
              </a:pPr>
              <a:endParaRPr lang="es-ES" sz="2700">
                <a:solidFill>
                  <a:prstClr val="black"/>
                </a:solidFill>
                <a:latin typeface="Gill Sans MT" panose="020B0502020104020203"/>
              </a:endParaRPr>
            </a:p>
          </p:txBody>
        </p:sp>
      </p:grpSp>
      <p:sp>
        <p:nvSpPr>
          <p:cNvPr id="41" name="Rectangle: Rounded Corners 40">
            <a:extLst>
              <a:ext uri="{FF2B5EF4-FFF2-40B4-BE49-F238E27FC236}">
                <a16:creationId xmlns:a16="http://schemas.microsoft.com/office/drawing/2014/main" xmlns="" id="{8CC47D6F-20F3-466E-B361-F3F3ED2D0B16}"/>
              </a:ext>
            </a:extLst>
          </p:cNvPr>
          <p:cNvSpPr/>
          <p:nvPr/>
        </p:nvSpPr>
        <p:spPr>
          <a:xfrm>
            <a:off x="3743400" y="6655668"/>
            <a:ext cx="2580828" cy="972108"/>
          </a:xfrm>
          <a:prstGeom prst="roundRect">
            <a:avLst/>
          </a:prstGeom>
          <a:solidFill>
            <a:srgbClr val="C00000"/>
          </a:solidFill>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anchor="ctr"/>
          <a:lstStyle/>
          <a:p>
            <a:pPr algn="ctr" defTabSz="685784">
              <a:defRPr/>
            </a:pPr>
            <a:r>
              <a:rPr lang="es-ES_tradnl" sz="4200" b="1" dirty="0">
                <a:solidFill>
                  <a:prstClr val="white"/>
                </a:solidFill>
                <a:latin typeface="Gill Sans MT" panose="020B0502020104020203"/>
              </a:rPr>
              <a:t>CHECK</a:t>
            </a:r>
            <a:endParaRPr lang="es-ES" sz="2700" b="1" dirty="0">
              <a:solidFill>
                <a:prstClr val="white"/>
              </a:solidFill>
              <a:latin typeface="Gill Sans MT" panose="020B0502020104020203"/>
            </a:endParaRPr>
          </a:p>
        </p:txBody>
      </p:sp>
      <p:pic>
        <p:nvPicPr>
          <p:cNvPr id="20491" name="Picture 3">
            <a:extLst>
              <a:ext uri="{FF2B5EF4-FFF2-40B4-BE49-F238E27FC236}">
                <a16:creationId xmlns:a16="http://schemas.microsoft.com/office/drawing/2014/main" xmlns="" id="{12AF3B36-F094-4E87-9C58-27267418089C}"/>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3054523" y="62103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5" name="Picture 4">
            <a:extLst>
              <a:ext uri="{FF2B5EF4-FFF2-40B4-BE49-F238E27FC236}">
                <a16:creationId xmlns:a16="http://schemas.microsoft.com/office/drawing/2014/main" xmlns="" id="{69E23193-594B-40A7-A831-0811079727DC}"/>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3054523" y="62103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6" name="Picture 5">
            <a:extLst>
              <a:ext uri="{FF2B5EF4-FFF2-40B4-BE49-F238E27FC236}">
                <a16:creationId xmlns:a16="http://schemas.microsoft.com/office/drawing/2014/main" xmlns="" id="{FF2223AD-A034-4663-B265-A969130D5C79}"/>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3054523" y="62103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7" name="Picture 6">
            <a:extLst>
              <a:ext uri="{FF2B5EF4-FFF2-40B4-BE49-F238E27FC236}">
                <a16:creationId xmlns:a16="http://schemas.microsoft.com/office/drawing/2014/main" xmlns="" id="{A2EA0607-EEFE-4E93-9225-8534D0FB699E}"/>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3054523" y="62103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8" name="Picture 7">
            <a:extLst>
              <a:ext uri="{FF2B5EF4-FFF2-40B4-BE49-F238E27FC236}">
                <a16:creationId xmlns:a16="http://schemas.microsoft.com/office/drawing/2014/main" xmlns="" id="{0AA33BAF-5A10-49B9-B840-5F15D95F8764}"/>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3054523" y="62103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9" name="Picture 8">
            <a:extLst>
              <a:ext uri="{FF2B5EF4-FFF2-40B4-BE49-F238E27FC236}">
                <a16:creationId xmlns:a16="http://schemas.microsoft.com/office/drawing/2014/main" xmlns="" id="{716146A8-34E4-4408-A005-EC71DB382DD7}"/>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13054523" y="62103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0" name="Picture 9">
            <a:extLst>
              <a:ext uri="{FF2B5EF4-FFF2-40B4-BE49-F238E27FC236}">
                <a16:creationId xmlns:a16="http://schemas.microsoft.com/office/drawing/2014/main" xmlns="" id="{B4342022-93C6-498F-BE31-86674BFB864E}"/>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13054523" y="62103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1" name="Picture 10">
            <a:extLst>
              <a:ext uri="{FF2B5EF4-FFF2-40B4-BE49-F238E27FC236}">
                <a16:creationId xmlns:a16="http://schemas.microsoft.com/office/drawing/2014/main" xmlns="" id="{4B78F589-4967-448D-AADD-3BDD032D422B}"/>
              </a:ext>
            </a:extLst>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13054523" y="62103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 name="Picture 11">
            <a:extLst>
              <a:ext uri="{FF2B5EF4-FFF2-40B4-BE49-F238E27FC236}">
                <a16:creationId xmlns:a16="http://schemas.microsoft.com/office/drawing/2014/main" xmlns="" id="{9DA4D730-C5D3-4D09-BCBC-8D653B0A6418}"/>
              </a:ext>
            </a:extLst>
          </p:cNvPr>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13054523" y="62103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3" name="Picture 12">
            <a:extLst>
              <a:ext uri="{FF2B5EF4-FFF2-40B4-BE49-F238E27FC236}">
                <a16:creationId xmlns:a16="http://schemas.microsoft.com/office/drawing/2014/main" xmlns="" id="{3D77E210-8C6E-409C-A495-F5F64049ED16}"/>
              </a:ext>
            </a:extLst>
          </p:cNvPr>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13054523" y="62103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4" name="Picture 13">
            <a:extLst>
              <a:ext uri="{FF2B5EF4-FFF2-40B4-BE49-F238E27FC236}">
                <a16:creationId xmlns:a16="http://schemas.microsoft.com/office/drawing/2014/main" xmlns="" id="{F832F0F9-0445-44AD-9CBF-C6B02BB5172F}"/>
              </a:ext>
            </a:extLst>
          </p:cNvPr>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13054523" y="62103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5" name="Picture 14">
            <a:extLst>
              <a:ext uri="{FF2B5EF4-FFF2-40B4-BE49-F238E27FC236}">
                <a16:creationId xmlns:a16="http://schemas.microsoft.com/office/drawing/2014/main" xmlns="" id="{F78D44BE-064A-4771-B280-1EE1E197740A}"/>
              </a:ext>
            </a:extLst>
          </p:cNvPr>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13054523" y="62103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6" name="Picture 15">
            <a:extLst>
              <a:ext uri="{FF2B5EF4-FFF2-40B4-BE49-F238E27FC236}">
                <a16:creationId xmlns:a16="http://schemas.microsoft.com/office/drawing/2014/main" xmlns="" id="{429BC97F-A0C4-4072-AEAC-BF8D4893D705}"/>
              </a:ext>
            </a:extLst>
          </p:cNvPr>
          <p:cNvPicPr>
            <a:picLocks noChangeAspect="1" noChangeArrowheads="1"/>
          </p:cNvPicPr>
          <p:nvPr/>
        </p:nvPicPr>
        <p:blipFill>
          <a:blip r:embed="rId6"/>
          <a:srcRect/>
          <a:stretch>
            <a:fillRect/>
          </a:stretch>
        </p:blipFill>
        <p:spPr bwMode="auto">
          <a:xfrm>
            <a:off x="13054523" y="6237065"/>
            <a:ext cx="2355056" cy="2400300"/>
          </a:xfrm>
          <a:prstGeom prst="rect">
            <a:avLst/>
          </a:prstGeom>
          <a:noFill/>
          <a:ln>
            <a:no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xmlns="" id="{F8660AEB-5DB5-891C-91FE-1E0D2BD515D0}"/>
              </a:ext>
            </a:extLst>
          </p:cNvPr>
          <p:cNvPicPr>
            <a:picLocks noChangeAspect="1"/>
          </p:cNvPicPr>
          <p:nvPr/>
        </p:nvPicPr>
        <p:blipFill>
          <a:blip r:embed="rId18"/>
          <a:stretch>
            <a:fillRect/>
          </a:stretch>
        </p:blipFill>
        <p:spPr>
          <a:xfrm>
            <a:off x="2201051" y="2208607"/>
            <a:ext cx="5100514" cy="3647083"/>
          </a:xfrm>
          <a:prstGeom prst="rect">
            <a:avLst/>
          </a:prstGeom>
        </p:spPr>
      </p:pic>
      <p:sp>
        <p:nvSpPr>
          <p:cNvPr id="28" name="TextBox 27">
            <a:extLst>
              <a:ext uri="{FF2B5EF4-FFF2-40B4-BE49-F238E27FC236}">
                <a16:creationId xmlns:a16="http://schemas.microsoft.com/office/drawing/2014/main" xmlns="" id="{C9F5DB06-D4C8-D799-738D-1F3332A154FB}"/>
              </a:ext>
            </a:extLst>
          </p:cNvPr>
          <p:cNvSpPr txBox="1"/>
          <p:nvPr/>
        </p:nvSpPr>
        <p:spPr>
          <a:xfrm>
            <a:off x="8375909" y="3007518"/>
            <a:ext cx="4876800" cy="2308324"/>
          </a:xfrm>
          <a:prstGeom prst="rect">
            <a:avLst/>
          </a:prstGeom>
          <a:noFill/>
        </p:spPr>
        <p:txBody>
          <a:bodyPr wrap="square">
            <a:spAutoFit/>
          </a:bodyPr>
          <a:lstStyle/>
          <a:p>
            <a:pPr algn="ctr"/>
            <a:r>
              <a:rPr lang="en-US" sz="7200" dirty="0">
                <a:latin typeface="Alata" panose="00000500000000000000" pitchFamily="2" charset="-93"/>
                <a:ea typeface="Aachen" panose="02020500000000000000" pitchFamily="18" charset="0"/>
                <a:cs typeface="Aachen" panose="02020500000000000000" pitchFamily="18" charset="0"/>
              </a:rPr>
              <a:t>drink fresh juice</a:t>
            </a:r>
          </a:p>
        </p:txBody>
      </p:sp>
      <p:pic>
        <p:nvPicPr>
          <p:cNvPr id="39" name="Picture 38">
            <a:extLst>
              <a:ext uri="{FF2B5EF4-FFF2-40B4-BE49-F238E27FC236}">
                <a16:creationId xmlns:a16="http://schemas.microsoft.com/office/drawing/2014/main" xmlns="" id="{356E9FC2-A608-4A85-B910-31E4DC154D69}"/>
              </a:ext>
            </a:extLst>
          </p:cNvPr>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8807105" y="3007518"/>
            <a:ext cx="3595389" cy="2247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23">
            <a:extLst>
              <a:ext uri="{FF2B5EF4-FFF2-40B4-BE49-F238E27FC236}">
                <a16:creationId xmlns:a16="http://schemas.microsoft.com/office/drawing/2014/main" xmlns="" id="{5EACB686-B70B-4A42-B12A-3F7E541BF7B2}"/>
              </a:ext>
            </a:extLst>
          </p:cNvPr>
          <p:cNvPicPr>
            <a:picLocks noChangeAspect="1" noChangeArrowheads="1"/>
          </p:cNvPicPr>
          <p:nvPr/>
        </p:nvPicPr>
        <p:blipFill rotWithShape="1">
          <a:blip r:embed="rId20">
            <a:extLst>
              <a:ext uri="{28A0092B-C50C-407E-A947-70E740481C1C}">
                <a14:useLocalDpi xmlns:a14="http://schemas.microsoft.com/office/drawing/2010/main" xmlns="" val="0"/>
              </a:ext>
            </a:extLst>
          </a:blip>
          <a:srcRect t="16644" r="35097"/>
          <a:stretch/>
        </p:blipFill>
        <p:spPr bwMode="auto">
          <a:xfrm>
            <a:off x="7363710" y="2399207"/>
            <a:ext cx="5888999" cy="62650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27690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ogo1.wav"/>
                                        </p:tgtEl>
                                      </p:cMediaNode>
                                    </p:audio>
                                  </p:subTnLst>
                                </p:cTn>
                              </p:par>
                            </p:childTnLst>
                          </p:cTn>
                        </p:par>
                        <p:par>
                          <p:cTn id="7" fill="hold" nodeType="afterGroup">
                            <p:stCondLst>
                              <p:cond delay="0"/>
                            </p:stCondLst>
                            <p:childTnLst>
                              <p:par>
                                <p:cTn id="8" presetID="1" presetClass="entr" fill="hold" nodeType="afterEffect">
                                  <p:stCondLst>
                                    <p:cond delay="1000"/>
                                  </p:stCondLst>
                                  <p:childTnLst>
                                    <p:set>
                                      <p:cBhvr additive="repl">
                                        <p:cTn id="9" dur="1" fill="hold">
                                          <p:stCondLst>
                                            <p:cond delay="0"/>
                                          </p:stCondLst>
                                        </p:cTn>
                                        <p:tgtEl>
                                          <p:spTgt spid="4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fill="hold" nodeType="afterEffect">
                                  <p:stCondLst>
                                    <p:cond delay="1000"/>
                                  </p:stCondLst>
                                  <p:childTnLst>
                                    <p:set>
                                      <p:cBhvr additive="repl">
                                        <p:cTn id="12" dur="1" fill="hold">
                                          <p:stCondLst>
                                            <p:cond delay="0"/>
                                          </p:stCondLst>
                                        </p:cTn>
                                        <p:tgtEl>
                                          <p:spTgt spid="47"/>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fill="hold" nodeType="afterEffect">
                                  <p:stCondLst>
                                    <p:cond delay="1000"/>
                                  </p:stCondLst>
                                  <p:childTnLst>
                                    <p:set>
                                      <p:cBhvr additive="repl">
                                        <p:cTn id="15" dur="1" fill="hold">
                                          <p:stCondLst>
                                            <p:cond delay="0"/>
                                          </p:stCondLst>
                                        </p:cTn>
                                        <p:tgtEl>
                                          <p:spTgt spid="48"/>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fill="hold" nodeType="afterEffect">
                                  <p:stCondLst>
                                    <p:cond delay="1000"/>
                                  </p:stCondLst>
                                  <p:childTnLst>
                                    <p:set>
                                      <p:cBhvr additive="repl">
                                        <p:cTn id="18" dur="1" fill="hold">
                                          <p:stCondLst>
                                            <p:cond delay="0"/>
                                          </p:stCondLst>
                                        </p:cTn>
                                        <p:tgtEl>
                                          <p:spTgt spid="49"/>
                                        </p:tgtEl>
                                        <p:attrNameLst>
                                          <p:attrName>style.visibility</p:attrName>
                                        </p:attrNameLst>
                                      </p:cBhvr>
                                      <p:to>
                                        <p:strVal val="visible"/>
                                      </p:to>
                                    </p:set>
                                  </p:childTnLst>
                                </p:cTn>
                              </p:par>
                            </p:childTnLst>
                          </p:cTn>
                        </p:par>
                        <p:par>
                          <p:cTn id="19" fill="hold" nodeType="afterGroup">
                            <p:stCondLst>
                              <p:cond delay="4000"/>
                            </p:stCondLst>
                            <p:childTnLst>
                              <p:par>
                                <p:cTn id="20" presetID="1" presetClass="entr" fill="hold" nodeType="afterEffect">
                                  <p:stCondLst>
                                    <p:cond delay="1000"/>
                                  </p:stCondLst>
                                  <p:childTnLst>
                                    <p:set>
                                      <p:cBhvr additive="repl">
                                        <p:cTn id="21" dur="1" fill="hold">
                                          <p:stCondLst>
                                            <p:cond delay="0"/>
                                          </p:stCondLst>
                                        </p:cTn>
                                        <p:tgtEl>
                                          <p:spTgt spid="50"/>
                                        </p:tgtEl>
                                        <p:attrNameLst>
                                          <p:attrName>style.visibility</p:attrName>
                                        </p:attrNameLst>
                                      </p:cBhvr>
                                      <p:to>
                                        <p:strVal val="visible"/>
                                      </p:to>
                                    </p:set>
                                  </p:childTnLst>
                                </p:cTn>
                              </p:par>
                            </p:childTnLst>
                          </p:cTn>
                        </p:par>
                        <p:par>
                          <p:cTn id="22" fill="hold" nodeType="afterGroup">
                            <p:stCondLst>
                              <p:cond delay="5000"/>
                            </p:stCondLst>
                            <p:childTnLst>
                              <p:par>
                                <p:cTn id="23" presetID="1" presetClass="entr" fill="hold" nodeType="afterEffect">
                                  <p:stCondLst>
                                    <p:cond delay="1000"/>
                                  </p:stCondLst>
                                  <p:childTnLst>
                                    <p:set>
                                      <p:cBhvr additive="repl">
                                        <p:cTn id="24" dur="1" fill="hold">
                                          <p:stCondLst>
                                            <p:cond delay="0"/>
                                          </p:stCondLst>
                                        </p:cTn>
                                        <p:tgtEl>
                                          <p:spTgt spid="51"/>
                                        </p:tgtEl>
                                        <p:attrNameLst>
                                          <p:attrName>style.visibility</p:attrName>
                                        </p:attrNameLst>
                                      </p:cBhvr>
                                      <p:to>
                                        <p:strVal val="visible"/>
                                      </p:to>
                                    </p:set>
                                  </p:childTnLst>
                                </p:cTn>
                              </p:par>
                            </p:childTnLst>
                          </p:cTn>
                        </p:par>
                        <p:par>
                          <p:cTn id="25" fill="hold" nodeType="afterGroup">
                            <p:stCondLst>
                              <p:cond delay="6000"/>
                            </p:stCondLst>
                            <p:childTnLst>
                              <p:par>
                                <p:cTn id="26" presetID="1" presetClass="entr" fill="hold" nodeType="afterEffect">
                                  <p:stCondLst>
                                    <p:cond delay="1000"/>
                                  </p:stCondLst>
                                  <p:childTnLst>
                                    <p:set>
                                      <p:cBhvr additive="repl">
                                        <p:cTn id="27" dur="1" fill="hold">
                                          <p:stCondLst>
                                            <p:cond delay="0"/>
                                          </p:stCondLst>
                                        </p:cTn>
                                        <p:tgtEl>
                                          <p:spTgt spid="52"/>
                                        </p:tgtEl>
                                        <p:attrNameLst>
                                          <p:attrName>style.visibility</p:attrName>
                                        </p:attrNameLst>
                                      </p:cBhvr>
                                      <p:to>
                                        <p:strVal val="visible"/>
                                      </p:to>
                                    </p:set>
                                  </p:childTnLst>
                                </p:cTn>
                              </p:par>
                            </p:childTnLst>
                          </p:cTn>
                        </p:par>
                        <p:par>
                          <p:cTn id="28" fill="hold" nodeType="afterGroup">
                            <p:stCondLst>
                              <p:cond delay="7000"/>
                            </p:stCondLst>
                            <p:childTnLst>
                              <p:par>
                                <p:cTn id="29" presetID="1" presetClass="entr" fill="hold" nodeType="afterEffect">
                                  <p:stCondLst>
                                    <p:cond delay="1000"/>
                                  </p:stCondLst>
                                  <p:childTnLst>
                                    <p:set>
                                      <p:cBhvr additive="repl">
                                        <p:cTn id="30" dur="1" fill="hold">
                                          <p:stCondLst>
                                            <p:cond delay="0"/>
                                          </p:stCondLst>
                                        </p:cTn>
                                        <p:tgtEl>
                                          <p:spTgt spid="53"/>
                                        </p:tgtEl>
                                        <p:attrNameLst>
                                          <p:attrName>style.visibility</p:attrName>
                                        </p:attrNameLst>
                                      </p:cBhvr>
                                      <p:to>
                                        <p:strVal val="visible"/>
                                      </p:to>
                                    </p:set>
                                  </p:childTnLst>
                                </p:cTn>
                              </p:par>
                            </p:childTnLst>
                          </p:cTn>
                        </p:par>
                        <p:par>
                          <p:cTn id="31" fill="hold" nodeType="afterGroup">
                            <p:stCondLst>
                              <p:cond delay="8000"/>
                            </p:stCondLst>
                            <p:childTnLst>
                              <p:par>
                                <p:cTn id="32" presetID="1" presetClass="entr" fill="hold" nodeType="afterEffect">
                                  <p:stCondLst>
                                    <p:cond delay="1000"/>
                                  </p:stCondLst>
                                  <p:childTnLst>
                                    <p:set>
                                      <p:cBhvr additive="repl">
                                        <p:cTn id="33" dur="1" fill="hold">
                                          <p:stCondLst>
                                            <p:cond delay="0"/>
                                          </p:stCondLst>
                                        </p:cTn>
                                        <p:tgtEl>
                                          <p:spTgt spid="54"/>
                                        </p:tgtEl>
                                        <p:attrNameLst>
                                          <p:attrName>style.visibility</p:attrName>
                                        </p:attrNameLst>
                                      </p:cBhvr>
                                      <p:to>
                                        <p:strVal val="visible"/>
                                      </p:to>
                                    </p:set>
                                  </p:childTnLst>
                                </p:cTn>
                              </p:par>
                            </p:childTnLst>
                          </p:cTn>
                        </p:par>
                        <p:par>
                          <p:cTn id="34" fill="hold" nodeType="afterGroup">
                            <p:stCondLst>
                              <p:cond delay="9000"/>
                            </p:stCondLst>
                            <p:childTnLst>
                              <p:par>
                                <p:cTn id="35" presetID="1" presetClass="entr" fill="hold" nodeType="afterEffect">
                                  <p:stCondLst>
                                    <p:cond delay="1000"/>
                                  </p:stCondLst>
                                  <p:childTnLst>
                                    <p:set>
                                      <p:cBhvr additive="repl">
                                        <p:cTn id="36" dur="1" fill="hold">
                                          <p:stCondLst>
                                            <p:cond delay="0"/>
                                          </p:stCondLst>
                                        </p:cTn>
                                        <p:tgtEl>
                                          <p:spTgt spid="55"/>
                                        </p:tgtEl>
                                        <p:attrNameLst>
                                          <p:attrName>style.visibility</p:attrName>
                                        </p:attrNameLst>
                                      </p:cBhvr>
                                      <p:to>
                                        <p:strVal val="visible"/>
                                      </p:to>
                                    </p:set>
                                  </p:childTnLst>
                                </p:cTn>
                              </p:par>
                            </p:childTnLst>
                          </p:cTn>
                        </p:par>
                        <p:par>
                          <p:cTn id="37" fill="hold" nodeType="afterGroup">
                            <p:stCondLst>
                              <p:cond delay="10000"/>
                            </p:stCondLst>
                            <p:childTnLst>
                              <p:par>
                                <p:cTn id="38" presetID="1" presetClass="entr" fill="hold" nodeType="afterEffect">
                                  <p:stCondLst>
                                    <p:cond delay="1000"/>
                                  </p:stCondLst>
                                  <p:childTnLst>
                                    <p:set>
                                      <p:cBhvr additive="repl">
                                        <p:cTn id="39"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Siren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1"/>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par>
                          <p:cTn id="47" fill="hold" nodeType="afterGroup">
                            <p:stCondLst>
                              <p:cond delay="500"/>
                            </p:stCondLst>
                            <p:childTnLst>
                              <p:par>
                                <p:cTn id="48" presetID="32" presetClass="emph" presetSubtype="0" fill="hold" nodeType="afterEffect">
                                  <p:stCondLst>
                                    <p:cond delay="0"/>
                                  </p:stCondLst>
                                  <p:childTnLst>
                                    <p:animRot by="120000">
                                      <p:cBhvr>
                                        <p:cTn id="49" dur="75" fill="hold">
                                          <p:stCondLst>
                                            <p:cond delay="0"/>
                                          </p:stCondLst>
                                        </p:cTn>
                                        <p:tgtEl>
                                          <p:spTgt spid="40"/>
                                        </p:tgtEl>
                                        <p:attrNameLst>
                                          <p:attrName>r</p:attrName>
                                        </p:attrNameLst>
                                      </p:cBhvr>
                                    </p:animRot>
                                    <p:animRot by="-240000">
                                      <p:cBhvr>
                                        <p:cTn id="50" dur="150" fill="hold">
                                          <p:stCondLst>
                                            <p:cond delay="150"/>
                                          </p:stCondLst>
                                        </p:cTn>
                                        <p:tgtEl>
                                          <p:spTgt spid="40"/>
                                        </p:tgtEl>
                                        <p:attrNameLst>
                                          <p:attrName>r</p:attrName>
                                        </p:attrNameLst>
                                      </p:cBhvr>
                                    </p:animRot>
                                    <p:animRot by="240000">
                                      <p:cBhvr>
                                        <p:cTn id="51" dur="150" fill="hold">
                                          <p:stCondLst>
                                            <p:cond delay="300"/>
                                          </p:stCondLst>
                                        </p:cTn>
                                        <p:tgtEl>
                                          <p:spTgt spid="40"/>
                                        </p:tgtEl>
                                        <p:attrNameLst>
                                          <p:attrName>r</p:attrName>
                                        </p:attrNameLst>
                                      </p:cBhvr>
                                    </p:animRot>
                                    <p:animRot by="-240000">
                                      <p:cBhvr>
                                        <p:cTn id="52" dur="150" fill="hold">
                                          <p:stCondLst>
                                            <p:cond delay="450"/>
                                          </p:stCondLst>
                                        </p:cTn>
                                        <p:tgtEl>
                                          <p:spTgt spid="40"/>
                                        </p:tgtEl>
                                        <p:attrNameLst>
                                          <p:attrName>r</p:attrName>
                                        </p:attrNameLst>
                                      </p:cBhvr>
                                    </p:animRot>
                                    <p:animRot by="120000">
                                      <p:cBhvr>
                                        <p:cTn id="53" dur="150" fill="hold">
                                          <p:stCondLst>
                                            <p:cond delay="600"/>
                                          </p:stCondLst>
                                        </p:cTn>
                                        <p:tgtEl>
                                          <p:spTgt spid="40"/>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5" name="pencil-eraser.wav"/>
                                        </p:tgtEl>
                                      </p:cMediaNode>
                                    </p:audio>
                                  </p:subTnLst>
                                </p:cTn>
                              </p:par>
                              <p:par>
                                <p:cTn id="54" presetID="22" presetClass="exit" presetSubtype="4" fill="hold" nodeType="withEffect">
                                  <p:stCondLst>
                                    <p:cond delay="0"/>
                                  </p:stCondLst>
                                  <p:childTnLst>
                                    <p:animEffect transition="out" filter="wipe(down)">
                                      <p:cBhvr>
                                        <p:cTn id="55" dur="500"/>
                                        <p:tgtEl>
                                          <p:spTgt spid="39"/>
                                        </p:tgtEl>
                                      </p:cBhvr>
                                    </p:animEffect>
                                    <p:set>
                                      <p:cBhvr>
                                        <p:cTn id="56" dur="1" fill="hold">
                                          <p:stCondLst>
                                            <p:cond delay="499"/>
                                          </p:stCondLst>
                                        </p:cTn>
                                        <p:tgtEl>
                                          <p:spTgt spid="39"/>
                                        </p:tgtEl>
                                        <p:attrNameLst>
                                          <p:attrName>style.visibility</p:attrName>
                                        </p:attrNameLst>
                                      </p:cBhvr>
                                      <p:to>
                                        <p:strVal val="hidden"/>
                                      </p:to>
                                    </p:set>
                                  </p:childTnLst>
                                </p:cTn>
                              </p:par>
                            </p:childTnLst>
                          </p:cTn>
                        </p:par>
                        <p:par>
                          <p:cTn id="57" fill="hold" nodeType="afterGroup">
                            <p:stCondLst>
                              <p:cond delay="1250"/>
                            </p:stCondLst>
                            <p:childTnLst>
                              <p:par>
                                <p:cTn id="58" presetID="2" presetClass="exit" presetSubtype="4" fill="hold" nodeType="afterEffect">
                                  <p:stCondLst>
                                    <p:cond delay="0"/>
                                  </p:stCondLst>
                                  <p:childTnLst>
                                    <p:anim calcmode="lin" valueType="num">
                                      <p:cBhvr additive="base">
                                        <p:cTn id="59" dur="500"/>
                                        <p:tgtEl>
                                          <p:spTgt spid="40"/>
                                        </p:tgtEl>
                                        <p:attrNameLst>
                                          <p:attrName>ppt_x</p:attrName>
                                        </p:attrNameLst>
                                      </p:cBhvr>
                                      <p:tavLst>
                                        <p:tav tm="0">
                                          <p:val>
                                            <p:strVal val="ppt_x"/>
                                          </p:val>
                                        </p:tav>
                                        <p:tav tm="100000">
                                          <p:val>
                                            <p:strVal val="ppt_x"/>
                                          </p:val>
                                        </p:tav>
                                      </p:tavLst>
                                    </p:anim>
                                    <p:anim calcmode="lin" valueType="num">
                                      <p:cBhvr additive="base">
                                        <p:cTn id="60" dur="500"/>
                                        <p:tgtEl>
                                          <p:spTgt spid="40"/>
                                        </p:tgtEl>
                                        <p:attrNameLst>
                                          <p:attrName>ppt_y</p:attrName>
                                        </p:attrNameLst>
                                      </p:cBhvr>
                                      <p:tavLst>
                                        <p:tav tm="0">
                                          <p:val>
                                            <p:strVal val="ppt_y"/>
                                          </p:val>
                                        </p:tav>
                                        <p:tav tm="100000">
                                          <p:val>
                                            <p:strVal val="1+ppt_h/2"/>
                                          </p:val>
                                        </p:tav>
                                      </p:tavLst>
                                    </p:anim>
                                    <p:set>
                                      <p:cBhvr>
                                        <p:cTn id="6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42">
            <a:extLst>
              <a:ext uri="{FF2B5EF4-FFF2-40B4-BE49-F238E27FC236}">
                <a16:creationId xmlns:a16="http://schemas.microsoft.com/office/drawing/2014/main" xmlns="" id="{2FAC0461-73B6-4731-8F2F-CBB13B87CF7A}"/>
              </a:ext>
            </a:extLst>
          </p:cNvPr>
          <p:cNvGrpSpPr>
            <a:grpSpLocks/>
          </p:cNvGrpSpPr>
          <p:nvPr/>
        </p:nvGrpSpPr>
        <p:grpSpPr bwMode="auto">
          <a:xfrm>
            <a:off x="2145987" y="1323975"/>
            <a:ext cx="13556640" cy="7639050"/>
            <a:chOff x="-2878211" y="899630"/>
            <a:chExt cx="7785174" cy="4751809"/>
          </a:xfrm>
        </p:grpSpPr>
        <p:sp>
          <p:nvSpPr>
            <p:cNvPr id="44" name="Rectángulo 43">
              <a:extLst>
                <a:ext uri="{FF2B5EF4-FFF2-40B4-BE49-F238E27FC236}">
                  <a16:creationId xmlns:a16="http://schemas.microsoft.com/office/drawing/2014/main" xmlns="" id="{FB0AA1DE-F0E9-4BBE-9F1D-03B88520D4C8}"/>
                </a:ext>
              </a:extLst>
            </p:cNvPr>
            <p:cNvSpPr/>
            <p:nvPr/>
          </p:nvSpPr>
          <p:spPr>
            <a:xfrm>
              <a:off x="-2772334" y="964804"/>
              <a:ext cx="7621546" cy="4624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a:defRPr/>
              </a:pPr>
              <a:endParaRPr lang="es-ES" sz="2700">
                <a:solidFill>
                  <a:prstClr val="white"/>
                </a:solidFill>
                <a:latin typeface="Gill Sans MT" panose="020B0502020104020203"/>
              </a:endParaRPr>
            </a:p>
          </p:txBody>
        </p:sp>
        <p:sp>
          <p:nvSpPr>
            <p:cNvPr id="58" name="Marco 57">
              <a:extLst>
                <a:ext uri="{FF2B5EF4-FFF2-40B4-BE49-F238E27FC236}">
                  <a16:creationId xmlns:a16="http://schemas.microsoft.com/office/drawing/2014/main" xmlns="" id="{48FB82A5-FDE7-4E2C-8ACA-2B56A9F3FD93}"/>
                </a:ext>
              </a:extLst>
            </p:cNvPr>
            <p:cNvSpPr/>
            <p:nvPr/>
          </p:nvSpPr>
          <p:spPr>
            <a:xfrm>
              <a:off x="-2878211" y="899630"/>
              <a:ext cx="7785174" cy="4751809"/>
            </a:xfrm>
            <a:prstGeom prst="frame">
              <a:avLst>
                <a:gd name="adj1" fmla="val 2138"/>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a:defRPr/>
              </a:pPr>
              <a:endParaRPr lang="es-ES" sz="2700">
                <a:solidFill>
                  <a:prstClr val="black"/>
                </a:solidFill>
                <a:latin typeface="Gill Sans MT" panose="020B0502020104020203"/>
              </a:endParaRPr>
            </a:p>
          </p:txBody>
        </p:sp>
      </p:grpSp>
      <p:sp>
        <p:nvSpPr>
          <p:cNvPr id="41" name="Rectangle: Rounded Corners 40">
            <a:extLst>
              <a:ext uri="{FF2B5EF4-FFF2-40B4-BE49-F238E27FC236}">
                <a16:creationId xmlns:a16="http://schemas.microsoft.com/office/drawing/2014/main" xmlns="" id="{8CC47D6F-20F3-466E-B361-F3F3ED2D0B16}"/>
              </a:ext>
            </a:extLst>
          </p:cNvPr>
          <p:cNvSpPr/>
          <p:nvPr/>
        </p:nvSpPr>
        <p:spPr>
          <a:xfrm>
            <a:off x="3743400" y="6655668"/>
            <a:ext cx="2580828" cy="972108"/>
          </a:xfrm>
          <a:prstGeom prst="roundRect">
            <a:avLst/>
          </a:prstGeom>
          <a:solidFill>
            <a:srgbClr val="C00000"/>
          </a:solidFill>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anchor="ctr"/>
          <a:lstStyle/>
          <a:p>
            <a:pPr algn="ctr" defTabSz="685784">
              <a:defRPr/>
            </a:pPr>
            <a:r>
              <a:rPr lang="es-ES_tradnl" sz="4200" b="1" dirty="0">
                <a:solidFill>
                  <a:prstClr val="white"/>
                </a:solidFill>
                <a:latin typeface="Gill Sans MT" panose="020B0502020104020203"/>
              </a:rPr>
              <a:t>CHECK</a:t>
            </a:r>
            <a:endParaRPr lang="es-ES" sz="2700" b="1" dirty="0">
              <a:solidFill>
                <a:prstClr val="white"/>
              </a:solidFill>
              <a:latin typeface="Gill Sans MT" panose="020B0502020104020203"/>
            </a:endParaRPr>
          </a:p>
        </p:txBody>
      </p:sp>
      <p:pic>
        <p:nvPicPr>
          <p:cNvPr id="20491" name="Picture 3">
            <a:extLst>
              <a:ext uri="{FF2B5EF4-FFF2-40B4-BE49-F238E27FC236}">
                <a16:creationId xmlns:a16="http://schemas.microsoft.com/office/drawing/2014/main" xmlns="" id="{12AF3B36-F094-4E87-9C58-27267418089C}"/>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3182600" y="63627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5" name="Picture 4">
            <a:extLst>
              <a:ext uri="{FF2B5EF4-FFF2-40B4-BE49-F238E27FC236}">
                <a16:creationId xmlns:a16="http://schemas.microsoft.com/office/drawing/2014/main" xmlns="" id="{69E23193-594B-40A7-A831-0811079727DC}"/>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3182600" y="63627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6" name="Picture 5">
            <a:extLst>
              <a:ext uri="{FF2B5EF4-FFF2-40B4-BE49-F238E27FC236}">
                <a16:creationId xmlns:a16="http://schemas.microsoft.com/office/drawing/2014/main" xmlns="" id="{FF2223AD-A034-4663-B265-A969130D5C79}"/>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3182600" y="63627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7" name="Picture 6">
            <a:extLst>
              <a:ext uri="{FF2B5EF4-FFF2-40B4-BE49-F238E27FC236}">
                <a16:creationId xmlns:a16="http://schemas.microsoft.com/office/drawing/2014/main" xmlns="" id="{A2EA0607-EEFE-4E93-9225-8534D0FB699E}"/>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3182600" y="63627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8" name="Picture 7">
            <a:extLst>
              <a:ext uri="{FF2B5EF4-FFF2-40B4-BE49-F238E27FC236}">
                <a16:creationId xmlns:a16="http://schemas.microsoft.com/office/drawing/2014/main" xmlns="" id="{0AA33BAF-5A10-49B9-B840-5F15D95F8764}"/>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3182600" y="63627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9" name="Picture 8">
            <a:extLst>
              <a:ext uri="{FF2B5EF4-FFF2-40B4-BE49-F238E27FC236}">
                <a16:creationId xmlns:a16="http://schemas.microsoft.com/office/drawing/2014/main" xmlns="" id="{716146A8-34E4-4408-A005-EC71DB382DD7}"/>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13182600" y="63627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0" name="Picture 9">
            <a:extLst>
              <a:ext uri="{FF2B5EF4-FFF2-40B4-BE49-F238E27FC236}">
                <a16:creationId xmlns:a16="http://schemas.microsoft.com/office/drawing/2014/main" xmlns="" id="{B4342022-93C6-498F-BE31-86674BFB864E}"/>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13182600" y="63627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1" name="Picture 10">
            <a:extLst>
              <a:ext uri="{FF2B5EF4-FFF2-40B4-BE49-F238E27FC236}">
                <a16:creationId xmlns:a16="http://schemas.microsoft.com/office/drawing/2014/main" xmlns="" id="{4B78F589-4967-448D-AADD-3BDD032D422B}"/>
              </a:ext>
            </a:extLst>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13182600" y="63627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 name="Picture 11">
            <a:extLst>
              <a:ext uri="{FF2B5EF4-FFF2-40B4-BE49-F238E27FC236}">
                <a16:creationId xmlns:a16="http://schemas.microsoft.com/office/drawing/2014/main" xmlns="" id="{9DA4D730-C5D3-4D09-BCBC-8D653B0A6418}"/>
              </a:ext>
            </a:extLst>
          </p:cNvPr>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13182600" y="63627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3" name="Picture 12">
            <a:extLst>
              <a:ext uri="{FF2B5EF4-FFF2-40B4-BE49-F238E27FC236}">
                <a16:creationId xmlns:a16="http://schemas.microsoft.com/office/drawing/2014/main" xmlns="" id="{3D77E210-8C6E-409C-A495-F5F64049ED16}"/>
              </a:ext>
            </a:extLst>
          </p:cNvPr>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13182600" y="63627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4" name="Picture 13">
            <a:extLst>
              <a:ext uri="{FF2B5EF4-FFF2-40B4-BE49-F238E27FC236}">
                <a16:creationId xmlns:a16="http://schemas.microsoft.com/office/drawing/2014/main" xmlns="" id="{F832F0F9-0445-44AD-9CBF-C6B02BB5172F}"/>
              </a:ext>
            </a:extLst>
          </p:cNvPr>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13182600" y="63627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5" name="Picture 14">
            <a:extLst>
              <a:ext uri="{FF2B5EF4-FFF2-40B4-BE49-F238E27FC236}">
                <a16:creationId xmlns:a16="http://schemas.microsoft.com/office/drawing/2014/main" xmlns="" id="{F78D44BE-064A-4771-B280-1EE1E197740A}"/>
              </a:ext>
            </a:extLst>
          </p:cNvPr>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13182600" y="6362700"/>
            <a:ext cx="2355056"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6" name="Picture 15">
            <a:extLst>
              <a:ext uri="{FF2B5EF4-FFF2-40B4-BE49-F238E27FC236}">
                <a16:creationId xmlns:a16="http://schemas.microsoft.com/office/drawing/2014/main" xmlns="" id="{429BC97F-A0C4-4072-AEAC-BF8D4893D705}"/>
              </a:ext>
            </a:extLst>
          </p:cNvPr>
          <p:cNvPicPr>
            <a:picLocks noChangeAspect="1" noChangeArrowheads="1"/>
          </p:cNvPicPr>
          <p:nvPr/>
        </p:nvPicPr>
        <p:blipFill>
          <a:blip r:embed="rId6"/>
          <a:srcRect/>
          <a:stretch>
            <a:fillRect/>
          </a:stretch>
        </p:blipFill>
        <p:spPr bwMode="auto">
          <a:xfrm>
            <a:off x="13182600" y="6389465"/>
            <a:ext cx="2355056" cy="2400300"/>
          </a:xfrm>
          <a:prstGeom prst="rect">
            <a:avLst/>
          </a:prstGeom>
          <a:noFill/>
          <a:ln>
            <a:noFill/>
          </a:ln>
          <a:effectLst>
            <a:outerShdw blurRad="50800" dist="38100" dir="2700000" algn="tl" rotWithShape="0">
              <a:prstClr val="black">
                <a:alpha val="40000"/>
              </a:prstClr>
            </a:outerShdw>
          </a:effectLst>
        </p:spPr>
      </p:pic>
      <p:sp>
        <p:nvSpPr>
          <p:cNvPr id="2" name="Freeform 14">
            <a:extLst>
              <a:ext uri="{FF2B5EF4-FFF2-40B4-BE49-F238E27FC236}">
                <a16:creationId xmlns:a16="http://schemas.microsoft.com/office/drawing/2014/main" xmlns="" id="{0EB019E4-90BF-046A-56D9-4DA57AD36024}"/>
              </a:ext>
            </a:extLst>
          </p:cNvPr>
          <p:cNvSpPr/>
          <p:nvPr/>
        </p:nvSpPr>
        <p:spPr>
          <a:xfrm>
            <a:off x="3173828" y="1997643"/>
            <a:ext cx="3686790" cy="4480975"/>
          </a:xfrm>
          <a:custGeom>
            <a:avLst/>
            <a:gdLst/>
            <a:ahLst/>
            <a:cxnLst/>
            <a:rect l="l" t="t" r="r" b="b"/>
            <a:pathLst>
              <a:path w="2699854" h="3417536">
                <a:moveTo>
                  <a:pt x="0" y="0"/>
                </a:moveTo>
                <a:lnTo>
                  <a:pt x="2699854" y="0"/>
                </a:lnTo>
                <a:lnTo>
                  <a:pt x="2699854" y="3417536"/>
                </a:lnTo>
                <a:lnTo>
                  <a:pt x="0" y="3417536"/>
                </a:lnTo>
                <a:lnTo>
                  <a:pt x="0" y="0"/>
                </a:lnTo>
                <a:close/>
              </a:path>
            </a:pathLst>
          </a:custGeom>
          <a:blipFill>
            <a:blip r:embed="rId18"/>
            <a:stretch>
              <a:fillRect/>
            </a:stretch>
          </a:blipFill>
        </p:spPr>
        <p:txBody>
          <a:bodyPr/>
          <a:lstStyle/>
          <a:p>
            <a:endParaRPr lang="en-US"/>
          </a:p>
        </p:txBody>
      </p:sp>
      <p:sp>
        <p:nvSpPr>
          <p:cNvPr id="29" name="TextBox 28">
            <a:extLst>
              <a:ext uri="{FF2B5EF4-FFF2-40B4-BE49-F238E27FC236}">
                <a16:creationId xmlns:a16="http://schemas.microsoft.com/office/drawing/2014/main" xmlns="" id="{B8457373-86CD-6312-7247-D4606F1329D4}"/>
              </a:ext>
            </a:extLst>
          </p:cNvPr>
          <p:cNvSpPr txBox="1"/>
          <p:nvPr/>
        </p:nvSpPr>
        <p:spPr>
          <a:xfrm>
            <a:off x="8440135" y="2957018"/>
            <a:ext cx="5265879" cy="2308324"/>
          </a:xfrm>
          <a:prstGeom prst="rect">
            <a:avLst/>
          </a:prstGeom>
          <a:noFill/>
        </p:spPr>
        <p:txBody>
          <a:bodyPr wrap="square">
            <a:spAutoFit/>
          </a:bodyPr>
          <a:lstStyle/>
          <a:p>
            <a:pPr algn="ctr"/>
            <a:r>
              <a:rPr lang="en-US" sz="7200" dirty="0">
                <a:latin typeface="Alata" panose="00000500000000000000" pitchFamily="2" charset="-93"/>
                <a:ea typeface="Aachen" panose="02020500000000000000" pitchFamily="18" charset="0"/>
                <a:cs typeface="Aachen" panose="02020500000000000000" pitchFamily="18" charset="0"/>
              </a:rPr>
              <a:t>eat healthy food</a:t>
            </a:r>
          </a:p>
        </p:txBody>
      </p:sp>
      <p:pic>
        <p:nvPicPr>
          <p:cNvPr id="39" name="Picture 38">
            <a:extLst>
              <a:ext uri="{FF2B5EF4-FFF2-40B4-BE49-F238E27FC236}">
                <a16:creationId xmlns:a16="http://schemas.microsoft.com/office/drawing/2014/main" xmlns="" id="{356E9FC2-A608-4A85-B910-31E4DC154D69}"/>
              </a:ext>
            </a:extLst>
          </p:cNvPr>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7803181" y="2747120"/>
            <a:ext cx="5455831" cy="2728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23">
            <a:extLst>
              <a:ext uri="{FF2B5EF4-FFF2-40B4-BE49-F238E27FC236}">
                <a16:creationId xmlns:a16="http://schemas.microsoft.com/office/drawing/2014/main" xmlns="" id="{5EACB686-B70B-4A42-B12A-3F7E541BF7B2}"/>
              </a:ext>
            </a:extLst>
          </p:cNvPr>
          <p:cNvPicPr>
            <a:picLocks noChangeAspect="1" noChangeArrowheads="1"/>
          </p:cNvPicPr>
          <p:nvPr/>
        </p:nvPicPr>
        <p:blipFill rotWithShape="1">
          <a:blip r:embed="rId20">
            <a:extLst>
              <a:ext uri="{28A0092B-C50C-407E-A947-70E740481C1C}">
                <a14:useLocalDpi xmlns:a14="http://schemas.microsoft.com/office/drawing/2010/main" xmlns="" val="0"/>
              </a:ext>
            </a:extLst>
          </a:blip>
          <a:srcRect t="16644" r="35097"/>
          <a:stretch/>
        </p:blipFill>
        <p:spPr bwMode="auto">
          <a:xfrm>
            <a:off x="7303029" y="2593183"/>
            <a:ext cx="5888999" cy="62650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97510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ogo1.wav"/>
                                        </p:tgtEl>
                                      </p:cMediaNode>
                                    </p:audio>
                                  </p:subTnLst>
                                </p:cTn>
                              </p:par>
                            </p:childTnLst>
                          </p:cTn>
                        </p:par>
                        <p:par>
                          <p:cTn id="7" fill="hold" nodeType="afterGroup">
                            <p:stCondLst>
                              <p:cond delay="0"/>
                            </p:stCondLst>
                            <p:childTnLst>
                              <p:par>
                                <p:cTn id="8" presetID="1" presetClass="entr" fill="hold" nodeType="afterEffect">
                                  <p:stCondLst>
                                    <p:cond delay="1000"/>
                                  </p:stCondLst>
                                  <p:childTnLst>
                                    <p:set>
                                      <p:cBhvr additive="repl">
                                        <p:cTn id="9" dur="1" fill="hold">
                                          <p:stCondLst>
                                            <p:cond delay="0"/>
                                          </p:stCondLst>
                                        </p:cTn>
                                        <p:tgtEl>
                                          <p:spTgt spid="4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fill="hold" nodeType="afterEffect">
                                  <p:stCondLst>
                                    <p:cond delay="1000"/>
                                  </p:stCondLst>
                                  <p:childTnLst>
                                    <p:set>
                                      <p:cBhvr additive="repl">
                                        <p:cTn id="12" dur="1" fill="hold">
                                          <p:stCondLst>
                                            <p:cond delay="0"/>
                                          </p:stCondLst>
                                        </p:cTn>
                                        <p:tgtEl>
                                          <p:spTgt spid="47"/>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fill="hold" nodeType="afterEffect">
                                  <p:stCondLst>
                                    <p:cond delay="1000"/>
                                  </p:stCondLst>
                                  <p:childTnLst>
                                    <p:set>
                                      <p:cBhvr additive="repl">
                                        <p:cTn id="15" dur="1" fill="hold">
                                          <p:stCondLst>
                                            <p:cond delay="0"/>
                                          </p:stCondLst>
                                        </p:cTn>
                                        <p:tgtEl>
                                          <p:spTgt spid="48"/>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fill="hold" nodeType="afterEffect">
                                  <p:stCondLst>
                                    <p:cond delay="1000"/>
                                  </p:stCondLst>
                                  <p:childTnLst>
                                    <p:set>
                                      <p:cBhvr additive="repl">
                                        <p:cTn id="18" dur="1" fill="hold">
                                          <p:stCondLst>
                                            <p:cond delay="0"/>
                                          </p:stCondLst>
                                        </p:cTn>
                                        <p:tgtEl>
                                          <p:spTgt spid="49"/>
                                        </p:tgtEl>
                                        <p:attrNameLst>
                                          <p:attrName>style.visibility</p:attrName>
                                        </p:attrNameLst>
                                      </p:cBhvr>
                                      <p:to>
                                        <p:strVal val="visible"/>
                                      </p:to>
                                    </p:set>
                                  </p:childTnLst>
                                </p:cTn>
                              </p:par>
                            </p:childTnLst>
                          </p:cTn>
                        </p:par>
                        <p:par>
                          <p:cTn id="19" fill="hold" nodeType="afterGroup">
                            <p:stCondLst>
                              <p:cond delay="4000"/>
                            </p:stCondLst>
                            <p:childTnLst>
                              <p:par>
                                <p:cTn id="20" presetID="1" presetClass="entr" fill="hold" nodeType="afterEffect">
                                  <p:stCondLst>
                                    <p:cond delay="1000"/>
                                  </p:stCondLst>
                                  <p:childTnLst>
                                    <p:set>
                                      <p:cBhvr additive="repl">
                                        <p:cTn id="21" dur="1" fill="hold">
                                          <p:stCondLst>
                                            <p:cond delay="0"/>
                                          </p:stCondLst>
                                        </p:cTn>
                                        <p:tgtEl>
                                          <p:spTgt spid="50"/>
                                        </p:tgtEl>
                                        <p:attrNameLst>
                                          <p:attrName>style.visibility</p:attrName>
                                        </p:attrNameLst>
                                      </p:cBhvr>
                                      <p:to>
                                        <p:strVal val="visible"/>
                                      </p:to>
                                    </p:set>
                                  </p:childTnLst>
                                </p:cTn>
                              </p:par>
                            </p:childTnLst>
                          </p:cTn>
                        </p:par>
                        <p:par>
                          <p:cTn id="22" fill="hold" nodeType="afterGroup">
                            <p:stCondLst>
                              <p:cond delay="5000"/>
                            </p:stCondLst>
                            <p:childTnLst>
                              <p:par>
                                <p:cTn id="23" presetID="1" presetClass="entr" fill="hold" nodeType="afterEffect">
                                  <p:stCondLst>
                                    <p:cond delay="1000"/>
                                  </p:stCondLst>
                                  <p:childTnLst>
                                    <p:set>
                                      <p:cBhvr additive="repl">
                                        <p:cTn id="24" dur="1" fill="hold">
                                          <p:stCondLst>
                                            <p:cond delay="0"/>
                                          </p:stCondLst>
                                        </p:cTn>
                                        <p:tgtEl>
                                          <p:spTgt spid="51"/>
                                        </p:tgtEl>
                                        <p:attrNameLst>
                                          <p:attrName>style.visibility</p:attrName>
                                        </p:attrNameLst>
                                      </p:cBhvr>
                                      <p:to>
                                        <p:strVal val="visible"/>
                                      </p:to>
                                    </p:set>
                                  </p:childTnLst>
                                </p:cTn>
                              </p:par>
                            </p:childTnLst>
                          </p:cTn>
                        </p:par>
                        <p:par>
                          <p:cTn id="25" fill="hold" nodeType="afterGroup">
                            <p:stCondLst>
                              <p:cond delay="6000"/>
                            </p:stCondLst>
                            <p:childTnLst>
                              <p:par>
                                <p:cTn id="26" presetID="1" presetClass="entr" fill="hold" nodeType="afterEffect">
                                  <p:stCondLst>
                                    <p:cond delay="1000"/>
                                  </p:stCondLst>
                                  <p:childTnLst>
                                    <p:set>
                                      <p:cBhvr additive="repl">
                                        <p:cTn id="27" dur="1" fill="hold">
                                          <p:stCondLst>
                                            <p:cond delay="0"/>
                                          </p:stCondLst>
                                        </p:cTn>
                                        <p:tgtEl>
                                          <p:spTgt spid="52"/>
                                        </p:tgtEl>
                                        <p:attrNameLst>
                                          <p:attrName>style.visibility</p:attrName>
                                        </p:attrNameLst>
                                      </p:cBhvr>
                                      <p:to>
                                        <p:strVal val="visible"/>
                                      </p:to>
                                    </p:set>
                                  </p:childTnLst>
                                </p:cTn>
                              </p:par>
                            </p:childTnLst>
                          </p:cTn>
                        </p:par>
                        <p:par>
                          <p:cTn id="28" fill="hold" nodeType="afterGroup">
                            <p:stCondLst>
                              <p:cond delay="7000"/>
                            </p:stCondLst>
                            <p:childTnLst>
                              <p:par>
                                <p:cTn id="29" presetID="1" presetClass="entr" fill="hold" nodeType="afterEffect">
                                  <p:stCondLst>
                                    <p:cond delay="1000"/>
                                  </p:stCondLst>
                                  <p:childTnLst>
                                    <p:set>
                                      <p:cBhvr additive="repl">
                                        <p:cTn id="30" dur="1" fill="hold">
                                          <p:stCondLst>
                                            <p:cond delay="0"/>
                                          </p:stCondLst>
                                        </p:cTn>
                                        <p:tgtEl>
                                          <p:spTgt spid="53"/>
                                        </p:tgtEl>
                                        <p:attrNameLst>
                                          <p:attrName>style.visibility</p:attrName>
                                        </p:attrNameLst>
                                      </p:cBhvr>
                                      <p:to>
                                        <p:strVal val="visible"/>
                                      </p:to>
                                    </p:set>
                                  </p:childTnLst>
                                </p:cTn>
                              </p:par>
                            </p:childTnLst>
                          </p:cTn>
                        </p:par>
                        <p:par>
                          <p:cTn id="31" fill="hold" nodeType="afterGroup">
                            <p:stCondLst>
                              <p:cond delay="8000"/>
                            </p:stCondLst>
                            <p:childTnLst>
                              <p:par>
                                <p:cTn id="32" presetID="1" presetClass="entr" fill="hold" nodeType="afterEffect">
                                  <p:stCondLst>
                                    <p:cond delay="1000"/>
                                  </p:stCondLst>
                                  <p:childTnLst>
                                    <p:set>
                                      <p:cBhvr additive="repl">
                                        <p:cTn id="33" dur="1" fill="hold">
                                          <p:stCondLst>
                                            <p:cond delay="0"/>
                                          </p:stCondLst>
                                        </p:cTn>
                                        <p:tgtEl>
                                          <p:spTgt spid="54"/>
                                        </p:tgtEl>
                                        <p:attrNameLst>
                                          <p:attrName>style.visibility</p:attrName>
                                        </p:attrNameLst>
                                      </p:cBhvr>
                                      <p:to>
                                        <p:strVal val="visible"/>
                                      </p:to>
                                    </p:set>
                                  </p:childTnLst>
                                </p:cTn>
                              </p:par>
                            </p:childTnLst>
                          </p:cTn>
                        </p:par>
                        <p:par>
                          <p:cTn id="34" fill="hold" nodeType="afterGroup">
                            <p:stCondLst>
                              <p:cond delay="9000"/>
                            </p:stCondLst>
                            <p:childTnLst>
                              <p:par>
                                <p:cTn id="35" presetID="1" presetClass="entr" fill="hold" nodeType="afterEffect">
                                  <p:stCondLst>
                                    <p:cond delay="1000"/>
                                  </p:stCondLst>
                                  <p:childTnLst>
                                    <p:set>
                                      <p:cBhvr additive="repl">
                                        <p:cTn id="36" dur="1" fill="hold">
                                          <p:stCondLst>
                                            <p:cond delay="0"/>
                                          </p:stCondLst>
                                        </p:cTn>
                                        <p:tgtEl>
                                          <p:spTgt spid="55"/>
                                        </p:tgtEl>
                                        <p:attrNameLst>
                                          <p:attrName>style.visibility</p:attrName>
                                        </p:attrNameLst>
                                      </p:cBhvr>
                                      <p:to>
                                        <p:strVal val="visible"/>
                                      </p:to>
                                    </p:set>
                                  </p:childTnLst>
                                </p:cTn>
                              </p:par>
                            </p:childTnLst>
                          </p:cTn>
                        </p:par>
                        <p:par>
                          <p:cTn id="37" fill="hold" nodeType="afterGroup">
                            <p:stCondLst>
                              <p:cond delay="10000"/>
                            </p:stCondLst>
                            <p:childTnLst>
                              <p:par>
                                <p:cTn id="38" presetID="1" presetClass="entr" fill="hold" nodeType="afterEffect">
                                  <p:stCondLst>
                                    <p:cond delay="1000"/>
                                  </p:stCondLst>
                                  <p:childTnLst>
                                    <p:set>
                                      <p:cBhvr additive="repl">
                                        <p:cTn id="39"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Siren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1"/>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par>
                          <p:cTn id="47" fill="hold" nodeType="afterGroup">
                            <p:stCondLst>
                              <p:cond delay="500"/>
                            </p:stCondLst>
                            <p:childTnLst>
                              <p:par>
                                <p:cTn id="48" presetID="32" presetClass="emph" presetSubtype="0" fill="hold" nodeType="afterEffect">
                                  <p:stCondLst>
                                    <p:cond delay="0"/>
                                  </p:stCondLst>
                                  <p:childTnLst>
                                    <p:animRot by="120000">
                                      <p:cBhvr>
                                        <p:cTn id="49" dur="75" fill="hold">
                                          <p:stCondLst>
                                            <p:cond delay="0"/>
                                          </p:stCondLst>
                                        </p:cTn>
                                        <p:tgtEl>
                                          <p:spTgt spid="40"/>
                                        </p:tgtEl>
                                        <p:attrNameLst>
                                          <p:attrName>r</p:attrName>
                                        </p:attrNameLst>
                                      </p:cBhvr>
                                    </p:animRot>
                                    <p:animRot by="-240000">
                                      <p:cBhvr>
                                        <p:cTn id="50" dur="150" fill="hold">
                                          <p:stCondLst>
                                            <p:cond delay="150"/>
                                          </p:stCondLst>
                                        </p:cTn>
                                        <p:tgtEl>
                                          <p:spTgt spid="40"/>
                                        </p:tgtEl>
                                        <p:attrNameLst>
                                          <p:attrName>r</p:attrName>
                                        </p:attrNameLst>
                                      </p:cBhvr>
                                    </p:animRot>
                                    <p:animRot by="240000">
                                      <p:cBhvr>
                                        <p:cTn id="51" dur="150" fill="hold">
                                          <p:stCondLst>
                                            <p:cond delay="300"/>
                                          </p:stCondLst>
                                        </p:cTn>
                                        <p:tgtEl>
                                          <p:spTgt spid="40"/>
                                        </p:tgtEl>
                                        <p:attrNameLst>
                                          <p:attrName>r</p:attrName>
                                        </p:attrNameLst>
                                      </p:cBhvr>
                                    </p:animRot>
                                    <p:animRot by="-240000">
                                      <p:cBhvr>
                                        <p:cTn id="52" dur="150" fill="hold">
                                          <p:stCondLst>
                                            <p:cond delay="450"/>
                                          </p:stCondLst>
                                        </p:cTn>
                                        <p:tgtEl>
                                          <p:spTgt spid="40"/>
                                        </p:tgtEl>
                                        <p:attrNameLst>
                                          <p:attrName>r</p:attrName>
                                        </p:attrNameLst>
                                      </p:cBhvr>
                                    </p:animRot>
                                    <p:animRot by="120000">
                                      <p:cBhvr>
                                        <p:cTn id="53" dur="150" fill="hold">
                                          <p:stCondLst>
                                            <p:cond delay="600"/>
                                          </p:stCondLst>
                                        </p:cTn>
                                        <p:tgtEl>
                                          <p:spTgt spid="40"/>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5" name="pencil-eraser.wav"/>
                                        </p:tgtEl>
                                      </p:cMediaNode>
                                    </p:audio>
                                  </p:subTnLst>
                                </p:cTn>
                              </p:par>
                              <p:par>
                                <p:cTn id="54" presetID="22" presetClass="exit" presetSubtype="4" fill="hold" nodeType="withEffect">
                                  <p:stCondLst>
                                    <p:cond delay="0"/>
                                  </p:stCondLst>
                                  <p:childTnLst>
                                    <p:animEffect transition="out" filter="wipe(down)">
                                      <p:cBhvr>
                                        <p:cTn id="55" dur="500"/>
                                        <p:tgtEl>
                                          <p:spTgt spid="39"/>
                                        </p:tgtEl>
                                      </p:cBhvr>
                                    </p:animEffect>
                                    <p:set>
                                      <p:cBhvr>
                                        <p:cTn id="56" dur="1" fill="hold">
                                          <p:stCondLst>
                                            <p:cond delay="499"/>
                                          </p:stCondLst>
                                        </p:cTn>
                                        <p:tgtEl>
                                          <p:spTgt spid="39"/>
                                        </p:tgtEl>
                                        <p:attrNameLst>
                                          <p:attrName>style.visibility</p:attrName>
                                        </p:attrNameLst>
                                      </p:cBhvr>
                                      <p:to>
                                        <p:strVal val="hidden"/>
                                      </p:to>
                                    </p:set>
                                  </p:childTnLst>
                                </p:cTn>
                              </p:par>
                            </p:childTnLst>
                          </p:cTn>
                        </p:par>
                        <p:par>
                          <p:cTn id="57" fill="hold" nodeType="afterGroup">
                            <p:stCondLst>
                              <p:cond delay="1250"/>
                            </p:stCondLst>
                            <p:childTnLst>
                              <p:par>
                                <p:cTn id="58" presetID="2" presetClass="exit" presetSubtype="4" fill="hold" nodeType="afterEffect">
                                  <p:stCondLst>
                                    <p:cond delay="0"/>
                                  </p:stCondLst>
                                  <p:childTnLst>
                                    <p:anim calcmode="lin" valueType="num">
                                      <p:cBhvr additive="base">
                                        <p:cTn id="59" dur="500"/>
                                        <p:tgtEl>
                                          <p:spTgt spid="40"/>
                                        </p:tgtEl>
                                        <p:attrNameLst>
                                          <p:attrName>ppt_x</p:attrName>
                                        </p:attrNameLst>
                                      </p:cBhvr>
                                      <p:tavLst>
                                        <p:tav tm="0">
                                          <p:val>
                                            <p:strVal val="ppt_x"/>
                                          </p:val>
                                        </p:tav>
                                        <p:tav tm="100000">
                                          <p:val>
                                            <p:strVal val="ppt_x"/>
                                          </p:val>
                                        </p:tav>
                                      </p:tavLst>
                                    </p:anim>
                                    <p:anim calcmode="lin" valueType="num">
                                      <p:cBhvr additive="base">
                                        <p:cTn id="60" dur="500"/>
                                        <p:tgtEl>
                                          <p:spTgt spid="40"/>
                                        </p:tgtEl>
                                        <p:attrNameLst>
                                          <p:attrName>ppt_y</p:attrName>
                                        </p:attrNameLst>
                                      </p:cBhvr>
                                      <p:tavLst>
                                        <p:tav tm="0">
                                          <p:val>
                                            <p:strVal val="ppt_y"/>
                                          </p:val>
                                        </p:tav>
                                        <p:tav tm="100000">
                                          <p:val>
                                            <p:strVal val="1+ppt_h/2"/>
                                          </p:val>
                                        </p:tav>
                                      </p:tavLst>
                                    </p:anim>
                                    <p:set>
                                      <p:cBhvr>
                                        <p:cTn id="6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cstate="print">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4" cstate="print">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5">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6" cstate="print">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xmlns="" val="1760914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smtClean="0">
                <a:solidFill>
                  <a:srgbClr val="3333FF"/>
                </a:solidFill>
                <a:latin typeface="Cooper Black" panose="0208090404030B020404" pitchFamily="18" charset="0"/>
                <a:cs typeface="Aharoni" panose="02010803020104030203" pitchFamily="2" charset="-79"/>
              </a:rPr>
              <a:t>2. Listen</a:t>
            </a:r>
            <a:r>
              <a:rPr lang="en-US" sz="6000" dirty="0">
                <a:solidFill>
                  <a:srgbClr val="3333FF"/>
                </a:solidFill>
                <a:latin typeface="Cooper Black" panose="0208090404030B020404" pitchFamily="18" charset="0"/>
                <a:cs typeface="Aharoni" panose="02010803020104030203" pitchFamily="2" charset="-79"/>
              </a:rPr>
              <a:t>, point and say.</a:t>
            </a:r>
          </a:p>
        </p:txBody>
      </p:sp>
      <p:sp>
        <p:nvSpPr>
          <p:cNvPr id="21"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4" cstate="print">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22"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5">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25"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6" cstate="print">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28"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7" cstate="print">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18" name="TextBox 15">
            <a:extLst>
              <a:ext uri="{FF2B5EF4-FFF2-40B4-BE49-F238E27FC236}">
                <a16:creationId xmlns:a16="http://schemas.microsoft.com/office/drawing/2014/main" xmlns="" id="{BD81E6EA-EC87-493A-282C-1B8444588598}"/>
              </a:ext>
            </a:extLst>
          </p:cNvPr>
          <p:cNvSpPr txBox="1"/>
          <p:nvPr/>
        </p:nvSpPr>
        <p:spPr>
          <a:xfrm>
            <a:off x="3810000" y="2095500"/>
            <a:ext cx="10746696" cy="92333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t">
            <a:spAutoFit/>
          </a:bodyPr>
          <a:lstStyle/>
          <a:p>
            <a:pPr algn="ctr">
              <a:spcBef>
                <a:spcPct val="0"/>
              </a:spcBef>
            </a:pPr>
            <a:r>
              <a:rPr lang="en-US" sz="6000" dirty="0" smtClean="0">
                <a:solidFill>
                  <a:srgbClr val="3333FF"/>
                </a:solidFill>
                <a:latin typeface="Times New Roman" pitchFamily="18" charset="0"/>
                <a:cs typeface="Times New Roman" pitchFamily="18" charset="0"/>
              </a:rPr>
              <a:t>2. Model sentence.</a:t>
            </a:r>
            <a:endParaRPr lang="en-US" sz="6000" dirty="0">
              <a:solidFill>
                <a:srgbClr val="3333FF"/>
              </a:solidFill>
              <a:latin typeface="Times New Roman" pitchFamily="18" charset="0"/>
              <a:cs typeface="Times New Roman" pitchFamily="18" charset="0"/>
            </a:endParaRPr>
          </a:p>
        </p:txBody>
      </p:sp>
      <p:pic>
        <p:nvPicPr>
          <p:cNvPr id="20" name="Picture 19">
            <a:extLst>
              <a:ext uri="{FF2B5EF4-FFF2-40B4-BE49-F238E27FC236}">
                <a16:creationId xmlns:a16="http://schemas.microsoft.com/office/drawing/2014/main" xmlns="" id="{89B95067-89AF-B994-13BB-059A36ECFD90}"/>
              </a:ext>
            </a:extLst>
          </p:cNvPr>
          <p:cNvPicPr>
            <a:picLocks noChangeAspect="1"/>
          </p:cNvPicPr>
          <p:nvPr/>
        </p:nvPicPr>
        <p:blipFill>
          <a:blip r:embed="rId8"/>
          <a:stretch>
            <a:fillRect/>
          </a:stretch>
        </p:blipFill>
        <p:spPr>
          <a:xfrm>
            <a:off x="5562600" y="3009900"/>
            <a:ext cx="10515600" cy="6133113"/>
          </a:xfrm>
          <a:prstGeom prst="rect">
            <a:avLst/>
          </a:prstGeom>
        </p:spPr>
      </p:pic>
      <p:sp>
        <p:nvSpPr>
          <p:cNvPr id="23" name="TextBox 15">
            <a:extLst>
              <a:ext uri="{FF2B5EF4-FFF2-40B4-BE49-F238E27FC236}">
                <a16:creationId xmlns:a16="http://schemas.microsoft.com/office/drawing/2014/main" xmlns="" id="{BD81E6EA-EC87-493A-282C-1B8444588598}"/>
              </a:ext>
            </a:extLst>
          </p:cNvPr>
          <p:cNvSpPr txBox="1"/>
          <p:nvPr/>
        </p:nvSpPr>
        <p:spPr>
          <a:xfrm>
            <a:off x="6553200" y="3162300"/>
            <a:ext cx="6096000"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t">
            <a:spAutoFit/>
          </a:bodyPr>
          <a:lstStyle/>
          <a:p>
            <a:pPr algn="ctr">
              <a:spcBef>
                <a:spcPct val="0"/>
              </a:spcBef>
            </a:pPr>
            <a:endParaRPr lang="en-US" sz="6000" dirty="0">
              <a:solidFill>
                <a:srgbClr val="3333FF"/>
              </a:solidFill>
              <a:latin typeface="Cooper Black" panose="0208090404030B020404" pitchFamily="18" charset="0"/>
              <a:cs typeface="Aharoni" panose="02010803020104030203" pitchFamily="2" charset="-79"/>
            </a:endParaRPr>
          </a:p>
        </p:txBody>
      </p:sp>
      <p:sp>
        <p:nvSpPr>
          <p:cNvPr id="27" name="TextBox 15">
            <a:extLst>
              <a:ext uri="{FF2B5EF4-FFF2-40B4-BE49-F238E27FC236}">
                <a16:creationId xmlns:a16="http://schemas.microsoft.com/office/drawing/2014/main" xmlns="" id="{BD81E6EA-EC87-493A-282C-1B8444588598}"/>
              </a:ext>
            </a:extLst>
          </p:cNvPr>
          <p:cNvSpPr txBox="1"/>
          <p:nvPr/>
        </p:nvSpPr>
        <p:spPr>
          <a:xfrm>
            <a:off x="9677400" y="7886700"/>
            <a:ext cx="4800600"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t">
            <a:spAutoFit/>
          </a:bodyPr>
          <a:lstStyle/>
          <a:p>
            <a:pPr algn="ctr">
              <a:spcBef>
                <a:spcPct val="0"/>
              </a:spcBef>
            </a:pPr>
            <a:endParaRPr lang="en-US" sz="6000" dirty="0">
              <a:solidFill>
                <a:srgbClr val="3333FF"/>
              </a:solidFill>
              <a:latin typeface="Cooper Black" panose="0208090404030B020404" pitchFamily="18" charset="0"/>
              <a:cs typeface="Aharoni" panose="02010803020104030203" pitchFamily="2" charset="-79"/>
            </a:endParaRPr>
          </a:p>
        </p:txBody>
      </p:sp>
      <p:sp>
        <p:nvSpPr>
          <p:cNvPr id="29" name="TextBox 15">
            <a:extLst>
              <a:ext uri="{FF2B5EF4-FFF2-40B4-BE49-F238E27FC236}">
                <a16:creationId xmlns:a16="http://schemas.microsoft.com/office/drawing/2014/main" xmlns="" id="{BD81E6EA-EC87-493A-282C-1B8444588598}"/>
              </a:ext>
            </a:extLst>
          </p:cNvPr>
          <p:cNvSpPr txBox="1"/>
          <p:nvPr/>
        </p:nvSpPr>
        <p:spPr>
          <a:xfrm flipV="1">
            <a:off x="5791200" y="8115300"/>
            <a:ext cx="3657600"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t">
            <a:spAutoFit/>
          </a:bodyPr>
          <a:lstStyle/>
          <a:p>
            <a:pPr algn="ctr">
              <a:spcBef>
                <a:spcPct val="0"/>
              </a:spcBef>
            </a:pPr>
            <a:endParaRPr lang="en-US" sz="6000" dirty="0">
              <a:solidFill>
                <a:srgbClr val="3333FF"/>
              </a:solidFill>
              <a:latin typeface="Cooper Black" panose="0208090404030B020404" pitchFamily="18" charset="0"/>
              <a:cs typeface="Aharoni" panose="02010803020104030203" pitchFamily="2" charset="-79"/>
            </a:endParaRPr>
          </a:p>
        </p:txBody>
      </p:sp>
      <p:sp>
        <p:nvSpPr>
          <p:cNvPr id="30" name="TextBox 15">
            <a:extLst>
              <a:ext uri="{FF2B5EF4-FFF2-40B4-BE49-F238E27FC236}">
                <a16:creationId xmlns:a16="http://schemas.microsoft.com/office/drawing/2014/main" xmlns="" id="{BD81E6EA-EC87-493A-282C-1B8444588598}"/>
              </a:ext>
            </a:extLst>
          </p:cNvPr>
          <p:cNvSpPr txBox="1"/>
          <p:nvPr/>
        </p:nvSpPr>
        <p:spPr>
          <a:xfrm>
            <a:off x="3352800" y="3238500"/>
            <a:ext cx="10746696" cy="123110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t">
            <a:spAutoFit/>
          </a:bodyPr>
          <a:lstStyle/>
          <a:p>
            <a:pPr algn="ctr">
              <a:spcBef>
                <a:spcPct val="0"/>
              </a:spcBef>
            </a:pPr>
            <a:r>
              <a:rPr lang="en-US" sz="4000" dirty="0" smtClean="0">
                <a:solidFill>
                  <a:srgbClr val="3333FF"/>
                </a:solidFill>
                <a:latin typeface="Times New Roman" pitchFamily="18" charset="0"/>
                <a:cs typeface="Times New Roman" pitchFamily="18" charset="0"/>
              </a:rPr>
              <a:t>Hỏi đáp về việc ai đó làm cách nào để giữ cơ thể khỏe mạnh</a:t>
            </a:r>
            <a:endParaRPr lang="en-US" sz="4000" dirty="0">
              <a:solidFill>
                <a:srgbClr val="3333FF"/>
              </a:solidFill>
              <a:latin typeface="Times New Roman" pitchFamily="18" charset="0"/>
              <a:cs typeface="Times New Roman" pitchFamily="18" charset="0"/>
            </a:endParaRPr>
          </a:p>
        </p:txBody>
      </p:sp>
      <p:sp>
        <p:nvSpPr>
          <p:cNvPr id="31" name="TextBox 15">
            <a:extLst>
              <a:ext uri="{FF2B5EF4-FFF2-40B4-BE49-F238E27FC236}">
                <a16:creationId xmlns:a16="http://schemas.microsoft.com/office/drawing/2014/main" xmlns="" id="{BD81E6EA-EC87-493A-282C-1B8444588598}"/>
              </a:ext>
            </a:extLst>
          </p:cNvPr>
          <p:cNvSpPr txBox="1"/>
          <p:nvPr/>
        </p:nvSpPr>
        <p:spPr>
          <a:xfrm>
            <a:off x="3276600" y="4610100"/>
            <a:ext cx="10746696" cy="3077766"/>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t">
            <a:spAutoFit/>
          </a:bodyPr>
          <a:lstStyle/>
          <a:p>
            <a:pPr algn="ctr">
              <a:spcBef>
                <a:spcPct val="0"/>
              </a:spcBef>
            </a:pPr>
            <a:r>
              <a:rPr lang="en-US" sz="4000" dirty="0" smtClean="0">
                <a:solidFill>
                  <a:srgbClr val="3333FF"/>
                </a:solidFill>
                <a:latin typeface="Times New Roman" pitchFamily="18" charset="0"/>
                <a:cs typeface="Times New Roman" pitchFamily="18" charset="0"/>
              </a:rPr>
              <a:t>How </a:t>
            </a:r>
            <a:r>
              <a:rPr lang="en-US" sz="4000" u="sng" dirty="0" smtClean="0">
                <a:solidFill>
                  <a:srgbClr val="002060"/>
                </a:solidFill>
                <a:latin typeface="Times New Roman" pitchFamily="18" charset="0"/>
                <a:cs typeface="Times New Roman" pitchFamily="18" charset="0"/>
              </a:rPr>
              <a:t>does</a:t>
            </a:r>
            <a:r>
              <a:rPr lang="en-US" sz="4000" u="sng" dirty="0" smtClean="0">
                <a:solidFill>
                  <a:srgbClr val="3333FF"/>
                </a:solidFill>
                <a:latin typeface="Times New Roman" pitchFamily="18" charset="0"/>
                <a:cs typeface="Times New Roman" pitchFamily="18" charset="0"/>
              </a:rPr>
              <a:t> </a:t>
            </a:r>
            <a:r>
              <a:rPr lang="en-US" sz="4000" u="sng" dirty="0" smtClean="0">
                <a:solidFill>
                  <a:srgbClr val="FF0000"/>
                </a:solidFill>
                <a:latin typeface="Times New Roman" pitchFamily="18" charset="0"/>
                <a:cs typeface="Times New Roman" pitchFamily="18" charset="0"/>
              </a:rPr>
              <a:t>he</a:t>
            </a:r>
            <a:r>
              <a:rPr lang="en-US" sz="4000" dirty="0" smtClean="0">
                <a:solidFill>
                  <a:srgbClr val="FF0000"/>
                </a:solidFill>
                <a:latin typeface="Times New Roman" pitchFamily="18" charset="0"/>
                <a:cs typeface="Times New Roman" pitchFamily="18" charset="0"/>
              </a:rPr>
              <a:t> </a:t>
            </a:r>
            <a:r>
              <a:rPr lang="en-US" sz="4000" dirty="0" smtClean="0">
                <a:solidFill>
                  <a:srgbClr val="3333FF"/>
                </a:solidFill>
                <a:latin typeface="Times New Roman" pitchFamily="18" charset="0"/>
                <a:cs typeface="Times New Roman" pitchFamily="18" charset="0"/>
              </a:rPr>
              <a:t>stay healthy?</a:t>
            </a:r>
          </a:p>
          <a:p>
            <a:pPr algn="ctr">
              <a:spcBef>
                <a:spcPct val="0"/>
              </a:spcBef>
            </a:pPr>
            <a:r>
              <a:rPr lang="en-US" sz="4000" i="1" dirty="0" smtClean="0">
                <a:solidFill>
                  <a:schemeClr val="tx1"/>
                </a:solidFill>
                <a:latin typeface="Times New Roman" pitchFamily="18" charset="0"/>
                <a:cs typeface="Times New Roman" pitchFamily="18" charset="0"/>
              </a:rPr>
              <a:t>Anh ấy </a:t>
            </a:r>
            <a:r>
              <a:rPr lang="en-US" sz="4000" i="1" dirty="0" smtClean="0">
                <a:solidFill>
                  <a:srgbClr val="002060"/>
                </a:solidFill>
                <a:latin typeface="Times New Roman" pitchFamily="18" charset="0"/>
                <a:cs typeface="Times New Roman" pitchFamily="18" charset="0"/>
              </a:rPr>
              <a:t>làm cách nào để giữ cơ thể khỏe mạnh vậy?</a:t>
            </a:r>
          </a:p>
          <a:p>
            <a:pPr algn="ctr">
              <a:spcBef>
                <a:spcPct val="0"/>
              </a:spcBef>
            </a:pPr>
            <a:r>
              <a:rPr lang="en-US" sz="4000" i="1" u="sng" dirty="0" smtClean="0">
                <a:solidFill>
                  <a:srgbClr val="FF0000"/>
                </a:solidFill>
                <a:latin typeface="Times New Roman" pitchFamily="18" charset="0"/>
                <a:cs typeface="Times New Roman" pitchFamily="18" charset="0"/>
              </a:rPr>
              <a:t>He</a:t>
            </a:r>
            <a:r>
              <a:rPr lang="en-US" sz="4000" i="1" dirty="0" smtClean="0">
                <a:solidFill>
                  <a:srgbClr val="002060"/>
                </a:solidFill>
                <a:latin typeface="Times New Roman" pitchFamily="18" charset="0"/>
                <a:cs typeface="Times New Roman" pitchFamily="18" charset="0"/>
              </a:rPr>
              <a:t> </a:t>
            </a:r>
            <a:r>
              <a:rPr lang="en-US" sz="4000" i="1" u="sng" dirty="0" smtClean="0">
                <a:solidFill>
                  <a:srgbClr val="C00000"/>
                </a:solidFill>
                <a:latin typeface="Times New Roman" pitchFamily="18" charset="0"/>
                <a:cs typeface="Times New Roman" pitchFamily="18" charset="0"/>
              </a:rPr>
              <a:t>does morning exercise everyday</a:t>
            </a:r>
            <a:r>
              <a:rPr lang="en-US" sz="4000" i="1" dirty="0" smtClean="0">
                <a:solidFill>
                  <a:srgbClr val="FF0000"/>
                </a:solidFill>
                <a:latin typeface="Times New Roman" pitchFamily="18" charset="0"/>
                <a:cs typeface="Times New Roman" pitchFamily="18" charset="0"/>
              </a:rPr>
              <a:t>.</a:t>
            </a:r>
          </a:p>
          <a:p>
            <a:pPr algn="ctr">
              <a:spcBef>
                <a:spcPct val="0"/>
              </a:spcBef>
            </a:pPr>
            <a:r>
              <a:rPr lang="en-US" sz="4000" i="1" dirty="0" smtClean="0">
                <a:solidFill>
                  <a:schemeClr val="tx1"/>
                </a:solidFill>
                <a:latin typeface="Times New Roman" pitchFamily="18" charset="0"/>
                <a:cs typeface="Times New Roman" pitchFamily="18" charset="0"/>
              </a:rPr>
              <a:t>Anh ấy tập thể dục buổi sáng mỗi ngày</a:t>
            </a:r>
            <a:endParaRPr lang="en-US" sz="4000" i="1" dirty="0" smtClean="0">
              <a:solidFill>
                <a:schemeClr val="tx1"/>
              </a:solidFill>
              <a:latin typeface="Times New Roman" pitchFamily="18" charset="0"/>
              <a:cs typeface="Times New Roman" pitchFamily="18" charset="0"/>
            </a:endParaRPr>
          </a:p>
          <a:p>
            <a:pPr algn="ctr">
              <a:spcBef>
                <a:spcPct val="0"/>
              </a:spcBef>
            </a:pPr>
            <a:endParaRPr lang="en-US" sz="40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371009576"/>
      </p:ext>
    </p:extLst>
  </p:cSld>
  <p:clrMapOvr>
    <a:masterClrMapping/>
  </p:clrMapOvr>
  <mc:AlternateContent xmlns:mc="http://schemas.openxmlformats.org/markup-compatibility/2006">
    <mc:Choice xmlns:p14="http://schemas.microsoft.com/office/powerpoint/2010/main" xmlns="" Requires="p14">
      <p:transition spd="slow" p14:dur="125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23"/>
                                        </p:tgtEl>
                                        <p:attrNameLst>
                                          <p:attrName>ppt_x</p:attrName>
                                        </p:attrNameLst>
                                      </p:cBhvr>
                                      <p:tavLst>
                                        <p:tav tm="0">
                                          <p:val>
                                            <p:strVal val="ppt_x"/>
                                          </p:val>
                                        </p:tav>
                                        <p:tav tm="100000">
                                          <p:val>
                                            <p:strVal val="ppt_x"/>
                                          </p:val>
                                        </p:tav>
                                      </p:tavLst>
                                    </p:anim>
                                    <p:anim calcmode="lin" valueType="num">
                                      <p:cBhvr additive="base">
                                        <p:cTn id="18" dur="500"/>
                                        <p:tgtEl>
                                          <p:spTgt spid="23"/>
                                        </p:tgtEl>
                                        <p:attrNameLst>
                                          <p:attrName>ppt_y</p:attrName>
                                        </p:attrNameLst>
                                      </p:cBhvr>
                                      <p:tavLst>
                                        <p:tav tm="0">
                                          <p:val>
                                            <p:strVal val="ppt_y"/>
                                          </p:val>
                                        </p:tav>
                                        <p:tav tm="100000">
                                          <p:val>
                                            <p:strVal val="1+ppt_h/2"/>
                                          </p:val>
                                        </p:tav>
                                      </p:tavLst>
                                    </p:anim>
                                    <p:set>
                                      <p:cBhvr>
                                        <p:cTn id="19" dur="1" fill="hold">
                                          <p:stCondLst>
                                            <p:cond delay="499"/>
                                          </p:stCondLst>
                                        </p:cTn>
                                        <p:tgtEl>
                                          <p:spTgt spid="2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8" presetClass="exit" presetSubtype="16" fill="hold" grpId="0" nodeType="clickEffect">
                                  <p:stCondLst>
                                    <p:cond delay="0"/>
                                  </p:stCondLst>
                                  <p:childTnLst>
                                    <p:animEffect transition="out" filter="diamond(in)">
                                      <p:cBhvr>
                                        <p:cTn id="23" dur="2000"/>
                                        <p:tgtEl>
                                          <p:spTgt spid="27"/>
                                        </p:tgtEl>
                                      </p:cBhvr>
                                    </p:animEffect>
                                    <p:set>
                                      <p:cBhvr>
                                        <p:cTn id="24" dur="1" fill="hold">
                                          <p:stCondLst>
                                            <p:cond delay="1999"/>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8" presetClass="exit" presetSubtype="16" fill="hold" grpId="0" nodeType="clickEffect">
                                  <p:stCondLst>
                                    <p:cond delay="0"/>
                                  </p:stCondLst>
                                  <p:childTnLst>
                                    <p:animEffect transition="out" filter="diamond(in)">
                                      <p:cBhvr>
                                        <p:cTn id="28" dur="2000"/>
                                        <p:tgtEl>
                                          <p:spTgt spid="29"/>
                                        </p:tgtEl>
                                      </p:cBhvr>
                                    </p:animEffect>
                                    <p:set>
                                      <p:cBhvr>
                                        <p:cTn id="29" dur="1" fill="hold">
                                          <p:stCondLst>
                                            <p:cond delay="1999"/>
                                          </p:stCondLst>
                                        </p:cTn>
                                        <p:tgtEl>
                                          <p:spTgt spid="2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0"/>
                                        </p:tgtEl>
                                        <p:attrNameLst>
                                          <p:attrName>ppt_x</p:attrName>
                                        </p:attrNameLst>
                                      </p:cBhvr>
                                      <p:tavLst>
                                        <p:tav tm="0">
                                          <p:val>
                                            <p:strVal val="ppt_x"/>
                                          </p:val>
                                        </p:tav>
                                        <p:tav tm="100000">
                                          <p:val>
                                            <p:strVal val="ppt_x"/>
                                          </p:val>
                                        </p:tav>
                                      </p:tavLst>
                                    </p:anim>
                                    <p:anim calcmode="lin" valueType="num">
                                      <p:cBhvr additive="base">
                                        <p:cTn id="34" dur="500"/>
                                        <p:tgtEl>
                                          <p:spTgt spid="20"/>
                                        </p:tgtEl>
                                        <p:attrNameLst>
                                          <p:attrName>ppt_y</p:attrName>
                                        </p:attrNameLst>
                                      </p:cBhvr>
                                      <p:tavLst>
                                        <p:tav tm="0">
                                          <p:val>
                                            <p:strVal val="ppt_y"/>
                                          </p:val>
                                        </p:tav>
                                        <p:tav tm="100000">
                                          <p:val>
                                            <p:strVal val="1+ppt_h/2"/>
                                          </p:val>
                                        </p:tav>
                                      </p:tavLst>
                                    </p:anim>
                                    <p:set>
                                      <p:cBhvr>
                                        <p:cTn id="35" dur="1" fill="hold">
                                          <p:stCondLst>
                                            <p:cond delay="499"/>
                                          </p:stCondLst>
                                        </p:cTn>
                                        <p:tgtEl>
                                          <p:spTgt spid="2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diamond(in)">
                                      <p:cBhvr>
                                        <p:cTn id="40" dur="20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circle(in)">
                                      <p:cBhvr>
                                        <p:cTn id="4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7" grpId="0" animBg="1"/>
      <p:bldP spid="29" grpId="0" animBg="1"/>
      <p:bldP spid="30"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How </a:t>
            </a:r>
            <a:r>
              <a:rPr lang="en-US" sz="3600" b="1" dirty="0">
                <a:solidFill>
                  <a:schemeClr val="tx1"/>
                </a:solidFill>
              </a:rPr>
              <a:t>does she stay healthy?</a:t>
            </a:r>
          </a:p>
        </p:txBody>
      </p:sp>
      <p:sp>
        <p:nvSpPr>
          <p:cNvPr id="35" name="Rounded Rectangular Callout 34"/>
          <p:cNvSpPr/>
          <p:nvPr/>
        </p:nvSpPr>
        <p:spPr>
          <a:xfrm>
            <a:off x="10972800" y="3238500"/>
            <a:ext cx="6029494"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She does morning exercise.</a:t>
            </a:r>
          </a:p>
        </p:txBody>
      </p:sp>
      <p:sp>
        <p:nvSpPr>
          <p:cNvPr id="21"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6" cstate="print">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22"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7">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25"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8" cstate="print">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28"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9" cstate="print">
              <a:extLst>
                <a:ext uri="{96DAC541-7B7A-43D3-8B79-37D633B846F1}">
                  <asvg:svgBlip xmlns:asvg="http://schemas.microsoft.com/office/drawing/2016/SVG/main" xmlns="" r:embed=""/>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xmlns="" id="{6F0F61D7-1CF5-4CCF-9703-616EC89C657A}"/>
              </a:ext>
            </a:extLst>
          </p:cNvPr>
          <p:cNvPicPr>
            <a:picLocks noChangeAspect="1"/>
          </p:cNvPicPr>
          <p:nvPr/>
        </p:nvPicPr>
        <p:blipFill>
          <a:blip r:embed="rId10"/>
          <a:stretch>
            <a:fillRect/>
          </a:stretch>
        </p:blipFill>
        <p:spPr>
          <a:xfrm>
            <a:off x="1591135" y="3655480"/>
            <a:ext cx="5762166" cy="38351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xmlns="" id="{8C594861-5845-4CC6-A07F-27D18F17A7CF}"/>
              </a:ext>
            </a:extLst>
          </p:cNvPr>
          <p:cNvSpPr txBox="1"/>
          <p:nvPr/>
        </p:nvSpPr>
        <p:spPr>
          <a:xfrm>
            <a:off x="2143418" y="7898984"/>
            <a:ext cx="4996882" cy="646331"/>
          </a:xfrm>
          <a:prstGeom prst="rect">
            <a:avLst/>
          </a:prstGeom>
          <a:noFill/>
        </p:spPr>
        <p:txBody>
          <a:bodyPr wrap="none" rtlCol="0">
            <a:spAutoFit/>
          </a:bodyPr>
          <a:lstStyle/>
          <a:p>
            <a:pPr algn="ctr"/>
            <a:r>
              <a:rPr lang="en-US" sz="3600" dirty="0">
                <a:latin typeface="Adobe Gothic Std B" panose="020B0800000000000000" pitchFamily="34" charset="-128"/>
                <a:ea typeface="Adobe Gothic Std B" panose="020B0800000000000000" pitchFamily="34" charset="-128"/>
              </a:rPr>
              <a:t>a. do morning exercise</a:t>
            </a:r>
          </a:p>
        </p:txBody>
      </p:sp>
    </p:spTree>
    <p:extLst>
      <p:ext uri="{BB962C8B-B14F-4D97-AF65-F5344CB8AC3E}">
        <p14:creationId xmlns:p14="http://schemas.microsoft.com/office/powerpoint/2010/main" xmlns="" val="3371009576"/>
      </p:ext>
    </p:extLst>
  </p:cSld>
  <p:clrMapOvr>
    <a:masterClrMapping/>
  </p:clrMapOvr>
  <mc:AlternateContent xmlns:mc="http://schemas.openxmlformats.org/markup-compatibility/2006">
    <mc:Choice xmlns:p14="http://schemas.microsoft.com/office/powerpoint/2010/main" xmlns="" Requires="p14">
      <p:transition spd="slow" p14:dur="125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grpSp>
        <p:nvGrpSpPr>
          <p:cNvPr id="9" name="Group 8"/>
          <p:cNvGrpSpPr/>
          <p:nvPr/>
        </p:nvGrpSpPr>
        <p:grpSpPr>
          <a:xfrm>
            <a:off x="4876800" y="3695700"/>
            <a:ext cx="2800347" cy="640080"/>
            <a:chOff x="5270531" y="3328199"/>
            <a:chExt cx="2800347" cy="640080"/>
          </a:xfrm>
        </p:grpSpPr>
        <p:sp>
          <p:nvSpPr>
            <p:cNvPr id="39" name="Speech Bubble: Rectangle with Corners Rounded 7">
              <a:extLst>
                <a:ext uri="{FF2B5EF4-FFF2-40B4-BE49-F238E27FC236}">
                  <a16:creationId xmlns:a16="http://schemas.microsoft.com/office/drawing/2014/main" xmlns="" id="{B65AEA28-4608-4AF0-ACE6-DDA0D507647E}"/>
                </a:ext>
              </a:extLst>
            </p:cNvPr>
            <p:cNvSpPr/>
            <p:nvPr/>
          </p:nvSpPr>
          <p:spPr>
            <a:xfrm>
              <a:off x="5270531" y="3328199"/>
              <a:ext cx="2800347" cy="640080"/>
            </a:xfrm>
            <a:prstGeom prst="wedgeRoundRectCallout">
              <a:avLst>
                <a:gd name="adj1" fmla="val -34030"/>
                <a:gd name="adj2" fmla="val 91356"/>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xmlns="" id="{30706F4E-585D-4200-9A1B-5206C7835993}"/>
                </a:ext>
              </a:extLst>
            </p:cNvPr>
            <p:cNvSpPr txBox="1"/>
            <p:nvPr/>
          </p:nvSpPr>
          <p:spPr>
            <a:xfrm>
              <a:off x="5310993" y="3415227"/>
              <a:ext cx="2719423"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He / She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1007305" y="2920178"/>
            <a:ext cx="5088695" cy="640080"/>
            <a:chOff x="1719211" y="3161675"/>
            <a:chExt cx="5088695" cy="640080"/>
          </a:xfrm>
        </p:grpSpPr>
        <p:sp>
          <p:nvSpPr>
            <p:cNvPr id="42" name="Speech Bubble: Rectangle with Corners Rounded 10">
              <a:extLst>
                <a:ext uri="{FF2B5EF4-FFF2-40B4-BE49-F238E27FC236}">
                  <a16:creationId xmlns:a16="http://schemas.microsoft.com/office/drawing/2014/main" xmlns="" id="{5A4260EE-EEBC-4057-BB8E-4EB1FF2D4DDE}"/>
                </a:ext>
              </a:extLst>
            </p:cNvPr>
            <p:cNvSpPr/>
            <p:nvPr/>
          </p:nvSpPr>
          <p:spPr>
            <a:xfrm>
              <a:off x="1719211" y="3161675"/>
              <a:ext cx="5088695" cy="640080"/>
            </a:xfrm>
            <a:prstGeom prst="wedgeRoundRectCallout">
              <a:avLst>
                <a:gd name="adj1" fmla="val -19737"/>
                <a:gd name="adj2" fmla="val 17304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xmlns="" id="{544ED1DA-D50B-4318-A8DF-533E22BBA258}"/>
                </a:ext>
              </a:extLst>
            </p:cNvPr>
            <p:cNvSpPr txBox="1"/>
            <p:nvPr/>
          </p:nvSpPr>
          <p:spPr>
            <a:xfrm>
              <a:off x="1719211" y="3237962"/>
              <a:ext cx="5088695"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How does he / she stay healthy?</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19" name="Freeform 7"/>
          <p:cNvSpPr/>
          <p:nvPr/>
        </p:nvSpPr>
        <p:spPr>
          <a:xfrm>
            <a:off x="1728359" y="4397244"/>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7" name="Freeform 5"/>
          <p:cNvSpPr/>
          <p:nvPr/>
        </p:nvSpPr>
        <p:spPr>
          <a:xfrm flipH="1">
            <a:off x="-172759" y="-249610"/>
            <a:ext cx="2384245" cy="2092704"/>
          </a:xfrm>
          <a:custGeom>
            <a:avLst/>
            <a:gdLst/>
            <a:ahLst/>
            <a:cxnLst/>
            <a:rect l="l" t="t" r="r" b="b"/>
            <a:pathLst>
              <a:path w="4107415" h="3605168">
                <a:moveTo>
                  <a:pt x="4107414" y="0"/>
                </a:moveTo>
                <a:lnTo>
                  <a:pt x="0" y="0"/>
                </a:lnTo>
                <a:lnTo>
                  <a:pt x="0" y="3605168"/>
                </a:lnTo>
                <a:lnTo>
                  <a:pt x="4107414" y="3605168"/>
                </a:lnTo>
                <a:lnTo>
                  <a:pt x="4107414"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8" name="Freeform 7"/>
          <p:cNvSpPr/>
          <p:nvPr/>
        </p:nvSpPr>
        <p:spPr>
          <a:xfrm>
            <a:off x="15582496" y="-1445728"/>
            <a:ext cx="3124498" cy="3298415"/>
          </a:xfrm>
          <a:custGeom>
            <a:avLst/>
            <a:gdLst/>
            <a:ahLst/>
            <a:cxnLst/>
            <a:rect l="l" t="t" r="r" b="b"/>
            <a:pathLst>
              <a:path w="3124498" h="3298415">
                <a:moveTo>
                  <a:pt x="0" y="0"/>
                </a:moveTo>
                <a:lnTo>
                  <a:pt x="3124499" y="0"/>
                </a:lnTo>
                <a:lnTo>
                  <a:pt x="3124499" y="3298415"/>
                </a:lnTo>
                <a:lnTo>
                  <a:pt x="0" y="32984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9" name="Freeform 8"/>
          <p:cNvSpPr/>
          <p:nvPr/>
        </p:nvSpPr>
        <p:spPr>
          <a:xfrm>
            <a:off x="227018" y="8818077"/>
            <a:ext cx="1560573" cy="1288182"/>
          </a:xfrm>
          <a:custGeom>
            <a:avLst/>
            <a:gdLst/>
            <a:ahLst/>
            <a:cxnLst/>
            <a:rect l="l" t="t" r="r" b="b"/>
            <a:pathLst>
              <a:path w="2936082" h="2423602">
                <a:moveTo>
                  <a:pt x="0" y="0"/>
                </a:moveTo>
                <a:lnTo>
                  <a:pt x="2936082" y="0"/>
                </a:lnTo>
                <a:lnTo>
                  <a:pt x="2936082" y="2423602"/>
                </a:lnTo>
                <a:lnTo>
                  <a:pt x="0" y="242360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0" name="Freeform 12"/>
          <p:cNvSpPr/>
          <p:nvPr/>
        </p:nvSpPr>
        <p:spPr>
          <a:xfrm>
            <a:off x="16321830" y="8674187"/>
            <a:ext cx="1450445" cy="1431985"/>
          </a:xfrm>
          <a:custGeom>
            <a:avLst/>
            <a:gdLst/>
            <a:ahLst/>
            <a:cxnLst/>
            <a:rect l="l" t="t" r="r" b="b"/>
            <a:pathLst>
              <a:path w="1125062" h="1110743">
                <a:moveTo>
                  <a:pt x="0" y="0"/>
                </a:moveTo>
                <a:lnTo>
                  <a:pt x="1125062" y="0"/>
                </a:lnTo>
                <a:lnTo>
                  <a:pt x="1125062" y="1110743"/>
                </a:lnTo>
                <a:lnTo>
                  <a:pt x="0" y="11107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xmlns="" id="{8246FD87-3B2D-CD6A-F8E6-B7C41545846E}"/>
              </a:ext>
            </a:extLst>
          </p:cNvPr>
          <p:cNvPicPr>
            <a:picLocks noChangeAspect="1"/>
          </p:cNvPicPr>
          <p:nvPr/>
        </p:nvPicPr>
        <p:blipFill>
          <a:blip r:embed="rId15"/>
          <a:stretch>
            <a:fillRect/>
          </a:stretch>
        </p:blipFill>
        <p:spPr>
          <a:xfrm>
            <a:off x="8005651" y="2118336"/>
            <a:ext cx="8984624" cy="6699741"/>
          </a:xfrm>
          <a:prstGeom prst="rect">
            <a:avLst/>
          </a:prstGeom>
        </p:spPr>
      </p:pic>
    </p:spTree>
    <p:extLst>
      <p:ext uri="{BB962C8B-B14F-4D97-AF65-F5344CB8AC3E}">
        <p14:creationId xmlns:p14="http://schemas.microsoft.com/office/powerpoint/2010/main" xmlns="" val="254373299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How </a:t>
            </a:r>
            <a:r>
              <a:rPr lang="en-US" sz="3600" b="1" dirty="0">
                <a:solidFill>
                  <a:schemeClr val="tx1"/>
                </a:solidFill>
              </a:rPr>
              <a:t>does he stay healthy?</a:t>
            </a:r>
          </a:p>
        </p:txBody>
      </p:sp>
      <p:sp>
        <p:nvSpPr>
          <p:cNvPr id="35" name="Rounded Rectangular Callout 34"/>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He plays sports.</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xmlns="" id="{9EA3C0ED-DF3C-4BD3-B5C2-9CFEA9F4E3D4}"/>
              </a:ext>
            </a:extLst>
          </p:cNvPr>
          <p:cNvPicPr>
            <a:picLocks noChangeAspect="1"/>
          </p:cNvPicPr>
          <p:nvPr/>
        </p:nvPicPr>
        <p:blipFill>
          <a:blip r:embed="rId15"/>
          <a:stretch>
            <a:fillRect/>
          </a:stretch>
        </p:blipFill>
        <p:spPr>
          <a:xfrm>
            <a:off x="1857475" y="3748853"/>
            <a:ext cx="5374147" cy="358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xmlns="" id="{D1F2F019-8746-40D6-B659-337D43F6AFB6}"/>
              </a:ext>
            </a:extLst>
          </p:cNvPr>
          <p:cNvSpPr txBox="1"/>
          <p:nvPr/>
        </p:nvSpPr>
        <p:spPr>
          <a:xfrm>
            <a:off x="3030351" y="7638808"/>
            <a:ext cx="302839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b. play sports</a:t>
            </a:r>
          </a:p>
        </p:txBody>
      </p:sp>
    </p:spTree>
    <p:extLst>
      <p:ext uri="{BB962C8B-B14F-4D97-AF65-F5344CB8AC3E}">
        <p14:creationId xmlns:p14="http://schemas.microsoft.com/office/powerpoint/2010/main" xmlns="" val="2549775014"/>
      </p:ext>
    </p:extLst>
  </p:cSld>
  <p:clrMapOvr>
    <a:masterClrMapping/>
  </p:clrMapOvr>
  <mc:AlternateContent xmlns:mc="http://schemas.openxmlformats.org/markup-compatibility/2006">
    <mc:Choice xmlns:p14="http://schemas.microsoft.com/office/powerpoint/2010/main" xmlns="" Requires="p14">
      <p:transition spd="slow" p14:dur="125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How </a:t>
            </a:r>
            <a:r>
              <a:rPr lang="en-US" sz="3600" b="1" dirty="0">
                <a:solidFill>
                  <a:schemeClr val="tx1"/>
                </a:solidFill>
              </a:rPr>
              <a:t>does she stay healthy?</a:t>
            </a:r>
          </a:p>
        </p:txBody>
      </p:sp>
      <p:sp>
        <p:nvSpPr>
          <p:cNvPr id="35" name="Rounded Rectangular Callout 34"/>
          <p:cNvSpPr/>
          <p:nvPr/>
        </p:nvSpPr>
        <p:spPr>
          <a:xfrm>
            <a:off x="11201400" y="3238500"/>
            <a:ext cx="5481358"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She drinks fresh juice.</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xmlns="" id="{37D508B7-2A9A-4AB2-81BE-BC991A3FE720}"/>
              </a:ext>
            </a:extLst>
          </p:cNvPr>
          <p:cNvPicPr>
            <a:picLocks noChangeAspect="1"/>
          </p:cNvPicPr>
          <p:nvPr/>
        </p:nvPicPr>
        <p:blipFill>
          <a:blip r:embed="rId15"/>
          <a:stretch>
            <a:fillRect/>
          </a:stretch>
        </p:blipFill>
        <p:spPr>
          <a:xfrm>
            <a:off x="2188870" y="3771900"/>
            <a:ext cx="5126329" cy="3417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xmlns="" id="{5743520B-D794-4EBB-B06C-A275C9BFEB25}"/>
              </a:ext>
            </a:extLst>
          </p:cNvPr>
          <p:cNvSpPr txBox="1"/>
          <p:nvPr/>
        </p:nvSpPr>
        <p:spPr>
          <a:xfrm>
            <a:off x="2971800" y="7593874"/>
            <a:ext cx="404790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c. drink fresh juice</a:t>
            </a:r>
          </a:p>
        </p:txBody>
      </p:sp>
    </p:spTree>
    <p:extLst>
      <p:ext uri="{BB962C8B-B14F-4D97-AF65-F5344CB8AC3E}">
        <p14:creationId xmlns:p14="http://schemas.microsoft.com/office/powerpoint/2010/main" xmlns="" val="945262222"/>
      </p:ext>
    </p:extLst>
  </p:cSld>
  <p:clrMapOvr>
    <a:masterClrMapping/>
  </p:clrMapOvr>
  <mc:AlternateContent xmlns:mc="http://schemas.openxmlformats.org/markup-compatibility/2006">
    <mc:Choice xmlns:p14="http://schemas.microsoft.com/office/powerpoint/2010/main" xmlns="" Requires="p14">
      <p:transition spd="slow" p14:dur="125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How </a:t>
            </a:r>
            <a:r>
              <a:rPr lang="en-US" sz="3600" b="1" dirty="0">
                <a:solidFill>
                  <a:schemeClr val="tx1"/>
                </a:solidFill>
              </a:rPr>
              <a:t>does he stay healthy?</a:t>
            </a:r>
          </a:p>
        </p:txBody>
      </p:sp>
      <p:sp>
        <p:nvSpPr>
          <p:cNvPr id="35" name="Rounded Rectangular Callout 34"/>
          <p:cNvSpPr/>
          <p:nvPr/>
        </p:nvSpPr>
        <p:spPr>
          <a:xfrm>
            <a:off x="11353800" y="3238500"/>
            <a:ext cx="4983053"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He eats healthy food.</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xmlns="" id="{897CBB1A-A0AA-4EA5-82A1-2DECC5C5B22C}"/>
              </a:ext>
            </a:extLst>
          </p:cNvPr>
          <p:cNvPicPr>
            <a:picLocks noChangeAspect="1"/>
          </p:cNvPicPr>
          <p:nvPr/>
        </p:nvPicPr>
        <p:blipFill>
          <a:blip r:embed="rId15"/>
          <a:stretch>
            <a:fillRect/>
          </a:stretch>
        </p:blipFill>
        <p:spPr>
          <a:xfrm>
            <a:off x="2133600" y="3820799"/>
            <a:ext cx="5400254" cy="3601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xmlns="" id="{4FB2DE77-46C2-4920-B1A4-7BCA8310678D}"/>
              </a:ext>
            </a:extLst>
          </p:cNvPr>
          <p:cNvSpPr txBox="1"/>
          <p:nvPr/>
        </p:nvSpPr>
        <p:spPr>
          <a:xfrm>
            <a:off x="2960064" y="7749722"/>
            <a:ext cx="4195379"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d. eat healthy food</a:t>
            </a:r>
          </a:p>
        </p:txBody>
      </p:sp>
    </p:spTree>
    <p:extLst>
      <p:ext uri="{BB962C8B-B14F-4D97-AF65-F5344CB8AC3E}">
        <p14:creationId xmlns:p14="http://schemas.microsoft.com/office/powerpoint/2010/main" xmlns="" val="321465851"/>
      </p:ext>
    </p:extLst>
  </p:cSld>
  <p:clrMapOvr>
    <a:masterClrMapping/>
  </p:clrMapOvr>
  <mc:AlternateContent xmlns:mc="http://schemas.openxmlformats.org/markup-compatibility/2006">
    <mc:Choice xmlns:p14="http://schemas.microsoft.com/office/powerpoint/2010/main" xmlns="" Requires="p14">
      <p:transition spd="slow" p14:dur="125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smtClean="0">
                <a:solidFill>
                  <a:srgbClr val="3333FF"/>
                </a:solidFill>
                <a:latin typeface="Forte" panose="03060902040502070203" pitchFamily="66" charset="0"/>
                <a:cs typeface="Aharoni" panose="02010803020104030203" pitchFamily="2" charset="-79"/>
              </a:rPr>
              <a:t>3. Let’s </a:t>
            </a:r>
            <a:r>
              <a:rPr lang="en-US" sz="7200" b="1" dirty="0">
                <a:solidFill>
                  <a:srgbClr val="3333FF"/>
                </a:solidFill>
                <a:latin typeface="Forte" panose="03060902040502070203" pitchFamily="66" charset="0"/>
                <a:cs typeface="Aharoni" panose="02010803020104030203" pitchFamily="2" charset="-79"/>
              </a:rPr>
              <a:t>talk.</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smtClean="0">
                <a:latin typeface="Goudy Stout" panose="0202090407030B020401" pitchFamily="18" charset="0"/>
              </a:rPr>
              <a:t>Production</a:t>
            </a:r>
            <a:endParaRPr lang="en-US" sz="5400" b="1" dirty="0">
              <a:latin typeface="Goudy Stout" panose="0202090407030B020401" pitchFamily="18" charset="0"/>
            </a:endParaRPr>
          </a:p>
        </p:txBody>
      </p:sp>
    </p:spTree>
    <p:extLst>
      <p:ext uri="{BB962C8B-B14F-4D97-AF65-F5344CB8AC3E}">
        <p14:creationId xmlns:p14="http://schemas.microsoft.com/office/powerpoint/2010/main" xmlns="" val="9237162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8" name="Picture 7"/>
          <p:cNvPicPr>
            <a:picLocks noChangeAspect="1"/>
          </p:cNvPicPr>
          <p:nvPr/>
        </p:nvPicPr>
        <p:blipFill>
          <a:blip r:embed="rId12"/>
          <a:stretch>
            <a:fillRect/>
          </a:stretch>
        </p:blipFill>
        <p:spPr>
          <a:xfrm>
            <a:off x="1474568" y="2819419"/>
            <a:ext cx="15338865" cy="495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4" name="Group 43"/>
          <p:cNvGrpSpPr/>
          <p:nvPr/>
        </p:nvGrpSpPr>
        <p:grpSpPr>
          <a:xfrm>
            <a:off x="4505891" y="2963877"/>
            <a:ext cx="5933509" cy="640080"/>
            <a:chOff x="241954" y="3161675"/>
            <a:chExt cx="5933509" cy="640080"/>
          </a:xfrm>
        </p:grpSpPr>
        <p:sp>
          <p:nvSpPr>
            <p:cNvPr id="45" name="Speech Bubble: Rectangle with Corners Rounded 10">
              <a:extLst>
                <a:ext uri="{FF2B5EF4-FFF2-40B4-BE49-F238E27FC236}">
                  <a16:creationId xmlns:a16="http://schemas.microsoft.com/office/drawing/2014/main" xmlns=""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xmlns=""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does your _____ stay healthy?</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391523" y="3196890"/>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xmlns=""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xmlns=""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4191000" y="1943100"/>
            <a:ext cx="10746696" cy="923330"/>
          </a:xfrm>
          <a:prstGeom prst="rect">
            <a:avLst/>
          </a:prstGeom>
        </p:spPr>
        <p:txBody>
          <a:bodyPr lIns="0" tIns="0" rIns="0" bIns="0" rtlCol="0" anchor="t">
            <a:spAutoFit/>
          </a:bodyPr>
          <a:lstStyle/>
          <a:p>
            <a:pPr algn="ctr">
              <a:spcBef>
                <a:spcPct val="0"/>
              </a:spcBef>
            </a:pPr>
            <a:r>
              <a:rPr lang="en-US" sz="6000" dirty="0" smtClean="0">
                <a:solidFill>
                  <a:srgbClr val="3333FF"/>
                </a:solidFill>
                <a:latin typeface="Cooper Black" panose="0208090404030B020404" pitchFamily="18" charset="0"/>
                <a:cs typeface="Aharoni" panose="02010803020104030203" pitchFamily="2" charset="-79"/>
              </a:rPr>
              <a:t>Work in pairs</a:t>
            </a:r>
            <a:endParaRPr lang="en-US" sz="6000" dirty="0">
              <a:solidFill>
                <a:srgbClr val="3333FF"/>
              </a:solidFill>
              <a:latin typeface="Cooper Black" panose="0208090404030B020404" pitchFamily="18" charset="0"/>
              <a:cs typeface="Aharoni" panose="02010803020104030203" pitchFamily="2" charset="-79"/>
            </a:endParaRPr>
          </a:p>
        </p:txBody>
      </p:sp>
    </p:spTree>
    <p:extLst>
      <p:ext uri="{BB962C8B-B14F-4D97-AF65-F5344CB8AC3E}">
        <p14:creationId xmlns:p14="http://schemas.microsoft.com/office/powerpoint/2010/main" xmlns="" val="662259325"/>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xmlns="" val="9829021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3" cstate="print">
              <a:alphaModFix amt="35000"/>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3" name="Group 3"/>
          <p:cNvGrpSpPr/>
          <p:nvPr/>
        </p:nvGrpSpPr>
        <p:grpSpPr>
          <a:xfrm>
            <a:off x="-861730" y="9258300"/>
            <a:ext cx="20011459"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330114" y="997904"/>
            <a:ext cx="15627771" cy="1477328"/>
          </a:xfrm>
          <a:prstGeom prst="rect">
            <a:avLst/>
          </a:prstGeom>
        </p:spPr>
        <p:txBody>
          <a:bodyPr lIns="0" tIns="0" rIns="0" bIns="0" rtlCol="0" anchor="t">
            <a:spAutoFit/>
          </a:bodyPr>
          <a:lstStyle/>
          <a:p>
            <a:pPr algn="ctr"/>
            <a:r>
              <a:rPr lang="en-US" sz="9600" dirty="0">
                <a:solidFill>
                  <a:srgbClr val="FF0000"/>
                </a:solidFill>
                <a:latin typeface="Rockwell Extra Bold" panose="02060903040505020403" pitchFamily="18" charset="0"/>
              </a:rPr>
              <a:t>LET’S PLAY A GAME.</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5" cstate="print">
              <a:alphaModFix amt="35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7218315" y="4363404"/>
            <a:ext cx="4015593" cy="7170703"/>
          </a:xfrm>
          <a:custGeom>
            <a:avLst/>
            <a:gdLst/>
            <a:ahLst/>
            <a:cxnLst/>
            <a:rect l="l" t="t" r="r" b="b"/>
            <a:pathLst>
              <a:path w="4015593" h="7170703">
                <a:moveTo>
                  <a:pt x="0" y="0"/>
                </a:moveTo>
                <a:lnTo>
                  <a:pt x="4015594" y="0"/>
                </a:lnTo>
                <a:lnTo>
                  <a:pt x="4015594" y="7170703"/>
                </a:lnTo>
                <a:lnTo>
                  <a:pt x="0" y="71707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2281131" y="4374628"/>
            <a:ext cx="4621965" cy="7002977"/>
          </a:xfrm>
          <a:custGeom>
            <a:avLst/>
            <a:gdLst/>
            <a:ahLst/>
            <a:cxnLst/>
            <a:rect l="l" t="t" r="r" b="b"/>
            <a:pathLst>
              <a:path w="4621965" h="7002977">
                <a:moveTo>
                  <a:pt x="0" y="0"/>
                </a:moveTo>
                <a:lnTo>
                  <a:pt x="4621965" y="0"/>
                </a:lnTo>
                <a:lnTo>
                  <a:pt x="4621965" y="7002977"/>
                </a:lnTo>
                <a:lnTo>
                  <a:pt x="0" y="70029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11548234" y="4374628"/>
            <a:ext cx="4458635" cy="7573053"/>
          </a:xfrm>
          <a:custGeom>
            <a:avLst/>
            <a:gdLst/>
            <a:ahLst/>
            <a:cxnLst/>
            <a:rect l="l" t="t" r="r" b="b"/>
            <a:pathLst>
              <a:path w="4458635" h="7573053">
                <a:moveTo>
                  <a:pt x="0" y="0"/>
                </a:moveTo>
                <a:lnTo>
                  <a:pt x="4458635" y="0"/>
                </a:lnTo>
                <a:lnTo>
                  <a:pt x="4458635" y="7573054"/>
                </a:lnTo>
                <a:lnTo>
                  <a:pt x="0" y="75730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xmlns="" val="4125611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2" descr="lets-sing.jpg"/>
          <p:cNvPicPr>
            <a:picLocks noChangeAspect="1"/>
          </p:cNvPicPr>
          <p:nvPr/>
        </p:nvPicPr>
        <p:blipFill>
          <a:blip r:embed="rId2"/>
          <a:srcRect/>
          <a:stretch>
            <a:fillRect/>
          </a:stretch>
        </p:blipFill>
        <p:spPr bwMode="auto">
          <a:xfrm>
            <a:off x="0" y="0"/>
            <a:ext cx="18288000" cy="10287000"/>
          </a:xfrm>
          <a:prstGeom prst="rect">
            <a:avLst/>
          </a:prstGeom>
          <a:noFill/>
          <a:ln w="9525">
            <a:noFill/>
            <a:miter lim="800000"/>
            <a:headEnd/>
            <a:tailEnd/>
          </a:ln>
        </p:spPr>
      </p:pic>
      <p:pic>
        <p:nvPicPr>
          <p:cNvPr id="8195" name="Picture 6" descr="TULIPS"/>
          <p:cNvPicPr>
            <a:picLocks noChangeAspect="1" noChangeArrowheads="1" noCrop="1"/>
          </p:cNvPicPr>
          <p:nvPr/>
        </p:nvPicPr>
        <p:blipFill>
          <a:blip r:embed="rId3"/>
          <a:srcRect/>
          <a:stretch>
            <a:fillRect/>
          </a:stretch>
        </p:blipFill>
        <p:spPr bwMode="auto">
          <a:xfrm>
            <a:off x="12954000" y="6629402"/>
            <a:ext cx="4876800" cy="3262312"/>
          </a:xfrm>
          <a:prstGeom prst="rect">
            <a:avLst/>
          </a:prstGeom>
          <a:noFill/>
          <a:ln w="9525">
            <a:noFill/>
            <a:miter lim="800000"/>
            <a:headEnd/>
            <a:tailEnd/>
          </a:ln>
        </p:spPr>
      </p:pic>
      <p:pic>
        <p:nvPicPr>
          <p:cNvPr id="8196" name="Picture 7" descr="TULIPS"/>
          <p:cNvPicPr>
            <a:picLocks noChangeAspect="1" noChangeArrowheads="1" noCrop="1"/>
          </p:cNvPicPr>
          <p:nvPr/>
        </p:nvPicPr>
        <p:blipFill>
          <a:blip r:embed="rId3"/>
          <a:srcRect/>
          <a:stretch>
            <a:fillRect/>
          </a:stretch>
        </p:blipFill>
        <p:spPr bwMode="auto">
          <a:xfrm>
            <a:off x="8077200" y="7429502"/>
            <a:ext cx="4876800" cy="2462212"/>
          </a:xfrm>
          <a:prstGeom prst="rect">
            <a:avLst/>
          </a:prstGeom>
          <a:noFill/>
          <a:ln w="9525">
            <a:noFill/>
            <a:miter lim="800000"/>
            <a:headEnd/>
            <a:tailEnd/>
          </a:ln>
        </p:spPr>
      </p:pic>
      <p:pic>
        <p:nvPicPr>
          <p:cNvPr id="8197" name="Picture 9" descr="46_688638"/>
          <p:cNvPicPr>
            <a:picLocks noChangeAspect="1" noChangeArrowheads="1" noCrop="1"/>
          </p:cNvPicPr>
          <p:nvPr/>
        </p:nvPicPr>
        <p:blipFill>
          <a:blip r:embed="rId4"/>
          <a:srcRect/>
          <a:stretch>
            <a:fillRect/>
          </a:stretch>
        </p:blipFill>
        <p:spPr bwMode="auto">
          <a:xfrm>
            <a:off x="16002000" y="6057903"/>
            <a:ext cx="1676400" cy="1185862"/>
          </a:xfrm>
          <a:prstGeom prst="rect">
            <a:avLst/>
          </a:prstGeom>
          <a:noFill/>
          <a:ln w="9525">
            <a:noFill/>
            <a:miter lim="800000"/>
            <a:headEnd/>
            <a:tailEnd/>
          </a:ln>
        </p:spPr>
      </p:pic>
      <p:pic>
        <p:nvPicPr>
          <p:cNvPr id="8198" name="Picture 10" descr="46_688638"/>
          <p:cNvPicPr>
            <a:picLocks noChangeAspect="1" noChangeArrowheads="1" noCrop="1"/>
          </p:cNvPicPr>
          <p:nvPr/>
        </p:nvPicPr>
        <p:blipFill>
          <a:blip r:embed="rId4"/>
          <a:srcRect/>
          <a:stretch>
            <a:fillRect/>
          </a:stretch>
        </p:blipFill>
        <p:spPr bwMode="auto">
          <a:xfrm>
            <a:off x="1371600" y="914400"/>
            <a:ext cx="2590800" cy="1459708"/>
          </a:xfrm>
          <a:prstGeom prst="rect">
            <a:avLst/>
          </a:prstGeom>
          <a:noFill/>
          <a:ln w="9525">
            <a:noFill/>
            <a:miter lim="800000"/>
            <a:headEnd/>
            <a:tailEnd/>
          </a:ln>
        </p:spPr>
      </p:pic>
      <p:sp>
        <p:nvSpPr>
          <p:cNvPr id="5131" name="Text Box 11"/>
          <p:cNvSpPr txBox="1">
            <a:spLocks noChangeArrowheads="1"/>
          </p:cNvSpPr>
          <p:nvPr/>
        </p:nvSpPr>
        <p:spPr bwMode="auto">
          <a:xfrm>
            <a:off x="5181600" y="342902"/>
            <a:ext cx="7924800" cy="1415772"/>
          </a:xfrm>
          <a:prstGeom prst="rect">
            <a:avLst/>
          </a:prstGeom>
          <a:noFill/>
          <a:ln w="9525">
            <a:noFill/>
            <a:miter lim="800000"/>
            <a:headEnd/>
            <a:tailEnd/>
          </a:ln>
        </p:spPr>
        <p:txBody>
          <a:bodyPr wrap="square" lIns="182880" tIns="91440" rIns="182880" bIns="91440">
            <a:spAutoFit/>
          </a:bodyPr>
          <a:lstStyle/>
          <a:p>
            <a:pPr algn="ctr">
              <a:spcBef>
                <a:spcPct val="50000"/>
              </a:spcBef>
            </a:pPr>
            <a:r>
              <a:rPr lang="en-US" sz="8000" b="1" dirty="0" smtClean="0">
                <a:solidFill>
                  <a:srgbClr val="FF0000"/>
                </a:solidFill>
                <a:latin typeface=".VnAristote" pitchFamily="34" charset="0"/>
              </a:rPr>
              <a:t>Let’s dance</a:t>
            </a:r>
            <a:endParaRPr lang="vi-VN" sz="8000" b="1" dirty="0">
              <a:solidFill>
                <a:srgbClr val="FF0000"/>
              </a:solidFill>
              <a:latin typeface=".VnAristote"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blinds(horizontal)">
                                      <p:cBhvr>
                                        <p:cTn id="7" dur="500"/>
                                        <p:tgtEl>
                                          <p:spTgt spid="5125"/>
                                        </p:tgtEl>
                                      </p:cBhvr>
                                    </p:animEffect>
                                  </p:childTnLst>
                                </p:cTn>
                              </p:par>
                              <p:par>
                                <p:cTn id="8" presetID="3" presetClass="entr" presetSubtype="10"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blinds(horizontal)">
                                      <p:cBhvr>
                                        <p:cTn id="10"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4" cstate="print">
              <a:alphaModFix amt="35000"/>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3" name="Group 3"/>
          <p:cNvGrpSpPr/>
          <p:nvPr/>
        </p:nvGrpSpPr>
        <p:grpSpPr>
          <a:xfrm>
            <a:off x="1" y="9258300"/>
            <a:ext cx="18288000"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hlinkClick r:id="rId6" action="ppaction://hlinksldjump"/>
          </p:cNvPr>
          <p:cNvSpPr txBox="1"/>
          <p:nvPr/>
        </p:nvSpPr>
        <p:spPr>
          <a:xfrm>
            <a:off x="1330114" y="0"/>
            <a:ext cx="15627771" cy="1354217"/>
          </a:xfrm>
          <a:prstGeom prst="rect">
            <a:avLst/>
          </a:prstGeom>
        </p:spPr>
        <p:txBody>
          <a:bodyPr lIns="0" tIns="0" rIns="0" bIns="0" rtlCol="0" anchor="t">
            <a:spAutoFit/>
          </a:bodyPr>
          <a:lstStyle/>
          <a:p>
            <a:pPr algn="ctr"/>
            <a:r>
              <a:rPr lang="en-US" sz="8800" dirty="0">
                <a:solidFill>
                  <a:srgbClr val="FF0000"/>
                </a:solidFill>
                <a:latin typeface="Rockwell Extra Bold" panose="02060903040505020403" pitchFamily="18" charset="0"/>
              </a:rPr>
              <a:t>LUCKY FRUITS</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7" cstate="print">
              <a:alphaModFix amt="35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3">
            <a:hlinkClick r:id="rId8" action="ppaction://hlinksldjump"/>
          </p:cNvPr>
          <p:cNvSpPr/>
          <p:nvPr/>
        </p:nvSpPr>
        <p:spPr>
          <a:xfrm>
            <a:off x="12496800" y="1514229"/>
            <a:ext cx="3200400" cy="3291840"/>
          </a:xfrm>
          <a:custGeom>
            <a:avLst/>
            <a:gdLst/>
            <a:ahLst/>
            <a:cxnLst/>
            <a:rect l="l" t="t" r="r" b="b"/>
            <a:pathLst>
              <a:path w="6196071" h="6338691">
                <a:moveTo>
                  <a:pt x="0" y="0"/>
                </a:moveTo>
                <a:lnTo>
                  <a:pt x="6196070" y="0"/>
                </a:lnTo>
                <a:lnTo>
                  <a:pt x="6196070" y="6338692"/>
                </a:lnTo>
                <a:lnTo>
                  <a:pt x="0" y="6338692"/>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4">
            <a:hlinkClick r:id="rId11" action="ppaction://hlinksldjump"/>
          </p:cNvPr>
          <p:cNvSpPr/>
          <p:nvPr/>
        </p:nvSpPr>
        <p:spPr>
          <a:xfrm>
            <a:off x="2438400" y="5585460"/>
            <a:ext cx="3200400" cy="3291840"/>
          </a:xfrm>
          <a:custGeom>
            <a:avLst/>
            <a:gdLst/>
            <a:ahLst/>
            <a:cxnLst/>
            <a:rect l="l" t="t" r="r" b="b"/>
            <a:pathLst>
              <a:path w="6117789" h="6722845">
                <a:moveTo>
                  <a:pt x="0" y="0"/>
                </a:moveTo>
                <a:lnTo>
                  <a:pt x="6117789" y="0"/>
                </a:lnTo>
                <a:lnTo>
                  <a:pt x="6117789" y="6722844"/>
                </a:lnTo>
                <a:lnTo>
                  <a:pt x="0" y="6722844"/>
                </a:lnTo>
                <a:lnTo>
                  <a:pt x="0" y="0"/>
                </a:lnTo>
                <a:close/>
              </a:path>
            </a:pathLst>
          </a:custGeom>
          <a:blipFill>
            <a:blip r:embed="rId12" cstate="print">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5">
            <a:hlinkClick r:id="rId14" action="ppaction://hlinksldjump"/>
          </p:cNvPr>
          <p:cNvSpPr/>
          <p:nvPr/>
        </p:nvSpPr>
        <p:spPr>
          <a:xfrm>
            <a:off x="7397807" y="5585460"/>
            <a:ext cx="3200400" cy="3291840"/>
          </a:xfrm>
          <a:custGeom>
            <a:avLst/>
            <a:gdLst/>
            <a:ahLst/>
            <a:cxnLst/>
            <a:rect l="l" t="t" r="r" b="b"/>
            <a:pathLst>
              <a:path w="5923943" h="7498662">
                <a:moveTo>
                  <a:pt x="0" y="0"/>
                </a:moveTo>
                <a:lnTo>
                  <a:pt x="5923943" y="0"/>
                </a:lnTo>
                <a:lnTo>
                  <a:pt x="5923943" y="7498662"/>
                </a:lnTo>
                <a:lnTo>
                  <a:pt x="0" y="7498662"/>
                </a:lnTo>
                <a:lnTo>
                  <a:pt x="0" y="0"/>
                </a:lnTo>
                <a:close/>
              </a:path>
            </a:pathLst>
          </a:custGeom>
          <a:blipFill>
            <a:blip r:embed="rId15"/>
            <a:stretch>
              <a:fillRect/>
            </a:stretch>
          </a:blipFill>
        </p:spPr>
        <p:txBody>
          <a:bodyPr/>
          <a:lstStyle/>
          <a:p>
            <a:endParaRPr lang="en-US"/>
          </a:p>
        </p:txBody>
      </p:sp>
      <p:sp>
        <p:nvSpPr>
          <p:cNvPr id="11" name="6">
            <a:hlinkClick r:id="rId16" action="ppaction://hlinksldjump"/>
          </p:cNvPr>
          <p:cNvSpPr/>
          <p:nvPr/>
        </p:nvSpPr>
        <p:spPr>
          <a:xfrm>
            <a:off x="12496800" y="5585460"/>
            <a:ext cx="3200400" cy="3291840"/>
          </a:xfrm>
          <a:custGeom>
            <a:avLst/>
            <a:gdLst/>
            <a:ahLst/>
            <a:cxnLst/>
            <a:rect l="l" t="t" r="r" b="b"/>
            <a:pathLst>
              <a:path w="4719162" h="7505625">
                <a:moveTo>
                  <a:pt x="0" y="0"/>
                </a:moveTo>
                <a:lnTo>
                  <a:pt x="4719162" y="0"/>
                </a:lnTo>
                <a:lnTo>
                  <a:pt x="4719162" y="7505626"/>
                </a:lnTo>
                <a:lnTo>
                  <a:pt x="0" y="7505626"/>
                </a:lnTo>
                <a:lnTo>
                  <a:pt x="0" y="0"/>
                </a:lnTo>
                <a:close/>
              </a:path>
            </a:pathLst>
          </a:custGeom>
          <a:blipFill>
            <a:blip r:embed="rId17" cstate="print">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2" name="2">
            <a:hlinkClick r:id="rId19" action="ppaction://hlinksldjump"/>
          </p:cNvPr>
          <p:cNvSpPr/>
          <p:nvPr/>
        </p:nvSpPr>
        <p:spPr>
          <a:xfrm>
            <a:off x="7397808" y="1514229"/>
            <a:ext cx="3200400" cy="3291840"/>
          </a:xfrm>
          <a:custGeom>
            <a:avLst/>
            <a:gdLst/>
            <a:ahLst/>
            <a:cxnLst/>
            <a:rect l="l" t="t" r="r" b="b"/>
            <a:pathLst>
              <a:path w="5223392" h="7825307">
                <a:moveTo>
                  <a:pt x="0" y="0"/>
                </a:moveTo>
                <a:lnTo>
                  <a:pt x="5223392" y="0"/>
                </a:lnTo>
                <a:lnTo>
                  <a:pt x="5223392" y="7825308"/>
                </a:lnTo>
                <a:lnTo>
                  <a:pt x="0" y="7825308"/>
                </a:lnTo>
                <a:lnTo>
                  <a:pt x="0" y="0"/>
                </a:lnTo>
                <a:close/>
              </a:path>
            </a:pathLst>
          </a:custGeom>
          <a:blipFill>
            <a:blip r:embed="rId20" cstate="print">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14" name="1">
            <a:hlinkClick r:id="rId22" action="ppaction://hlinksldjump"/>
          </p:cNvPr>
          <p:cNvSpPr/>
          <p:nvPr/>
        </p:nvSpPr>
        <p:spPr>
          <a:xfrm>
            <a:off x="2438400" y="1514229"/>
            <a:ext cx="3200400" cy="3291840"/>
          </a:xfrm>
          <a:custGeom>
            <a:avLst/>
            <a:gdLst/>
            <a:ahLst/>
            <a:cxnLst/>
            <a:rect l="l" t="t" r="r" b="b"/>
            <a:pathLst>
              <a:path w="5636095" h="7100592">
                <a:moveTo>
                  <a:pt x="0" y="0"/>
                </a:moveTo>
                <a:lnTo>
                  <a:pt x="5636095" y="0"/>
                </a:lnTo>
                <a:lnTo>
                  <a:pt x="5636095" y="7100592"/>
                </a:lnTo>
                <a:lnTo>
                  <a:pt x="0" y="7100592"/>
                </a:lnTo>
                <a:lnTo>
                  <a:pt x="0" y="0"/>
                </a:lnTo>
                <a:close/>
              </a:path>
            </a:pathLst>
          </a:custGeom>
          <a:blipFill>
            <a:blip r:embed="rId23" cstate="print">
              <a:extLst>
                <a:ext uri="{96DAC541-7B7A-43D3-8B79-37D633B846F1}">
                  <asvg:svgBlip xmlns:asvg="http://schemas.microsoft.com/office/drawing/2016/SVG/main" xmlns="" r:embed="rId24"/>
                </a:ext>
              </a:extLst>
            </a:blip>
            <a:stretch>
              <a:fillRect/>
            </a:stretch>
          </a:blipFill>
        </p:spPr>
        <p:txBody>
          <a:bodyPr/>
          <a:lstStyle/>
          <a:p>
            <a:endParaRPr lang="en-US"/>
          </a:p>
        </p:txBody>
      </p:sp>
    </p:spTree>
    <p:extLst>
      <p:ext uri="{BB962C8B-B14F-4D97-AF65-F5344CB8AC3E}">
        <p14:creationId xmlns:p14="http://schemas.microsoft.com/office/powerpoint/2010/main" xmlns="" val="640828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12"/>
                                        </p:tgtEl>
                                        <p:attrNameLst>
                                          <p:attrName>ppt_w</p:attrName>
                                        </p:attrNameLst>
                                      </p:cBhvr>
                                      <p:tavLst>
                                        <p:tav tm="0">
                                          <p:val>
                                            <p:strVal val="ppt_w"/>
                                          </p:val>
                                        </p:tav>
                                        <p:tav tm="100000">
                                          <p:val>
                                            <p:fltVal val="0"/>
                                          </p:val>
                                        </p:tav>
                                      </p:tavLst>
                                    </p:anim>
                                    <p:anim calcmode="lin" valueType="num">
                                      <p:cBhvr>
                                        <p:cTn id="16" dur="1000"/>
                                        <p:tgtEl>
                                          <p:spTgt spid="12"/>
                                        </p:tgtEl>
                                        <p:attrNameLst>
                                          <p:attrName>ppt_h</p:attrName>
                                        </p:attrNameLst>
                                      </p:cBhvr>
                                      <p:tavLst>
                                        <p:tav tm="0">
                                          <p:val>
                                            <p:strVal val="ppt_h"/>
                                          </p:val>
                                        </p:tav>
                                        <p:tav tm="100000">
                                          <p:val>
                                            <p:fltVal val="0"/>
                                          </p:val>
                                        </p:tav>
                                      </p:tavLst>
                                    </p:anim>
                                    <p:anim calcmode="lin" valueType="num">
                                      <p:cBhvr>
                                        <p:cTn id="17" dur="1000"/>
                                        <p:tgtEl>
                                          <p:spTgt spid="12"/>
                                        </p:tgtEl>
                                        <p:attrNameLst>
                                          <p:attrName>style.rotation</p:attrName>
                                        </p:attrNameLst>
                                      </p:cBhvr>
                                      <p:tavLst>
                                        <p:tav tm="0">
                                          <p:val>
                                            <p:fltVal val="0"/>
                                          </p:val>
                                        </p:tav>
                                        <p:tav tm="100000">
                                          <p:val>
                                            <p:fltVal val="90"/>
                                          </p:val>
                                        </p:tav>
                                      </p:tavLst>
                                    </p:anim>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9"/>
                                        </p:tgtEl>
                                        <p:attrNameLst>
                                          <p:attrName>ppt_w</p:attrName>
                                        </p:attrNameLst>
                                      </p:cBhvr>
                                      <p:tavLst>
                                        <p:tav tm="0">
                                          <p:val>
                                            <p:strVal val="ppt_w"/>
                                          </p:val>
                                        </p:tav>
                                        <p:tav tm="100000">
                                          <p:val>
                                            <p:fltVal val="0"/>
                                          </p:val>
                                        </p:tav>
                                      </p:tavLst>
                                    </p:anim>
                                    <p:anim calcmode="lin" valueType="num">
                                      <p:cBhvr>
                                        <p:cTn id="34" dur="1000"/>
                                        <p:tgtEl>
                                          <p:spTgt spid="9"/>
                                        </p:tgtEl>
                                        <p:attrNameLst>
                                          <p:attrName>ppt_h</p:attrName>
                                        </p:attrNameLst>
                                      </p:cBhvr>
                                      <p:tavLst>
                                        <p:tav tm="0">
                                          <p:val>
                                            <p:strVal val="ppt_h"/>
                                          </p:val>
                                        </p:tav>
                                        <p:tav tm="100000">
                                          <p:val>
                                            <p:fltVal val="0"/>
                                          </p:val>
                                        </p:tav>
                                      </p:tavLst>
                                    </p:anim>
                                    <p:anim calcmode="lin" valueType="num">
                                      <p:cBhvr>
                                        <p:cTn id="35" dur="1000"/>
                                        <p:tgtEl>
                                          <p:spTgt spid="9"/>
                                        </p:tgtEl>
                                        <p:attrNameLst>
                                          <p:attrName>style.rotation</p:attrName>
                                        </p:attrNameLst>
                                      </p:cBhvr>
                                      <p:tavLst>
                                        <p:tav tm="0">
                                          <p:val>
                                            <p:fltVal val="0"/>
                                          </p:val>
                                        </p:tav>
                                        <p:tav tm="100000">
                                          <p:val>
                                            <p:fltVal val="90"/>
                                          </p:val>
                                        </p:tav>
                                      </p:tavLst>
                                    </p:anim>
                                    <p:animEffect transition="out" filter="fad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10"/>
                                        </p:tgtEl>
                                        <p:attrNameLst>
                                          <p:attrName>ppt_w</p:attrName>
                                        </p:attrNameLst>
                                      </p:cBhvr>
                                      <p:tavLst>
                                        <p:tav tm="0">
                                          <p:val>
                                            <p:strVal val="ppt_w"/>
                                          </p:val>
                                        </p:tav>
                                        <p:tav tm="100000">
                                          <p:val>
                                            <p:fltVal val="0"/>
                                          </p:val>
                                        </p:tav>
                                      </p:tavLst>
                                    </p:anim>
                                    <p:anim calcmode="lin" valueType="num">
                                      <p:cBhvr>
                                        <p:cTn id="43" dur="1000"/>
                                        <p:tgtEl>
                                          <p:spTgt spid="10"/>
                                        </p:tgtEl>
                                        <p:attrNameLst>
                                          <p:attrName>ppt_h</p:attrName>
                                        </p:attrNameLst>
                                      </p:cBhvr>
                                      <p:tavLst>
                                        <p:tav tm="0">
                                          <p:val>
                                            <p:strVal val="ppt_h"/>
                                          </p:val>
                                        </p:tav>
                                        <p:tav tm="100000">
                                          <p:val>
                                            <p:fltVal val="0"/>
                                          </p:val>
                                        </p:tav>
                                      </p:tavLst>
                                    </p:anim>
                                    <p:anim calcmode="lin" valueType="num">
                                      <p:cBhvr>
                                        <p:cTn id="44" dur="1000"/>
                                        <p:tgtEl>
                                          <p:spTgt spid="10"/>
                                        </p:tgtEl>
                                        <p:attrNameLst>
                                          <p:attrName>style.rotation</p:attrName>
                                        </p:attrNameLst>
                                      </p:cBhvr>
                                      <p:tavLst>
                                        <p:tav tm="0">
                                          <p:val>
                                            <p:fltVal val="0"/>
                                          </p:val>
                                        </p:tav>
                                        <p:tav tm="100000">
                                          <p:val>
                                            <p:fltVal val="90"/>
                                          </p:val>
                                        </p:tav>
                                      </p:tavLst>
                                    </p:anim>
                                    <p:animEffect transition="out" filter="fade">
                                      <p:cBhvr>
                                        <p:cTn id="45" dur="1000"/>
                                        <p:tgtEl>
                                          <p:spTgt spid="10"/>
                                        </p:tgtEl>
                                      </p:cBhvr>
                                    </p:animEffect>
                                    <p:set>
                                      <p:cBhvr>
                                        <p:cTn id="46"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11"/>
                                        </p:tgtEl>
                                        <p:attrNameLst>
                                          <p:attrName>ppt_w</p:attrName>
                                        </p:attrNameLst>
                                      </p:cBhvr>
                                      <p:tavLst>
                                        <p:tav tm="0">
                                          <p:val>
                                            <p:strVal val="ppt_w"/>
                                          </p:val>
                                        </p:tav>
                                        <p:tav tm="100000">
                                          <p:val>
                                            <p:fltVal val="0"/>
                                          </p:val>
                                        </p:tav>
                                      </p:tavLst>
                                    </p:anim>
                                    <p:anim calcmode="lin" valueType="num">
                                      <p:cBhvr>
                                        <p:cTn id="52" dur="1000"/>
                                        <p:tgtEl>
                                          <p:spTgt spid="11"/>
                                        </p:tgtEl>
                                        <p:attrNameLst>
                                          <p:attrName>ppt_h</p:attrName>
                                        </p:attrNameLst>
                                      </p:cBhvr>
                                      <p:tavLst>
                                        <p:tav tm="0">
                                          <p:val>
                                            <p:strVal val="ppt_h"/>
                                          </p:val>
                                        </p:tav>
                                        <p:tav tm="100000">
                                          <p:val>
                                            <p:fltVal val="0"/>
                                          </p:val>
                                        </p:tav>
                                      </p:tavLst>
                                    </p:anim>
                                    <p:anim calcmode="lin" valueType="num">
                                      <p:cBhvr>
                                        <p:cTn id="53" dur="1000"/>
                                        <p:tgtEl>
                                          <p:spTgt spid="11"/>
                                        </p:tgtEl>
                                        <p:attrNameLst>
                                          <p:attrName>style.rotation</p:attrName>
                                        </p:attrNameLst>
                                      </p:cBhvr>
                                      <p:tavLst>
                                        <p:tav tm="0">
                                          <p:val>
                                            <p:fltVal val="0"/>
                                          </p:val>
                                        </p:tav>
                                        <p:tav tm="100000">
                                          <p:val>
                                            <p:fltVal val="90"/>
                                          </p:val>
                                        </p:tav>
                                      </p:tavLst>
                                    </p:anim>
                                    <p:animEffect transition="out" filter="fade">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1811000" y="1974155"/>
            <a:ext cx="6196071" cy="6338691"/>
          </a:xfrm>
          <a:custGeom>
            <a:avLst/>
            <a:gdLst/>
            <a:ahLst/>
            <a:cxnLst/>
            <a:rect l="l" t="t" r="r" b="b"/>
            <a:pathLst>
              <a:path w="6196071" h="6338691">
                <a:moveTo>
                  <a:pt x="0" y="0"/>
                </a:moveTo>
                <a:lnTo>
                  <a:pt x="6196070" y="0"/>
                </a:lnTo>
                <a:lnTo>
                  <a:pt x="6196070" y="6338692"/>
                </a:lnTo>
                <a:lnTo>
                  <a:pt x="0" y="63386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5" name="Picture 14"/>
          <p:cNvPicPr>
            <a:picLocks noChangeAspect="1"/>
          </p:cNvPicPr>
          <p:nvPr/>
        </p:nvPicPr>
        <p:blipFill>
          <a:blip r:embed="rId8"/>
          <a:stretch>
            <a:fillRect/>
          </a:stretch>
        </p:blipFill>
        <p:spPr>
          <a:xfrm>
            <a:off x="-1" y="9334500"/>
            <a:ext cx="18288001" cy="952500"/>
          </a:xfrm>
          <a:prstGeom prst="rect">
            <a:avLst/>
          </a:prstGeom>
        </p:spPr>
      </p:pic>
      <p:pic>
        <p:nvPicPr>
          <p:cNvPr id="16" name="Picture 15"/>
          <p:cNvPicPr>
            <a:picLocks noChangeAspect="1"/>
          </p:cNvPicPr>
          <p:nvPr/>
        </p:nvPicPr>
        <p:blipFill>
          <a:blip r:embed="rId8"/>
          <a:stretch>
            <a:fillRect/>
          </a:stretch>
        </p:blipFill>
        <p:spPr>
          <a:xfrm>
            <a:off x="0" y="0"/>
            <a:ext cx="18288001" cy="952500"/>
          </a:xfrm>
          <a:prstGeom prst="rect">
            <a:avLst/>
          </a:prstGeom>
        </p:spPr>
      </p:pic>
      <p:pic>
        <p:nvPicPr>
          <p:cNvPr id="22" name="Picture 21"/>
          <p:cNvPicPr>
            <a:picLocks/>
          </p:cNvPicPr>
          <p:nvPr/>
        </p:nvPicPr>
        <p:blipFill>
          <a:blip r:embed="rId9"/>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3" name="Group 22"/>
          <p:cNvGrpSpPr/>
          <p:nvPr/>
        </p:nvGrpSpPr>
        <p:grpSpPr>
          <a:xfrm>
            <a:off x="1494880" y="1257300"/>
            <a:ext cx="8651993" cy="875081"/>
            <a:chOff x="8382317" y="2175897"/>
            <a:chExt cx="8651993" cy="875081"/>
          </a:xfrm>
        </p:grpSpPr>
        <p:sp>
          <p:nvSpPr>
            <p:cNvPr id="24" name="Rounded Rectangular Callout 23"/>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743137" y="2290272"/>
              <a:ext cx="793037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sister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6" name="Group 25"/>
          <p:cNvGrpSpPr/>
          <p:nvPr/>
        </p:nvGrpSpPr>
        <p:grpSpPr>
          <a:xfrm>
            <a:off x="6324600" y="8151876"/>
            <a:ext cx="4060447" cy="877824"/>
            <a:chOff x="11084629" y="7669152"/>
            <a:chExt cx="4060447" cy="877824"/>
          </a:xfrm>
        </p:grpSpPr>
        <p:sp>
          <p:nvSpPr>
            <p:cNvPr id="27" name="Rounded Rectangular Callout 26"/>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8" name="Rectangle 27"/>
            <p:cNvSpPr/>
            <p:nvPr/>
          </p:nvSpPr>
          <p:spPr>
            <a:xfrm>
              <a:off x="11316928" y="7754788"/>
              <a:ext cx="359585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She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xmlns="" val="40799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4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283011" y="1782078"/>
            <a:ext cx="6117789" cy="6722845"/>
          </a:xfrm>
          <a:custGeom>
            <a:avLst/>
            <a:gdLst/>
            <a:ahLst/>
            <a:cxnLst/>
            <a:rect l="l" t="t" r="r" b="b"/>
            <a:pathLst>
              <a:path w="6117789" h="6722845">
                <a:moveTo>
                  <a:pt x="0" y="0"/>
                </a:moveTo>
                <a:lnTo>
                  <a:pt x="6117789" y="0"/>
                </a:lnTo>
                <a:lnTo>
                  <a:pt x="6117789" y="6722844"/>
                </a:lnTo>
                <a:lnTo>
                  <a:pt x="0" y="67228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5" name="Picture 14"/>
          <p:cNvPicPr>
            <a:picLocks noChangeAspect="1"/>
          </p:cNvPicPr>
          <p:nvPr/>
        </p:nvPicPr>
        <p:blipFill>
          <a:blip r:embed="rId8"/>
          <a:stretch>
            <a:fillRect/>
          </a:stretch>
        </p:blipFill>
        <p:spPr>
          <a:xfrm>
            <a:off x="-1" y="9334500"/>
            <a:ext cx="18288001" cy="952500"/>
          </a:xfrm>
          <a:prstGeom prst="rect">
            <a:avLst/>
          </a:prstGeom>
        </p:spPr>
      </p:pic>
      <p:pic>
        <p:nvPicPr>
          <p:cNvPr id="16" name="Picture 15"/>
          <p:cNvPicPr>
            <a:picLocks noChangeAspect="1"/>
          </p:cNvPicPr>
          <p:nvPr/>
        </p:nvPicPr>
        <p:blipFill>
          <a:blip r:embed="rId8"/>
          <a:stretch>
            <a:fillRect/>
          </a:stretch>
        </p:blipFill>
        <p:spPr>
          <a:xfrm>
            <a:off x="0" y="0"/>
            <a:ext cx="18288001" cy="952500"/>
          </a:xfrm>
          <a:prstGeom prst="rect">
            <a:avLst/>
          </a:prstGeom>
        </p:spPr>
      </p:pic>
      <p:pic>
        <p:nvPicPr>
          <p:cNvPr id="17" name="Picture 21"/>
          <p:cNvPicPr>
            <a:picLocks noChangeAspect="1"/>
          </p:cNvPicPr>
          <p:nvPr/>
        </p:nvPicPr>
        <p:blipFill>
          <a:blip r:embed="rId9"/>
          <a:srcRect/>
          <a:stretch>
            <a:fillRect/>
          </a:stretch>
        </p:blipFill>
        <p:spPr>
          <a:xfrm>
            <a:off x="11938785" y="2742475"/>
            <a:ext cx="4596615" cy="4802050"/>
          </a:xfrm>
          <a:prstGeom prst="rect">
            <a:avLst/>
          </a:prstGeom>
        </p:spPr>
      </p:pic>
      <p:pic>
        <p:nvPicPr>
          <p:cNvPr id="18" name="Picture 21"/>
          <p:cNvPicPr>
            <a:picLocks noChangeAspect="1"/>
          </p:cNvPicPr>
          <p:nvPr/>
        </p:nvPicPr>
        <p:blipFill>
          <a:blip r:embed="rId9"/>
          <a:srcRect/>
          <a:stretch>
            <a:fillRect/>
          </a:stretch>
        </p:blipFill>
        <p:spPr>
          <a:xfrm>
            <a:off x="7543800" y="2742475"/>
            <a:ext cx="4596615" cy="4802050"/>
          </a:xfrm>
          <a:prstGeom prst="rect">
            <a:avLst/>
          </a:prstGeom>
        </p:spPr>
      </p:pic>
    </p:spTree>
    <p:extLst>
      <p:ext uri="{BB962C8B-B14F-4D97-AF65-F5344CB8AC3E}">
        <p14:creationId xmlns:p14="http://schemas.microsoft.com/office/powerpoint/2010/main" xmlns="" val="35015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1" presetID="3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2115800" y="1857394"/>
            <a:ext cx="5862162" cy="6572212"/>
          </a:xfrm>
          <a:custGeom>
            <a:avLst/>
            <a:gdLst/>
            <a:ahLst/>
            <a:cxnLst/>
            <a:rect l="l" t="t" r="r" b="b"/>
            <a:pathLst>
              <a:path w="4719162" h="7505625">
                <a:moveTo>
                  <a:pt x="0" y="0"/>
                </a:moveTo>
                <a:lnTo>
                  <a:pt x="4719162" y="0"/>
                </a:lnTo>
                <a:lnTo>
                  <a:pt x="4719162" y="7505626"/>
                </a:lnTo>
                <a:lnTo>
                  <a:pt x="0" y="75056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3" name="Picture 12"/>
          <p:cNvPicPr>
            <a:picLocks noChangeAspect="1"/>
          </p:cNvPicPr>
          <p:nvPr/>
        </p:nvPicPr>
        <p:blipFill>
          <a:blip r:embed="rId8"/>
          <a:stretch>
            <a:fillRect/>
          </a:stretch>
        </p:blipFill>
        <p:spPr>
          <a:xfrm>
            <a:off x="-1" y="9334500"/>
            <a:ext cx="18288001" cy="952500"/>
          </a:xfrm>
          <a:prstGeom prst="rect">
            <a:avLst/>
          </a:prstGeom>
        </p:spPr>
      </p:pic>
      <p:pic>
        <p:nvPicPr>
          <p:cNvPr id="14" name="Picture 13"/>
          <p:cNvPicPr>
            <a:picLocks noChangeAspect="1"/>
          </p:cNvPicPr>
          <p:nvPr/>
        </p:nvPicPr>
        <p:blipFill>
          <a:blip r:embed="rId8"/>
          <a:stretch>
            <a:fillRect/>
          </a:stretch>
        </p:blipFill>
        <p:spPr>
          <a:xfrm>
            <a:off x="0" y="0"/>
            <a:ext cx="18288001" cy="952500"/>
          </a:xfrm>
          <a:prstGeom prst="rect">
            <a:avLst/>
          </a:prstGeom>
        </p:spPr>
      </p:pic>
      <p:pic>
        <p:nvPicPr>
          <p:cNvPr id="15" name="Picture 14"/>
          <p:cNvPicPr>
            <a:picLocks/>
          </p:cNvPicPr>
          <p:nvPr/>
        </p:nvPicPr>
        <p:blipFill>
          <a:blip r:embed="rId9"/>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1494880"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550775" y="2290272"/>
              <a:ext cx="8315098"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brother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6324600"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445167" y="7754788"/>
              <a:ext cx="333937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xmlns="" val="45884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761129" y="2006074"/>
            <a:ext cx="5223392" cy="6274853"/>
          </a:xfrm>
          <a:custGeom>
            <a:avLst/>
            <a:gdLst/>
            <a:ahLst/>
            <a:cxnLst/>
            <a:rect l="l" t="t" r="r" b="b"/>
            <a:pathLst>
              <a:path w="5223392" h="7825307">
                <a:moveTo>
                  <a:pt x="0" y="0"/>
                </a:moveTo>
                <a:lnTo>
                  <a:pt x="5223392" y="0"/>
                </a:lnTo>
                <a:lnTo>
                  <a:pt x="5223392" y="7825308"/>
                </a:lnTo>
                <a:lnTo>
                  <a:pt x="0" y="78253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2" name="Picture 11"/>
          <p:cNvPicPr>
            <a:picLocks noChangeAspect="1"/>
          </p:cNvPicPr>
          <p:nvPr/>
        </p:nvPicPr>
        <p:blipFill>
          <a:blip r:embed="rId8"/>
          <a:stretch>
            <a:fillRect/>
          </a:stretch>
        </p:blipFill>
        <p:spPr>
          <a:xfrm>
            <a:off x="-1" y="9334500"/>
            <a:ext cx="18288001" cy="952500"/>
          </a:xfrm>
          <a:prstGeom prst="rect">
            <a:avLst/>
          </a:prstGeom>
        </p:spPr>
      </p:pic>
      <p:pic>
        <p:nvPicPr>
          <p:cNvPr id="13" name="Picture 12"/>
          <p:cNvPicPr>
            <a:picLocks noChangeAspect="1"/>
          </p:cNvPicPr>
          <p:nvPr/>
        </p:nvPicPr>
        <p:blipFill>
          <a:blip r:embed="rId8"/>
          <a:stretch>
            <a:fillRect/>
          </a:stretch>
        </p:blipFill>
        <p:spPr>
          <a:xfrm>
            <a:off x="0" y="0"/>
            <a:ext cx="18288001" cy="952500"/>
          </a:xfrm>
          <a:prstGeom prst="rect">
            <a:avLst/>
          </a:prstGeom>
        </p:spPr>
      </p:pic>
      <p:pic>
        <p:nvPicPr>
          <p:cNvPr id="16" name="Picture 15"/>
          <p:cNvPicPr>
            <a:picLocks/>
          </p:cNvPicPr>
          <p:nvPr/>
        </p:nvPicPr>
        <p:blipFill>
          <a:blip r:embed="rId9"/>
          <a:stretch>
            <a:fillRect/>
          </a:stretch>
        </p:blipFill>
        <p:spPr>
          <a:xfrm>
            <a:off x="9579353"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8559633"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679017" y="2290272"/>
              <a:ext cx="805861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sister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13389353"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316928" y="7754788"/>
              <a:ext cx="359585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She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xmlns="" val="35994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11" name="Freeform 11">
            <a:hlinkClick r:id="rId5" action="ppaction://hlinksldjump"/>
          </p:cNvPr>
          <p:cNvSpPr/>
          <p:nvPr/>
        </p:nvSpPr>
        <p:spPr>
          <a:xfrm>
            <a:off x="12573000" y="2087735"/>
            <a:ext cx="5411475" cy="6111531"/>
          </a:xfrm>
          <a:custGeom>
            <a:avLst/>
            <a:gdLst/>
            <a:ahLst/>
            <a:cxnLst/>
            <a:rect l="l" t="t" r="r" b="b"/>
            <a:pathLst>
              <a:path w="5923943" h="7498662">
                <a:moveTo>
                  <a:pt x="0" y="0"/>
                </a:moveTo>
                <a:lnTo>
                  <a:pt x="5923943" y="0"/>
                </a:lnTo>
                <a:lnTo>
                  <a:pt x="5923943" y="7498662"/>
                </a:lnTo>
                <a:lnTo>
                  <a:pt x="0" y="7498662"/>
                </a:lnTo>
                <a:lnTo>
                  <a:pt x="0" y="0"/>
                </a:lnTo>
                <a:close/>
              </a:path>
            </a:pathLst>
          </a:custGeom>
          <a:blipFill>
            <a:blip r:embed="rId6"/>
            <a:stretch>
              <a:fillRect/>
            </a:stretch>
          </a:blipFill>
        </p:spPr>
        <p:txBody>
          <a:bodyPr/>
          <a:lstStyle/>
          <a:p>
            <a:endParaRPr lang="en-US"/>
          </a:p>
        </p:txBody>
      </p:sp>
      <p:pic>
        <p:nvPicPr>
          <p:cNvPr id="12" name="Picture 11"/>
          <p:cNvPicPr>
            <a:picLocks noChangeAspect="1"/>
          </p:cNvPicPr>
          <p:nvPr/>
        </p:nvPicPr>
        <p:blipFill>
          <a:blip r:embed="rId7"/>
          <a:stretch>
            <a:fillRect/>
          </a:stretch>
        </p:blipFill>
        <p:spPr>
          <a:xfrm>
            <a:off x="-1" y="9334500"/>
            <a:ext cx="18288001" cy="952500"/>
          </a:xfrm>
          <a:prstGeom prst="rect">
            <a:avLst/>
          </a:prstGeom>
        </p:spPr>
      </p:pic>
      <p:pic>
        <p:nvPicPr>
          <p:cNvPr id="13" name="Picture 12"/>
          <p:cNvPicPr>
            <a:picLocks noChangeAspect="1"/>
          </p:cNvPicPr>
          <p:nvPr/>
        </p:nvPicPr>
        <p:blipFill>
          <a:blip r:embed="rId7"/>
          <a:stretch>
            <a:fillRect/>
          </a:stretch>
        </p:blipFill>
        <p:spPr>
          <a:xfrm>
            <a:off x="0" y="0"/>
            <a:ext cx="18288001" cy="952500"/>
          </a:xfrm>
          <a:prstGeom prst="rect">
            <a:avLst/>
          </a:prstGeom>
        </p:spPr>
      </p:pic>
      <p:pic>
        <p:nvPicPr>
          <p:cNvPr id="17" name="Picture 16"/>
          <p:cNvPicPr>
            <a:picLocks/>
          </p:cNvPicPr>
          <p:nvPr/>
        </p:nvPicPr>
        <p:blipFill>
          <a:blip r:embed="rId8"/>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1494880"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550775" y="2290272"/>
              <a:ext cx="8315098"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brother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6324600"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445168" y="7754788"/>
              <a:ext cx="333937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xmlns="" val="256806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pic>
        <p:nvPicPr>
          <p:cNvPr id="12" name="Picture 11"/>
          <p:cNvPicPr>
            <a:picLocks noChangeAspect="1"/>
          </p:cNvPicPr>
          <p:nvPr/>
        </p:nvPicPr>
        <p:blipFill>
          <a:blip r:embed="rId5"/>
          <a:stretch>
            <a:fillRect/>
          </a:stretch>
        </p:blipFill>
        <p:spPr>
          <a:xfrm>
            <a:off x="-1" y="9334500"/>
            <a:ext cx="18288001" cy="952500"/>
          </a:xfrm>
          <a:prstGeom prst="rect">
            <a:avLst/>
          </a:prstGeom>
        </p:spPr>
      </p:pic>
      <p:pic>
        <p:nvPicPr>
          <p:cNvPr id="13" name="Picture 12"/>
          <p:cNvPicPr>
            <a:picLocks noChangeAspect="1"/>
          </p:cNvPicPr>
          <p:nvPr/>
        </p:nvPicPr>
        <p:blipFill>
          <a:blip r:embed="rId5"/>
          <a:stretch>
            <a:fillRect/>
          </a:stretch>
        </p:blipFill>
        <p:spPr>
          <a:xfrm>
            <a:off x="0" y="0"/>
            <a:ext cx="18288001" cy="952500"/>
          </a:xfrm>
          <a:prstGeom prst="rect">
            <a:avLst/>
          </a:prstGeom>
        </p:spPr>
      </p:pic>
      <p:sp>
        <p:nvSpPr>
          <p:cNvPr id="6" name="Freeform 5">
            <a:hlinkClick r:id="rId6" action="ppaction://hlinksldjump"/>
          </p:cNvPr>
          <p:cNvSpPr/>
          <p:nvPr/>
        </p:nvSpPr>
        <p:spPr>
          <a:xfrm>
            <a:off x="0" y="1997516"/>
            <a:ext cx="5943601" cy="6291969"/>
          </a:xfrm>
          <a:custGeom>
            <a:avLst/>
            <a:gdLst/>
            <a:ahLst/>
            <a:cxnLst/>
            <a:rect l="l" t="t" r="r" b="b"/>
            <a:pathLst>
              <a:path w="5636095" h="7100592">
                <a:moveTo>
                  <a:pt x="0" y="0"/>
                </a:moveTo>
                <a:lnTo>
                  <a:pt x="5636095" y="0"/>
                </a:lnTo>
                <a:lnTo>
                  <a:pt x="5636095" y="7100592"/>
                </a:lnTo>
                <a:lnTo>
                  <a:pt x="0" y="7100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7" name="Picture 21"/>
          <p:cNvPicPr>
            <a:picLocks noChangeAspect="1"/>
          </p:cNvPicPr>
          <p:nvPr/>
        </p:nvPicPr>
        <p:blipFill>
          <a:blip r:embed="rId9"/>
          <a:srcRect/>
          <a:stretch>
            <a:fillRect/>
          </a:stretch>
        </p:blipFill>
        <p:spPr>
          <a:xfrm>
            <a:off x="11938785" y="2742475"/>
            <a:ext cx="4596615" cy="4802050"/>
          </a:xfrm>
          <a:prstGeom prst="rect">
            <a:avLst/>
          </a:prstGeom>
        </p:spPr>
      </p:pic>
      <p:pic>
        <p:nvPicPr>
          <p:cNvPr id="8" name="Picture 21"/>
          <p:cNvPicPr>
            <a:picLocks noChangeAspect="1"/>
          </p:cNvPicPr>
          <p:nvPr/>
        </p:nvPicPr>
        <p:blipFill>
          <a:blip r:embed="rId9"/>
          <a:srcRect/>
          <a:stretch>
            <a:fillRect/>
          </a:stretch>
        </p:blipFill>
        <p:spPr>
          <a:xfrm>
            <a:off x="7543800" y="2742475"/>
            <a:ext cx="4596615" cy="4802050"/>
          </a:xfrm>
          <a:prstGeom prst="rect">
            <a:avLst/>
          </a:prstGeom>
        </p:spPr>
      </p:pic>
    </p:spTree>
    <p:extLst>
      <p:ext uri="{BB962C8B-B14F-4D97-AF65-F5344CB8AC3E}">
        <p14:creationId xmlns:p14="http://schemas.microsoft.com/office/powerpoint/2010/main" xmlns="" val="31397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3" cstate="print">
              <a:alphaModFix amt="35000"/>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3" name="Group 3"/>
          <p:cNvGrpSpPr/>
          <p:nvPr/>
        </p:nvGrpSpPr>
        <p:grpSpPr>
          <a:xfrm>
            <a:off x="1" y="9258300"/>
            <a:ext cx="18288000"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48726" y="2324100"/>
            <a:ext cx="17190548" cy="1231106"/>
          </a:xfrm>
          <a:prstGeom prst="rect">
            <a:avLst/>
          </a:prstGeom>
        </p:spPr>
        <p:txBody>
          <a:bodyPr lIns="0" tIns="0" rIns="0" bIns="0" rtlCol="0" anchor="t">
            <a:spAutoFit/>
          </a:bodyPr>
          <a:lstStyle/>
          <a:p>
            <a:pPr algn="ctr"/>
            <a:r>
              <a:rPr lang="en-US" sz="8000" dirty="0">
                <a:solidFill>
                  <a:srgbClr val="C00000"/>
                </a:solidFill>
                <a:latin typeface="Gill Sans Ultra Bold" panose="020B0A02020104020203" pitchFamily="34" charset="0"/>
              </a:rPr>
              <a:t>THANK YOU FOR PLAYING!</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5" cstate="print">
              <a:alphaModFix amt="35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218315" y="4363404"/>
            <a:ext cx="4015593" cy="7170703"/>
          </a:xfrm>
          <a:custGeom>
            <a:avLst/>
            <a:gdLst/>
            <a:ahLst/>
            <a:cxnLst/>
            <a:rect l="l" t="t" r="r" b="b"/>
            <a:pathLst>
              <a:path w="4015593" h="7170703">
                <a:moveTo>
                  <a:pt x="0" y="0"/>
                </a:moveTo>
                <a:lnTo>
                  <a:pt x="4015594" y="0"/>
                </a:lnTo>
                <a:lnTo>
                  <a:pt x="4015594" y="7170703"/>
                </a:lnTo>
                <a:lnTo>
                  <a:pt x="0" y="71707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2281131" y="4374628"/>
            <a:ext cx="4621965" cy="7002977"/>
          </a:xfrm>
          <a:custGeom>
            <a:avLst/>
            <a:gdLst/>
            <a:ahLst/>
            <a:cxnLst/>
            <a:rect l="l" t="t" r="r" b="b"/>
            <a:pathLst>
              <a:path w="4621965" h="7002977">
                <a:moveTo>
                  <a:pt x="0" y="0"/>
                </a:moveTo>
                <a:lnTo>
                  <a:pt x="4621965" y="0"/>
                </a:lnTo>
                <a:lnTo>
                  <a:pt x="4621965" y="7002977"/>
                </a:lnTo>
                <a:lnTo>
                  <a:pt x="0" y="70029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a:off x="11548234" y="4374628"/>
            <a:ext cx="4458635" cy="7573053"/>
          </a:xfrm>
          <a:custGeom>
            <a:avLst/>
            <a:gdLst/>
            <a:ahLst/>
            <a:cxnLst/>
            <a:rect l="l" t="t" r="r" b="b"/>
            <a:pathLst>
              <a:path w="4458635" h="7573053">
                <a:moveTo>
                  <a:pt x="0" y="0"/>
                </a:moveTo>
                <a:lnTo>
                  <a:pt x="4458635" y="0"/>
                </a:lnTo>
                <a:lnTo>
                  <a:pt x="4458635" y="7573054"/>
                </a:lnTo>
                <a:lnTo>
                  <a:pt x="0" y="75730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xmlns="" val="107958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266700"/>
            <a:ext cx="18287999" cy="10287000"/>
          </a:xfrm>
          <a:prstGeom prst="rect">
            <a:avLst/>
          </a:prstGeom>
        </p:spPr>
      </p:pic>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3" cstate="print">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4" cstate="print">
              <a:extLst>
                <a:ext uri="{96DAC541-7B7A-43D3-8B79-37D633B846F1}">
                  <asvg:svgBlip xmlns:asvg="http://schemas.microsoft.com/office/drawing/2016/SVG/main" xmlns="" r:embed=""/>
                </a:ext>
              </a:extLst>
            </a:blip>
            <a:stretch>
              <a:fillRect/>
            </a:stretch>
          </a:blipFill>
        </p:spPr>
        <p:txBody>
          <a:bodyPr/>
          <a:lstStyle/>
          <a:p>
            <a:endParaRPr lang="en-US"/>
          </a:p>
        </p:txBody>
      </p:sp>
      <p:sp>
        <p:nvSpPr>
          <p:cNvPr id="12" name="TextBox 8"/>
          <p:cNvSpPr txBox="1"/>
          <p:nvPr/>
        </p:nvSpPr>
        <p:spPr>
          <a:xfrm>
            <a:off x="3048000" y="1562100"/>
            <a:ext cx="11667544" cy="3323987"/>
          </a:xfrm>
          <a:prstGeom prst="rect">
            <a:avLst/>
          </a:prstGeom>
        </p:spPr>
        <p:style>
          <a:lnRef idx="1">
            <a:schemeClr val="accent4"/>
          </a:lnRef>
          <a:fillRef idx="2">
            <a:schemeClr val="accent4"/>
          </a:fillRef>
          <a:effectRef idx="1">
            <a:schemeClr val="accent4"/>
          </a:effectRef>
          <a:fontRef idx="minor">
            <a:schemeClr val="dk1"/>
          </a:fontRef>
        </p:style>
        <p:txBody>
          <a:bodyPr wrap="square" lIns="0" tIns="0" rIns="0" bIns="0" rtlCol="0" anchor="t">
            <a:spAutoFit/>
          </a:bodyPr>
          <a:lstStyle/>
          <a:p>
            <a:pPr lvl="0" algn="ctr"/>
            <a:r>
              <a:rPr lang="en-US" sz="7200" b="1" dirty="0">
                <a:solidFill>
                  <a:srgbClr val="3333FF"/>
                </a:solidFill>
                <a:latin typeface="Forte" panose="03060902040502070203" pitchFamily="66" charset="0"/>
              </a:rPr>
              <a:t> </a:t>
            </a:r>
            <a:endParaRPr lang="en-US" sz="7200" b="1" dirty="0" smtClean="0">
              <a:solidFill>
                <a:srgbClr val="3333FF"/>
              </a:solidFill>
              <a:latin typeface="Forte" panose="03060902040502070203" pitchFamily="66" charset="0"/>
            </a:endParaRPr>
          </a:p>
          <a:p>
            <a:pPr lvl="0" algn="ctr"/>
            <a:r>
              <a:rPr lang="en-US" sz="7200" b="1" dirty="0" smtClean="0">
                <a:solidFill>
                  <a:srgbClr val="3333FF"/>
                </a:solidFill>
                <a:latin typeface="Times New Roman" pitchFamily="18" charset="0"/>
                <a:cs typeface="Times New Roman" pitchFamily="18" charset="0"/>
              </a:rPr>
              <a:t>Let’s play a game.</a:t>
            </a:r>
          </a:p>
          <a:p>
            <a:pPr lvl="0" algn="ctr"/>
            <a:endParaRPr lang="en-US" sz="7200" b="1" dirty="0">
              <a:solidFill>
                <a:srgbClr val="3333FF"/>
              </a:solidFill>
              <a:latin typeface="Times New Roman" pitchFamily="18" charset="0"/>
              <a:cs typeface="Times New Roman" pitchFamily="18" charset="0"/>
            </a:endParaRPr>
          </a:p>
        </p:txBody>
      </p:sp>
      <p:sp>
        <p:nvSpPr>
          <p:cNvPr id="14" name="Text Box 11"/>
          <p:cNvSpPr txBox="1">
            <a:spLocks noChangeArrowheads="1"/>
          </p:cNvSpPr>
          <p:nvPr/>
        </p:nvSpPr>
        <p:spPr bwMode="auto">
          <a:xfrm>
            <a:off x="3352800" y="5219700"/>
            <a:ext cx="11277600" cy="1661993"/>
          </a:xfrm>
          <a:prstGeom prst="rect">
            <a:avLst/>
          </a:prstGeom>
          <a:noFill/>
          <a:ln w="9525">
            <a:noFill/>
            <a:miter lim="800000"/>
            <a:headEnd/>
            <a:tailEnd/>
          </a:ln>
        </p:spPr>
        <p:txBody>
          <a:bodyPr wrap="square" lIns="182880" tIns="91440" rIns="182880" bIns="91440">
            <a:spAutoFit/>
          </a:bodyPr>
          <a:lstStyle/>
          <a:p>
            <a:pPr algn="ctr">
              <a:spcBef>
                <a:spcPct val="50000"/>
              </a:spcBef>
            </a:pPr>
            <a:r>
              <a:rPr lang="en-US" sz="4800" b="1" dirty="0" smtClean="0">
                <a:solidFill>
                  <a:srgbClr val="FF0000"/>
                </a:solidFill>
                <a:latin typeface="Times New Roman" pitchFamily="18" charset="0"/>
                <a:cs typeface="Times New Roman" pitchFamily="18" charset="0"/>
              </a:rPr>
              <a:t>What food/ drinks will you have at the party?</a:t>
            </a:r>
            <a:endParaRPr lang="vi-VN"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76091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2"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511018" y="1998345"/>
            <a:ext cx="17265968" cy="7942898"/>
          </a:xfrm>
          <a:prstGeom prst="roundRect">
            <a:avLst/>
          </a:prstGeom>
          <a:solidFill>
            <a:srgbClr val="E2AEA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0" name="矩形 9"/>
          <p:cNvSpPr/>
          <p:nvPr/>
        </p:nvSpPr>
        <p:spPr>
          <a:xfrm>
            <a:off x="511018" y="1701167"/>
            <a:ext cx="3048952" cy="8217218"/>
          </a:xfrm>
          <a:prstGeom prst="rect">
            <a:avLst/>
          </a:prstGeom>
          <a:solidFill>
            <a:srgbClr val="E2AEA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2" name="平行四边形 11"/>
          <p:cNvSpPr/>
          <p:nvPr/>
        </p:nvSpPr>
        <p:spPr>
          <a:xfrm>
            <a:off x="659609" y="8386762"/>
            <a:ext cx="15219998" cy="1577340"/>
          </a:xfrm>
          <a:prstGeom prst="parallelogram">
            <a:avLst>
              <a:gd name="adj" fmla="val 187670"/>
            </a:avLst>
          </a:prstGeom>
          <a:solidFill>
            <a:srgbClr val="CDCD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1" name="矩形 10"/>
          <p:cNvSpPr/>
          <p:nvPr/>
        </p:nvSpPr>
        <p:spPr>
          <a:xfrm>
            <a:off x="15730063" y="1733552"/>
            <a:ext cx="2556510" cy="8184832"/>
          </a:xfrm>
          <a:prstGeom prst="rect">
            <a:avLst/>
          </a:prstGeom>
          <a:solidFill>
            <a:srgbClr val="E2AEA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3" name="流程图: 决策 12"/>
          <p:cNvSpPr/>
          <p:nvPr/>
        </p:nvSpPr>
        <p:spPr>
          <a:xfrm>
            <a:off x="12133432" y="8387209"/>
            <a:ext cx="7192156" cy="3434178"/>
          </a:xfrm>
          <a:prstGeom prst="flowChartDecision">
            <a:avLst/>
          </a:prstGeom>
          <a:solidFill>
            <a:srgbClr val="CDCD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6" name="任意多边形 15"/>
          <p:cNvSpPr/>
          <p:nvPr/>
        </p:nvSpPr>
        <p:spPr>
          <a:xfrm>
            <a:off x="1748043" y="8593870"/>
            <a:ext cx="4340818" cy="1115204"/>
          </a:xfrm>
          <a:custGeom>
            <a:avLst/>
            <a:gdLst>
              <a:gd name="connsiteX0" fmla="*/ 1969 w 4558"/>
              <a:gd name="connsiteY0" fmla="*/ 0 h 1171"/>
              <a:gd name="connsiteX1" fmla="*/ 4558 w 4558"/>
              <a:gd name="connsiteY1" fmla="*/ 23 h 1171"/>
              <a:gd name="connsiteX2" fmla="*/ 2800 w 4558"/>
              <a:gd name="connsiteY2" fmla="*/ 1171 h 1171"/>
              <a:gd name="connsiteX3" fmla="*/ 0 w 4558"/>
              <a:gd name="connsiteY3" fmla="*/ 1148 h 1171"/>
              <a:gd name="connsiteX4" fmla="*/ 1969 w 4558"/>
              <a:gd name="connsiteY4" fmla="*/ 0 h 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8" h="1171">
                <a:moveTo>
                  <a:pt x="1969" y="0"/>
                </a:moveTo>
                <a:lnTo>
                  <a:pt x="4558" y="23"/>
                </a:lnTo>
                <a:lnTo>
                  <a:pt x="2800" y="1171"/>
                </a:lnTo>
                <a:lnTo>
                  <a:pt x="0" y="1148"/>
                </a:lnTo>
                <a:lnTo>
                  <a:pt x="1969" y="0"/>
                </a:lnTo>
                <a:close/>
              </a:path>
            </a:pathLst>
          </a:custGeom>
          <a:solidFill>
            <a:srgbClr val="7E7F7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grpSp>
        <p:nvGrpSpPr>
          <p:cNvPr id="2" name="组合 33"/>
          <p:cNvGrpSpPr/>
          <p:nvPr/>
        </p:nvGrpSpPr>
        <p:grpSpPr>
          <a:xfrm>
            <a:off x="8915" y="-168584"/>
            <a:ext cx="18358486" cy="10415588"/>
            <a:chOff x="-37" y="-43"/>
            <a:chExt cx="19274" cy="10935"/>
          </a:xfrm>
        </p:grpSpPr>
        <p:sp>
          <p:nvSpPr>
            <p:cNvPr id="33" name="矩形 32"/>
            <p:cNvSpPr/>
            <p:nvPr/>
          </p:nvSpPr>
          <p:spPr>
            <a:xfrm>
              <a:off x="-37" y="-43"/>
              <a:ext cx="19274" cy="1701"/>
            </a:xfrm>
            <a:prstGeom prst="rect">
              <a:avLst/>
            </a:prstGeom>
            <a:solidFill>
              <a:srgbClr val="E0E9F4"/>
            </a:solidFill>
            <a:ln>
              <a:solidFill>
                <a:srgbClr val="E0E9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p>
          </p:txBody>
        </p:sp>
        <p:sp>
          <p:nvSpPr>
            <p:cNvPr id="7" name="任意多边形 6"/>
            <p:cNvSpPr/>
            <p:nvPr/>
          </p:nvSpPr>
          <p:spPr>
            <a:xfrm>
              <a:off x="0" y="1686"/>
              <a:ext cx="19212" cy="9207"/>
            </a:xfrm>
            <a:custGeom>
              <a:avLst/>
              <a:gdLst/>
              <a:ahLst/>
              <a:cxnLst>
                <a:cxn ang="3">
                  <a:pos x="hc" y="t"/>
                </a:cxn>
                <a:cxn ang="cd2">
                  <a:pos x="l" y="vc"/>
                </a:cxn>
                <a:cxn ang="cd4">
                  <a:pos x="hc" y="b"/>
                </a:cxn>
                <a:cxn ang="0">
                  <a:pos x="r" y="vc"/>
                </a:cxn>
              </a:cxnLst>
              <a:rect l="l" t="t" r="r" b="b"/>
              <a:pathLst>
                <a:path w="19394" h="10894">
                  <a:moveTo>
                    <a:pt x="2355" y="511"/>
                  </a:moveTo>
                  <a:cubicBezTo>
                    <a:pt x="1447" y="511"/>
                    <a:pt x="710" y="1248"/>
                    <a:pt x="710" y="2156"/>
                  </a:cubicBezTo>
                  <a:lnTo>
                    <a:pt x="710" y="8737"/>
                  </a:lnTo>
                  <a:cubicBezTo>
                    <a:pt x="710" y="9645"/>
                    <a:pt x="1447" y="10382"/>
                    <a:pt x="2355" y="10382"/>
                  </a:cubicBezTo>
                  <a:lnTo>
                    <a:pt x="17040" y="10382"/>
                  </a:lnTo>
                  <a:cubicBezTo>
                    <a:pt x="17948" y="10382"/>
                    <a:pt x="18685" y="9645"/>
                    <a:pt x="18685" y="8737"/>
                  </a:cubicBezTo>
                  <a:lnTo>
                    <a:pt x="18685" y="2156"/>
                  </a:lnTo>
                  <a:cubicBezTo>
                    <a:pt x="18685" y="1248"/>
                    <a:pt x="17948" y="511"/>
                    <a:pt x="17040" y="511"/>
                  </a:cubicBezTo>
                  <a:lnTo>
                    <a:pt x="2355" y="511"/>
                  </a:lnTo>
                  <a:close/>
                  <a:moveTo>
                    <a:pt x="0" y="0"/>
                  </a:moveTo>
                  <a:lnTo>
                    <a:pt x="19394" y="0"/>
                  </a:lnTo>
                  <a:lnTo>
                    <a:pt x="19394" y="10894"/>
                  </a:lnTo>
                  <a:lnTo>
                    <a:pt x="0" y="10894"/>
                  </a:lnTo>
                  <a:lnTo>
                    <a:pt x="0" y="0"/>
                  </a:lnTo>
                  <a:close/>
                </a:path>
              </a:pathLst>
            </a:custGeom>
            <a:solidFill>
              <a:srgbClr val="E0E9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100" dirty="0"/>
            </a:p>
          </p:txBody>
        </p:sp>
      </p:grpSp>
      <p:grpSp>
        <p:nvGrpSpPr>
          <p:cNvPr id="3" name="组合 14"/>
          <p:cNvGrpSpPr/>
          <p:nvPr/>
        </p:nvGrpSpPr>
        <p:grpSpPr>
          <a:xfrm>
            <a:off x="6020821" y="5715533"/>
            <a:ext cx="3412054" cy="3714534"/>
            <a:chOff x="9519" y="5663"/>
            <a:chExt cx="4087" cy="4691"/>
          </a:xfrm>
        </p:grpSpPr>
        <p:pic>
          <p:nvPicPr>
            <p:cNvPr id="17" name="图片 16" descr="C:\Users\Administrator\Desktop\小红书\对外汉语战略搞钱计划\教学素材\图片素材\O1CN01XHo6CM2KRmcego2pQ_!!2208402899554.png_430x430q90_副本.pngO1CN01XHo6CM2KRmcego2pQ_!!2208402899554.png_430x430q90_副本"/>
            <p:cNvPicPr>
              <a:picLocks noChangeAspect="1"/>
            </p:cNvPicPr>
            <p:nvPr/>
          </p:nvPicPr>
          <p:blipFill>
            <a:blip r:embed="rId6"/>
            <a:srcRect/>
            <a:stretch>
              <a:fillRect/>
            </a:stretch>
          </p:blipFill>
          <p:spPr>
            <a:xfrm>
              <a:off x="9519" y="5663"/>
              <a:ext cx="4087" cy="4691"/>
            </a:xfrm>
            <a:prstGeom prst="rect">
              <a:avLst/>
            </a:prstGeom>
          </p:spPr>
        </p:pic>
        <p:sp>
          <p:nvSpPr>
            <p:cNvPr id="5" name="文本框 4"/>
            <p:cNvSpPr txBox="1"/>
            <p:nvPr/>
          </p:nvSpPr>
          <p:spPr>
            <a:xfrm>
              <a:off x="9779" y="8461"/>
              <a:ext cx="3155" cy="1360"/>
            </a:xfrm>
            <a:prstGeom prst="rect">
              <a:avLst/>
            </a:prstGeom>
            <a:solidFill>
              <a:schemeClr val="bg2">
                <a:lumMod val="20000"/>
                <a:lumOff val="80000"/>
              </a:schemeClr>
            </a:solidFill>
          </p:spPr>
          <p:txBody>
            <a:bodyPr wrap="square" rtlCol="0">
              <a:spAutoFit/>
            </a:bodyPr>
            <a:lstStyle/>
            <a:p>
              <a:pPr algn="ctr"/>
              <a:r>
                <a:rPr lang="en-US" altLang="zh-CN" sz="6400" dirty="0">
                  <a:latin typeface="Comic Sans MS" panose="030F0702030302020204" pitchFamily="66" charset="0"/>
                  <a:cs typeface="Comic Sans MS" panose="030F0702030302020204" pitchFamily="66" charset="0"/>
                </a:rPr>
                <a:t>pizza</a:t>
              </a:r>
            </a:p>
          </p:txBody>
        </p:sp>
      </p:grpSp>
      <p:grpSp>
        <p:nvGrpSpPr>
          <p:cNvPr id="6" name="组合 13"/>
          <p:cNvGrpSpPr/>
          <p:nvPr/>
        </p:nvGrpSpPr>
        <p:grpSpPr>
          <a:xfrm>
            <a:off x="9421297" y="5574949"/>
            <a:ext cx="3397038" cy="3855118"/>
            <a:chOff x="6106" y="5918"/>
            <a:chExt cx="3567" cy="4048"/>
          </a:xfrm>
        </p:grpSpPr>
        <p:pic>
          <p:nvPicPr>
            <p:cNvPr id="21" name="图片 20" descr="C:\Users\Administrator\Desktop\小红书\对外汉语战略搞钱计划\教学素材\图片素材\0304479a6d8d8554e5cf98cef88372e2_副本.png0304479a6d8d8554e5cf98cef88372e2_副本"/>
            <p:cNvPicPr>
              <a:picLocks noChangeAspect="1"/>
            </p:cNvPicPr>
            <p:nvPr/>
          </p:nvPicPr>
          <p:blipFill>
            <a:blip r:embed="rId7"/>
            <a:srcRect/>
            <a:stretch>
              <a:fillRect/>
            </a:stretch>
          </p:blipFill>
          <p:spPr>
            <a:xfrm>
              <a:off x="6200" y="5918"/>
              <a:ext cx="3264" cy="4048"/>
            </a:xfrm>
            <a:prstGeom prst="rect">
              <a:avLst/>
            </a:prstGeom>
          </p:spPr>
        </p:pic>
        <p:sp>
          <p:nvSpPr>
            <p:cNvPr id="4" name="文本框 3"/>
            <p:cNvSpPr txBox="1"/>
            <p:nvPr/>
          </p:nvSpPr>
          <p:spPr>
            <a:xfrm>
              <a:off x="6106" y="8306"/>
              <a:ext cx="3567" cy="1131"/>
            </a:xfrm>
            <a:prstGeom prst="rect">
              <a:avLst/>
            </a:prstGeom>
            <a:solidFill>
              <a:schemeClr val="bg2">
                <a:lumMod val="20000"/>
                <a:lumOff val="80000"/>
              </a:schemeClr>
            </a:solidFill>
          </p:spPr>
          <p:txBody>
            <a:bodyPr wrap="square" rtlCol="0">
              <a:spAutoFit/>
            </a:bodyPr>
            <a:lstStyle/>
            <a:p>
              <a:pPr algn="ctr"/>
              <a:r>
                <a:rPr lang="en-US" altLang="zh-CN" sz="6400" dirty="0">
                  <a:solidFill>
                    <a:schemeClr val="tx1">
                      <a:lumMod val="50000"/>
                    </a:schemeClr>
                  </a:solidFill>
                  <a:latin typeface="Comic Sans MS" panose="030F0702030302020204" pitchFamily="66" charset="0"/>
                  <a:cs typeface="Comic Sans MS" panose="030F0702030302020204" pitchFamily="66" charset="0"/>
                  <a:sym typeface="+mn-ea"/>
                </a:rPr>
                <a:t>burger</a:t>
              </a:r>
            </a:p>
          </p:txBody>
        </p:sp>
      </p:grpSp>
      <p:grpSp>
        <p:nvGrpSpPr>
          <p:cNvPr id="8" name="组合 21"/>
          <p:cNvGrpSpPr/>
          <p:nvPr/>
        </p:nvGrpSpPr>
        <p:grpSpPr>
          <a:xfrm>
            <a:off x="13145791" y="5794933"/>
            <a:ext cx="4063682" cy="3717978"/>
            <a:chOff x="13740" y="5902"/>
            <a:chExt cx="4267" cy="3904"/>
          </a:xfrm>
        </p:grpSpPr>
        <p:pic>
          <p:nvPicPr>
            <p:cNvPr id="18" name="图片 17" descr="C:\Users\Administrator\Desktop\小红书\对外汉语战略搞钱计划\教学素材\图片素材\3_副本.png3_副本"/>
            <p:cNvPicPr>
              <a:picLocks noChangeAspect="1"/>
            </p:cNvPicPr>
            <p:nvPr/>
          </p:nvPicPr>
          <p:blipFill>
            <a:blip r:embed="rId8" cstate="print"/>
            <a:srcRect/>
            <a:stretch>
              <a:fillRect/>
            </a:stretch>
          </p:blipFill>
          <p:spPr>
            <a:xfrm>
              <a:off x="14096" y="5902"/>
              <a:ext cx="2814" cy="3904"/>
            </a:xfrm>
            <a:prstGeom prst="rect">
              <a:avLst/>
            </a:prstGeom>
          </p:spPr>
        </p:pic>
        <p:sp>
          <p:nvSpPr>
            <p:cNvPr id="19" name="文本框 18"/>
            <p:cNvSpPr txBox="1"/>
            <p:nvPr/>
          </p:nvSpPr>
          <p:spPr>
            <a:xfrm>
              <a:off x="13740" y="8049"/>
              <a:ext cx="4267" cy="1131"/>
            </a:xfrm>
            <a:prstGeom prst="rect">
              <a:avLst/>
            </a:prstGeom>
            <a:solidFill>
              <a:schemeClr val="bg2">
                <a:lumMod val="20000"/>
                <a:lumOff val="80000"/>
              </a:schemeClr>
            </a:solidFill>
          </p:spPr>
          <p:txBody>
            <a:bodyPr wrap="square" rtlCol="0">
              <a:spAutoFit/>
            </a:bodyPr>
            <a:lstStyle/>
            <a:p>
              <a:pPr algn="ctr"/>
              <a:r>
                <a:rPr lang="en-US" altLang="zh-CN" sz="6400" dirty="0">
                  <a:latin typeface="Comic Sans MS" panose="030F0702030302020204" pitchFamily="66" charset="0"/>
                  <a:cs typeface="Comic Sans MS" panose="030F0702030302020204" pitchFamily="66" charset="0"/>
                </a:rPr>
                <a:t>lemonade</a:t>
              </a:r>
            </a:p>
          </p:txBody>
        </p:sp>
      </p:grpSp>
      <p:grpSp>
        <p:nvGrpSpPr>
          <p:cNvPr id="14" name="组合 29"/>
          <p:cNvGrpSpPr/>
          <p:nvPr/>
        </p:nvGrpSpPr>
        <p:grpSpPr>
          <a:xfrm>
            <a:off x="2010893" y="-8421790"/>
            <a:ext cx="3083714" cy="13417676"/>
            <a:chOff x="2996" y="-9504"/>
            <a:chExt cx="3238" cy="14089"/>
          </a:xfrm>
        </p:grpSpPr>
        <p:grpSp>
          <p:nvGrpSpPr>
            <p:cNvPr id="15" name="组合 27"/>
            <p:cNvGrpSpPr/>
            <p:nvPr/>
          </p:nvGrpSpPr>
          <p:grpSpPr>
            <a:xfrm>
              <a:off x="2996" y="2345"/>
              <a:ext cx="3239" cy="2240"/>
              <a:chOff x="6262" y="5200"/>
              <a:chExt cx="3239" cy="2240"/>
            </a:xfrm>
            <a:solidFill>
              <a:schemeClr val="accent4"/>
            </a:solidFill>
          </p:grpSpPr>
          <p:sp>
            <p:nvSpPr>
              <p:cNvPr id="26" name="空心弧 25"/>
              <p:cNvSpPr/>
              <p:nvPr/>
            </p:nvSpPr>
            <p:spPr>
              <a:xfrm rot="17340000">
                <a:off x="5922" y="5578"/>
                <a:ext cx="2202" cy="1523"/>
              </a:xfrm>
              <a:prstGeom prst="blockArc">
                <a:avLst/>
              </a:prstGeom>
              <a:solidFill>
                <a:srgbClr val="605A57"/>
              </a:solidFill>
              <a:ln>
                <a:solidFill>
                  <a:srgbClr val="605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solidFill>
                    <a:schemeClr val="tx1"/>
                  </a:solidFill>
                </a:endParaRPr>
              </a:p>
            </p:txBody>
          </p:sp>
          <p:sp>
            <p:nvSpPr>
              <p:cNvPr id="27" name="空心弧 26"/>
              <p:cNvSpPr/>
              <p:nvPr/>
            </p:nvSpPr>
            <p:spPr>
              <a:xfrm rot="4140000">
                <a:off x="7580" y="5481"/>
                <a:ext cx="2202" cy="1641"/>
              </a:xfrm>
              <a:prstGeom prst="blockArc">
                <a:avLst/>
              </a:prstGeom>
              <a:solidFill>
                <a:srgbClr val="605A57"/>
              </a:solidFill>
              <a:ln>
                <a:solidFill>
                  <a:srgbClr val="605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solidFill>
                    <a:schemeClr val="tx1"/>
                  </a:solidFill>
                </a:endParaRPr>
              </a:p>
            </p:txBody>
          </p:sp>
        </p:grpSp>
        <p:grpSp>
          <p:nvGrpSpPr>
            <p:cNvPr id="20" name="组合 28"/>
            <p:cNvGrpSpPr/>
            <p:nvPr/>
          </p:nvGrpSpPr>
          <p:grpSpPr>
            <a:xfrm>
              <a:off x="3631" y="-9504"/>
              <a:ext cx="1960" cy="12879"/>
              <a:chOff x="3631" y="-9504"/>
              <a:chExt cx="1960" cy="12879"/>
            </a:xfrm>
          </p:grpSpPr>
          <p:cxnSp>
            <p:nvCxnSpPr>
              <p:cNvPr id="23" name="直接连接符 22"/>
              <p:cNvCxnSpPr/>
              <p:nvPr/>
            </p:nvCxnSpPr>
            <p:spPr>
              <a:xfrm>
                <a:off x="4623" y="-9504"/>
                <a:ext cx="0" cy="11443"/>
              </a:xfrm>
              <a:prstGeom prst="line">
                <a:avLst/>
              </a:prstGeom>
              <a:ln w="82550">
                <a:solidFill>
                  <a:srgbClr val="F49FAC"/>
                </a:solidFill>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3631" y="1489"/>
                <a:ext cx="1960" cy="18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p>
            </p:txBody>
          </p:sp>
          <p:sp>
            <p:nvSpPr>
              <p:cNvPr id="25" name="椭圆 24"/>
              <p:cNvSpPr/>
              <p:nvPr/>
            </p:nvSpPr>
            <p:spPr>
              <a:xfrm>
                <a:off x="4078" y="1930"/>
                <a:ext cx="1065" cy="1005"/>
              </a:xfrm>
              <a:prstGeom prst="ellipse">
                <a:avLst/>
              </a:prstGeom>
              <a:solidFill>
                <a:srgbClr val="FFD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p>
            </p:txBody>
          </p:sp>
        </p:grpSp>
      </p:grpSp>
      <p:sp>
        <p:nvSpPr>
          <p:cNvPr id="35" name="流程图: 可选过程 34"/>
          <p:cNvSpPr/>
          <p:nvPr/>
        </p:nvSpPr>
        <p:spPr>
          <a:xfrm>
            <a:off x="4446875" y="-95142"/>
            <a:ext cx="12434030" cy="2544192"/>
          </a:xfrm>
          <a:prstGeom prst="flowChartAlternateProcess">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46" name="矩形 45"/>
          <p:cNvSpPr/>
          <p:nvPr/>
        </p:nvSpPr>
        <p:spPr>
          <a:xfrm>
            <a:off x="5200226" y="249128"/>
            <a:ext cx="10670536" cy="1415772"/>
          </a:xfrm>
          <a:prstGeom prst="rect">
            <a:avLst/>
          </a:prstGeom>
          <a:noFill/>
          <a:ln>
            <a:noFill/>
          </a:ln>
        </p:spPr>
        <p:txBody>
          <a:bodyPr wrap="square" lIns="182880" tIns="91440" rIns="182880" bIns="91440" rtlCol="0" anchor="t">
            <a:spAutoFit/>
          </a:bodyPr>
          <a:lstStyle/>
          <a:p>
            <a:pPr algn="ctr"/>
            <a:r>
              <a:rPr lang="en-US" altLang="zh-CN" sz="8000" b="1" dirty="0">
                <a:effectLst>
                  <a:outerShdw blurRad="38100" dist="19050" dir="2700000" algn="tl" rotWithShape="0">
                    <a:schemeClr val="dk1">
                      <a:alpha val="40000"/>
                    </a:schemeClr>
                  </a:outerShdw>
                </a:effectLst>
                <a:latin typeface="Comic Sans MS" panose="030F0702030302020204" pitchFamily="66" charset="0"/>
              </a:rPr>
              <a:t>I will have ………… .</a:t>
            </a:r>
          </a:p>
        </p:txBody>
      </p:sp>
      <p:sp>
        <p:nvSpPr>
          <p:cNvPr id="47" name="矩形 46"/>
          <p:cNvSpPr/>
          <p:nvPr/>
        </p:nvSpPr>
        <p:spPr>
          <a:xfrm>
            <a:off x="10319965" y="-26033"/>
            <a:ext cx="5998838" cy="1538882"/>
          </a:xfrm>
          <a:prstGeom prst="rect">
            <a:avLst/>
          </a:prstGeom>
          <a:noFill/>
          <a:ln>
            <a:noFill/>
          </a:ln>
        </p:spPr>
        <p:txBody>
          <a:bodyPr wrap="square" lIns="182880" tIns="91440" rIns="182880" bIns="91440" rtlCol="0" anchor="t">
            <a:spAutoFit/>
          </a:bodyPr>
          <a:lstStyle/>
          <a:p>
            <a:pPr algn="ctr"/>
            <a:r>
              <a:rPr lang="en-US" altLang="zh-CN" sz="8800" b="1" dirty="0">
                <a:solidFill>
                  <a:srgbClr val="FF0000"/>
                </a:solidFill>
                <a:effectLst>
                  <a:outerShdw blurRad="38100" dist="19050" dir="2700000" algn="tl" rotWithShape="0">
                    <a:schemeClr val="dk1">
                      <a:alpha val="40000"/>
                    </a:schemeClr>
                  </a:outerShdw>
                </a:effectLst>
                <a:latin typeface="Comic Sans MS" panose="030F0702030302020204" pitchFamily="66" charset="0"/>
              </a:rPr>
              <a:t>pizza</a:t>
            </a:r>
          </a:p>
        </p:txBody>
      </p:sp>
      <p:pic>
        <p:nvPicPr>
          <p:cNvPr id="2050" name="Picture 2" descr="pizza cartoon ai generate 25221317 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2419040" y="2380849"/>
            <a:ext cx="3008096" cy="1881626"/>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2078160494"/>
      </p:ext>
    </p:extLst>
  </p:cSld>
  <p:clrMapOvr>
    <a:masterClrMapping/>
  </p:clrMapOvr>
  <mc:AlternateContent xmlns:mc="http://schemas.openxmlformats.org/markup-compatibility/2006">
    <mc:Choice xmlns:p14="http://schemas.microsoft.com/office/powerpoint/2010/main" xmlns="" Requires="p14">
      <p:transition spd="med">
        <p14:prism/>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000 0.000000 L 0.226354 -0.000648 " pathEditMode="relative" rAng="0" ptsTypes="">
                                      <p:cBhvr>
                                        <p:cTn id="6" dur="500" fill="hold"/>
                                        <p:tgtEl>
                                          <p:spTgt spid="14"/>
                                        </p:tgtEl>
                                        <p:attrNameLst>
                                          <p:attrName>ppt_x</p:attrName>
                                          <p:attrName>ppt_y</p:attrName>
                                        </p:attrNameLst>
                                      </p:cBhvr>
                                      <p:rCtr x="205" y="0"/>
                                    </p:animMotion>
                                  </p:childTnLst>
                                </p:cTn>
                              </p:par>
                            </p:childTnLst>
                          </p:cTn>
                        </p:par>
                        <p:par>
                          <p:cTn id="7" fill="hold">
                            <p:stCondLst>
                              <p:cond delay="500"/>
                            </p:stCondLst>
                            <p:childTnLst>
                              <p:par>
                                <p:cTn id="8" presetID="0" presetClass="path" presetSubtype="0" accel="50000" decel="50000" fill="hold" nodeType="afterEffect">
                                  <p:stCondLst>
                                    <p:cond delay="0"/>
                                  </p:stCondLst>
                                  <p:childTnLst>
                                    <p:animMotion origin="layout" path="M 0.227083 -0.001667 L 0.224948 0.269722 " pathEditMode="relative" rAng="0" ptsTypes="">
                                      <p:cBhvr>
                                        <p:cTn id="9" dur="500" fill="hold"/>
                                        <p:tgtEl>
                                          <p:spTgt spid="14"/>
                                        </p:tgtEl>
                                        <p:attrNameLst>
                                          <p:attrName>ppt_x</p:attrName>
                                          <p:attrName>ppt_y</p:attrName>
                                        </p:attrNameLst>
                                      </p:cBhvr>
                                      <p:rCtr x="1" y="142"/>
                                    </p:animMotion>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227760 0.269722 L 0.226823 -0.006389 " pathEditMode="relative" rAng="0" ptsTypes="">
                                      <p:cBhvr>
                                        <p:cTn id="12" dur="500" fill="hold"/>
                                        <p:tgtEl>
                                          <p:spTgt spid="14"/>
                                        </p:tgtEl>
                                        <p:attrNameLst>
                                          <p:attrName>ppt_x</p:attrName>
                                          <p:attrName>ppt_y</p:attrName>
                                        </p:attrNameLst>
                                      </p:cBhvr>
                                      <p:rCtr x="0" y="-138"/>
                                    </p:animMotion>
                                  </p:childTnLst>
                                </p:cTn>
                              </p:par>
                              <p:par>
                                <p:cTn id="13" presetID="0" presetClass="path" presetSubtype="0" accel="50000" decel="50000" fill="hold" nodeType="withEffect">
                                  <p:stCondLst>
                                    <p:cond delay="0"/>
                                  </p:stCondLst>
                                  <p:childTnLst>
                                    <p:animMotion origin="layout" path="M -0.00139 -0.00247 L -0.00122 -0.25339 " pathEditMode="relative" rAng="0" ptsTypes="AA">
                                      <p:cBhvr>
                                        <p:cTn id="14" dur="500" fill="hold"/>
                                        <p:tgtEl>
                                          <p:spTgt spid="3"/>
                                        </p:tgtEl>
                                        <p:attrNameLst>
                                          <p:attrName>ppt_x</p:attrName>
                                          <p:attrName>ppt_y</p:attrName>
                                        </p:attrNameLst>
                                      </p:cBhvr>
                                      <p:rCtr x="0" y="-12562"/>
                                    </p:animMotion>
                                  </p:childTnLst>
                                </p:cTn>
                              </p:par>
                            </p:childTnLst>
                          </p:cTn>
                        </p:par>
                        <p:par>
                          <p:cTn id="15" fill="hold">
                            <p:stCondLst>
                              <p:cond delay="1500"/>
                            </p:stCondLst>
                            <p:childTnLst>
                              <p:par>
                                <p:cTn id="16" presetID="0" presetClass="path" presetSubtype="0" accel="50000" decel="50000" fill="hold" nodeType="afterEffect">
                                  <p:stCondLst>
                                    <p:cond delay="0"/>
                                  </p:stCondLst>
                                  <p:childTnLst>
                                    <p:animMotion origin="layout" path="M 0.00607 -0.25617 L -0.23143 -0.25339 " pathEditMode="relative" rAng="0" ptsTypes="AA">
                                      <p:cBhvr>
                                        <p:cTn id="17" dur="500" fill="hold"/>
                                        <p:tgtEl>
                                          <p:spTgt spid="3"/>
                                        </p:tgtEl>
                                        <p:attrNameLst>
                                          <p:attrName>ppt_x</p:attrName>
                                          <p:attrName>ppt_y</p:attrName>
                                        </p:attrNameLst>
                                      </p:cBhvr>
                                      <p:rCtr x="-11875" y="123"/>
                                    </p:animMotion>
                                  </p:childTnLst>
                                </p:cTn>
                              </p:par>
                              <p:par>
                                <p:cTn id="18" presetID="0" presetClass="path" presetSubtype="0" accel="50000" decel="50000" fill="hold" nodeType="withEffect">
                                  <p:stCondLst>
                                    <p:cond delay="0"/>
                                  </p:stCondLst>
                                  <p:childTnLst>
                                    <p:animMotion origin="layout" path="M 0.226354 -0.000648 L 0.008177 -0.003704 " pathEditMode="relative" rAng="0" ptsTypes="">
                                      <p:cBhvr>
                                        <p:cTn id="19" dur="500" fill="hold"/>
                                        <p:tgtEl>
                                          <p:spTgt spid="14"/>
                                        </p:tgtEl>
                                        <p:attrNameLst>
                                          <p:attrName>ppt_x</p:attrName>
                                          <p:attrName>ppt_y</p:attrName>
                                        </p:attrNameLst>
                                      </p:cBhvr>
                                      <p:rCtr x="-18" y="1"/>
                                    </p:animMotion>
                                  </p:childTnLst>
                                </p:cTn>
                              </p:par>
                            </p:childTnLst>
                          </p:cTn>
                        </p:par>
                        <p:par>
                          <p:cTn id="20" fill="hold">
                            <p:stCondLst>
                              <p:cond delay="2000"/>
                            </p:stCondLst>
                            <p:childTnLst>
                              <p:par>
                                <p:cTn id="21" presetID="42" presetClass="exit" presetSubtype="0" fill="hold" nodeType="afterEffect">
                                  <p:stCondLst>
                                    <p:cond delay="0"/>
                                  </p:stCondLst>
                                  <p:childTnLst>
                                    <p:animEffect transition="out" filter="fade">
                                      <p:cBhvr>
                                        <p:cTn id="22" dur="500"/>
                                        <p:tgtEl>
                                          <p:spTgt spid="3"/>
                                        </p:tgtEl>
                                      </p:cBhvr>
                                    </p:animEffect>
                                    <p:anim calcmode="lin" valueType="num">
                                      <p:cBhvr>
                                        <p:cTn id="23" dur="500"/>
                                        <p:tgtEl>
                                          <p:spTgt spid="3"/>
                                        </p:tgtEl>
                                        <p:attrNameLst>
                                          <p:attrName>ppt_x</p:attrName>
                                        </p:attrNameLst>
                                      </p:cBhvr>
                                      <p:tavLst>
                                        <p:tav tm="0">
                                          <p:val>
                                            <p:strVal val="ppt_x"/>
                                          </p:val>
                                        </p:tav>
                                        <p:tav tm="100000">
                                          <p:val>
                                            <p:strVal val="ppt_x"/>
                                          </p:val>
                                        </p:tav>
                                      </p:tavLst>
                                    </p:anim>
                                    <p:anim calcmode="lin" valueType="num">
                                      <p:cBhvr>
                                        <p:cTn id="24" dur="500"/>
                                        <p:tgtEl>
                                          <p:spTgt spid="3"/>
                                        </p:tgtEl>
                                        <p:attrNameLst>
                                          <p:attrName>ppt_y</p:attrName>
                                        </p:attrNameLst>
                                      </p:cBhvr>
                                      <p:tavLst>
                                        <p:tav tm="0">
                                          <p:val>
                                            <p:strVal val="ppt_y"/>
                                          </p:val>
                                        </p:tav>
                                        <p:tav tm="100000">
                                          <p:val>
                                            <p:strVal val="ppt_y+.1"/>
                                          </p:val>
                                        </p:tav>
                                      </p:tavLst>
                                    </p:anim>
                                    <p:set>
                                      <p:cBhvr>
                                        <p:cTn id="25" dur="1" fill="hold">
                                          <p:stCondLst>
                                            <p:cond delay="500"/>
                                          </p:stCondLst>
                                        </p:cTn>
                                        <p:tgtEl>
                                          <p:spTgt spid="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par>
                                <p:cTn id="26" presetID="22" presetClass="entr" presetSubtype="1" fill="hold" nodeType="withEffect">
                                  <p:stCondLst>
                                    <p:cond delay="0"/>
                                  </p:stCondLst>
                                  <p:childTnLst>
                                    <p:set>
                                      <p:cBhvr>
                                        <p:cTn id="27" dur="1" fill="hold">
                                          <p:stCondLst>
                                            <p:cond delay="0"/>
                                          </p:stCondLst>
                                        </p:cTn>
                                        <p:tgtEl>
                                          <p:spTgt spid="47">
                                            <p:txEl>
                                              <p:pRg st="0" end="0"/>
                                            </p:txEl>
                                          </p:spTgt>
                                        </p:tgtEl>
                                        <p:attrNameLst>
                                          <p:attrName>style.visibility</p:attrName>
                                        </p:attrNameLst>
                                      </p:cBhvr>
                                      <p:to>
                                        <p:strVal val="visible"/>
                                      </p:to>
                                    </p:set>
                                    <p:animEffect transition="in" filter="wipe(up)">
                                      <p:cBhvr>
                                        <p:cTn id="28" dur="500"/>
                                        <p:tgtEl>
                                          <p:spTgt spid="47">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clickEffect">
                                  <p:stCondLst>
                                    <p:cond delay="0"/>
                                  </p:stCondLst>
                                  <p:childTnLst>
                                    <p:animRot by="120000">
                                      <p:cBhvr>
                                        <p:cTn id="33" dur="50" fill="hold">
                                          <p:stCondLst>
                                            <p:cond delay="0"/>
                                          </p:stCondLst>
                                        </p:cTn>
                                        <p:tgtEl>
                                          <p:spTgt spid="14"/>
                                        </p:tgtEl>
                                        <p:attrNameLst>
                                          <p:attrName>r</p:attrName>
                                        </p:attrNameLst>
                                      </p:cBhvr>
                                    </p:animRot>
                                    <p:animRot by="-240000">
                                      <p:cBhvr>
                                        <p:cTn id="34" dur="100" fill="hold">
                                          <p:stCondLst>
                                            <p:cond delay="100"/>
                                          </p:stCondLst>
                                        </p:cTn>
                                        <p:tgtEl>
                                          <p:spTgt spid="14"/>
                                        </p:tgtEl>
                                        <p:attrNameLst>
                                          <p:attrName>r</p:attrName>
                                        </p:attrNameLst>
                                      </p:cBhvr>
                                    </p:animRot>
                                    <p:animRot by="240000">
                                      <p:cBhvr>
                                        <p:cTn id="35" dur="100" fill="hold">
                                          <p:stCondLst>
                                            <p:cond delay="200"/>
                                          </p:stCondLst>
                                        </p:cTn>
                                        <p:tgtEl>
                                          <p:spTgt spid="14"/>
                                        </p:tgtEl>
                                        <p:attrNameLst>
                                          <p:attrName>r</p:attrName>
                                        </p:attrNameLst>
                                      </p:cBhvr>
                                    </p:animRot>
                                    <p:animRot by="-240000">
                                      <p:cBhvr>
                                        <p:cTn id="36" dur="100" fill="hold">
                                          <p:stCondLst>
                                            <p:cond delay="300"/>
                                          </p:stCondLst>
                                        </p:cTn>
                                        <p:tgtEl>
                                          <p:spTgt spid="14"/>
                                        </p:tgtEl>
                                        <p:attrNameLst>
                                          <p:attrName>r</p:attrName>
                                        </p:attrNameLst>
                                      </p:cBhvr>
                                    </p:animRot>
                                    <p:animRot by="120000">
                                      <p:cBhvr>
                                        <p:cTn id="37" dur="100" fill="hold">
                                          <p:stCondLst>
                                            <p:cond delay="400"/>
                                          </p:stCondLst>
                                        </p:cTn>
                                        <p:tgtEl>
                                          <p:spTgt spid="1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50" fill="hold">
                                          <p:stCondLst>
                                            <p:cond delay="0"/>
                                          </p:stCondLst>
                                        </p:cTn>
                                        <p:tgtEl>
                                          <p:spTgt spid="14"/>
                                        </p:tgtEl>
                                        <p:attrNameLst>
                                          <p:attrName>r</p:attrName>
                                        </p:attrNameLst>
                                      </p:cBhvr>
                                    </p:animRot>
                                    <p:animRot by="-240000">
                                      <p:cBhvr>
                                        <p:cTn id="43" dur="100" fill="hold">
                                          <p:stCondLst>
                                            <p:cond delay="100"/>
                                          </p:stCondLst>
                                        </p:cTn>
                                        <p:tgtEl>
                                          <p:spTgt spid="14"/>
                                        </p:tgtEl>
                                        <p:attrNameLst>
                                          <p:attrName>r</p:attrName>
                                        </p:attrNameLst>
                                      </p:cBhvr>
                                    </p:animRot>
                                    <p:animRot by="240000">
                                      <p:cBhvr>
                                        <p:cTn id="44" dur="100" fill="hold">
                                          <p:stCondLst>
                                            <p:cond delay="200"/>
                                          </p:stCondLst>
                                        </p:cTn>
                                        <p:tgtEl>
                                          <p:spTgt spid="14"/>
                                        </p:tgtEl>
                                        <p:attrNameLst>
                                          <p:attrName>r</p:attrName>
                                        </p:attrNameLst>
                                      </p:cBhvr>
                                    </p:animRot>
                                    <p:animRot by="-240000">
                                      <p:cBhvr>
                                        <p:cTn id="45" dur="100" fill="hold">
                                          <p:stCondLst>
                                            <p:cond delay="300"/>
                                          </p:stCondLst>
                                        </p:cTn>
                                        <p:tgtEl>
                                          <p:spTgt spid="14"/>
                                        </p:tgtEl>
                                        <p:attrNameLst>
                                          <p:attrName>r</p:attrName>
                                        </p:attrNameLst>
                                      </p:cBhvr>
                                    </p:animRot>
                                    <p:animRot by="120000">
                                      <p:cBhvr>
                                        <p:cTn id="46" dur="100" fill="hold">
                                          <p:stCondLst>
                                            <p:cond delay="400"/>
                                          </p:stCondLst>
                                        </p:cTn>
                                        <p:tgtEl>
                                          <p:spTgt spid="14"/>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511018" y="1828803"/>
            <a:ext cx="17265968" cy="8089582"/>
          </a:xfrm>
          <a:prstGeom prst="roundRect">
            <a:avLst/>
          </a:prstGeom>
          <a:solidFill>
            <a:srgbClr val="E2AEA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0" name="矩形 9"/>
          <p:cNvSpPr/>
          <p:nvPr/>
        </p:nvSpPr>
        <p:spPr>
          <a:xfrm>
            <a:off x="511018" y="1655447"/>
            <a:ext cx="3048952" cy="8262938"/>
          </a:xfrm>
          <a:prstGeom prst="rect">
            <a:avLst/>
          </a:prstGeom>
          <a:solidFill>
            <a:srgbClr val="E2AEA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2" name="平行四边形 11"/>
          <p:cNvSpPr/>
          <p:nvPr/>
        </p:nvSpPr>
        <p:spPr>
          <a:xfrm>
            <a:off x="659609" y="8386764"/>
            <a:ext cx="15219998" cy="1631632"/>
          </a:xfrm>
          <a:prstGeom prst="parallelogram">
            <a:avLst>
              <a:gd name="adj" fmla="val 187670"/>
            </a:avLst>
          </a:prstGeom>
          <a:solidFill>
            <a:srgbClr val="CDCD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1" name="矩形 10"/>
          <p:cNvSpPr/>
          <p:nvPr/>
        </p:nvSpPr>
        <p:spPr>
          <a:xfrm>
            <a:off x="15730063" y="2046922"/>
            <a:ext cx="2556510" cy="7871460"/>
          </a:xfrm>
          <a:prstGeom prst="rect">
            <a:avLst/>
          </a:prstGeom>
          <a:solidFill>
            <a:srgbClr val="E2AEA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3" name="流程图: 决策 12"/>
          <p:cNvSpPr/>
          <p:nvPr/>
        </p:nvSpPr>
        <p:spPr>
          <a:xfrm>
            <a:off x="12133432" y="8387209"/>
            <a:ext cx="7192156" cy="3434178"/>
          </a:xfrm>
          <a:prstGeom prst="flowChartDecision">
            <a:avLst/>
          </a:prstGeom>
          <a:solidFill>
            <a:srgbClr val="CDCD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6" name="任意多边形 15"/>
          <p:cNvSpPr/>
          <p:nvPr/>
        </p:nvSpPr>
        <p:spPr>
          <a:xfrm>
            <a:off x="1748043" y="8593870"/>
            <a:ext cx="4340818" cy="1115204"/>
          </a:xfrm>
          <a:custGeom>
            <a:avLst/>
            <a:gdLst>
              <a:gd name="connsiteX0" fmla="*/ 1969 w 4558"/>
              <a:gd name="connsiteY0" fmla="*/ 0 h 1171"/>
              <a:gd name="connsiteX1" fmla="*/ 4558 w 4558"/>
              <a:gd name="connsiteY1" fmla="*/ 23 h 1171"/>
              <a:gd name="connsiteX2" fmla="*/ 2800 w 4558"/>
              <a:gd name="connsiteY2" fmla="*/ 1171 h 1171"/>
              <a:gd name="connsiteX3" fmla="*/ 0 w 4558"/>
              <a:gd name="connsiteY3" fmla="*/ 1148 h 1171"/>
              <a:gd name="connsiteX4" fmla="*/ 1969 w 4558"/>
              <a:gd name="connsiteY4" fmla="*/ 0 h 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8" h="1171">
                <a:moveTo>
                  <a:pt x="1969" y="0"/>
                </a:moveTo>
                <a:lnTo>
                  <a:pt x="4558" y="23"/>
                </a:lnTo>
                <a:lnTo>
                  <a:pt x="2800" y="1171"/>
                </a:lnTo>
                <a:lnTo>
                  <a:pt x="0" y="1148"/>
                </a:lnTo>
                <a:lnTo>
                  <a:pt x="1969" y="0"/>
                </a:lnTo>
                <a:close/>
              </a:path>
            </a:pathLst>
          </a:custGeom>
          <a:solidFill>
            <a:srgbClr val="7E7F7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grpSp>
        <p:nvGrpSpPr>
          <p:cNvPr id="2" name="组合 7"/>
          <p:cNvGrpSpPr/>
          <p:nvPr/>
        </p:nvGrpSpPr>
        <p:grpSpPr>
          <a:xfrm>
            <a:off x="-90964" y="1"/>
            <a:ext cx="18468976" cy="10374630"/>
            <a:chOff x="-97" y="0"/>
            <a:chExt cx="19390" cy="10892"/>
          </a:xfrm>
        </p:grpSpPr>
        <p:sp>
          <p:nvSpPr>
            <p:cNvPr id="33" name="矩形 32"/>
            <p:cNvSpPr/>
            <p:nvPr/>
          </p:nvSpPr>
          <p:spPr>
            <a:xfrm>
              <a:off x="0" y="0"/>
              <a:ext cx="19237" cy="1998"/>
            </a:xfrm>
            <a:prstGeom prst="rect">
              <a:avLst/>
            </a:prstGeom>
            <a:solidFill>
              <a:srgbClr val="E1EAF5"/>
            </a:solidFill>
            <a:ln>
              <a:solidFill>
                <a:srgbClr val="E1E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p>
          </p:txBody>
        </p:sp>
        <p:sp>
          <p:nvSpPr>
            <p:cNvPr id="7" name="任意多边形 6"/>
            <p:cNvSpPr/>
            <p:nvPr/>
          </p:nvSpPr>
          <p:spPr>
            <a:xfrm>
              <a:off x="-97" y="1738"/>
              <a:ext cx="19391" cy="9155"/>
            </a:xfrm>
            <a:custGeom>
              <a:avLst/>
              <a:gdLst/>
              <a:ahLst/>
              <a:cxnLst>
                <a:cxn ang="3">
                  <a:pos x="hc" y="t"/>
                </a:cxn>
                <a:cxn ang="cd2">
                  <a:pos x="l" y="vc"/>
                </a:cxn>
                <a:cxn ang="cd4">
                  <a:pos x="hc" y="b"/>
                </a:cxn>
                <a:cxn ang="0">
                  <a:pos x="r" y="vc"/>
                </a:cxn>
              </a:cxnLst>
              <a:rect l="l" t="t" r="r" b="b"/>
              <a:pathLst>
                <a:path w="19394" h="10894">
                  <a:moveTo>
                    <a:pt x="2355" y="511"/>
                  </a:moveTo>
                  <a:cubicBezTo>
                    <a:pt x="1447" y="511"/>
                    <a:pt x="710" y="1248"/>
                    <a:pt x="710" y="2156"/>
                  </a:cubicBezTo>
                  <a:lnTo>
                    <a:pt x="710" y="8737"/>
                  </a:lnTo>
                  <a:cubicBezTo>
                    <a:pt x="710" y="9645"/>
                    <a:pt x="1447" y="10382"/>
                    <a:pt x="2355" y="10382"/>
                  </a:cubicBezTo>
                  <a:lnTo>
                    <a:pt x="17040" y="10382"/>
                  </a:lnTo>
                  <a:cubicBezTo>
                    <a:pt x="17948" y="10382"/>
                    <a:pt x="18685" y="9645"/>
                    <a:pt x="18685" y="8737"/>
                  </a:cubicBezTo>
                  <a:lnTo>
                    <a:pt x="18685" y="2156"/>
                  </a:lnTo>
                  <a:cubicBezTo>
                    <a:pt x="18685" y="1248"/>
                    <a:pt x="17948" y="511"/>
                    <a:pt x="17040" y="511"/>
                  </a:cubicBezTo>
                  <a:lnTo>
                    <a:pt x="2355" y="511"/>
                  </a:lnTo>
                  <a:close/>
                  <a:moveTo>
                    <a:pt x="0" y="0"/>
                  </a:moveTo>
                  <a:lnTo>
                    <a:pt x="19394" y="0"/>
                  </a:lnTo>
                  <a:lnTo>
                    <a:pt x="19394" y="10894"/>
                  </a:lnTo>
                  <a:lnTo>
                    <a:pt x="0" y="10894"/>
                  </a:lnTo>
                  <a:lnTo>
                    <a:pt x="0" y="0"/>
                  </a:lnTo>
                  <a:close/>
                </a:path>
              </a:pathLst>
            </a:custGeom>
            <a:solidFill>
              <a:srgbClr val="E1E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100" dirty="0"/>
            </a:p>
          </p:txBody>
        </p:sp>
      </p:grpSp>
      <p:grpSp>
        <p:nvGrpSpPr>
          <p:cNvPr id="3" name="组合 14"/>
          <p:cNvGrpSpPr/>
          <p:nvPr/>
        </p:nvGrpSpPr>
        <p:grpSpPr>
          <a:xfrm>
            <a:off x="13251076" y="5441048"/>
            <a:ext cx="4122928" cy="3898512"/>
            <a:chOff x="9713" y="5688"/>
            <a:chExt cx="4372" cy="4042"/>
          </a:xfrm>
        </p:grpSpPr>
        <p:pic>
          <p:nvPicPr>
            <p:cNvPr id="17" name="图片 16" descr="C:\Users\Administrator\Desktop\小红书\对外汉语战略搞钱计划\教学素材\图片素材\3_副本.png3_副本"/>
            <p:cNvPicPr>
              <a:picLocks noChangeAspect="1"/>
            </p:cNvPicPr>
            <p:nvPr/>
          </p:nvPicPr>
          <p:blipFill>
            <a:blip r:embed="rId6"/>
            <a:srcRect/>
            <a:stretch>
              <a:fillRect/>
            </a:stretch>
          </p:blipFill>
          <p:spPr>
            <a:xfrm>
              <a:off x="9976" y="5688"/>
              <a:ext cx="2904" cy="4042"/>
            </a:xfrm>
            <a:prstGeom prst="rect">
              <a:avLst/>
            </a:prstGeom>
          </p:spPr>
        </p:pic>
        <p:sp>
          <p:nvSpPr>
            <p:cNvPr id="5" name="文本框 4"/>
            <p:cNvSpPr txBox="1"/>
            <p:nvPr/>
          </p:nvSpPr>
          <p:spPr>
            <a:xfrm>
              <a:off x="9713" y="8020"/>
              <a:ext cx="4372" cy="1245"/>
            </a:xfrm>
            <a:prstGeom prst="rect">
              <a:avLst/>
            </a:prstGeom>
            <a:solidFill>
              <a:schemeClr val="bg2">
                <a:lumMod val="20000"/>
                <a:lumOff val="80000"/>
              </a:schemeClr>
            </a:solidFill>
          </p:spPr>
          <p:txBody>
            <a:bodyPr wrap="square" rtlCol="0">
              <a:spAutoFit/>
            </a:bodyPr>
            <a:lstStyle/>
            <a:p>
              <a:pPr algn="ctr"/>
              <a:r>
                <a:rPr lang="en-US" altLang="zh-CN" sz="7200" dirty="0">
                  <a:latin typeface="Comic Sans MS" panose="030F0702030302020204" pitchFamily="66" charset="0"/>
                  <a:cs typeface="Comic Sans MS" panose="030F0702030302020204" pitchFamily="66" charset="0"/>
                </a:rPr>
                <a:t>milk tea</a:t>
              </a:r>
            </a:p>
          </p:txBody>
        </p:sp>
      </p:grpSp>
      <p:grpSp>
        <p:nvGrpSpPr>
          <p:cNvPr id="6" name="组合 13"/>
          <p:cNvGrpSpPr/>
          <p:nvPr/>
        </p:nvGrpSpPr>
        <p:grpSpPr>
          <a:xfrm>
            <a:off x="5296507" y="5714915"/>
            <a:ext cx="4235106" cy="3584650"/>
            <a:chOff x="5560" y="6000"/>
            <a:chExt cx="4447" cy="3764"/>
          </a:xfrm>
        </p:grpSpPr>
        <p:pic>
          <p:nvPicPr>
            <p:cNvPr id="21" name="图片 20" descr="C:\Users\Administrator\Desktop\小红书\对外汉语战略搞钱计划\教学素材\图片素材\O1CN01XHo6CM2KRmcego2pQ_!!2208402899554.png_430x430q90_副本.pngO1CN01XHo6CM2KRmcego2pQ_!!2208402899554.png_430x430q90_副本"/>
            <p:cNvPicPr>
              <a:picLocks noChangeAspect="1"/>
            </p:cNvPicPr>
            <p:nvPr/>
          </p:nvPicPr>
          <p:blipFill>
            <a:blip r:embed="rId7" cstate="print"/>
            <a:srcRect/>
            <a:stretch>
              <a:fillRect/>
            </a:stretch>
          </p:blipFill>
          <p:spPr>
            <a:xfrm>
              <a:off x="6340" y="6000"/>
              <a:ext cx="3458" cy="3764"/>
            </a:xfrm>
            <a:prstGeom prst="rect">
              <a:avLst/>
            </a:prstGeom>
          </p:spPr>
        </p:pic>
        <p:sp>
          <p:nvSpPr>
            <p:cNvPr id="4" name="文本框 3"/>
            <p:cNvSpPr txBox="1"/>
            <p:nvPr/>
          </p:nvSpPr>
          <p:spPr>
            <a:xfrm>
              <a:off x="5560" y="8247"/>
              <a:ext cx="4447" cy="1131"/>
            </a:xfrm>
            <a:prstGeom prst="rect">
              <a:avLst/>
            </a:prstGeom>
            <a:solidFill>
              <a:schemeClr val="bg2">
                <a:lumMod val="20000"/>
                <a:lumOff val="80000"/>
              </a:schemeClr>
            </a:solidFill>
          </p:spPr>
          <p:txBody>
            <a:bodyPr wrap="square" rtlCol="0">
              <a:spAutoFit/>
            </a:bodyPr>
            <a:lstStyle/>
            <a:p>
              <a:pPr algn="ctr"/>
              <a:r>
                <a:rPr lang="en-US" altLang="zh-CN" sz="6400" dirty="0">
                  <a:latin typeface="Comic Sans MS" panose="030F0702030302020204" pitchFamily="66" charset="0"/>
                  <a:cs typeface="Comic Sans MS" panose="030F0702030302020204" pitchFamily="66" charset="0"/>
                </a:rPr>
                <a:t>lemonade</a:t>
              </a:r>
            </a:p>
          </p:txBody>
        </p:sp>
      </p:grpSp>
      <p:grpSp>
        <p:nvGrpSpPr>
          <p:cNvPr id="8" name="组合 21"/>
          <p:cNvGrpSpPr/>
          <p:nvPr/>
        </p:nvGrpSpPr>
        <p:grpSpPr>
          <a:xfrm>
            <a:off x="10041203" y="5560487"/>
            <a:ext cx="3015014" cy="3739078"/>
            <a:chOff x="13858" y="5800"/>
            <a:chExt cx="2940" cy="3698"/>
          </a:xfrm>
        </p:grpSpPr>
        <p:pic>
          <p:nvPicPr>
            <p:cNvPr id="18" name="图片 17" descr="C:\Users\Administrator\Desktop\小红书\对外汉语战略搞钱计划\教学素材\图片素材\0304479a6d8d8554e5cf98cef88372e2_副本.png0304479a6d8d8554e5cf98cef88372e2_副本"/>
            <p:cNvPicPr>
              <a:picLocks noChangeAspect="1"/>
            </p:cNvPicPr>
            <p:nvPr/>
          </p:nvPicPr>
          <p:blipFill>
            <a:blip r:embed="rId8"/>
            <a:srcRect/>
            <a:stretch>
              <a:fillRect/>
            </a:stretch>
          </p:blipFill>
          <p:spPr>
            <a:xfrm>
              <a:off x="13858" y="5800"/>
              <a:ext cx="2940" cy="3698"/>
            </a:xfrm>
            <a:prstGeom prst="rect">
              <a:avLst/>
            </a:prstGeom>
          </p:spPr>
        </p:pic>
        <p:sp>
          <p:nvSpPr>
            <p:cNvPr id="19" name="文本框 18"/>
            <p:cNvSpPr txBox="1"/>
            <p:nvPr/>
          </p:nvSpPr>
          <p:spPr>
            <a:xfrm>
              <a:off x="14004" y="8012"/>
              <a:ext cx="2694" cy="1065"/>
            </a:xfrm>
            <a:prstGeom prst="rect">
              <a:avLst/>
            </a:prstGeom>
            <a:solidFill>
              <a:schemeClr val="bg2">
                <a:lumMod val="20000"/>
                <a:lumOff val="80000"/>
              </a:schemeClr>
            </a:solidFill>
          </p:spPr>
          <p:txBody>
            <a:bodyPr wrap="square" rtlCol="0">
              <a:spAutoFit/>
            </a:bodyPr>
            <a:lstStyle/>
            <a:p>
              <a:pPr algn="ctr"/>
              <a:r>
                <a:rPr lang="en-US" altLang="zh-CN" sz="6400" dirty="0">
                  <a:latin typeface="Comic Sans MS" panose="030F0702030302020204" pitchFamily="66" charset="0"/>
                  <a:cs typeface="Comic Sans MS" panose="030F0702030302020204" pitchFamily="66" charset="0"/>
                </a:rPr>
                <a:t>juice</a:t>
              </a:r>
            </a:p>
          </p:txBody>
        </p:sp>
      </p:grpSp>
      <p:grpSp>
        <p:nvGrpSpPr>
          <p:cNvPr id="14" name="组合 29"/>
          <p:cNvGrpSpPr/>
          <p:nvPr/>
        </p:nvGrpSpPr>
        <p:grpSpPr>
          <a:xfrm>
            <a:off x="2010893" y="-8421790"/>
            <a:ext cx="3083714" cy="13417676"/>
            <a:chOff x="2996" y="-9504"/>
            <a:chExt cx="3238" cy="14089"/>
          </a:xfrm>
        </p:grpSpPr>
        <p:grpSp>
          <p:nvGrpSpPr>
            <p:cNvPr id="15" name="组合 27"/>
            <p:cNvGrpSpPr/>
            <p:nvPr/>
          </p:nvGrpSpPr>
          <p:grpSpPr>
            <a:xfrm>
              <a:off x="2996" y="2345"/>
              <a:ext cx="3239" cy="2240"/>
              <a:chOff x="6262" y="5200"/>
              <a:chExt cx="3239" cy="2240"/>
            </a:xfrm>
            <a:solidFill>
              <a:schemeClr val="accent4"/>
            </a:solidFill>
          </p:grpSpPr>
          <p:sp>
            <p:nvSpPr>
              <p:cNvPr id="26" name="空心弧 25"/>
              <p:cNvSpPr/>
              <p:nvPr/>
            </p:nvSpPr>
            <p:spPr>
              <a:xfrm rot="17340000">
                <a:off x="5922" y="5578"/>
                <a:ext cx="2202" cy="1523"/>
              </a:xfrm>
              <a:prstGeom prst="blockArc">
                <a:avLst/>
              </a:prstGeom>
              <a:solidFill>
                <a:srgbClr val="605A57"/>
              </a:solidFill>
              <a:ln>
                <a:solidFill>
                  <a:srgbClr val="605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solidFill>
                    <a:schemeClr val="tx1"/>
                  </a:solidFill>
                </a:endParaRPr>
              </a:p>
            </p:txBody>
          </p:sp>
          <p:sp>
            <p:nvSpPr>
              <p:cNvPr id="27" name="空心弧 26"/>
              <p:cNvSpPr/>
              <p:nvPr/>
            </p:nvSpPr>
            <p:spPr>
              <a:xfrm rot="4140000">
                <a:off x="7580" y="5481"/>
                <a:ext cx="2202" cy="1641"/>
              </a:xfrm>
              <a:prstGeom prst="blockArc">
                <a:avLst/>
              </a:prstGeom>
              <a:solidFill>
                <a:srgbClr val="605A57"/>
              </a:solidFill>
              <a:ln>
                <a:solidFill>
                  <a:srgbClr val="605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solidFill>
                    <a:schemeClr val="tx1"/>
                  </a:solidFill>
                </a:endParaRPr>
              </a:p>
            </p:txBody>
          </p:sp>
        </p:grpSp>
        <p:grpSp>
          <p:nvGrpSpPr>
            <p:cNvPr id="20" name="组合 28"/>
            <p:cNvGrpSpPr/>
            <p:nvPr/>
          </p:nvGrpSpPr>
          <p:grpSpPr>
            <a:xfrm>
              <a:off x="3631" y="-9504"/>
              <a:ext cx="1960" cy="12879"/>
              <a:chOff x="3631" y="-9504"/>
              <a:chExt cx="1960" cy="12879"/>
            </a:xfrm>
          </p:grpSpPr>
          <p:cxnSp>
            <p:nvCxnSpPr>
              <p:cNvPr id="23" name="直接连接符 22"/>
              <p:cNvCxnSpPr/>
              <p:nvPr/>
            </p:nvCxnSpPr>
            <p:spPr>
              <a:xfrm>
                <a:off x="4623" y="-9504"/>
                <a:ext cx="0" cy="11443"/>
              </a:xfrm>
              <a:prstGeom prst="line">
                <a:avLst/>
              </a:prstGeom>
              <a:ln w="82550">
                <a:solidFill>
                  <a:srgbClr val="F49FAC"/>
                </a:solidFill>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3631" y="1489"/>
                <a:ext cx="1960" cy="18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p>
            </p:txBody>
          </p:sp>
          <p:sp>
            <p:nvSpPr>
              <p:cNvPr id="25" name="椭圆 24"/>
              <p:cNvSpPr/>
              <p:nvPr/>
            </p:nvSpPr>
            <p:spPr>
              <a:xfrm>
                <a:off x="4078" y="1930"/>
                <a:ext cx="1065" cy="1005"/>
              </a:xfrm>
              <a:prstGeom prst="ellipse">
                <a:avLst/>
              </a:prstGeom>
              <a:solidFill>
                <a:srgbClr val="FFDB84"/>
              </a:solidFill>
              <a:ln>
                <a:solidFill>
                  <a:srgbClr val="FFD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p>
            </p:txBody>
          </p:sp>
        </p:grpSp>
      </p:grpSp>
      <p:sp>
        <p:nvSpPr>
          <p:cNvPr id="35" name="流程图: 可选过程 34"/>
          <p:cNvSpPr/>
          <p:nvPr/>
        </p:nvSpPr>
        <p:spPr>
          <a:xfrm>
            <a:off x="3502385" y="-182327"/>
            <a:ext cx="11281054" cy="2319538"/>
          </a:xfrm>
          <a:prstGeom prst="flowChartAlternateProcess">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46" name="矩形 45"/>
          <p:cNvSpPr/>
          <p:nvPr/>
        </p:nvSpPr>
        <p:spPr>
          <a:xfrm>
            <a:off x="3617955" y="689727"/>
            <a:ext cx="10790990" cy="1169550"/>
          </a:xfrm>
          <a:prstGeom prst="rect">
            <a:avLst/>
          </a:prstGeom>
          <a:noFill/>
          <a:ln>
            <a:noFill/>
          </a:ln>
        </p:spPr>
        <p:txBody>
          <a:bodyPr wrap="square" lIns="182880" tIns="91440" rIns="182880" bIns="91440" rtlCol="0" anchor="t">
            <a:spAutoFit/>
          </a:bodyPr>
          <a:lstStyle/>
          <a:p>
            <a:pPr algn="ctr"/>
            <a:r>
              <a:rPr lang="en-US" altLang="zh-CN" sz="6400" b="1" dirty="0">
                <a:effectLst>
                  <a:outerShdw blurRad="38100" dist="19050" dir="2700000" algn="tl" rotWithShape="0">
                    <a:schemeClr val="dk1">
                      <a:alpha val="40000"/>
                    </a:schemeClr>
                  </a:outerShdw>
                </a:effectLst>
                <a:latin typeface="Comic Sans MS" panose="030F0702030302020204" pitchFamily="66" charset="0"/>
              </a:rPr>
              <a:t>We will have …………….</a:t>
            </a:r>
          </a:p>
        </p:txBody>
      </p:sp>
      <p:sp>
        <p:nvSpPr>
          <p:cNvPr id="47" name="矩形 46"/>
          <p:cNvSpPr/>
          <p:nvPr/>
        </p:nvSpPr>
        <p:spPr>
          <a:xfrm>
            <a:off x="9221942" y="443504"/>
            <a:ext cx="5885024" cy="1415772"/>
          </a:xfrm>
          <a:prstGeom prst="rect">
            <a:avLst/>
          </a:prstGeom>
          <a:noFill/>
          <a:ln>
            <a:noFill/>
          </a:ln>
        </p:spPr>
        <p:txBody>
          <a:bodyPr wrap="square" lIns="182880" tIns="91440" rIns="182880" bIns="91440" rtlCol="0" anchor="t">
            <a:spAutoFit/>
          </a:bodyPr>
          <a:lstStyle/>
          <a:p>
            <a:pPr algn="ctr"/>
            <a:r>
              <a:rPr lang="en-US" altLang="zh-CN" sz="8000" b="1" dirty="0">
                <a:solidFill>
                  <a:srgbClr val="FF0000"/>
                </a:solidFill>
                <a:effectLst>
                  <a:outerShdw blurRad="38100" dist="19050" dir="2700000" algn="tl" rotWithShape="0">
                    <a:schemeClr val="dk1">
                      <a:alpha val="40000"/>
                    </a:schemeClr>
                  </a:outerShdw>
                </a:effectLst>
                <a:latin typeface="Comic Sans MS" panose="030F0702030302020204" pitchFamily="66" charset="0"/>
              </a:rPr>
              <a:t>milk tea.</a:t>
            </a:r>
          </a:p>
        </p:txBody>
      </p:sp>
      <p:pic>
        <p:nvPicPr>
          <p:cNvPr id="3074" name="Picture 2" descr="https://www.clipartkey.com/mpngs/m/49-495965_bubbletea-tea-sticker-cute-cute-milk-tea-clipart.png"/>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xmlns="" val="0"/>
              </a:ext>
            </a:extLst>
          </a:blip>
          <a:srcRect/>
          <a:stretch>
            <a:fillRect/>
          </a:stretch>
        </p:blipFill>
        <p:spPr bwMode="auto">
          <a:xfrm>
            <a:off x="14820562" y="-164084"/>
            <a:ext cx="2810240" cy="3184940"/>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1048476281"/>
      </p:ext>
    </p:extLst>
  </p:cSld>
  <p:clrMapOvr>
    <a:masterClrMapping/>
  </p:clrMapOvr>
  <mc:AlternateContent xmlns:mc="http://schemas.openxmlformats.org/markup-compatibility/2006">
    <mc:Choice xmlns:p14="http://schemas.microsoft.com/office/powerpoint/2010/main" xmlns="" Requires="p14">
      <p:transition spd="med">
        <p14:prism/>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4167 -0.002408 L 0.624011 -0.000649 " pathEditMode="relative" rAng="0" ptsTypes="">
                                      <p:cBhvr>
                                        <p:cTn id="6" dur="500" fill="hold"/>
                                        <p:tgtEl>
                                          <p:spTgt spid="14"/>
                                        </p:tgtEl>
                                        <p:attrNameLst>
                                          <p:attrName>ppt_x</p:attrName>
                                          <p:attrName>ppt_y</p:attrName>
                                        </p:attrNameLst>
                                      </p:cBhvr>
                                      <p:rCtr x="310" y="1"/>
                                    </p:animMotion>
                                  </p:childTnLst>
                                </p:cTn>
                              </p:par>
                            </p:childTnLst>
                          </p:cTn>
                        </p:par>
                        <p:par>
                          <p:cTn id="7" fill="hold">
                            <p:stCondLst>
                              <p:cond delay="500"/>
                            </p:stCondLst>
                            <p:childTnLst>
                              <p:par>
                                <p:cTn id="8" presetID="0" presetClass="path" presetSubtype="0" accel="50000" decel="50000" fill="hold" nodeType="afterEffect">
                                  <p:stCondLst>
                                    <p:cond delay="0"/>
                                  </p:stCondLst>
                                  <p:childTnLst>
                                    <p:animMotion origin="layout" path="M 0.625365 -0.003056 L 0.621146 0.244815 " pathEditMode="relative" rAng="0" ptsTypes="">
                                      <p:cBhvr>
                                        <p:cTn id="9" dur="500" fill="hold"/>
                                        <p:tgtEl>
                                          <p:spTgt spid="14"/>
                                        </p:tgtEl>
                                        <p:attrNameLst>
                                          <p:attrName>ppt_x</p:attrName>
                                          <p:attrName>ppt_y</p:attrName>
                                        </p:attrNameLst>
                                      </p:cBhvr>
                                      <p:rCtr x="-3" y="111"/>
                                    </p:animMotion>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623906 0.249815 L 0.622604 0.001852 " pathEditMode="relative" rAng="0" ptsTypes="">
                                      <p:cBhvr>
                                        <p:cTn id="12" dur="500" fill="hold"/>
                                        <p:tgtEl>
                                          <p:spTgt spid="14"/>
                                        </p:tgtEl>
                                        <p:attrNameLst>
                                          <p:attrName>ppt_x</p:attrName>
                                          <p:attrName>ppt_y</p:attrName>
                                        </p:attrNameLst>
                                      </p:cBhvr>
                                      <p:rCtr x="0" y="-123"/>
                                    </p:animMotion>
                                  </p:childTnLst>
                                </p:cTn>
                              </p:par>
                              <p:par>
                                <p:cTn id="13" presetID="0" presetClass="path" presetSubtype="0" accel="50000" decel="50000" fill="hold" nodeType="withEffect">
                                  <p:stCondLst>
                                    <p:cond delay="0"/>
                                  </p:stCondLst>
                                  <p:childTnLst>
                                    <p:animMotion origin="layout" path="M 3.61111E-6 1.48148E-6 L 0.00225 -0.26358 " pathEditMode="relative" rAng="0" ptsTypes="AA">
                                      <p:cBhvr>
                                        <p:cTn id="14" dur="500" fill="hold"/>
                                        <p:tgtEl>
                                          <p:spTgt spid="3"/>
                                        </p:tgtEl>
                                        <p:attrNameLst>
                                          <p:attrName>ppt_x</p:attrName>
                                          <p:attrName>ppt_y</p:attrName>
                                        </p:attrNameLst>
                                      </p:cBhvr>
                                      <p:rCtr x="104" y="-13179"/>
                                    </p:animMotion>
                                  </p:childTnLst>
                                </p:cTn>
                              </p:par>
                            </p:childTnLst>
                          </p:cTn>
                        </p:par>
                        <p:par>
                          <p:cTn id="15" fill="hold">
                            <p:stCondLst>
                              <p:cond delay="1500"/>
                            </p:stCondLst>
                            <p:childTnLst>
                              <p:par>
                                <p:cTn id="16" presetID="0" presetClass="path" presetSubtype="0" accel="50000" decel="50000" fill="hold" nodeType="afterEffect">
                                  <p:stCondLst>
                                    <p:cond delay="0"/>
                                  </p:stCondLst>
                                  <p:childTnLst>
                                    <p:animMotion origin="layout" path="M 0.00607 -0.26852 L -0.60677 -0.27099 " pathEditMode="relative" rAng="0" ptsTypes="AA">
                                      <p:cBhvr>
                                        <p:cTn id="17" dur="500" fill="hold"/>
                                        <p:tgtEl>
                                          <p:spTgt spid="3"/>
                                        </p:tgtEl>
                                        <p:attrNameLst>
                                          <p:attrName>ppt_x</p:attrName>
                                          <p:attrName>ppt_y</p:attrName>
                                        </p:attrNameLst>
                                      </p:cBhvr>
                                      <p:rCtr x="-30642" y="-123"/>
                                    </p:animMotion>
                                  </p:childTnLst>
                                </p:cTn>
                              </p:par>
                              <p:par>
                                <p:cTn id="18" presetID="0" presetClass="path" presetSubtype="0" accel="50000" decel="50000" fill="hold" nodeType="withEffect">
                                  <p:stCondLst>
                                    <p:cond delay="0"/>
                                  </p:stCondLst>
                                  <p:childTnLst>
                                    <p:animMotion origin="layout" path="M 0.617031 -0.003055 L -0.000261 -0.003426 " pathEditMode="relative" rAng="0" ptsTypes="">
                                      <p:cBhvr>
                                        <p:cTn id="19" dur="500" fill="hold"/>
                                        <p:tgtEl>
                                          <p:spTgt spid="14"/>
                                        </p:tgtEl>
                                        <p:attrNameLst>
                                          <p:attrName>ppt_x</p:attrName>
                                          <p:attrName>ppt_y</p:attrName>
                                        </p:attrNameLst>
                                      </p:cBhvr>
                                      <p:rCtr x="-308" y="0"/>
                                    </p:animMotion>
                                  </p:childTnLst>
                                </p:cTn>
                              </p:par>
                            </p:childTnLst>
                          </p:cTn>
                        </p:par>
                        <p:par>
                          <p:cTn id="20" fill="hold">
                            <p:stCondLst>
                              <p:cond delay="2000"/>
                            </p:stCondLst>
                            <p:childTnLst>
                              <p:par>
                                <p:cTn id="21" presetID="42" presetClass="exit" presetSubtype="0" fill="hold" nodeType="afterEffect">
                                  <p:stCondLst>
                                    <p:cond delay="0"/>
                                  </p:stCondLst>
                                  <p:childTnLst>
                                    <p:animEffect transition="out" filter="fade">
                                      <p:cBhvr>
                                        <p:cTn id="22" dur="500"/>
                                        <p:tgtEl>
                                          <p:spTgt spid="3"/>
                                        </p:tgtEl>
                                      </p:cBhvr>
                                    </p:animEffect>
                                    <p:anim calcmode="lin" valueType="num">
                                      <p:cBhvr>
                                        <p:cTn id="23" dur="500"/>
                                        <p:tgtEl>
                                          <p:spTgt spid="3"/>
                                        </p:tgtEl>
                                        <p:attrNameLst>
                                          <p:attrName>ppt_x</p:attrName>
                                        </p:attrNameLst>
                                      </p:cBhvr>
                                      <p:tavLst>
                                        <p:tav tm="0">
                                          <p:val>
                                            <p:strVal val="ppt_x"/>
                                          </p:val>
                                        </p:tav>
                                        <p:tav tm="100000">
                                          <p:val>
                                            <p:strVal val="ppt_x"/>
                                          </p:val>
                                        </p:tav>
                                      </p:tavLst>
                                    </p:anim>
                                    <p:anim calcmode="lin" valueType="num">
                                      <p:cBhvr>
                                        <p:cTn id="24" dur="500"/>
                                        <p:tgtEl>
                                          <p:spTgt spid="3"/>
                                        </p:tgtEl>
                                        <p:attrNameLst>
                                          <p:attrName>ppt_y</p:attrName>
                                        </p:attrNameLst>
                                      </p:cBhvr>
                                      <p:tavLst>
                                        <p:tav tm="0">
                                          <p:val>
                                            <p:strVal val="ppt_y"/>
                                          </p:val>
                                        </p:tav>
                                        <p:tav tm="100000">
                                          <p:val>
                                            <p:strVal val="ppt_y+.1"/>
                                          </p:val>
                                        </p:tav>
                                      </p:tavLst>
                                    </p:anim>
                                    <p:set>
                                      <p:cBhvr>
                                        <p:cTn id="25" dur="1" fill="hold">
                                          <p:stCondLst>
                                            <p:cond delay="500"/>
                                          </p:stCondLst>
                                        </p:cTn>
                                        <p:tgtEl>
                                          <p:spTgt spid="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par>
                                <p:cTn id="26" presetID="22" presetClass="entr" presetSubtype="1" fill="hold" nodeType="withEffect">
                                  <p:stCondLst>
                                    <p:cond delay="0"/>
                                  </p:stCondLst>
                                  <p:childTnLst>
                                    <p:set>
                                      <p:cBhvr>
                                        <p:cTn id="27" dur="1" fill="hold">
                                          <p:stCondLst>
                                            <p:cond delay="0"/>
                                          </p:stCondLst>
                                        </p:cTn>
                                        <p:tgtEl>
                                          <p:spTgt spid="47">
                                            <p:txEl>
                                              <p:pRg st="0" end="0"/>
                                            </p:txEl>
                                          </p:spTgt>
                                        </p:tgtEl>
                                        <p:attrNameLst>
                                          <p:attrName>style.visibility</p:attrName>
                                        </p:attrNameLst>
                                      </p:cBhvr>
                                      <p:to>
                                        <p:strVal val="visible"/>
                                      </p:to>
                                    </p:set>
                                    <p:animEffect transition="in" filter="wipe(up)">
                                      <p:cBhvr>
                                        <p:cTn id="28" dur="500"/>
                                        <p:tgtEl>
                                          <p:spTgt spid="47">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clickEffect">
                                  <p:stCondLst>
                                    <p:cond delay="0"/>
                                  </p:stCondLst>
                                  <p:childTnLst>
                                    <p:animRot by="120000">
                                      <p:cBhvr>
                                        <p:cTn id="33" dur="50" fill="hold">
                                          <p:stCondLst>
                                            <p:cond delay="0"/>
                                          </p:stCondLst>
                                        </p:cTn>
                                        <p:tgtEl>
                                          <p:spTgt spid="14"/>
                                        </p:tgtEl>
                                        <p:attrNameLst>
                                          <p:attrName>r</p:attrName>
                                        </p:attrNameLst>
                                      </p:cBhvr>
                                    </p:animRot>
                                    <p:animRot by="-240000">
                                      <p:cBhvr>
                                        <p:cTn id="34" dur="100" fill="hold">
                                          <p:stCondLst>
                                            <p:cond delay="100"/>
                                          </p:stCondLst>
                                        </p:cTn>
                                        <p:tgtEl>
                                          <p:spTgt spid="14"/>
                                        </p:tgtEl>
                                        <p:attrNameLst>
                                          <p:attrName>r</p:attrName>
                                        </p:attrNameLst>
                                      </p:cBhvr>
                                    </p:animRot>
                                    <p:animRot by="240000">
                                      <p:cBhvr>
                                        <p:cTn id="35" dur="100" fill="hold">
                                          <p:stCondLst>
                                            <p:cond delay="200"/>
                                          </p:stCondLst>
                                        </p:cTn>
                                        <p:tgtEl>
                                          <p:spTgt spid="14"/>
                                        </p:tgtEl>
                                        <p:attrNameLst>
                                          <p:attrName>r</p:attrName>
                                        </p:attrNameLst>
                                      </p:cBhvr>
                                    </p:animRot>
                                    <p:animRot by="-240000">
                                      <p:cBhvr>
                                        <p:cTn id="36" dur="100" fill="hold">
                                          <p:stCondLst>
                                            <p:cond delay="300"/>
                                          </p:stCondLst>
                                        </p:cTn>
                                        <p:tgtEl>
                                          <p:spTgt spid="14"/>
                                        </p:tgtEl>
                                        <p:attrNameLst>
                                          <p:attrName>r</p:attrName>
                                        </p:attrNameLst>
                                      </p:cBhvr>
                                    </p:animRot>
                                    <p:animRot by="120000">
                                      <p:cBhvr>
                                        <p:cTn id="37" dur="100" fill="hold">
                                          <p:stCondLst>
                                            <p:cond delay="400"/>
                                          </p:stCondLst>
                                        </p:cTn>
                                        <p:tgtEl>
                                          <p:spTgt spid="1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50" fill="hold">
                                          <p:stCondLst>
                                            <p:cond delay="0"/>
                                          </p:stCondLst>
                                        </p:cTn>
                                        <p:tgtEl>
                                          <p:spTgt spid="14"/>
                                        </p:tgtEl>
                                        <p:attrNameLst>
                                          <p:attrName>r</p:attrName>
                                        </p:attrNameLst>
                                      </p:cBhvr>
                                    </p:animRot>
                                    <p:animRot by="-240000">
                                      <p:cBhvr>
                                        <p:cTn id="43" dur="100" fill="hold">
                                          <p:stCondLst>
                                            <p:cond delay="100"/>
                                          </p:stCondLst>
                                        </p:cTn>
                                        <p:tgtEl>
                                          <p:spTgt spid="14"/>
                                        </p:tgtEl>
                                        <p:attrNameLst>
                                          <p:attrName>r</p:attrName>
                                        </p:attrNameLst>
                                      </p:cBhvr>
                                    </p:animRot>
                                    <p:animRot by="240000">
                                      <p:cBhvr>
                                        <p:cTn id="44" dur="100" fill="hold">
                                          <p:stCondLst>
                                            <p:cond delay="200"/>
                                          </p:stCondLst>
                                        </p:cTn>
                                        <p:tgtEl>
                                          <p:spTgt spid="14"/>
                                        </p:tgtEl>
                                        <p:attrNameLst>
                                          <p:attrName>r</p:attrName>
                                        </p:attrNameLst>
                                      </p:cBhvr>
                                    </p:animRot>
                                    <p:animRot by="-240000">
                                      <p:cBhvr>
                                        <p:cTn id="45" dur="100" fill="hold">
                                          <p:stCondLst>
                                            <p:cond delay="300"/>
                                          </p:stCondLst>
                                        </p:cTn>
                                        <p:tgtEl>
                                          <p:spTgt spid="14"/>
                                        </p:tgtEl>
                                        <p:attrNameLst>
                                          <p:attrName>r</p:attrName>
                                        </p:attrNameLst>
                                      </p:cBhvr>
                                    </p:animRot>
                                    <p:animRot by="120000">
                                      <p:cBhvr>
                                        <p:cTn id="46" dur="100" fill="hold">
                                          <p:stCondLst>
                                            <p:cond delay="400"/>
                                          </p:stCondLst>
                                        </p:cTn>
                                        <p:tgtEl>
                                          <p:spTgt spid="14"/>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861008" y="1950170"/>
            <a:ext cx="17265968" cy="8083868"/>
          </a:xfrm>
          <a:prstGeom prst="roundRect">
            <a:avLst/>
          </a:prstGeom>
          <a:solidFill>
            <a:srgbClr val="E2AEA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0" name="矩形 9"/>
          <p:cNvSpPr/>
          <p:nvPr/>
        </p:nvSpPr>
        <p:spPr>
          <a:xfrm>
            <a:off x="511018" y="1947862"/>
            <a:ext cx="3048952" cy="7970520"/>
          </a:xfrm>
          <a:prstGeom prst="rect">
            <a:avLst/>
          </a:prstGeom>
          <a:solidFill>
            <a:srgbClr val="E2AEA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2" name="平行四边形 11"/>
          <p:cNvSpPr/>
          <p:nvPr/>
        </p:nvSpPr>
        <p:spPr>
          <a:xfrm>
            <a:off x="659609" y="8386764"/>
            <a:ext cx="15219998" cy="1568768"/>
          </a:xfrm>
          <a:prstGeom prst="parallelogram">
            <a:avLst>
              <a:gd name="adj" fmla="val 187670"/>
            </a:avLst>
          </a:prstGeom>
          <a:solidFill>
            <a:srgbClr val="CDCD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1" name="矩形 10"/>
          <p:cNvSpPr/>
          <p:nvPr/>
        </p:nvSpPr>
        <p:spPr>
          <a:xfrm>
            <a:off x="15730063" y="1688782"/>
            <a:ext cx="2556510" cy="8229600"/>
          </a:xfrm>
          <a:prstGeom prst="rect">
            <a:avLst/>
          </a:prstGeom>
          <a:solidFill>
            <a:srgbClr val="E2AEA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3" name="流程图: 决策 12"/>
          <p:cNvSpPr/>
          <p:nvPr/>
        </p:nvSpPr>
        <p:spPr>
          <a:xfrm>
            <a:off x="12133432" y="8387209"/>
            <a:ext cx="7192156" cy="3434178"/>
          </a:xfrm>
          <a:prstGeom prst="flowChartDecision">
            <a:avLst/>
          </a:prstGeom>
          <a:solidFill>
            <a:srgbClr val="CDCD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16" name="任意多边形 15"/>
          <p:cNvSpPr/>
          <p:nvPr/>
        </p:nvSpPr>
        <p:spPr>
          <a:xfrm>
            <a:off x="1748043" y="8593870"/>
            <a:ext cx="4340818" cy="1115204"/>
          </a:xfrm>
          <a:custGeom>
            <a:avLst/>
            <a:gdLst>
              <a:gd name="connsiteX0" fmla="*/ 1969 w 4558"/>
              <a:gd name="connsiteY0" fmla="*/ 0 h 1171"/>
              <a:gd name="connsiteX1" fmla="*/ 4558 w 4558"/>
              <a:gd name="connsiteY1" fmla="*/ 23 h 1171"/>
              <a:gd name="connsiteX2" fmla="*/ 2800 w 4558"/>
              <a:gd name="connsiteY2" fmla="*/ 1171 h 1171"/>
              <a:gd name="connsiteX3" fmla="*/ 0 w 4558"/>
              <a:gd name="connsiteY3" fmla="*/ 1148 h 1171"/>
              <a:gd name="connsiteX4" fmla="*/ 1969 w 4558"/>
              <a:gd name="connsiteY4" fmla="*/ 0 h 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8" h="1171">
                <a:moveTo>
                  <a:pt x="1969" y="0"/>
                </a:moveTo>
                <a:lnTo>
                  <a:pt x="4558" y="23"/>
                </a:lnTo>
                <a:lnTo>
                  <a:pt x="2800" y="1171"/>
                </a:lnTo>
                <a:lnTo>
                  <a:pt x="0" y="1148"/>
                </a:lnTo>
                <a:lnTo>
                  <a:pt x="1969" y="0"/>
                </a:lnTo>
                <a:close/>
              </a:path>
            </a:pathLst>
          </a:custGeom>
          <a:solidFill>
            <a:srgbClr val="7E7F7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grpSp>
        <p:nvGrpSpPr>
          <p:cNvPr id="3" name="组合 33"/>
          <p:cNvGrpSpPr/>
          <p:nvPr/>
        </p:nvGrpSpPr>
        <p:grpSpPr>
          <a:xfrm>
            <a:off x="1431" y="1"/>
            <a:ext cx="18322290" cy="10373678"/>
            <a:chOff x="0" y="0"/>
            <a:chExt cx="19236" cy="10891"/>
          </a:xfrm>
        </p:grpSpPr>
        <p:sp>
          <p:nvSpPr>
            <p:cNvPr id="33" name="矩形 32"/>
            <p:cNvSpPr/>
            <p:nvPr/>
          </p:nvSpPr>
          <p:spPr>
            <a:xfrm>
              <a:off x="0" y="0"/>
              <a:ext cx="19237" cy="1998"/>
            </a:xfrm>
            <a:prstGeom prst="rect">
              <a:avLst/>
            </a:prstGeom>
            <a:solidFill>
              <a:srgbClr val="E1EAF5"/>
            </a:solidFill>
            <a:ln>
              <a:solidFill>
                <a:srgbClr val="E1E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p>
          </p:txBody>
        </p:sp>
        <p:sp>
          <p:nvSpPr>
            <p:cNvPr id="7" name="任意多边形 6"/>
            <p:cNvSpPr/>
            <p:nvPr/>
          </p:nvSpPr>
          <p:spPr>
            <a:xfrm>
              <a:off x="0" y="1771"/>
              <a:ext cx="19197" cy="9121"/>
            </a:xfrm>
            <a:custGeom>
              <a:avLst/>
              <a:gdLst/>
              <a:ahLst/>
              <a:cxnLst>
                <a:cxn ang="3">
                  <a:pos x="hc" y="t"/>
                </a:cxn>
                <a:cxn ang="cd2">
                  <a:pos x="l" y="vc"/>
                </a:cxn>
                <a:cxn ang="cd4">
                  <a:pos x="hc" y="b"/>
                </a:cxn>
                <a:cxn ang="0">
                  <a:pos x="r" y="vc"/>
                </a:cxn>
              </a:cxnLst>
              <a:rect l="l" t="t" r="r" b="b"/>
              <a:pathLst>
                <a:path w="19394" h="10894">
                  <a:moveTo>
                    <a:pt x="2355" y="511"/>
                  </a:moveTo>
                  <a:cubicBezTo>
                    <a:pt x="1447" y="511"/>
                    <a:pt x="710" y="1248"/>
                    <a:pt x="710" y="2156"/>
                  </a:cubicBezTo>
                  <a:lnTo>
                    <a:pt x="710" y="8737"/>
                  </a:lnTo>
                  <a:cubicBezTo>
                    <a:pt x="710" y="9645"/>
                    <a:pt x="1447" y="10382"/>
                    <a:pt x="2355" y="10382"/>
                  </a:cubicBezTo>
                  <a:lnTo>
                    <a:pt x="17040" y="10382"/>
                  </a:lnTo>
                  <a:cubicBezTo>
                    <a:pt x="17948" y="10382"/>
                    <a:pt x="18685" y="9645"/>
                    <a:pt x="18685" y="8737"/>
                  </a:cubicBezTo>
                  <a:lnTo>
                    <a:pt x="18685" y="2156"/>
                  </a:lnTo>
                  <a:cubicBezTo>
                    <a:pt x="18685" y="1248"/>
                    <a:pt x="17948" y="511"/>
                    <a:pt x="17040" y="511"/>
                  </a:cubicBezTo>
                  <a:lnTo>
                    <a:pt x="2355" y="511"/>
                  </a:lnTo>
                  <a:close/>
                  <a:moveTo>
                    <a:pt x="0" y="0"/>
                  </a:moveTo>
                  <a:lnTo>
                    <a:pt x="19394" y="0"/>
                  </a:lnTo>
                  <a:lnTo>
                    <a:pt x="19394" y="10894"/>
                  </a:lnTo>
                  <a:lnTo>
                    <a:pt x="0" y="10894"/>
                  </a:lnTo>
                  <a:lnTo>
                    <a:pt x="0" y="0"/>
                  </a:lnTo>
                  <a:close/>
                </a:path>
              </a:pathLst>
            </a:custGeom>
            <a:solidFill>
              <a:srgbClr val="E1E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100" dirty="0"/>
            </a:p>
          </p:txBody>
        </p:sp>
      </p:grpSp>
      <p:grpSp>
        <p:nvGrpSpPr>
          <p:cNvPr id="6" name="组合 14"/>
          <p:cNvGrpSpPr/>
          <p:nvPr/>
        </p:nvGrpSpPr>
        <p:grpSpPr>
          <a:xfrm>
            <a:off x="9440189" y="5976809"/>
            <a:ext cx="3637982" cy="3500842"/>
            <a:chOff x="9911" y="6275"/>
            <a:chExt cx="3820" cy="3676"/>
          </a:xfrm>
        </p:grpSpPr>
        <p:pic>
          <p:nvPicPr>
            <p:cNvPr id="17" name="图片 16" descr="C:\Users\Administrator\Desktop\小红书\对外汉语战略搞钱计划\教学素材\图片素材\0304479a6d8d8554e5cf98cef88372e2_副本.png0304479a6d8d8554e5cf98cef88372e2_副本"/>
            <p:cNvPicPr>
              <a:picLocks noChangeAspect="1"/>
            </p:cNvPicPr>
            <p:nvPr/>
          </p:nvPicPr>
          <p:blipFill>
            <a:blip r:embed="rId6" cstate="print"/>
            <a:srcRect/>
            <a:stretch>
              <a:fillRect/>
            </a:stretch>
          </p:blipFill>
          <p:spPr>
            <a:xfrm>
              <a:off x="10234" y="6275"/>
              <a:ext cx="2963" cy="3676"/>
            </a:xfrm>
            <a:prstGeom prst="rect">
              <a:avLst/>
            </a:prstGeom>
          </p:spPr>
        </p:pic>
        <p:sp>
          <p:nvSpPr>
            <p:cNvPr id="5" name="文本框 4"/>
            <p:cNvSpPr txBox="1"/>
            <p:nvPr/>
          </p:nvSpPr>
          <p:spPr>
            <a:xfrm>
              <a:off x="9911" y="8457"/>
              <a:ext cx="3820" cy="1131"/>
            </a:xfrm>
            <a:prstGeom prst="rect">
              <a:avLst/>
            </a:prstGeom>
            <a:solidFill>
              <a:schemeClr val="bg2">
                <a:lumMod val="20000"/>
                <a:lumOff val="80000"/>
              </a:schemeClr>
            </a:solidFill>
          </p:spPr>
          <p:txBody>
            <a:bodyPr wrap="square" rtlCol="0">
              <a:spAutoFit/>
            </a:bodyPr>
            <a:lstStyle/>
            <a:p>
              <a:pPr algn="ctr"/>
              <a:r>
                <a:rPr lang="en-US" altLang="zh-CN" sz="6400" dirty="0">
                  <a:latin typeface="Comic Sans MS" panose="030F0702030302020204" pitchFamily="66" charset="0"/>
                  <a:cs typeface="Comic Sans MS" panose="030F0702030302020204" pitchFamily="66" charset="0"/>
                </a:rPr>
                <a:t>burgers</a:t>
              </a:r>
            </a:p>
          </p:txBody>
        </p:sp>
      </p:grpSp>
      <p:grpSp>
        <p:nvGrpSpPr>
          <p:cNvPr id="8" name="组合 13"/>
          <p:cNvGrpSpPr/>
          <p:nvPr/>
        </p:nvGrpSpPr>
        <p:grpSpPr>
          <a:xfrm>
            <a:off x="5982197" y="5987284"/>
            <a:ext cx="3239898" cy="3527508"/>
            <a:chOff x="6280" y="6286"/>
            <a:chExt cx="3402" cy="3704"/>
          </a:xfrm>
        </p:grpSpPr>
        <p:pic>
          <p:nvPicPr>
            <p:cNvPr id="21" name="图片 20" descr="C:\Users\Administrator\Desktop\小红书\对外汉语战略搞钱计划\教学素材\图片素材\O1CN01XHo6CM2KRmcego2pQ_!!2208402899554.png_430x430q90_副本.pngO1CN01XHo6CM2KRmcego2pQ_!!2208402899554.png_430x430q90_副本"/>
            <p:cNvPicPr>
              <a:picLocks noChangeAspect="1"/>
            </p:cNvPicPr>
            <p:nvPr/>
          </p:nvPicPr>
          <p:blipFill>
            <a:blip r:embed="rId7"/>
            <a:srcRect/>
            <a:stretch>
              <a:fillRect/>
            </a:stretch>
          </p:blipFill>
          <p:spPr>
            <a:xfrm>
              <a:off x="6280" y="6286"/>
              <a:ext cx="3402" cy="3704"/>
            </a:xfrm>
            <a:prstGeom prst="rect">
              <a:avLst/>
            </a:prstGeom>
          </p:spPr>
        </p:pic>
        <p:sp>
          <p:nvSpPr>
            <p:cNvPr id="4" name="文本框 3"/>
            <p:cNvSpPr txBox="1"/>
            <p:nvPr/>
          </p:nvSpPr>
          <p:spPr>
            <a:xfrm>
              <a:off x="6410" y="8365"/>
              <a:ext cx="2840" cy="1260"/>
            </a:xfrm>
            <a:prstGeom prst="rect">
              <a:avLst/>
            </a:prstGeom>
            <a:solidFill>
              <a:schemeClr val="bg2">
                <a:lumMod val="20000"/>
                <a:lumOff val="80000"/>
              </a:schemeClr>
            </a:solidFill>
          </p:spPr>
          <p:txBody>
            <a:bodyPr wrap="square" rtlCol="0">
              <a:spAutoFit/>
            </a:bodyPr>
            <a:lstStyle/>
            <a:p>
              <a:pPr algn="ctr"/>
              <a:r>
                <a:rPr lang="en-US" altLang="zh-CN" sz="7200" dirty="0">
                  <a:latin typeface="Comic Sans MS" panose="030F0702030302020204" pitchFamily="66" charset="0"/>
                  <a:cs typeface="Comic Sans MS" panose="030F0702030302020204" pitchFamily="66" charset="0"/>
                </a:rPr>
                <a:t>cake</a:t>
              </a:r>
            </a:p>
          </p:txBody>
        </p:sp>
      </p:grpSp>
      <p:grpSp>
        <p:nvGrpSpPr>
          <p:cNvPr id="14" name="组合 21"/>
          <p:cNvGrpSpPr/>
          <p:nvPr/>
        </p:nvGrpSpPr>
        <p:grpSpPr>
          <a:xfrm>
            <a:off x="13482687" y="5977302"/>
            <a:ext cx="3227298" cy="3530720"/>
            <a:chOff x="14019" y="6186"/>
            <a:chExt cx="3093" cy="3734"/>
          </a:xfrm>
        </p:grpSpPr>
        <p:pic>
          <p:nvPicPr>
            <p:cNvPr id="18" name="图片 17" descr="C:\Users\Administrator\Desktop\小红书\对外汉语战略搞钱计划\教学素材\图片素材\3_副本.png3_副本"/>
            <p:cNvPicPr>
              <a:picLocks noChangeAspect="1"/>
            </p:cNvPicPr>
            <p:nvPr/>
          </p:nvPicPr>
          <p:blipFill>
            <a:blip r:embed="rId8"/>
            <a:srcRect/>
            <a:stretch>
              <a:fillRect/>
            </a:stretch>
          </p:blipFill>
          <p:spPr>
            <a:xfrm>
              <a:off x="14019" y="6186"/>
              <a:ext cx="2529" cy="3734"/>
            </a:xfrm>
            <a:prstGeom prst="rect">
              <a:avLst/>
            </a:prstGeom>
          </p:spPr>
        </p:pic>
        <p:sp>
          <p:nvSpPr>
            <p:cNvPr id="19" name="文本框 18"/>
            <p:cNvSpPr txBox="1"/>
            <p:nvPr/>
          </p:nvSpPr>
          <p:spPr>
            <a:xfrm>
              <a:off x="14126" y="8453"/>
              <a:ext cx="2986" cy="1139"/>
            </a:xfrm>
            <a:prstGeom prst="rect">
              <a:avLst/>
            </a:prstGeom>
            <a:solidFill>
              <a:schemeClr val="bg2">
                <a:lumMod val="20000"/>
                <a:lumOff val="80000"/>
              </a:schemeClr>
            </a:solidFill>
          </p:spPr>
          <p:txBody>
            <a:bodyPr wrap="square" rtlCol="0">
              <a:spAutoFit/>
            </a:bodyPr>
            <a:lstStyle/>
            <a:p>
              <a:pPr algn="ctr"/>
              <a:r>
                <a:rPr lang="en-US" altLang="zh-CN" sz="6400" dirty="0">
                  <a:latin typeface="Comic Sans MS" panose="030F0702030302020204" pitchFamily="66" charset="0"/>
                  <a:cs typeface="Comic Sans MS" panose="030F0702030302020204" pitchFamily="66" charset="0"/>
                </a:rPr>
                <a:t>pizza</a:t>
              </a:r>
            </a:p>
          </p:txBody>
        </p:sp>
      </p:grpSp>
      <p:grpSp>
        <p:nvGrpSpPr>
          <p:cNvPr id="15" name="组合 29"/>
          <p:cNvGrpSpPr/>
          <p:nvPr/>
        </p:nvGrpSpPr>
        <p:grpSpPr>
          <a:xfrm>
            <a:off x="2010893" y="-8421790"/>
            <a:ext cx="3083714" cy="13417676"/>
            <a:chOff x="2996" y="-9504"/>
            <a:chExt cx="3238" cy="14089"/>
          </a:xfrm>
        </p:grpSpPr>
        <p:grpSp>
          <p:nvGrpSpPr>
            <p:cNvPr id="20" name="组合 27"/>
            <p:cNvGrpSpPr/>
            <p:nvPr/>
          </p:nvGrpSpPr>
          <p:grpSpPr>
            <a:xfrm>
              <a:off x="2996" y="2345"/>
              <a:ext cx="3239" cy="2240"/>
              <a:chOff x="6262" y="5200"/>
              <a:chExt cx="3239" cy="2240"/>
            </a:xfrm>
            <a:solidFill>
              <a:schemeClr val="accent4"/>
            </a:solidFill>
          </p:grpSpPr>
          <p:sp>
            <p:nvSpPr>
              <p:cNvPr id="26" name="空心弧 25"/>
              <p:cNvSpPr/>
              <p:nvPr/>
            </p:nvSpPr>
            <p:spPr>
              <a:xfrm rot="17340000">
                <a:off x="5922" y="5578"/>
                <a:ext cx="2202" cy="1523"/>
              </a:xfrm>
              <a:prstGeom prst="blockArc">
                <a:avLst/>
              </a:prstGeom>
              <a:solidFill>
                <a:srgbClr val="605A57"/>
              </a:solidFill>
              <a:ln>
                <a:solidFill>
                  <a:srgbClr val="605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solidFill>
                    <a:schemeClr val="tx1"/>
                  </a:solidFill>
                </a:endParaRPr>
              </a:p>
            </p:txBody>
          </p:sp>
          <p:sp>
            <p:nvSpPr>
              <p:cNvPr id="27" name="空心弧 26"/>
              <p:cNvSpPr/>
              <p:nvPr/>
            </p:nvSpPr>
            <p:spPr>
              <a:xfrm rot="4140000">
                <a:off x="7580" y="5481"/>
                <a:ext cx="2202" cy="1641"/>
              </a:xfrm>
              <a:prstGeom prst="blockArc">
                <a:avLst/>
              </a:prstGeom>
              <a:solidFill>
                <a:srgbClr val="605A57"/>
              </a:solidFill>
              <a:ln>
                <a:solidFill>
                  <a:srgbClr val="605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solidFill>
                    <a:schemeClr val="tx1"/>
                  </a:solidFill>
                </a:endParaRPr>
              </a:p>
            </p:txBody>
          </p:sp>
        </p:grpSp>
        <p:grpSp>
          <p:nvGrpSpPr>
            <p:cNvPr id="22" name="组合 28"/>
            <p:cNvGrpSpPr/>
            <p:nvPr/>
          </p:nvGrpSpPr>
          <p:grpSpPr>
            <a:xfrm>
              <a:off x="3631" y="-9504"/>
              <a:ext cx="1960" cy="12879"/>
              <a:chOff x="3631" y="-9504"/>
              <a:chExt cx="1960" cy="12879"/>
            </a:xfrm>
          </p:grpSpPr>
          <p:cxnSp>
            <p:nvCxnSpPr>
              <p:cNvPr id="23" name="直接连接符 22"/>
              <p:cNvCxnSpPr/>
              <p:nvPr/>
            </p:nvCxnSpPr>
            <p:spPr>
              <a:xfrm>
                <a:off x="4623" y="-9504"/>
                <a:ext cx="0" cy="11443"/>
              </a:xfrm>
              <a:prstGeom prst="line">
                <a:avLst/>
              </a:prstGeom>
              <a:ln w="82550">
                <a:solidFill>
                  <a:srgbClr val="F49FAC"/>
                </a:solidFill>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3631" y="1489"/>
                <a:ext cx="1960" cy="18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p>
            </p:txBody>
          </p:sp>
          <p:sp>
            <p:nvSpPr>
              <p:cNvPr id="25" name="椭圆 24"/>
              <p:cNvSpPr/>
              <p:nvPr/>
            </p:nvSpPr>
            <p:spPr>
              <a:xfrm>
                <a:off x="4078" y="1930"/>
                <a:ext cx="1065" cy="1005"/>
              </a:xfrm>
              <a:prstGeom prst="ellipse">
                <a:avLst/>
              </a:prstGeom>
              <a:solidFill>
                <a:srgbClr val="FFD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p>
            </p:txBody>
          </p:sp>
        </p:grpSp>
      </p:grpSp>
      <p:sp>
        <p:nvSpPr>
          <p:cNvPr id="2" name="流程图: 可选过程 1"/>
          <p:cNvSpPr/>
          <p:nvPr/>
        </p:nvSpPr>
        <p:spPr>
          <a:xfrm>
            <a:off x="4157887" y="-70827"/>
            <a:ext cx="12148914" cy="2304438"/>
          </a:xfrm>
          <a:prstGeom prst="flowChartAlternateProcess">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zh-CN" altLang="en-US" sz="2100" dirty="0"/>
          </a:p>
        </p:txBody>
      </p:sp>
      <p:sp>
        <p:nvSpPr>
          <p:cNvPr id="46" name="矩形 45"/>
          <p:cNvSpPr/>
          <p:nvPr/>
        </p:nvSpPr>
        <p:spPr>
          <a:xfrm>
            <a:off x="4489509" y="436394"/>
            <a:ext cx="11583202" cy="1415772"/>
          </a:xfrm>
          <a:prstGeom prst="rect">
            <a:avLst/>
          </a:prstGeom>
          <a:noFill/>
          <a:ln>
            <a:noFill/>
          </a:ln>
        </p:spPr>
        <p:txBody>
          <a:bodyPr wrap="square" lIns="182880" tIns="91440" rIns="182880" bIns="91440" rtlCol="0" anchor="t">
            <a:spAutoFit/>
          </a:bodyPr>
          <a:lstStyle/>
          <a:p>
            <a:pPr algn="ctr"/>
            <a:r>
              <a:rPr lang="en-US" altLang="zh-CN" sz="8000" b="1" dirty="0">
                <a:effectLst>
                  <a:outerShdw blurRad="38100" dist="19050" dir="2700000" algn="tl" rotWithShape="0">
                    <a:schemeClr val="dk1">
                      <a:alpha val="40000"/>
                    </a:schemeClr>
                  </a:outerShdw>
                </a:effectLst>
                <a:latin typeface="Comic Sans MS" panose="030F0702030302020204" pitchFamily="66" charset="0"/>
              </a:rPr>
              <a:t>I will have ………………</a:t>
            </a:r>
          </a:p>
        </p:txBody>
      </p:sp>
      <p:sp>
        <p:nvSpPr>
          <p:cNvPr id="47" name="矩形 46"/>
          <p:cNvSpPr/>
          <p:nvPr/>
        </p:nvSpPr>
        <p:spPr>
          <a:xfrm>
            <a:off x="10200787" y="159904"/>
            <a:ext cx="5397962" cy="1415772"/>
          </a:xfrm>
          <a:prstGeom prst="rect">
            <a:avLst/>
          </a:prstGeom>
          <a:noFill/>
          <a:ln>
            <a:noFill/>
          </a:ln>
        </p:spPr>
        <p:txBody>
          <a:bodyPr wrap="square" lIns="182880" tIns="91440" rIns="182880" bIns="91440" rtlCol="0" anchor="t">
            <a:spAutoFit/>
          </a:bodyPr>
          <a:lstStyle/>
          <a:p>
            <a:pPr algn="ctr"/>
            <a:r>
              <a:rPr lang="en-US" altLang="zh-CN" sz="8000" b="1" dirty="0">
                <a:solidFill>
                  <a:srgbClr val="FF0000"/>
                </a:solidFill>
                <a:effectLst>
                  <a:outerShdw blurRad="38100" dist="19050" dir="2700000" algn="tl" rotWithShape="0">
                    <a:schemeClr val="dk1">
                      <a:alpha val="40000"/>
                    </a:schemeClr>
                  </a:outerShdw>
                </a:effectLst>
                <a:latin typeface="Comic Sans MS" panose="030F0702030302020204" pitchFamily="66" charset="0"/>
                <a:ea typeface="思源黑体 CN Regular" panose="020B0500000000000000" pitchFamily="34" charset="-122"/>
              </a:rPr>
              <a:t>burgers</a:t>
            </a:r>
            <a:endParaRPr lang="en-US" altLang="zh-CN" sz="6400" b="1" dirty="0">
              <a:solidFill>
                <a:srgbClr val="FF0000"/>
              </a:solidFill>
              <a:effectLst>
                <a:outerShdw blurRad="38100" dist="19050" dir="2700000" algn="tl" rotWithShape="0">
                  <a:schemeClr val="dk1">
                    <a:alpha val="40000"/>
                  </a:schemeClr>
                </a:outerShdw>
              </a:effectLst>
              <a:latin typeface="Comic Sans MS" panose="030F0702030302020204" pitchFamily="66" charset="0"/>
              <a:ea typeface="华文细黑" panose="02010600040101010101" pitchFamily="2" charset="-122"/>
            </a:endParaRPr>
          </a:p>
        </p:txBody>
      </p:sp>
      <p:pic>
        <p:nvPicPr>
          <p:cNvPr id="4098" name="Picture 2" descr="https://img.freepik.com/free-vector/set-different-delicious-hamburgers-with-cutlet-illustration-fast-food-junk-food_87693-19.jpg?size=338&amp;ext=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3503309" y="1591279"/>
            <a:ext cx="3755070" cy="3755070"/>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778608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000 0.000000 L 0.410365 0.000278 " pathEditMode="relative" rAng="0" ptsTypes="">
                                      <p:cBhvr>
                                        <p:cTn id="6" dur="500" fill="hold"/>
                                        <p:tgtEl>
                                          <p:spTgt spid="15"/>
                                        </p:tgtEl>
                                        <p:attrNameLst>
                                          <p:attrName>ppt_x</p:attrName>
                                          <p:attrName>ppt_y</p:attrName>
                                        </p:attrNameLst>
                                      </p:cBhvr>
                                      <p:rCtr x="201" y="3"/>
                                    </p:animMotion>
                                  </p:childTnLst>
                                </p:cTn>
                              </p:par>
                            </p:childTnLst>
                          </p:cTn>
                        </p:par>
                        <p:par>
                          <p:cTn id="7" fill="hold">
                            <p:stCondLst>
                              <p:cond delay="500"/>
                            </p:stCondLst>
                            <p:childTnLst>
                              <p:par>
                                <p:cTn id="8" presetID="0" presetClass="path" presetSubtype="0" accel="50000" decel="50000" fill="hold" nodeType="afterEffect">
                                  <p:stCondLst>
                                    <p:cond delay="0"/>
                                  </p:stCondLst>
                                  <p:childTnLst>
                                    <p:animMotion origin="layout" path="M 0.404271 -0.001759 L 0.405521 0.282592 " pathEditMode="relative" rAng="0" ptsTypes="">
                                      <p:cBhvr>
                                        <p:cTn id="9" dur="500" fill="hold"/>
                                        <p:tgtEl>
                                          <p:spTgt spid="15"/>
                                        </p:tgtEl>
                                        <p:attrNameLst>
                                          <p:attrName>ppt_x</p:attrName>
                                          <p:attrName>ppt_y</p:attrName>
                                        </p:attrNameLst>
                                      </p:cBhvr>
                                      <p:rCtr x="1" y="142"/>
                                    </p:animMotion>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405052 0.208426 L 0.402604 -0.065926 " pathEditMode="relative" rAng="0" ptsTypes="">
                                      <p:cBhvr>
                                        <p:cTn id="12" dur="500" fill="hold"/>
                                        <p:tgtEl>
                                          <p:spTgt spid="15"/>
                                        </p:tgtEl>
                                        <p:attrNameLst>
                                          <p:attrName>ppt_x</p:attrName>
                                          <p:attrName>ppt_y</p:attrName>
                                        </p:attrNameLst>
                                      </p:cBhvr>
                                      <p:rCtr x="0" y="0"/>
                                    </p:animMotion>
                                  </p:childTnLst>
                                </p:cTn>
                              </p:par>
                              <p:par>
                                <p:cTn id="13" presetID="0" presetClass="path" presetSubtype="0" accel="50000" decel="50000" fill="hold" nodeType="withEffect">
                                  <p:stCondLst>
                                    <p:cond delay="0"/>
                                  </p:stCondLst>
                                  <p:childTnLst>
                                    <p:animMotion origin="layout" path="M 5E-6 4.07407E-6 L 0.00261 -0.29877 " pathEditMode="relative" rAng="0" ptsTypes="AA">
                                      <p:cBhvr>
                                        <p:cTn id="14" dur="500" fill="hold"/>
                                        <p:tgtEl>
                                          <p:spTgt spid="6"/>
                                        </p:tgtEl>
                                        <p:attrNameLst>
                                          <p:attrName>ppt_x</p:attrName>
                                          <p:attrName>ppt_y</p:attrName>
                                        </p:attrNameLst>
                                      </p:cBhvr>
                                      <p:rCtr x="122" y="-14938"/>
                                    </p:animMotion>
                                  </p:childTnLst>
                                </p:cTn>
                              </p:par>
                            </p:childTnLst>
                          </p:cTn>
                        </p:par>
                        <p:par>
                          <p:cTn id="15" fill="hold">
                            <p:stCondLst>
                              <p:cond delay="1500"/>
                            </p:stCondLst>
                            <p:childTnLst>
                              <p:par>
                                <p:cTn id="16" presetID="0" presetClass="path" presetSubtype="0" accel="50000" decel="50000" fill="hold" nodeType="afterEffect">
                                  <p:stCondLst>
                                    <p:cond delay="0"/>
                                  </p:stCondLst>
                                  <p:childTnLst>
                                    <p:animMotion origin="layout" path="M 0.00608 -0.25587 L -0.39271 -0.26328 " pathEditMode="relative" rAng="0" ptsTypes="AA">
                                      <p:cBhvr>
                                        <p:cTn id="17" dur="500" fill="hold"/>
                                        <p:tgtEl>
                                          <p:spTgt spid="6"/>
                                        </p:tgtEl>
                                        <p:attrNameLst>
                                          <p:attrName>ppt_x</p:attrName>
                                          <p:attrName>ppt_y</p:attrName>
                                        </p:attrNameLst>
                                      </p:cBhvr>
                                      <p:rCtr x="-19948" y="-370"/>
                                    </p:animMotion>
                                  </p:childTnLst>
                                </p:cTn>
                              </p:par>
                              <p:par>
                                <p:cTn id="18" presetID="0" presetClass="path" presetSubtype="0" accel="50000" decel="50000" fill="hold" nodeType="withEffect">
                                  <p:stCondLst>
                                    <p:cond delay="0"/>
                                  </p:stCondLst>
                                  <p:childTnLst>
                                    <p:animMotion origin="layout" path="M 0.407083 0.003611 L 0.008229 -0.003704 " pathEditMode="relative" rAng="0" ptsTypes="">
                                      <p:cBhvr>
                                        <p:cTn id="19" dur="500" fill="hold"/>
                                        <p:tgtEl>
                                          <p:spTgt spid="15"/>
                                        </p:tgtEl>
                                        <p:attrNameLst>
                                          <p:attrName>ppt_x</p:attrName>
                                          <p:attrName>ppt_y</p:attrName>
                                        </p:attrNameLst>
                                      </p:cBhvr>
                                      <p:rCtr x="-199" y="-3"/>
                                    </p:animMotion>
                                  </p:childTnLst>
                                </p:cTn>
                              </p:par>
                            </p:childTnLst>
                          </p:cTn>
                        </p:par>
                        <p:par>
                          <p:cTn id="20" fill="hold">
                            <p:stCondLst>
                              <p:cond delay="2000"/>
                            </p:stCondLst>
                            <p:childTnLst>
                              <p:par>
                                <p:cTn id="21" presetID="42" presetClass="exit" presetSubtype="0" fill="hold" nodeType="afterEffect">
                                  <p:stCondLst>
                                    <p:cond delay="0"/>
                                  </p:stCondLst>
                                  <p:childTnLst>
                                    <p:animEffect transition="out" filter="fade">
                                      <p:cBhvr>
                                        <p:cTn id="22" dur="500"/>
                                        <p:tgtEl>
                                          <p:spTgt spid="6"/>
                                        </p:tgtEl>
                                      </p:cBhvr>
                                    </p:animEffect>
                                    <p:anim calcmode="lin" valueType="num">
                                      <p:cBhvr>
                                        <p:cTn id="23" dur="500"/>
                                        <p:tgtEl>
                                          <p:spTgt spid="6"/>
                                        </p:tgtEl>
                                        <p:attrNameLst>
                                          <p:attrName>ppt_x</p:attrName>
                                        </p:attrNameLst>
                                      </p:cBhvr>
                                      <p:tavLst>
                                        <p:tav tm="0">
                                          <p:val>
                                            <p:strVal val="ppt_x"/>
                                          </p:val>
                                        </p:tav>
                                        <p:tav tm="100000">
                                          <p:val>
                                            <p:strVal val="ppt_x"/>
                                          </p:val>
                                        </p:tav>
                                      </p:tavLst>
                                    </p:anim>
                                    <p:anim calcmode="lin" valueType="num">
                                      <p:cBhvr>
                                        <p:cTn id="24" dur="500"/>
                                        <p:tgtEl>
                                          <p:spTgt spid="6"/>
                                        </p:tgtEl>
                                        <p:attrNameLst>
                                          <p:attrName>ppt_y</p:attrName>
                                        </p:attrNameLst>
                                      </p:cBhvr>
                                      <p:tavLst>
                                        <p:tav tm="0">
                                          <p:val>
                                            <p:strVal val="ppt_y"/>
                                          </p:val>
                                        </p:tav>
                                        <p:tav tm="100000">
                                          <p:val>
                                            <p:strVal val="ppt_y+.1"/>
                                          </p:val>
                                        </p:tav>
                                      </p:tavLst>
                                    </p:anim>
                                    <p:set>
                                      <p:cBhvr>
                                        <p:cTn id="25" dur="1" fill="hold">
                                          <p:stCondLst>
                                            <p:cond delay="500"/>
                                          </p:stCondLst>
                                        </p:cTn>
                                        <p:tgtEl>
                                          <p:spTgt spid="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47">
                                            <p:txEl>
                                              <p:pRg st="0" end="0"/>
                                            </p:txEl>
                                          </p:spTgt>
                                        </p:tgtEl>
                                        <p:attrNameLst>
                                          <p:attrName>style.visibility</p:attrName>
                                        </p:attrNameLst>
                                      </p:cBhvr>
                                      <p:to>
                                        <p:strVal val="visible"/>
                                      </p:to>
                                    </p:set>
                                    <p:animEffect transition="in" filter="wipe(up)">
                                      <p:cBhvr>
                                        <p:cTn id="29" dur="500"/>
                                        <p:tgtEl>
                                          <p:spTgt spid="47">
                                            <p:txEl>
                                              <p:pRg st="0" end="0"/>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nodeType="clickEffect">
                                  <p:stCondLst>
                                    <p:cond delay="0"/>
                                  </p:stCondLst>
                                  <p:childTnLst>
                                    <p:animRot by="120000">
                                      <p:cBhvr>
                                        <p:cTn id="34" dur="50" fill="hold">
                                          <p:stCondLst>
                                            <p:cond delay="0"/>
                                          </p:stCondLst>
                                        </p:cTn>
                                        <p:tgtEl>
                                          <p:spTgt spid="15"/>
                                        </p:tgtEl>
                                        <p:attrNameLst>
                                          <p:attrName>r</p:attrName>
                                        </p:attrNameLst>
                                      </p:cBhvr>
                                    </p:animRot>
                                    <p:animRot by="-240000">
                                      <p:cBhvr>
                                        <p:cTn id="35" dur="100" fill="hold">
                                          <p:stCondLst>
                                            <p:cond delay="100"/>
                                          </p:stCondLst>
                                        </p:cTn>
                                        <p:tgtEl>
                                          <p:spTgt spid="15"/>
                                        </p:tgtEl>
                                        <p:attrNameLst>
                                          <p:attrName>r</p:attrName>
                                        </p:attrNameLst>
                                      </p:cBhvr>
                                    </p:animRot>
                                    <p:animRot by="240000">
                                      <p:cBhvr>
                                        <p:cTn id="36" dur="100" fill="hold">
                                          <p:stCondLst>
                                            <p:cond delay="200"/>
                                          </p:stCondLst>
                                        </p:cTn>
                                        <p:tgtEl>
                                          <p:spTgt spid="15"/>
                                        </p:tgtEl>
                                        <p:attrNameLst>
                                          <p:attrName>r</p:attrName>
                                        </p:attrNameLst>
                                      </p:cBhvr>
                                    </p:animRot>
                                    <p:animRot by="-240000">
                                      <p:cBhvr>
                                        <p:cTn id="37" dur="100" fill="hold">
                                          <p:stCondLst>
                                            <p:cond delay="300"/>
                                          </p:stCondLst>
                                        </p:cTn>
                                        <p:tgtEl>
                                          <p:spTgt spid="15"/>
                                        </p:tgtEl>
                                        <p:attrNameLst>
                                          <p:attrName>r</p:attrName>
                                        </p:attrNameLst>
                                      </p:cBhvr>
                                    </p:animRot>
                                    <p:animRot by="120000">
                                      <p:cBhvr>
                                        <p:cTn id="38" dur="100" fill="hold">
                                          <p:stCondLst>
                                            <p:cond delay="400"/>
                                          </p:stCondLst>
                                        </p:cTn>
                                        <p:tgtEl>
                                          <p:spTgt spid="15"/>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clickEffect">
                                  <p:stCondLst>
                                    <p:cond delay="0"/>
                                  </p:stCondLst>
                                  <p:childTnLst>
                                    <p:animRot by="120000">
                                      <p:cBhvr>
                                        <p:cTn id="43" dur="50" fill="hold">
                                          <p:stCondLst>
                                            <p:cond delay="0"/>
                                          </p:stCondLst>
                                        </p:cTn>
                                        <p:tgtEl>
                                          <p:spTgt spid="15"/>
                                        </p:tgtEl>
                                        <p:attrNameLst>
                                          <p:attrName>r</p:attrName>
                                        </p:attrNameLst>
                                      </p:cBhvr>
                                    </p:animRot>
                                    <p:animRot by="-240000">
                                      <p:cBhvr>
                                        <p:cTn id="44" dur="100" fill="hold">
                                          <p:stCondLst>
                                            <p:cond delay="100"/>
                                          </p:stCondLst>
                                        </p:cTn>
                                        <p:tgtEl>
                                          <p:spTgt spid="15"/>
                                        </p:tgtEl>
                                        <p:attrNameLst>
                                          <p:attrName>r</p:attrName>
                                        </p:attrNameLst>
                                      </p:cBhvr>
                                    </p:animRot>
                                    <p:animRot by="240000">
                                      <p:cBhvr>
                                        <p:cTn id="45" dur="100" fill="hold">
                                          <p:stCondLst>
                                            <p:cond delay="200"/>
                                          </p:stCondLst>
                                        </p:cTn>
                                        <p:tgtEl>
                                          <p:spTgt spid="15"/>
                                        </p:tgtEl>
                                        <p:attrNameLst>
                                          <p:attrName>r</p:attrName>
                                        </p:attrNameLst>
                                      </p:cBhvr>
                                    </p:animRot>
                                    <p:animRot by="-240000">
                                      <p:cBhvr>
                                        <p:cTn id="46" dur="100" fill="hold">
                                          <p:stCondLst>
                                            <p:cond delay="300"/>
                                          </p:stCondLst>
                                        </p:cTn>
                                        <p:tgtEl>
                                          <p:spTgt spid="15"/>
                                        </p:tgtEl>
                                        <p:attrNameLst>
                                          <p:attrName>r</p:attrName>
                                        </p:attrNameLst>
                                      </p:cBhvr>
                                    </p:animRot>
                                    <p:animRot by="120000">
                                      <p:cBhvr>
                                        <p:cTn id="47" dur="100" fill="hold">
                                          <p:stCondLst>
                                            <p:cond delay="400"/>
                                          </p:stCondLst>
                                        </p:cTn>
                                        <p:tgtEl>
                                          <p:spTgt spid="15"/>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4" name="Freeform 4"/>
          <p:cNvSpPr/>
          <p:nvPr/>
        </p:nvSpPr>
        <p:spPr>
          <a:xfrm>
            <a:off x="990601" y="7200899"/>
            <a:ext cx="2362200" cy="1828801"/>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3"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838201" y="647699"/>
            <a:ext cx="3048000" cy="1981201"/>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7" cstate="print">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15392400" y="190501"/>
            <a:ext cx="2288872" cy="2362200"/>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9"/>
          <p:cNvSpPr/>
          <p:nvPr/>
        </p:nvSpPr>
        <p:spPr>
          <a:xfrm>
            <a:off x="14015596" y="6743699"/>
            <a:ext cx="3880628" cy="3489161"/>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3" cstate="print"/>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u="sng" dirty="0">
                <a:solidFill>
                  <a:srgbClr val="3333FF"/>
                </a:solidFill>
                <a:latin typeface="Times New Roman" pitchFamily="18" charset="0"/>
                <a:cs typeface="Times New Roman" pitchFamily="18" charset="0"/>
              </a:rPr>
              <a:t>Unit 14</a:t>
            </a:r>
            <a:r>
              <a:rPr lang="en-US" sz="8800" dirty="0">
                <a:solidFill>
                  <a:srgbClr val="3333FF"/>
                </a:solidFill>
                <a:latin typeface="Times New Roman" pitchFamily="18" charset="0"/>
                <a:cs typeface="Times New Roman" pitchFamily="18" charset="0"/>
              </a:rPr>
              <a:t>: </a:t>
            </a:r>
            <a:r>
              <a:rPr lang="en-US" sz="8800" dirty="0">
                <a:solidFill>
                  <a:srgbClr val="C00000"/>
                </a:solidFill>
                <a:latin typeface="Times New Roman" pitchFamily="18" charset="0"/>
                <a:cs typeface="Times New Roman" pitchFamily="18"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1 </a:t>
            </a:r>
            <a:r>
              <a:rPr lang="en-US" sz="6000" dirty="0" smtClean="0">
                <a:latin typeface="Britannic Bold" panose="020B0903060703020204" pitchFamily="34" charset="0"/>
              </a:rPr>
              <a:t>– Part 1, 2, 3</a:t>
            </a:r>
            <a:endParaRPr lang="en-US" sz="6000" dirty="0">
              <a:latin typeface="Britannic Bold" panose="020B0903060703020204" pitchFamily="34" charset="0"/>
            </a:endParaRPr>
          </a:p>
        </p:txBody>
      </p:sp>
      <p:sp>
        <p:nvSpPr>
          <p:cNvPr id="13" name="TextBox 12"/>
          <p:cNvSpPr txBox="1"/>
          <p:nvPr/>
        </p:nvSpPr>
        <p:spPr>
          <a:xfrm>
            <a:off x="3581400" y="1943100"/>
            <a:ext cx="11506200" cy="923330"/>
          </a:xfrm>
          <a:prstGeom prst="rect">
            <a:avLst/>
          </a:prstGeom>
        </p:spPr>
        <p:txBody>
          <a:bodyPr wrap="square" lIns="0" tIns="0" rIns="0" bIns="0" rtlCol="0" anchor="t">
            <a:spAutoFit/>
          </a:bodyPr>
          <a:lstStyle/>
          <a:p>
            <a:pPr algn="ctr"/>
            <a:r>
              <a:rPr lang="en-US" sz="6000" dirty="0" smtClean="0">
                <a:latin typeface="Britannic Bold" panose="020B0903060703020204" pitchFamily="34" charset="0"/>
              </a:rPr>
              <a:t>Thursday, February 27</a:t>
            </a:r>
            <a:r>
              <a:rPr lang="en-US" sz="6000" baseline="30000" dirty="0" smtClean="0">
                <a:latin typeface="Britannic Bold" panose="020B0903060703020204" pitchFamily="34" charset="0"/>
              </a:rPr>
              <a:t>th</a:t>
            </a:r>
            <a:r>
              <a:rPr lang="en-US" sz="6000" dirty="0" smtClean="0">
                <a:latin typeface="Britannic Bold" panose="020B0903060703020204" pitchFamily="34" charset="0"/>
              </a:rPr>
              <a:t>, 2025</a:t>
            </a:r>
            <a:endParaRPr lang="en-US" sz="6000" dirty="0">
              <a:latin typeface="Britannic Bold" panose="020B0903060703020204" pitchFamily="34" charset="0"/>
            </a:endParaRPr>
          </a:p>
        </p:txBody>
      </p:sp>
    </p:spTree>
    <p:extLst>
      <p:ext uri="{BB962C8B-B14F-4D97-AF65-F5344CB8AC3E}">
        <p14:creationId xmlns:p14="http://schemas.microsoft.com/office/powerpoint/2010/main" xmlns="" val="100549939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3774</TotalTime>
  <Words>1026</Words>
  <Application>Microsoft Office PowerPoint</Application>
  <PresentationFormat>Custom</PresentationFormat>
  <Paragraphs>171</Paragraphs>
  <Slides>47</Slides>
  <Notes>26</Notes>
  <HiddenSlides>0</HiddenSlides>
  <MMClips>5</MMClips>
  <ScaleCrop>false</ScaleCrop>
  <HeadingPairs>
    <vt:vector size="8" baseType="variant">
      <vt:variant>
        <vt:lpstr>Fonts Used</vt:lpstr>
      </vt:variant>
      <vt:variant>
        <vt:i4>23</vt:i4>
      </vt:variant>
      <vt:variant>
        <vt:lpstr>Theme</vt:lpstr>
      </vt:variant>
      <vt:variant>
        <vt:i4>1</vt:i4>
      </vt:variant>
      <vt:variant>
        <vt:lpstr>Embedded OLE Servers</vt:lpstr>
      </vt:variant>
      <vt:variant>
        <vt:i4>0</vt:i4>
      </vt:variant>
      <vt:variant>
        <vt:lpstr>Slide Titles</vt:lpstr>
      </vt:variant>
      <vt:variant>
        <vt:i4>47</vt:i4>
      </vt:variant>
    </vt:vector>
  </HeadingPairs>
  <TitlesOfParts>
    <vt:vector size="71" baseType="lpstr">
      <vt:lpstr>Arial</vt:lpstr>
      <vt:lpstr>Times New Roman</vt:lpstr>
      <vt:lpstr>Tw Cen MT</vt:lpstr>
      <vt:lpstr>Calibri</vt:lpstr>
      <vt:lpstr>Forte</vt:lpstr>
      <vt:lpstr>Britannic Bold</vt:lpstr>
      <vt:lpstr>.VnAristote</vt:lpstr>
      <vt:lpstr>宋体</vt:lpstr>
      <vt:lpstr>Comic Sans MS</vt:lpstr>
      <vt:lpstr>思源黑体 CN Regular</vt:lpstr>
      <vt:lpstr>华文细黑</vt:lpstr>
      <vt:lpstr>Wingdings</vt:lpstr>
      <vt:lpstr>Cooper Black</vt:lpstr>
      <vt:lpstr>Aharoni</vt:lpstr>
      <vt:lpstr>Fredoka One</vt:lpstr>
      <vt:lpstr>Adobe Gothic Std B</vt:lpstr>
      <vt:lpstr>Gill Sans MT</vt:lpstr>
      <vt:lpstr>Alata</vt:lpstr>
      <vt:lpstr>Aachen</vt:lpstr>
      <vt:lpstr>Goudy Stout</vt:lpstr>
      <vt:lpstr>Rockwell Extra Bold</vt:lpstr>
      <vt:lpstr>Cascadia Mono SemiBold</vt:lpstr>
      <vt:lpstr>Gill Sans Ultra Bold</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caimay30112021@gmail.com</cp:lastModifiedBy>
  <cp:revision>310</cp:revision>
  <dcterms:created xsi:type="dcterms:W3CDTF">2006-08-16T00:00:00Z</dcterms:created>
  <dcterms:modified xsi:type="dcterms:W3CDTF">2025-02-16T17:29:47Z</dcterms:modified>
  <dc:identifier>DAF4pmA5fIc</dc:identifier>
</cp:coreProperties>
</file>