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15"/>
  </p:notesMasterIdLst>
  <p:sldIdLst>
    <p:sldId id="294" r:id="rId3"/>
    <p:sldId id="278" r:id="rId4"/>
    <p:sldId id="257" r:id="rId5"/>
    <p:sldId id="285" r:id="rId6"/>
    <p:sldId id="287" r:id="rId7"/>
    <p:sldId id="291" r:id="rId8"/>
    <p:sldId id="292" r:id="rId9"/>
    <p:sldId id="286" r:id="rId10"/>
    <p:sldId id="281" r:id="rId11"/>
    <p:sldId id="274" r:id="rId12"/>
    <p:sldId id="271" r:id="rId13"/>
    <p:sldId id="279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408F"/>
    <a:srgbClr val="5F2987"/>
    <a:srgbClr val="FF9933"/>
    <a:srgbClr val="FF6600"/>
    <a:srgbClr val="FBFFF3"/>
    <a:srgbClr val="F9BB99"/>
    <a:srgbClr val="0094D9"/>
    <a:srgbClr val="EC1D23"/>
    <a:srgbClr val="D5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4" autoAdjust="0"/>
    <p:restoredTop sz="94103" autoAdjust="0"/>
  </p:normalViewPr>
  <p:slideViewPr>
    <p:cSldViewPr snapToGrid="0">
      <p:cViewPr varScale="1">
        <p:scale>
          <a:sx n="93" d="100"/>
          <a:sy n="93" d="100"/>
        </p:scale>
        <p:origin x="84" y="150"/>
      </p:cViewPr>
      <p:guideLst>
        <p:guide orient="horz" pos="2131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CEAC-554F-4EC8-8E53-9B24D6CE5602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26B2-AFDC-41D6-99F3-278F428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12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0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2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9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E8B1FED-EB45-45E2-BCC1-084EA9BAF7BF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2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A1650D1-B9C9-4826-A34D-9A78C5D840C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7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E22D262-B20D-4837-8B4F-A3E717DC9A2D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21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F73855A-95F4-4A17-8D55-10279669AF2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4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82B11E2-0F91-40E9-AA61-B3E330D37EC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45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2D1E8A9-5AA5-49C7-AB1F-31171BF2DF2A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47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A93F22-C1A8-45FD-8721-133CE930036B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3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6DFB25E-D7A2-4AF8-80DE-BF8E28A1A5D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9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BB6B65D-6104-44A8-A23A-37CBA3DB576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96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8F5FEC8-130A-442A-BC05-54E60B49BE96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67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F8A9968-162D-4D96-816C-6CBC5BA8215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5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3923D8E-0AF2-4265-9B6A-073BEC8016A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4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F28D6D5-1EBF-485E-97CA-15E25D6AA34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795474882_ddb72c329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757487" y="114299"/>
            <a:ext cx="3400425" cy="1500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UỶ BAN NHÂN DÂN HUYỆN PHÙ MỸ</a:t>
            </a:r>
            <a:endParaRPr lang="en-US" b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057400" y="342900"/>
            <a:ext cx="4914900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BE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SỐ 1 MỸ THÀNH</a:t>
            </a:r>
            <a:endParaRPr lang="en-US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BBE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857500" y="571500"/>
            <a:ext cx="3200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2" name="Picture 5" descr="image0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00450"/>
            <a:ext cx="10287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000250" y="2000250"/>
            <a:ext cx="502920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MĨ THUẬT</a:t>
            </a:r>
          </a:p>
        </p:txBody>
      </p:sp>
      <p:pic>
        <p:nvPicPr>
          <p:cNvPr id="4104" name="Picture 5" descr="17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257550"/>
            <a:ext cx="46863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743200" y="3943350"/>
            <a:ext cx="3714750" cy="12001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35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dạy : Trần Thị Ngọc Lan</a:t>
            </a:r>
            <a:endParaRPr lang="en-US" sz="135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3371850" y="3028950"/>
            <a:ext cx="22860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BE0E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LỚP:5</a:t>
            </a:r>
            <a:endParaRPr lang="en-US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BBE0E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107" name="Picture 11" descr="mouse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3886200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4600" y="3750469"/>
            <a:ext cx="428625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6075" y="3200401"/>
            <a:ext cx="428625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2175" y="3579019"/>
            <a:ext cx="428625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5" descr="file 0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085850"/>
            <a:ext cx="1028700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25" y="3064669"/>
            <a:ext cx="428625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5" name="WordArt 17"/>
          <p:cNvSpPr>
            <a:spLocks noChangeArrowheads="1" noChangeShapeType="1" noTextEdit="1"/>
          </p:cNvSpPr>
          <p:nvPr/>
        </p:nvSpPr>
        <p:spPr bwMode="auto">
          <a:xfrm>
            <a:off x="1428750" y="914400"/>
            <a:ext cx="628650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27148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QUÝ THẦY CÔ VỀ DỰ </a:t>
            </a:r>
            <a:r>
              <a:rPr lang="en-US" sz="30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DẠY HÔM NAY</a:t>
            </a:r>
            <a:endParaRPr lang="en-US" sz="30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405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27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1" y="0"/>
            <a:ext cx="915121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876" y="406260"/>
            <a:ext cx="7467600" cy="670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2540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6038" y="1055300"/>
            <a:ext cx="5965115" cy="272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Chia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Giới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thiệu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yếu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tố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phụ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lặp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tải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điệp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doors dir="vert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Mầm Non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9251" y="1777687"/>
            <a:ext cx="52791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just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6672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9828" y="1202106"/>
            <a:ext cx="6479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BÀI HỌC SAU!</a:t>
            </a:r>
          </a:p>
        </p:txBody>
      </p:sp>
    </p:spTree>
    <p:extLst>
      <p:ext uri="{BB962C8B-B14F-4D97-AF65-F5344CB8AC3E}">
        <p14:creationId xmlns:p14="http://schemas.microsoft.com/office/powerpoint/2010/main" val="9585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prism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uyển tập 99 Background powerpoint đẹp Cho các bài thuyết trình nổi b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96118" y="1802308"/>
            <a:ext cx="6917471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CHỦ </a:t>
            </a:r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ĐỀ </a:t>
            </a:r>
            <a:r>
              <a:rPr lang="en-US" sz="20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6: CÂU CHUYỆN CỦA EM</a:t>
            </a:r>
            <a:endParaRPr lang="en-US" sz="2000" b="1" dirty="0">
              <a:solidFill>
                <a:srgbClr val="FF6600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13: CÂU CHUYỆN CỦA EM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dirty="0">
              <a:solidFill>
                <a:srgbClr val="FF66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ctr"/>
            <a:r>
              <a:rPr lang="en-US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(2 TIẾT)</a:t>
            </a:r>
          </a:p>
        </p:txBody>
      </p:sp>
    </p:spTree>
    <p:extLst>
      <p:ext uri="{BB962C8B-B14F-4D97-AF65-F5344CB8AC3E}">
        <p14:creationId xmlns:p14="http://schemas.microsoft.com/office/powerpoint/2010/main" val="28543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14:flip dir="r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ập nhật với hơn 89 về hình nền powerpoint mầm non - coedo.com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65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5688" y="681874"/>
            <a:ext cx="80846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SzPts val="1200"/>
              <a:tabLst>
                <a:tab pos="156845" algn="l"/>
              </a:tabLs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MỤC TIÊU BÀI HỌC</a:t>
            </a:r>
          </a:p>
          <a:p>
            <a:pPr algn="just"/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phụ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phẩm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8986" y="369923"/>
            <a:ext cx="3824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SÁT, NHẬN BIẾT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403" y="812747"/>
            <a:ext cx="2160000" cy="3768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ctob\OneDrive\Giáo án\Giáo án MT canh dieu TH\GADT lớp 5\z5710662816256_b0f2ef1135a022bbe24467ebc6b2eba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50" y="1338290"/>
            <a:ext cx="2022823" cy="14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ctob\OneDrive\Giáo án\Giáo án MT canh dieu TH\GADT lớp 5\z5710662786362_42f8f4aa738a64cd69fd6816c026a9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35" y="3103176"/>
            <a:ext cx="1966454" cy="14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ctob\OneDrive\Giáo án\Giáo án MT canh dieu TH\GADT lớp 5\z5710662787394_1513a1a3a571bd641c01f956e995aaa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14" y="3078247"/>
            <a:ext cx="1927786" cy="14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ctob\OneDrive\Giáo án\Giáo án MT canh dieu TH\GADT lớp 5\z5710662798230_83092cf8f051debdfb8b92818b0ed5a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50" y="3062705"/>
            <a:ext cx="2029086" cy="15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ctob\OneDrive\Giáo án\Giáo án MT canh dieu TH\GADT lớp 5\z5710662798476_5ca8a9f239ac03642e4a5ef20d6b598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54" y="1328295"/>
            <a:ext cx="1927786" cy="140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Octob\OneDrive\Giáo án\Giáo án MT canh dieu TH\GADT lớp 5\z5710662808615_61234d3a368bc3095e1849c90839e1d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67" y="1349235"/>
            <a:ext cx="1883899" cy="140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0">
        <p14:prism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9650" y="204722"/>
            <a:ext cx="3824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SÁT, NHẬN BIẾT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8A8D4D-DA40-DAF7-03BF-FB78D4C675BB}"/>
              </a:ext>
            </a:extLst>
          </p:cNvPr>
          <p:cNvSpPr/>
          <p:nvPr/>
        </p:nvSpPr>
        <p:spPr>
          <a:xfrm>
            <a:off x="140424" y="507971"/>
            <a:ext cx="2358472" cy="41360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E403D1-24B6-9906-0FFC-B0B48710B669}"/>
              </a:ext>
            </a:extLst>
          </p:cNvPr>
          <p:cNvSpPr/>
          <p:nvPr/>
        </p:nvSpPr>
        <p:spPr>
          <a:xfrm>
            <a:off x="318860" y="820801"/>
            <a:ext cx="2001600" cy="15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ctob\OneDrive\Giáo án\Giáo án MT canh dieu TH\GADT lớp 5\z5710674600564_051b5d05c6c3e750c2c296c95cbaa6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95" y="587172"/>
            <a:ext cx="6457905" cy="437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E403D1-24B6-9906-0FFC-B0B48710B669}"/>
              </a:ext>
            </a:extLst>
          </p:cNvPr>
          <p:cNvSpPr/>
          <p:nvPr/>
        </p:nvSpPr>
        <p:spPr>
          <a:xfrm>
            <a:off x="569295" y="2974801"/>
            <a:ext cx="2001600" cy="15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E403D1-24B6-9906-0FFC-B0B48710B669}"/>
              </a:ext>
            </a:extLst>
          </p:cNvPr>
          <p:cNvSpPr/>
          <p:nvPr/>
        </p:nvSpPr>
        <p:spPr>
          <a:xfrm>
            <a:off x="392060" y="2413201"/>
            <a:ext cx="2001600" cy="15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0">
        <p14:prism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178244" y="149414"/>
            <a:ext cx="56325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SÁT, NHẬN BIẾT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E403D1-24B6-9906-0FFC-B0B48710B669}"/>
              </a:ext>
            </a:extLst>
          </p:cNvPr>
          <p:cNvSpPr/>
          <p:nvPr/>
        </p:nvSpPr>
        <p:spPr>
          <a:xfrm>
            <a:off x="586482" y="344316"/>
            <a:ext cx="1493603" cy="424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7" name="Picture 5" descr="C:\Users\Octob\OneDrive\Giáo án\Giáo án MT canh dieu TH\GADT lớp 5\z5710685946939_fae8a32fd7b1c78577bdb1ffc1c604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7" y="537471"/>
            <a:ext cx="5182466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E403D1-24B6-9906-0FFC-B0B48710B669}"/>
              </a:ext>
            </a:extLst>
          </p:cNvPr>
          <p:cNvSpPr/>
          <p:nvPr/>
        </p:nvSpPr>
        <p:spPr>
          <a:xfrm>
            <a:off x="586482" y="344316"/>
            <a:ext cx="1493603" cy="424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 descr="C:\Users\Octob\OneDrive\Giáo án\Giáo án MT canh dieu TH\GADT lớp 5\z5710685941063_3fba3306f1f045987f2faba4e2462b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94" y="280575"/>
            <a:ext cx="5933130" cy="23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ctob\OneDrive\Giáo án\Giáo án MT canh dieu TH\GADT lớp 5\z5710693066050_7032e0abcc52c7f502b9830be59787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89" y="1472713"/>
            <a:ext cx="2910724" cy="327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ctob\OneDrive\Giáo án\Giáo án MT canh dieu TH\GADT lớp 5\z5710693072342_7e551babd8b1047340979f7b4c8d89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11" y="2584945"/>
            <a:ext cx="3497057" cy="223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9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-13956" y="0"/>
            <a:ext cx="9143999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4501" y="667043"/>
            <a:ext cx="8829896" cy="859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B767DF-101A-9E3A-3F88-1E860DB169FB}"/>
              </a:ext>
            </a:extLst>
          </p:cNvPr>
          <p:cNvSpPr txBox="1"/>
          <p:nvPr/>
        </p:nvSpPr>
        <p:spPr>
          <a:xfrm>
            <a:off x="2249958" y="204722"/>
            <a:ext cx="4644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HÀNH, SÁNG TẠO</a:t>
            </a:r>
          </a:p>
        </p:txBody>
      </p:sp>
      <p:pic>
        <p:nvPicPr>
          <p:cNvPr id="16" name="Picture 2" descr="C:\Users\Octob\OneDrive\Giáo án\Giáo án MT canh dieu TH\GADT lớp 5\z5710708070586_545764d3a67dcff900911d2f184b2c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39" y="1414674"/>
            <a:ext cx="7780356" cy="350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0">
        <p14:prism/>
      </p:transition>
    </mc:Choice>
    <mc:Fallback xmlns="">
      <p:transition spd="slow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9" y="-6570"/>
            <a:ext cx="9144000" cy="5150069"/>
          </a:xfrm>
          <a:prstGeom prst="rect">
            <a:avLst/>
          </a:prstGeom>
        </p:spPr>
      </p:pic>
      <p:pic>
        <p:nvPicPr>
          <p:cNvPr id="5122" name="Picture 2" descr="C:\Users\Octob\OneDrive\Giáo án\Giáo án MT canh dieu TH\GADT lớp 5\z5710708053356_575ef648dbb05500f3d985567dc721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42" y="481039"/>
            <a:ext cx="5221027" cy="42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Octob\OneDrive\Giáo án\Giáo án MT canh dieu TH\GADT lớp 5\z5710709948810_a724df7664164fc8d6c1af04860387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4" y="481039"/>
            <a:ext cx="3320856" cy="42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12423</TotalTime>
  <Words>545</Words>
  <Application>Microsoft Office PowerPoint</Application>
  <PresentationFormat>On-screen Show (16:9)</PresentationFormat>
  <Paragraphs>53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Aachen</vt:lpstr>
      <vt:lpstr>Arial</vt:lpstr>
      <vt:lpstr>Calibri</vt:lpstr>
      <vt:lpstr>Calibri Light</vt:lpstr>
      <vt:lpstr>Courier New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QUAN SÁT, NHẬN BIẾT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823</cp:revision>
  <dcterms:created xsi:type="dcterms:W3CDTF">2018-10-04T02:59:51Z</dcterms:created>
  <dcterms:modified xsi:type="dcterms:W3CDTF">2025-03-17T02:22:22Z</dcterms:modified>
</cp:coreProperties>
</file>