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8" r:id="rId2"/>
    <p:sldId id="279" r:id="rId3"/>
    <p:sldId id="258" r:id="rId4"/>
    <p:sldId id="256" r:id="rId5"/>
    <p:sldId id="272" r:id="rId6"/>
    <p:sldId id="261" r:id="rId7"/>
    <p:sldId id="259" r:id="rId8"/>
    <p:sldId id="260" r:id="rId9"/>
    <p:sldId id="264" r:id="rId10"/>
    <p:sldId id="265" r:id="rId11"/>
    <p:sldId id="266" r:id="rId12"/>
    <p:sldId id="262" r:id="rId13"/>
    <p:sldId id="263" r:id="rId14"/>
    <p:sldId id="267" r:id="rId15"/>
    <p:sldId id="280" r:id="rId16"/>
    <p:sldId id="281" r:id="rId17"/>
    <p:sldId id="284" r:id="rId18"/>
    <p:sldId id="273" r:id="rId19"/>
    <p:sldId id="268" r:id="rId20"/>
    <p:sldId id="274" r:id="rId21"/>
    <p:sldId id="269" r:id="rId22"/>
    <p:sldId id="270" r:id="rId23"/>
    <p:sldId id="276" r:id="rId24"/>
    <p:sldId id="277" r:id="rId25"/>
    <p:sldId id="275" r:id="rId26"/>
    <p:sldId id="27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0" d="100"/>
          <a:sy n="70" d="100"/>
        </p:scale>
        <p:origin x="-102"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77D25-3A16-48B9-9C41-EC616EAAA9E2}" type="datetimeFigureOut">
              <a:rPr lang="en-US" smtClean="0"/>
              <a:pPr/>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2DED0-3C0E-42D8-8C0B-0853CB5E7DA9}" type="slidenum">
              <a:rPr lang="en-US" smtClean="0"/>
              <a:pPr/>
              <a:t>‹#›</a:t>
            </a:fld>
            <a:endParaRPr lang="en-US"/>
          </a:p>
        </p:txBody>
      </p:sp>
    </p:spTree>
    <p:extLst>
      <p:ext uri="{BB962C8B-B14F-4D97-AF65-F5344CB8AC3E}">
        <p14:creationId xmlns="" xmlns:p14="http://schemas.microsoft.com/office/powerpoint/2010/main" val="77101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7B3CE0E-39DB-BC65-1CB8-30955DAE0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a:extLst>
              <a:ext uri="{FF2B5EF4-FFF2-40B4-BE49-F238E27FC236}">
                <a16:creationId xmlns:a16="http://schemas.microsoft.com/office/drawing/2014/main" xmlns="" id="{73957E09-592C-2E0C-00B7-86637C488B3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xmlns="" id="{311687BE-453F-3F8C-6B76-ED72465896BE}"/>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EEA6E0-2B4C-4DB6-834B-8EAD01BDE0EB}" type="slidenum">
              <a:rPr lang="en-US" altLang="en-US" smtClean="0"/>
              <a:pPr/>
              <a:t>2</a:t>
            </a:fld>
            <a:endParaRPr lang="en-US" altLang="en-US"/>
          </a:p>
        </p:txBody>
      </p:sp>
    </p:spTree>
    <p:extLst>
      <p:ext uri="{BB962C8B-B14F-4D97-AF65-F5344CB8AC3E}">
        <p14:creationId xmlns:p14="http://schemas.microsoft.com/office/powerpoint/2010/main" xmlns="" val="67694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D41841-2FD8-469A-8565-D61B85D3E468}" type="slidenum">
              <a:rPr lang="en-US" sz="1200"/>
              <a:pPr algn="r"/>
              <a:t>16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38638"/>
            <a:ext cx="5029200" cy="274637"/>
          </a:xfrm>
          <a:noFill/>
          <a:ln/>
        </p:spPr>
        <p:txBody>
          <a:bodyPr/>
          <a:lstStyle/>
          <a:p>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E7B3CE0E-39DB-BC65-1CB8-30955DAE0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a:extLst>
              <a:ext uri="{FF2B5EF4-FFF2-40B4-BE49-F238E27FC236}">
                <a16:creationId xmlns:a16="http://schemas.microsoft.com/office/drawing/2014/main" xmlns="" id="{73957E09-592C-2E0C-00B7-86637C488B3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xmlns="" id="{311687BE-453F-3F8C-6B76-ED72465896BE}"/>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EEA6E0-2B4C-4DB6-834B-8EAD01BDE0EB}" type="slidenum">
              <a:rPr lang="en-US" altLang="en-US" smtClean="0"/>
              <a:pPr/>
              <a:t>17</a:t>
            </a:fld>
            <a:endParaRPr lang="en-US" altLang="en-US"/>
          </a:p>
        </p:txBody>
      </p:sp>
    </p:spTree>
    <p:extLst>
      <p:ext uri="{BB962C8B-B14F-4D97-AF65-F5344CB8AC3E}">
        <p14:creationId xmlns:p14="http://schemas.microsoft.com/office/powerpoint/2010/main" xmlns="" val="67694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D41841-2FD8-469A-8565-D61B85D3E468}" type="slidenum">
              <a:rPr lang="en-US" sz="1200"/>
              <a:pPr algn="r"/>
              <a:t>28</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38638"/>
            <a:ext cx="5029200" cy="274637"/>
          </a:xfrm>
          <a:noFill/>
          <a:ln/>
        </p:spPr>
        <p:txBody>
          <a:bodyPr/>
          <a:lstStyle/>
          <a:p>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3DEEB-917B-4191-BC88-2EE540004E6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49019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3DEEB-917B-4191-BC88-2EE540004E6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254150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3DEEB-917B-4191-BC88-2EE540004E6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126716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3DEEB-917B-4191-BC88-2EE540004E6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420256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63DEEB-917B-4191-BC88-2EE540004E65}"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98349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3DEEB-917B-4191-BC88-2EE540004E65}"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44066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3DEEB-917B-4191-BC88-2EE540004E65}"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107510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3DEEB-917B-4191-BC88-2EE540004E65}"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332940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3DEEB-917B-4191-BC88-2EE540004E65}"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233321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63DEEB-917B-4191-BC88-2EE540004E65}"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32428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63DEEB-917B-4191-BC88-2EE540004E65}"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356542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3DEEB-917B-4191-BC88-2EE540004E65}" type="datetimeFigureOut">
              <a:rPr lang="en-US" smtClean="0"/>
              <a:pPr/>
              <a:t>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48BE9-366B-4785-AAA7-08AC7AC852C3}" type="slidenum">
              <a:rPr lang="en-US" smtClean="0"/>
              <a:pPr/>
              <a:t>‹#›</a:t>
            </a:fld>
            <a:endParaRPr lang="en-US"/>
          </a:p>
        </p:txBody>
      </p:sp>
    </p:spTree>
    <p:extLst>
      <p:ext uri="{BB962C8B-B14F-4D97-AF65-F5344CB8AC3E}">
        <p14:creationId xmlns="" xmlns:p14="http://schemas.microsoft.com/office/powerpoint/2010/main" val="139676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1.wav"/><Relationship Id="rId7" Type="http://schemas.openxmlformats.org/officeDocument/2006/relationships/image" Target="../media/image27.gif"/><Relationship Id="rId12" Type="http://schemas.openxmlformats.org/officeDocument/2006/relationships/image" Target="../media/image3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gif"/><Relationship Id="rId11" Type="http://schemas.openxmlformats.org/officeDocument/2006/relationships/image" Target="../media/image30.gif"/><Relationship Id="rId5" Type="http://schemas.openxmlformats.org/officeDocument/2006/relationships/image" Target="../media/image25.gif"/><Relationship Id="rId10" Type="http://schemas.openxmlformats.org/officeDocument/2006/relationships/image" Target="../media/image29.gif"/><Relationship Id="rId4" Type="http://schemas.openxmlformats.org/officeDocument/2006/relationships/audio" Target="../media/audio2.wav"/><Relationship Id="rId9"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1.wav"/><Relationship Id="rId7" Type="http://schemas.openxmlformats.org/officeDocument/2006/relationships/image" Target="../media/image27.gif"/><Relationship Id="rId12" Type="http://schemas.openxmlformats.org/officeDocument/2006/relationships/image" Target="../media/image31.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gif"/><Relationship Id="rId11" Type="http://schemas.openxmlformats.org/officeDocument/2006/relationships/image" Target="../media/image30.gif"/><Relationship Id="rId5" Type="http://schemas.openxmlformats.org/officeDocument/2006/relationships/image" Target="../media/image25.gif"/><Relationship Id="rId10" Type="http://schemas.openxmlformats.org/officeDocument/2006/relationships/image" Target="../media/image29.gif"/><Relationship Id="rId4" Type="http://schemas.openxmlformats.org/officeDocument/2006/relationships/audio" Target="../media/audio2.wav"/><Relationship Id="rId9"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marco pass xp547">
            <a:extLst>
              <a:ext uri="{FF2B5EF4-FFF2-40B4-BE49-F238E27FC236}">
                <a16:creationId xmlns:a16="http://schemas.microsoft.com/office/drawing/2014/main" xmlns="" id="{5B4BBCD9-72B8-3698-415D-495D821BCF5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0050" y="0"/>
            <a:ext cx="113823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7" descr="sunflower">
            <a:extLst>
              <a:ext uri="{FF2B5EF4-FFF2-40B4-BE49-F238E27FC236}">
                <a16:creationId xmlns:a16="http://schemas.microsoft.com/office/drawing/2014/main" xmlns="" id="{CDBC7D9B-0902-DD09-8A6D-E5113CE77182}"/>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9612314" y="5105400"/>
            <a:ext cx="1055687"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WordArt 12">
            <a:extLst>
              <a:ext uri="{FF2B5EF4-FFF2-40B4-BE49-F238E27FC236}">
                <a16:creationId xmlns:a16="http://schemas.microsoft.com/office/drawing/2014/main" xmlns="" id="{5BECA5D7-EEB2-D103-DA4F-BA8AE256C7A4}"/>
              </a:ext>
            </a:extLst>
          </p:cNvPr>
          <p:cNvSpPr>
            <a:spLocks noChangeArrowheads="1" noChangeShapeType="1" noTextEdit="1"/>
          </p:cNvSpPr>
          <p:nvPr/>
        </p:nvSpPr>
        <p:spPr bwMode="auto">
          <a:xfrm>
            <a:off x="1041010" y="685800"/>
            <a:ext cx="10438227" cy="6553200"/>
          </a:xfrm>
          <a:prstGeom prst="rect">
            <a:avLst/>
          </a:prstGeom>
        </p:spPr>
        <p:txBody>
          <a:bodyPr spcFirstLastPara="1" wrap="none" fromWordArt="1">
            <a:prstTxWarp prst="textButton">
              <a:avLst>
                <a:gd name="adj" fmla="val 9926092"/>
              </a:avLst>
            </a:prstTxWarp>
          </a:bodyPr>
          <a:lstStyle/>
          <a:p>
            <a:pPr algn="ctr"/>
            <a:r>
              <a:rPr lang="en-US" sz="6500" b="1" kern="10" dirty="0">
                <a:ln w="12700">
                  <a:solidFill>
                    <a:srgbClr val="0000FF"/>
                  </a:solidFill>
                  <a:round/>
                  <a:headEnd/>
                  <a:tailEnd/>
                </a:ln>
                <a:gradFill rotWithShape="1">
                  <a:gsLst>
                    <a:gs pos="0">
                      <a:srgbClr val="FFFF00"/>
                    </a:gs>
                    <a:gs pos="100000">
                      <a:srgbClr val="FFFF00"/>
                    </a:gs>
                  </a:gsLst>
                  <a:lin ang="540000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CHÀO MỪNG </a:t>
            </a:r>
            <a:r>
              <a:rPr lang="en-US" sz="6500" b="1" kern="10" dirty="0" smtClean="0">
                <a:ln w="12700">
                  <a:solidFill>
                    <a:srgbClr val="0000FF"/>
                  </a:solidFill>
                  <a:round/>
                  <a:headEnd/>
                  <a:tailEnd/>
                </a:ln>
                <a:gradFill rotWithShape="1">
                  <a:gsLst>
                    <a:gs pos="0">
                      <a:srgbClr val="FFFF00"/>
                    </a:gs>
                    <a:gs pos="100000">
                      <a:srgbClr val="FFFF00"/>
                    </a:gs>
                  </a:gsLst>
                  <a:lin ang="540000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QUÝ </a:t>
            </a:r>
            <a:r>
              <a:rPr lang="en-US" sz="6500" b="1" kern="10" dirty="0">
                <a:ln w="12700">
                  <a:solidFill>
                    <a:srgbClr val="0000FF"/>
                  </a:solidFill>
                  <a:round/>
                  <a:headEnd/>
                  <a:tailEnd/>
                </a:ln>
                <a:gradFill rotWithShape="1">
                  <a:gsLst>
                    <a:gs pos="0">
                      <a:srgbClr val="FFFF00"/>
                    </a:gs>
                    <a:gs pos="100000">
                      <a:srgbClr val="FFFF00"/>
                    </a:gs>
                  </a:gsLst>
                  <a:lin ang="540000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THẦY CÔ GIÁO</a:t>
            </a:r>
          </a:p>
        </p:txBody>
      </p:sp>
      <p:sp>
        <p:nvSpPr>
          <p:cNvPr id="2055" name="WordArt 13">
            <a:extLst>
              <a:ext uri="{FF2B5EF4-FFF2-40B4-BE49-F238E27FC236}">
                <a16:creationId xmlns:a16="http://schemas.microsoft.com/office/drawing/2014/main" xmlns="" id="{D936FAB5-F8E7-D385-824E-BCDDB057A2C4}"/>
              </a:ext>
            </a:extLst>
          </p:cNvPr>
          <p:cNvSpPr>
            <a:spLocks noChangeArrowheads="1" noChangeShapeType="1" noTextEdit="1"/>
          </p:cNvSpPr>
          <p:nvPr/>
        </p:nvSpPr>
        <p:spPr bwMode="auto">
          <a:xfrm>
            <a:off x="3633788" y="4648201"/>
            <a:ext cx="5416550" cy="715963"/>
          </a:xfrm>
          <a:prstGeom prst="rect">
            <a:avLst/>
          </a:prstGeom>
        </p:spPr>
        <p:txBody>
          <a:bodyPr wrap="none" fromWordArt="1">
            <a:prstTxWarp prst="textPlain">
              <a:avLst>
                <a:gd name="adj" fmla="val 50903"/>
              </a:avLst>
            </a:prstTxWarp>
          </a:bodyPr>
          <a:lstStyle/>
          <a:p>
            <a:pPr algn="ctr"/>
            <a:r>
              <a:rPr lang="en-US" sz="3600" i="1" kern="10" dirty="0" err="1">
                <a:ln w="9525">
                  <a:solidFill>
                    <a:srgbClr val="FF3300"/>
                  </a:solidFill>
                  <a:round/>
                  <a:headEnd/>
                  <a:tailEnd/>
                </a:ln>
                <a:solidFill>
                  <a:srgbClr val="FFFF00"/>
                </a:solidFill>
                <a:effectLst>
                  <a:outerShdw dist="35921" dir="2700000" algn="ctr" rotWithShape="0">
                    <a:srgbClr val="808080">
                      <a:alpha val="79999"/>
                    </a:srgbClr>
                  </a:outerShdw>
                </a:effectLst>
                <a:latin typeface="Times New Roman" pitchFamily="18" charset="0"/>
                <a:cs typeface="Times New Roman" pitchFamily="18" charset="0"/>
              </a:rPr>
              <a:t>Môn</a:t>
            </a:r>
            <a:r>
              <a:rPr lang="en-US" sz="3600" i="1" kern="10" dirty="0">
                <a:ln w="9525">
                  <a:solidFill>
                    <a:srgbClr val="FF3300"/>
                  </a:solidFill>
                  <a:round/>
                  <a:headEnd/>
                  <a:tailEnd/>
                </a:ln>
                <a:solidFill>
                  <a:srgbClr val="FFFF00"/>
                </a:solidFill>
                <a:effectLst>
                  <a:outerShdw dist="35921" dir="2700000" algn="ctr" rotWithShape="0">
                    <a:srgbClr val="808080">
                      <a:alpha val="79999"/>
                    </a:srgbClr>
                  </a:outerShdw>
                </a:effectLst>
                <a:latin typeface="Times New Roman" pitchFamily="18" charset="0"/>
                <a:cs typeface="Times New Roman" pitchFamily="18" charset="0"/>
              </a:rPr>
              <a:t>:</a:t>
            </a:r>
            <a:r>
              <a:rPr lang="vi-VN" sz="3600" i="1" kern="10" dirty="0">
                <a:ln w="9525">
                  <a:solidFill>
                    <a:srgbClr val="FF3300"/>
                  </a:solidFill>
                  <a:round/>
                  <a:headEnd/>
                  <a:tailEnd/>
                </a:ln>
                <a:solidFill>
                  <a:srgbClr val="FFFF00"/>
                </a:solidFill>
                <a:effectLst>
                  <a:outerShdw dist="35921" dir="2700000" algn="ctr" rotWithShape="0">
                    <a:srgbClr val="808080">
                      <a:alpha val="79999"/>
                    </a:srgbClr>
                  </a:outerShdw>
                </a:effectLst>
                <a:latin typeface="Times New Roman" pitchFamily="18" charset="0"/>
                <a:cs typeface="Times New Roman" pitchFamily="18" charset="0"/>
              </a:rPr>
              <a:t> </a:t>
            </a:r>
            <a:r>
              <a:rPr lang="en-US" sz="3600" i="1" kern="10" dirty="0" err="1" smtClean="0">
                <a:ln w="9525">
                  <a:solidFill>
                    <a:srgbClr val="FF3300"/>
                  </a:solidFill>
                  <a:round/>
                  <a:headEnd/>
                  <a:tailEnd/>
                </a:ln>
                <a:solidFill>
                  <a:srgbClr val="FFFF00"/>
                </a:solidFill>
                <a:effectLst>
                  <a:outerShdw dist="35921" dir="2700000" algn="ctr" rotWithShape="0">
                    <a:srgbClr val="808080">
                      <a:alpha val="79999"/>
                    </a:srgbClr>
                  </a:outerShdw>
                </a:effectLst>
                <a:latin typeface="Times New Roman" pitchFamily="18" charset="0"/>
                <a:cs typeface="Times New Roman" pitchFamily="18" charset="0"/>
              </a:rPr>
              <a:t>Khoa</a:t>
            </a:r>
            <a:r>
              <a:rPr lang="en-US" sz="3600" i="1" kern="10" dirty="0" smtClean="0">
                <a:ln w="9525">
                  <a:solidFill>
                    <a:srgbClr val="FF3300"/>
                  </a:solidFill>
                  <a:round/>
                  <a:headEnd/>
                  <a:tailEnd/>
                </a:ln>
                <a:solidFill>
                  <a:srgbClr val="FFFF00"/>
                </a:solidFill>
                <a:effectLst>
                  <a:outerShdw dist="35921" dir="2700000" algn="ctr" rotWithShape="0">
                    <a:srgbClr val="808080">
                      <a:alpha val="79999"/>
                    </a:srgbClr>
                  </a:outerShdw>
                </a:effectLst>
                <a:latin typeface="Times New Roman" pitchFamily="18" charset="0"/>
                <a:cs typeface="Times New Roman" pitchFamily="18" charset="0"/>
              </a:rPr>
              <a:t> </a:t>
            </a:r>
            <a:r>
              <a:rPr lang="en-US" sz="3600" i="1" kern="10" dirty="0" err="1" smtClean="0">
                <a:ln w="9525">
                  <a:solidFill>
                    <a:srgbClr val="FF3300"/>
                  </a:solidFill>
                  <a:round/>
                  <a:headEnd/>
                  <a:tailEnd/>
                </a:ln>
                <a:solidFill>
                  <a:srgbClr val="FFFF00"/>
                </a:solidFill>
                <a:effectLst>
                  <a:outerShdw dist="35921" dir="2700000" algn="ctr" rotWithShape="0">
                    <a:srgbClr val="808080">
                      <a:alpha val="79999"/>
                    </a:srgbClr>
                  </a:outerShdw>
                </a:effectLst>
                <a:latin typeface="Times New Roman" pitchFamily="18" charset="0"/>
                <a:cs typeface="Times New Roman" pitchFamily="18" charset="0"/>
              </a:rPr>
              <a:t>học</a:t>
            </a:r>
            <a:r>
              <a:rPr lang="vi-VN" sz="3600" i="1" kern="10" dirty="0" smtClean="0">
                <a:ln w="9525">
                  <a:solidFill>
                    <a:srgbClr val="FF3300"/>
                  </a:solidFill>
                  <a:round/>
                  <a:headEnd/>
                  <a:tailEnd/>
                </a:ln>
                <a:solidFill>
                  <a:srgbClr val="FFFF00"/>
                </a:solidFill>
                <a:effectLst>
                  <a:outerShdw dist="35921" dir="2700000" algn="ctr" rotWithShape="0">
                    <a:srgbClr val="808080">
                      <a:alpha val="79999"/>
                    </a:srgbClr>
                  </a:outerShdw>
                </a:effectLst>
                <a:latin typeface="Times New Roman" pitchFamily="18" charset="0"/>
                <a:cs typeface="Times New Roman" pitchFamily="18" charset="0"/>
              </a:rPr>
              <a:t> </a:t>
            </a:r>
            <a:endParaRPr lang="en-US" sz="3600" i="1" kern="10" dirty="0">
              <a:ln w="9525">
                <a:solidFill>
                  <a:srgbClr val="FF3300"/>
                </a:solidFill>
                <a:round/>
                <a:headEnd/>
                <a:tailEnd/>
              </a:ln>
              <a:solidFill>
                <a:srgbClr val="FFFF00"/>
              </a:solidFill>
              <a:effectLst>
                <a:outerShdw dist="35921" dir="2700000" algn="ctr" rotWithShape="0">
                  <a:srgbClr val="808080">
                    <a:alpha val="79999"/>
                  </a:srgbClr>
                </a:outerShdw>
              </a:effectLst>
              <a:latin typeface="Times New Roman" pitchFamily="18" charset="0"/>
              <a:cs typeface="Times New Roman" pitchFamily="18" charset="0"/>
            </a:endParaRPr>
          </a:p>
        </p:txBody>
      </p:sp>
      <p:sp>
        <p:nvSpPr>
          <p:cNvPr id="2056" name="WordArt 15">
            <a:extLst>
              <a:ext uri="{FF2B5EF4-FFF2-40B4-BE49-F238E27FC236}">
                <a16:creationId xmlns:a16="http://schemas.microsoft.com/office/drawing/2014/main" xmlns="" id="{91F5D7DD-9885-6728-4F1A-66DFBEB27F04}"/>
              </a:ext>
            </a:extLst>
          </p:cNvPr>
          <p:cNvSpPr>
            <a:spLocks noChangeArrowheads="1" noChangeShapeType="1" noTextEdit="1"/>
          </p:cNvSpPr>
          <p:nvPr/>
        </p:nvSpPr>
        <p:spPr bwMode="auto">
          <a:xfrm>
            <a:off x="1983547" y="2514600"/>
            <a:ext cx="8581292" cy="1828800"/>
          </a:xfrm>
          <a:prstGeom prst="rect">
            <a:avLst/>
          </a:prstGeom>
        </p:spPr>
        <p:txBody>
          <a:bodyPr wrap="none" fromWordArt="1">
            <a:prstTxWarp prst="textPlain">
              <a:avLst>
                <a:gd name="adj" fmla="val 50000"/>
              </a:avLst>
            </a:prstTxWarp>
          </a:bodyPr>
          <a:lstStyle/>
          <a:p>
            <a:pPr algn="ctr"/>
            <a:r>
              <a:rPr lang="en-US" sz="3600" kern="10" dirty="0" err="1">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về</a:t>
            </a:r>
            <a:r>
              <a:rPr lang="en-US" sz="3600" kern="10" dirty="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dự</a:t>
            </a:r>
            <a:r>
              <a:rPr lang="en-US" sz="3600" kern="10" dirty="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giờ</a:t>
            </a:r>
            <a:r>
              <a:rPr lang="en-US" sz="3600" kern="10" dirty="0"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sinh</a:t>
            </a:r>
            <a:r>
              <a:rPr lang="en-US" sz="3600" kern="10" dirty="0"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hoạt</a:t>
            </a:r>
            <a:r>
              <a:rPr lang="en-US" sz="3600" kern="10" dirty="0"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chuyên</a:t>
            </a:r>
            <a:r>
              <a:rPr lang="en-US" sz="3600" kern="10" dirty="0"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môn</a:t>
            </a:r>
            <a:endParaRPr lang="en-US" sz="3600" kern="10" dirty="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endParaRPr>
          </a:p>
          <a:p>
            <a:pPr algn="ctr"/>
            <a:r>
              <a:rPr lang="en-US" sz="3600" kern="10" dirty="0" err="1">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lớp</a:t>
            </a:r>
            <a:r>
              <a:rPr lang="en-US" sz="3600" kern="10" dirty="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 </a:t>
            </a:r>
            <a:r>
              <a:rPr lang="vi-VN" sz="3600" kern="10" dirty="0"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5</a:t>
            </a:r>
            <a:r>
              <a:rPr lang="en-US" sz="3600" kern="10" dirty="0" smtClean="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rPr>
              <a:t>B</a:t>
            </a:r>
            <a:endParaRPr lang="en-US" sz="3600" kern="10" dirty="0">
              <a:ln w="9525">
                <a:solidFill>
                  <a:srgbClr val="FF3300"/>
                </a:solidFill>
                <a:round/>
                <a:headEnd/>
                <a:tailEnd/>
              </a:ln>
              <a:solidFill>
                <a:srgbClr val="FF0000"/>
              </a:solidFill>
              <a:effectLst>
                <a:outerShdw dist="35921" dir="2700000" algn="ctr" rotWithShape="0">
                  <a:srgbClr val="C0C0C0">
                    <a:alpha val="79999"/>
                  </a:srgbClr>
                </a:outerShdw>
              </a:effectLst>
              <a:latin typeface="Times New Roman" pitchFamily="18" charset="0"/>
              <a:cs typeface="Times New Roman" pitchFamily="18" charset="0"/>
            </a:endParaRPr>
          </a:p>
        </p:txBody>
      </p:sp>
      <p:grpSp>
        <p:nvGrpSpPr>
          <p:cNvPr id="2" name="Group 19">
            <a:extLst>
              <a:ext uri="{FF2B5EF4-FFF2-40B4-BE49-F238E27FC236}">
                <a16:creationId xmlns:a16="http://schemas.microsoft.com/office/drawing/2014/main" xmlns="" id="{D2A10514-3338-A18E-AA1A-E66D757A2E3E}"/>
              </a:ext>
            </a:extLst>
          </p:cNvPr>
          <p:cNvGrpSpPr>
            <a:grpSpLocks/>
          </p:cNvGrpSpPr>
          <p:nvPr/>
        </p:nvGrpSpPr>
        <p:grpSpPr bwMode="auto">
          <a:xfrm>
            <a:off x="1541463" y="6132514"/>
            <a:ext cx="9144000" cy="701675"/>
            <a:chOff x="12" y="3959"/>
            <a:chExt cx="6240" cy="442"/>
          </a:xfrm>
        </p:grpSpPr>
        <p:sp>
          <p:nvSpPr>
            <p:cNvPr id="2059" name="Text Box 16" descr="Bouquet">
              <a:extLst>
                <a:ext uri="{FF2B5EF4-FFF2-40B4-BE49-F238E27FC236}">
                  <a16:creationId xmlns:a16="http://schemas.microsoft.com/office/drawing/2014/main" xmlns="" id="{3D87B93F-2FCD-83E1-DC3C-DD07DA0D1C54}"/>
                </a:ext>
              </a:extLst>
            </p:cNvPr>
            <p:cNvSpPr txBox="1">
              <a:spLocks noChangeArrowheads="1"/>
            </p:cNvSpPr>
            <p:nvPr/>
          </p:nvSpPr>
          <p:spPr bwMode="auto">
            <a:xfrm>
              <a:off x="12" y="3959"/>
              <a:ext cx="6240" cy="442"/>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4000">
                <a:latin typeface="Arial" panose="020B0604020202020204" pitchFamily="34" charset="0"/>
              </a:endParaRPr>
            </a:p>
          </p:txBody>
        </p:sp>
        <p:sp>
          <p:nvSpPr>
            <p:cNvPr id="2060" name="WordArt 14">
              <a:extLst>
                <a:ext uri="{FF2B5EF4-FFF2-40B4-BE49-F238E27FC236}">
                  <a16:creationId xmlns:a16="http://schemas.microsoft.com/office/drawing/2014/main" xmlns="" id="{38DA1180-D219-9723-062E-690F35107A94}"/>
                </a:ext>
              </a:extLst>
            </p:cNvPr>
            <p:cNvSpPr>
              <a:spLocks noChangeArrowheads="1" noChangeShapeType="1" noTextEdit="1"/>
            </p:cNvSpPr>
            <p:nvPr/>
          </p:nvSpPr>
          <p:spPr bwMode="auto">
            <a:xfrm>
              <a:off x="396" y="4049"/>
              <a:ext cx="5472" cy="271"/>
            </a:xfrm>
            <a:prstGeom prst="rect">
              <a:avLst/>
            </a:prstGeom>
          </p:spPr>
          <p:txBody>
            <a:bodyPr wrap="none" fromWordArt="1">
              <a:prstTxWarp prst="textPlain">
                <a:avLst>
                  <a:gd name="adj" fmla="val 49306"/>
                </a:avLst>
              </a:prstTxWarp>
            </a:bodyPr>
            <a:lstStyle/>
            <a:p>
              <a:pPr algn="ctr"/>
              <a:r>
                <a:rPr lang="en-US" sz="3600" kern="10" dirty="0" err="1"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Người</a:t>
              </a:r>
              <a:r>
                <a:rPr lang="en-US" sz="3600" kern="10" dirty="0"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a:t>
              </a:r>
              <a:r>
                <a:rPr lang="en-US" sz="3600" kern="10" dirty="0"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hiện</a:t>
              </a:r>
              <a:r>
                <a:rPr lang="vi-VN" sz="3600" kern="10" dirty="0"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Trần</a:t>
              </a:r>
              <a:r>
                <a:rPr lang="en-US" sz="3600" kern="10" dirty="0"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Cao  </a:t>
              </a:r>
              <a:r>
                <a:rPr lang="en-US" sz="3600" kern="10" dirty="0" err="1" smtClean="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Vân</a:t>
              </a:r>
              <a:endParaRPr lang="en-US" sz="3600" kern="10" dirty="0">
                <a:ln w="9525">
                  <a:solidFill>
                    <a:srgbClr val="FF33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pic>
        <p:nvPicPr>
          <p:cNvPr id="2058" name="Picture 18" descr="sunflower">
            <a:extLst>
              <a:ext uri="{FF2B5EF4-FFF2-40B4-BE49-F238E27FC236}">
                <a16:creationId xmlns:a16="http://schemas.microsoft.com/office/drawing/2014/main" xmlns="" id="{9731C895-C86A-5BC2-6CF3-3EBA8A83B78A}"/>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5029200"/>
            <a:ext cx="1055688"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17660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diamond(in)">
                                      <p:cBhvr>
                                        <p:cTn id="7" dur="1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4752" y="504224"/>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559582" y="-1"/>
            <a:ext cx="3666901"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Ba</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11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02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526087"/>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pic>
        <p:nvPicPr>
          <p:cNvPr id="10" name="Picture 9"/>
          <p:cNvPicPr>
            <a:picLocks noChangeAspect="1"/>
          </p:cNvPicPr>
          <p:nvPr/>
        </p:nvPicPr>
        <p:blipFill>
          <a:blip r:embed="rId4"/>
          <a:stretch>
            <a:fillRect/>
          </a:stretch>
        </p:blipFill>
        <p:spPr>
          <a:xfrm>
            <a:off x="391886" y="1613648"/>
            <a:ext cx="3987613" cy="3572306"/>
          </a:xfrm>
          <a:prstGeom prst="rect">
            <a:avLst/>
          </a:prstGeom>
        </p:spPr>
      </p:pic>
      <p:sp>
        <p:nvSpPr>
          <p:cNvPr id="11" name="Rectangle 10"/>
          <p:cNvSpPr/>
          <p:nvPr/>
        </p:nvSpPr>
        <p:spPr>
          <a:xfrm>
            <a:off x="1254138" y="1090428"/>
            <a:ext cx="2722220" cy="523220"/>
          </a:xfrm>
          <a:prstGeom prst="rect">
            <a:avLst/>
          </a:prstGeom>
        </p:spPr>
        <p:txBody>
          <a:bodyPr wrap="none">
            <a:spAutoFit/>
          </a:bodyPr>
          <a:lstStyle/>
          <a:p>
            <a:r>
              <a:rPr lang="en-US" sz="2800" b="1" i="0" smtClean="0">
                <a:solidFill>
                  <a:srgbClr val="FF0000"/>
                </a:solidFill>
                <a:effectLst/>
                <a:latin typeface="Times New Roman" panose="02020603050405020304" pitchFamily="18" charset="0"/>
                <a:cs typeface="Times New Roman" panose="02020603050405020304" pitchFamily="18" charset="0"/>
              </a:rPr>
              <a:t>Quan sát hình 3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413949" y="1193399"/>
            <a:ext cx="4677884" cy="461665"/>
          </a:xfrm>
          <a:prstGeom prst="rect">
            <a:avLst/>
          </a:prstGeom>
        </p:spPr>
        <p:txBody>
          <a:bodyPr wrap="none">
            <a:spAutoFit/>
          </a:bodyPr>
          <a:lstStyle/>
          <a:p>
            <a:r>
              <a:rPr lang="en-US" sz="2400" b="1">
                <a:solidFill>
                  <a:srgbClr val="7030A0"/>
                </a:solidFill>
                <a:latin typeface="Times New Roman" panose="02020603050405020304" pitchFamily="18" charset="0"/>
                <a:cs typeface="Times New Roman" panose="02020603050405020304" pitchFamily="18" charset="0"/>
              </a:rPr>
              <a:t>-</a:t>
            </a:r>
            <a:r>
              <a:rPr lang="en-US" sz="2400" b="1" i="0" smtClean="0">
                <a:solidFill>
                  <a:srgbClr val="7030A0"/>
                </a:solidFill>
                <a:effectLst/>
                <a:latin typeface="Times New Roman" panose="02020603050405020304" pitchFamily="18" charset="0"/>
                <a:cs typeface="Times New Roman" panose="02020603050405020304" pitchFamily="18" charset="0"/>
              </a:rPr>
              <a:t> Nguyên nhân gây bệnh sâu răng.</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767941" y="1686882"/>
            <a:ext cx="6096000" cy="830997"/>
          </a:xfrm>
          <a:prstGeom prst="rect">
            <a:avLst/>
          </a:prstGeom>
        </p:spPr>
        <p:txBody>
          <a:bodyPr>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Nguyên nhân gây bệnh sâu răng là do vi khuẩn, do thức ăn bám trên răng.</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767940" y="2636045"/>
            <a:ext cx="7181773" cy="830997"/>
          </a:xfrm>
          <a:prstGeom prst="rect">
            <a:avLst/>
          </a:prstGeom>
        </p:spPr>
        <p:txBody>
          <a:bodyPr wrap="square">
            <a:spAutoFit/>
          </a:bodyPr>
          <a:lstStyle/>
          <a:p>
            <a:r>
              <a:rPr lang="vi-VN" sz="2400" b="1" i="0" smtClean="0">
                <a:solidFill>
                  <a:srgbClr val="0070C0"/>
                </a:solidFill>
                <a:effectLst/>
                <a:latin typeface="Times New Roman" panose="02020603050405020304" pitchFamily="18" charset="0"/>
                <a:cs typeface="Times New Roman" panose="02020603050405020304" pitchFamily="18" charset="0"/>
              </a:rPr>
              <a:t>+ Nguyên nhân làm tăng nguy cơ gây bệnh sâu răng: do ăn, uống nhiều đồ ngọt, do ăn, uống đồ lạnh.</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767940" y="3662681"/>
            <a:ext cx="6635933" cy="830997"/>
          </a:xfrm>
          <a:prstGeom prst="rect">
            <a:avLst/>
          </a:prstGeom>
        </p:spPr>
        <p:txBody>
          <a:bodyPr wrap="square">
            <a:spAutoFit/>
          </a:bodyPr>
          <a:lstStyle/>
          <a:p>
            <a:r>
              <a:rPr lang="vi-VN" sz="2400" b="1" i="0" smtClean="0">
                <a:solidFill>
                  <a:srgbClr val="7030A0"/>
                </a:solidFill>
                <a:effectLst/>
                <a:latin typeface="Times New Roman" panose="02020603050405020304" pitchFamily="18" charset="0"/>
                <a:cs typeface="Times New Roman" panose="02020603050405020304" pitchFamily="18" charset="0"/>
              </a:rPr>
              <a:t>- Một số nguyên nhân khác có thể làm tăng nguy cơ gây bệnh sâu răng:</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767940" y="4505571"/>
            <a:ext cx="7181774" cy="461665"/>
          </a:xfrm>
          <a:prstGeom prst="rect">
            <a:avLst/>
          </a:prstGeom>
        </p:spPr>
        <p:txBody>
          <a:bodyPr wrap="none">
            <a:spAutoFit/>
          </a:bodyPr>
          <a:lstStyle/>
          <a:p>
            <a:r>
              <a:rPr lang="vi-VN" sz="2400" b="1" i="0" smtClean="0">
                <a:solidFill>
                  <a:srgbClr val="0070C0"/>
                </a:solidFill>
                <a:effectLst/>
                <a:latin typeface="Times New Roman" panose="02020603050405020304" pitchFamily="18" charset="0"/>
                <a:cs typeface="Times New Roman" panose="02020603050405020304" pitchFamily="18" charset="0"/>
              </a:rPr>
              <a:t>+ Không đánh răng sau khi ăn hoặc trước khi đi ngủ.</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767940" y="5006996"/>
            <a:ext cx="5323893" cy="461665"/>
          </a:xfrm>
          <a:prstGeom prst="rect">
            <a:avLst/>
          </a:prstGeom>
        </p:spPr>
        <p:txBody>
          <a:bodyPr wrap="non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Dùng chỉ nha khoa không đúng cách.</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781597" y="5664300"/>
            <a:ext cx="2648289" cy="461665"/>
          </a:xfrm>
          <a:prstGeom prst="rect">
            <a:avLst/>
          </a:prstGeom>
        </p:spPr>
        <p:txBody>
          <a:bodyPr wrap="non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Yếu tố di truyền.</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011982" y="581758"/>
            <a:ext cx="857992" cy="369332"/>
          </a:xfrm>
          <a:prstGeom prst="rect">
            <a:avLst/>
          </a:prstGeom>
        </p:spPr>
        <p:txBody>
          <a:bodyPr wrap="none">
            <a:spAutoFit/>
          </a:bodyPr>
          <a:lstStyle/>
          <a:p>
            <a:r>
              <a:rPr lang="en-US" i="1" smtClean="0">
                <a:solidFill>
                  <a:srgbClr val="7030A0"/>
                </a:solidFill>
                <a:latin typeface="Times New Roman" panose="02020603050405020304" pitchFamily="18" charset="0"/>
                <a:ea typeface="Times New Roman" panose="02020603050405020304" pitchFamily="18" charset="0"/>
              </a:rPr>
              <a:t>(Tiết 1)</a:t>
            </a:r>
            <a:endParaRPr lang="en-US" i="1">
              <a:solidFill>
                <a:srgbClr val="7030A0"/>
              </a:solidFill>
            </a:endParaRPr>
          </a:p>
        </p:txBody>
      </p:sp>
    </p:spTree>
    <p:extLst>
      <p:ext uri="{BB962C8B-B14F-4D97-AF65-F5344CB8AC3E}">
        <p14:creationId xmlns="" xmlns:p14="http://schemas.microsoft.com/office/powerpoint/2010/main" val="34009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0067" y="504224"/>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886157" y="-1"/>
            <a:ext cx="3724609"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Ba</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11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02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539150"/>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2" name="Rectangle 1"/>
          <p:cNvSpPr/>
          <p:nvPr/>
        </p:nvSpPr>
        <p:spPr>
          <a:xfrm>
            <a:off x="4490018" y="1116730"/>
            <a:ext cx="2281394" cy="461665"/>
          </a:xfrm>
          <a:prstGeom prst="rect">
            <a:avLst/>
          </a:prstGeom>
        </p:spPr>
        <p:txBody>
          <a:bodyPr wrap="none">
            <a:spAutoFit/>
          </a:bodyPr>
          <a:lstStyle/>
          <a:p>
            <a:r>
              <a:rPr lang="en-US" sz="2400" b="1" i="0" smtClean="0">
                <a:solidFill>
                  <a:srgbClr val="FF0000"/>
                </a:solidFill>
                <a:effectLst/>
                <a:latin typeface="Times New Roman" panose="02020603050405020304" pitchFamily="18" charset="0"/>
                <a:cs typeface="Times New Roman" panose="02020603050405020304" pitchFamily="18" charset="0"/>
              </a:rPr>
              <a:t>Quan sát hình 4</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374257" y="1665698"/>
            <a:ext cx="2597543" cy="2260844"/>
          </a:xfrm>
          <a:prstGeom prst="rect">
            <a:avLst/>
          </a:prstGeom>
        </p:spPr>
      </p:pic>
      <p:pic>
        <p:nvPicPr>
          <p:cNvPr id="5" name="Picture 4"/>
          <p:cNvPicPr>
            <a:picLocks noChangeAspect="1"/>
          </p:cNvPicPr>
          <p:nvPr/>
        </p:nvPicPr>
        <p:blipFill>
          <a:blip r:embed="rId5"/>
          <a:stretch>
            <a:fillRect/>
          </a:stretch>
        </p:blipFill>
        <p:spPr>
          <a:xfrm>
            <a:off x="3086557" y="1665697"/>
            <a:ext cx="3109183" cy="2260845"/>
          </a:xfrm>
          <a:prstGeom prst="rect">
            <a:avLst/>
          </a:prstGeom>
        </p:spPr>
      </p:pic>
      <p:pic>
        <p:nvPicPr>
          <p:cNvPr id="10" name="Picture 9"/>
          <p:cNvPicPr>
            <a:picLocks noChangeAspect="1"/>
          </p:cNvPicPr>
          <p:nvPr/>
        </p:nvPicPr>
        <p:blipFill>
          <a:blip r:embed="rId6"/>
          <a:stretch>
            <a:fillRect/>
          </a:stretch>
        </p:blipFill>
        <p:spPr>
          <a:xfrm>
            <a:off x="6419280" y="1686659"/>
            <a:ext cx="2727687" cy="2239884"/>
          </a:xfrm>
          <a:prstGeom prst="rect">
            <a:avLst/>
          </a:prstGeom>
        </p:spPr>
      </p:pic>
      <p:pic>
        <p:nvPicPr>
          <p:cNvPr id="11" name="Picture 10"/>
          <p:cNvPicPr>
            <a:picLocks noChangeAspect="1"/>
          </p:cNvPicPr>
          <p:nvPr/>
        </p:nvPicPr>
        <p:blipFill>
          <a:blip r:embed="rId7"/>
          <a:stretch>
            <a:fillRect/>
          </a:stretch>
        </p:blipFill>
        <p:spPr>
          <a:xfrm>
            <a:off x="9370507" y="1795661"/>
            <a:ext cx="2609872" cy="2130882"/>
          </a:xfrm>
          <a:prstGeom prst="rect">
            <a:avLst/>
          </a:prstGeom>
        </p:spPr>
      </p:pic>
      <p:sp>
        <p:nvSpPr>
          <p:cNvPr id="12" name="Rectangle 11"/>
          <p:cNvSpPr/>
          <p:nvPr/>
        </p:nvSpPr>
        <p:spPr>
          <a:xfrm>
            <a:off x="1522704" y="4004912"/>
            <a:ext cx="9151854" cy="461665"/>
          </a:xfrm>
          <a:prstGeom prst="rect">
            <a:avLst/>
          </a:prstGeom>
        </p:spPr>
        <p:txBody>
          <a:bodyPr wrap="squar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Một số việc nên làm, không nên làm để phòng tránh bệnh sâu răng:</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25216" y="4544946"/>
            <a:ext cx="11146829" cy="1015663"/>
          </a:xfrm>
          <a:prstGeom prst="rect">
            <a:avLst/>
          </a:prstGeom>
        </p:spPr>
        <p:txBody>
          <a:bodyPr wrap="square">
            <a:spAutoFit/>
          </a:bodyPr>
          <a:lstStyle/>
          <a:p>
            <a:r>
              <a:rPr lang="vi-VN" sz="2000" b="1" i="0" smtClean="0">
                <a:solidFill>
                  <a:srgbClr val="0070C0"/>
                </a:solidFill>
                <a:effectLst/>
                <a:latin typeface="+mj-lt"/>
              </a:rPr>
              <a:t>- </a:t>
            </a:r>
            <a:r>
              <a:rPr lang="vi-VN" sz="2000" b="1" i="0" smtClean="0">
                <a:solidFill>
                  <a:srgbClr val="FF0000"/>
                </a:solidFill>
                <a:effectLst/>
                <a:latin typeface="+mj-lt"/>
              </a:rPr>
              <a:t>Nên: </a:t>
            </a:r>
            <a:r>
              <a:rPr lang="vi-VN" sz="2000" b="1" i="0" smtClean="0">
                <a:solidFill>
                  <a:srgbClr val="0070C0"/>
                </a:solidFill>
                <a:effectLst/>
                <a:latin typeface="+mj-lt"/>
              </a:rPr>
              <a:t>chải răng đúng cách hằng ngày, đánh răng thường xuyên sau khi ăn và trước khi đi ngủ, khám răng định kì sáu tháng một lần và điều trị ngày khi có dấu hiệu sâu răng, sử dụng đa đạng thực phẩm,…</a:t>
            </a:r>
            <a:endParaRPr lang="en-US" sz="2000" b="1">
              <a:solidFill>
                <a:srgbClr val="0070C0"/>
              </a:solidFill>
              <a:latin typeface="+mj-lt"/>
            </a:endParaRPr>
          </a:p>
        </p:txBody>
      </p:sp>
      <p:sp>
        <p:nvSpPr>
          <p:cNvPr id="14" name="Rectangle 13"/>
          <p:cNvSpPr/>
          <p:nvPr/>
        </p:nvSpPr>
        <p:spPr>
          <a:xfrm>
            <a:off x="675411" y="5638978"/>
            <a:ext cx="10996633" cy="707886"/>
          </a:xfrm>
          <a:prstGeom prst="rect">
            <a:avLst/>
          </a:prstGeom>
        </p:spPr>
        <p:txBody>
          <a:bodyPr wrap="square">
            <a:spAutoFit/>
          </a:bodyPr>
          <a:lstStyle/>
          <a:p>
            <a:r>
              <a:rPr lang="vi-VN" sz="2000" b="1" i="0" smtClean="0">
                <a:solidFill>
                  <a:srgbClr val="FF0000"/>
                </a:solidFill>
                <a:effectLst/>
                <a:latin typeface="+mj-lt"/>
              </a:rPr>
              <a:t>- Không nên: </a:t>
            </a:r>
            <a:r>
              <a:rPr lang="vi-VN" sz="2000" b="1" i="0" smtClean="0">
                <a:solidFill>
                  <a:srgbClr val="002060"/>
                </a:solidFill>
                <a:effectLst/>
                <a:latin typeface="+mj-lt"/>
              </a:rPr>
              <a:t>ăn đồ ngọt vào buổi tối, uống nước ngọt nhiều, nhai kẹo thường xuyên, không vệ sinh răng miệng hàng ngày,…</a:t>
            </a:r>
            <a:endParaRPr lang="en-US" sz="2000" b="1">
              <a:solidFill>
                <a:srgbClr val="002060"/>
              </a:solidFill>
              <a:latin typeface="+mj-lt"/>
            </a:endParaRPr>
          </a:p>
        </p:txBody>
      </p:sp>
      <p:sp>
        <p:nvSpPr>
          <p:cNvPr id="15" name="Rectangle 14"/>
          <p:cNvSpPr/>
          <p:nvPr/>
        </p:nvSpPr>
        <p:spPr>
          <a:xfrm>
            <a:off x="8011982" y="594821"/>
            <a:ext cx="857992" cy="369332"/>
          </a:xfrm>
          <a:prstGeom prst="rect">
            <a:avLst/>
          </a:prstGeom>
        </p:spPr>
        <p:txBody>
          <a:bodyPr wrap="none">
            <a:spAutoFit/>
          </a:bodyPr>
          <a:lstStyle/>
          <a:p>
            <a:r>
              <a:rPr lang="en-US" i="1" smtClean="0">
                <a:solidFill>
                  <a:srgbClr val="7030A0"/>
                </a:solidFill>
                <a:latin typeface="Times New Roman" panose="02020603050405020304" pitchFamily="18" charset="0"/>
                <a:ea typeface="Times New Roman" panose="02020603050405020304" pitchFamily="18" charset="0"/>
              </a:rPr>
              <a:t>(Tiết 1)</a:t>
            </a:r>
            <a:endParaRPr lang="en-US" i="1">
              <a:solidFill>
                <a:srgbClr val="7030A0"/>
              </a:solidFill>
            </a:endParaRPr>
          </a:p>
        </p:txBody>
      </p:sp>
    </p:spTree>
    <p:extLst>
      <p:ext uri="{BB962C8B-B14F-4D97-AF65-F5344CB8AC3E}">
        <p14:creationId xmlns="" xmlns:p14="http://schemas.microsoft.com/office/powerpoint/2010/main" val="28225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par>
                          <p:cTn id="20" fill="hold">
                            <p:stCondLst>
                              <p:cond delay="65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5611"/>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21690">
            <a:off x="-16175" y="-544964"/>
            <a:ext cx="3450891" cy="2463437"/>
          </a:xfrm>
          <a:prstGeom prst="rect">
            <a:avLst/>
          </a:prstGeom>
        </p:spPr>
      </p:pic>
      <p:pic>
        <p:nvPicPr>
          <p:cNvPr id="15" name="Picture 14">
            <a:extLst>
              <a:ext uri="{FF2B5EF4-FFF2-40B4-BE49-F238E27FC236}">
                <a16:creationId xmlns="" xmlns:a16="http://schemas.microsoft.com/office/drawing/2014/main" id="{E5E6D966-392A-D7D5-77E6-453C65703CBF}"/>
              </a:ext>
            </a:extLst>
          </p:cNvPr>
          <p:cNvPicPr>
            <a:picLocks noChangeAspect="1"/>
          </p:cNvPicPr>
          <p:nvPr/>
        </p:nvPicPr>
        <p:blipFill>
          <a:blip r:embed="rId4"/>
          <a:stretch>
            <a:fillRect/>
          </a:stretch>
        </p:blipFill>
        <p:spPr>
          <a:xfrm>
            <a:off x="7378700" y="2819400"/>
            <a:ext cx="2735467" cy="3576618"/>
          </a:xfrm>
          <a:prstGeom prst="rect">
            <a:avLst/>
          </a:prstGeom>
        </p:spPr>
      </p:pic>
      <p:sp>
        <p:nvSpPr>
          <p:cNvPr id="2" name="Rectangle 1"/>
          <p:cNvSpPr/>
          <p:nvPr/>
        </p:nvSpPr>
        <p:spPr>
          <a:xfrm>
            <a:off x="1203191" y="2357735"/>
            <a:ext cx="6483954" cy="2554545"/>
          </a:xfrm>
          <a:prstGeom prst="rect">
            <a:avLst/>
          </a:prstGeom>
          <a:noFill/>
        </p:spPr>
        <p:txBody>
          <a:bodyPr wrap="none" lIns="91440" tIns="45720" rIns="91440" bIns="45720">
            <a:spAutoFit/>
          </a:bodyPr>
          <a:lstStyle/>
          <a:p>
            <a:pPr algn="ctr"/>
            <a:r>
              <a:rPr lang="en-US" sz="8000" b="1" cap="none" spc="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a:t>
            </a:r>
          </a:p>
          <a:p>
            <a:pPr algn="ctr"/>
            <a:r>
              <a:rPr lang="en-US" sz="8000" b="1" cap="none" spc="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VẬN DỤNG</a:t>
            </a:r>
            <a:endParaRPr lang="en-US" sz="8000" b="1" cap="none" spc="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87235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7815" y="478098"/>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5186606" y="-1"/>
            <a:ext cx="3724609"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Ba</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11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02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526087"/>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3" name="Rectangle 2"/>
          <p:cNvSpPr/>
          <p:nvPr/>
        </p:nvSpPr>
        <p:spPr>
          <a:xfrm>
            <a:off x="2581331" y="1121833"/>
            <a:ext cx="7651454" cy="461665"/>
          </a:xfrm>
          <a:prstGeom prst="rect">
            <a:avLst/>
          </a:prstGeom>
        </p:spPr>
        <p:txBody>
          <a:bodyPr wrap="none">
            <a:spAutoFit/>
          </a:bodyPr>
          <a:lstStyle/>
          <a:p>
            <a:r>
              <a:rPr lang="vi-VN" sz="2400" b="1" i="0" smtClean="0">
                <a:solidFill>
                  <a:srgbClr val="FF0000"/>
                </a:solidFill>
                <a:effectLst/>
                <a:latin typeface="+mj-lt"/>
              </a:rPr>
              <a:t>Vì sao ăn nhiều đồ ngọt sẽ làm tăng nguy cơ bị sâu răng?</a:t>
            </a:r>
            <a:endParaRPr lang="en-US" sz="2400" b="1">
              <a:solidFill>
                <a:srgbClr val="FF0000"/>
              </a:solidFill>
              <a:latin typeface="+mj-lt"/>
            </a:endParaRPr>
          </a:p>
        </p:txBody>
      </p:sp>
      <p:sp>
        <p:nvSpPr>
          <p:cNvPr id="5" name="Rectangle 4"/>
          <p:cNvSpPr/>
          <p:nvPr/>
        </p:nvSpPr>
        <p:spPr>
          <a:xfrm>
            <a:off x="1183888" y="1783623"/>
            <a:ext cx="10446340" cy="1200329"/>
          </a:xfrm>
          <a:prstGeom prst="rect">
            <a:avLst/>
          </a:prstGeom>
        </p:spPr>
        <p:txBody>
          <a:bodyPr wrap="square">
            <a:spAutoFit/>
          </a:bodyPr>
          <a:lstStyle/>
          <a:p>
            <a:r>
              <a:rPr lang="vi-VN" sz="2400" b="1" i="0" smtClean="0">
                <a:solidFill>
                  <a:srgbClr val="7030A0"/>
                </a:solidFill>
                <a:effectLst/>
                <a:latin typeface="+mj-lt"/>
              </a:rPr>
              <a:t>Ăn nhiều đồ ngọt sẽ làm tăng nguy cơ bị sâu răng vì đồ ngọt nhiều đường, tinh bột, vi khuẩn trong khoang miệng sẽ sử dụng đường, tinh bột tiết ra các chất có hại, phá huỷ men răng, ngà răng,… tạo thành các lỗ thủng, gây sâu răng.</a:t>
            </a:r>
            <a:endParaRPr lang="en-US" sz="2400" b="1">
              <a:solidFill>
                <a:srgbClr val="7030A0"/>
              </a:solidFill>
              <a:latin typeface="+mj-lt"/>
            </a:endParaRPr>
          </a:p>
        </p:txBody>
      </p:sp>
      <p:sp>
        <p:nvSpPr>
          <p:cNvPr id="10" name="Rectangle 9"/>
          <p:cNvSpPr/>
          <p:nvPr/>
        </p:nvSpPr>
        <p:spPr>
          <a:xfrm>
            <a:off x="2581331" y="3441927"/>
            <a:ext cx="7329251" cy="461665"/>
          </a:xfrm>
          <a:prstGeom prst="rect">
            <a:avLst/>
          </a:prstGeom>
        </p:spPr>
        <p:txBody>
          <a:bodyPr wrap="none">
            <a:spAutoFit/>
          </a:bodyPr>
          <a:lstStyle/>
          <a:p>
            <a:r>
              <a:rPr lang="en-US" sz="2400" b="1" i="0" smtClean="0">
                <a:solidFill>
                  <a:srgbClr val="FF0000"/>
                </a:solidFill>
                <a:effectLst/>
                <a:latin typeface="Times New Roman" panose="02020603050405020304" pitchFamily="18" charset="0"/>
                <a:cs typeface="Times New Roman" panose="02020603050405020304" pitchFamily="18" charset="0"/>
              </a:rPr>
              <a:t>Theo em, việc súc miệng sau khi ăn, uống có ích lợi gì?</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410358" y="4129930"/>
            <a:ext cx="10219870" cy="830997"/>
          </a:xfrm>
          <a:prstGeom prst="rect">
            <a:avLst/>
          </a:prstGeom>
        </p:spPr>
        <p:txBody>
          <a:bodyPr wrap="squar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Theo em, việc súc miệng sau khi ăn, uống có ích lợi: Súc miệng sẽ loại bỏ các chất còn bám trên răng và tiêu diệt vi khuẩn có hại có trong khoang miệng.</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011982" y="581758"/>
            <a:ext cx="857992" cy="369332"/>
          </a:xfrm>
          <a:prstGeom prst="rect">
            <a:avLst/>
          </a:prstGeom>
        </p:spPr>
        <p:txBody>
          <a:bodyPr wrap="none">
            <a:spAutoFit/>
          </a:bodyPr>
          <a:lstStyle/>
          <a:p>
            <a:r>
              <a:rPr lang="en-US" i="1" smtClean="0">
                <a:solidFill>
                  <a:srgbClr val="7030A0"/>
                </a:solidFill>
                <a:latin typeface="Times New Roman" panose="02020603050405020304" pitchFamily="18" charset="0"/>
                <a:ea typeface="Times New Roman" panose="02020603050405020304" pitchFamily="18" charset="0"/>
              </a:rPr>
              <a:t>(Tiết 1)</a:t>
            </a:r>
            <a:endParaRPr lang="en-US" i="1">
              <a:solidFill>
                <a:srgbClr val="7030A0"/>
              </a:solidFill>
            </a:endParaRPr>
          </a:p>
        </p:txBody>
      </p:sp>
    </p:spTree>
    <p:extLst>
      <p:ext uri="{BB962C8B-B14F-4D97-AF65-F5344CB8AC3E}">
        <p14:creationId xmlns="" xmlns:p14="http://schemas.microsoft.com/office/powerpoint/2010/main" val="154713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7004" y="478098"/>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3924338" y="-1"/>
            <a:ext cx="3666901"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Ba</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11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02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2025</a:t>
            </a:r>
            <a:endParaRPr lang="en-US" i="1" dirty="0"/>
          </a:p>
        </p:txBody>
      </p:sp>
      <p:grpSp>
        <p:nvGrpSpPr>
          <p:cNvPr id="9" name="Group 8"/>
          <p:cNvGrpSpPr/>
          <p:nvPr/>
        </p:nvGrpSpPr>
        <p:grpSpPr>
          <a:xfrm>
            <a:off x="3573218" y="513024"/>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2" name="Rectangle 1"/>
          <p:cNvSpPr/>
          <p:nvPr/>
        </p:nvSpPr>
        <p:spPr>
          <a:xfrm>
            <a:off x="2574355" y="1072115"/>
            <a:ext cx="6659195" cy="461665"/>
          </a:xfrm>
          <a:prstGeom prst="rect">
            <a:avLst/>
          </a:prstGeom>
        </p:spPr>
        <p:txBody>
          <a:bodyPr wrap="none">
            <a:spAutoFit/>
          </a:bodyPr>
          <a:lstStyle/>
          <a:p>
            <a:r>
              <a:rPr lang="en-US" sz="2400" b="1" i="0" smtClean="0">
                <a:solidFill>
                  <a:srgbClr val="FF0000"/>
                </a:solidFill>
                <a:effectLst/>
                <a:latin typeface="Times New Roman" panose="02020603050405020304" pitchFamily="18" charset="0"/>
                <a:cs typeface="Times New Roman" panose="02020603050405020304" pitchFamily="18" charset="0"/>
              </a:rPr>
              <a:t>Nêu một số việc cần làm để phòng bệnh sâu răng.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22263" y="1636399"/>
            <a:ext cx="9746953" cy="1938992"/>
          </a:xfrm>
          <a:prstGeom prst="rect">
            <a:avLst/>
          </a:prstGeom>
        </p:spPr>
        <p:txBody>
          <a:bodyPr wrap="square">
            <a:spAutoFit/>
          </a:bodyPr>
          <a:lstStyle/>
          <a:p>
            <a:pPr algn="just"/>
            <a:r>
              <a:rPr lang="vi-VN" sz="2400" b="1" i="0" smtClean="0">
                <a:solidFill>
                  <a:srgbClr val="7030A0"/>
                </a:solidFill>
                <a:effectLst/>
                <a:latin typeface="+mj-lt"/>
              </a:rPr>
              <a:t>+ Đánh răng thường xuyên sau khi ăn và trước khi đi ngủ.</a:t>
            </a:r>
          </a:p>
          <a:p>
            <a:pPr algn="just"/>
            <a:r>
              <a:rPr lang="vi-VN" sz="2400" b="1" i="0" smtClean="0">
                <a:solidFill>
                  <a:srgbClr val="7030A0"/>
                </a:solidFill>
                <a:effectLst/>
                <a:latin typeface="+mj-lt"/>
              </a:rPr>
              <a:t>+ Súc miệng thường xuyên.</a:t>
            </a:r>
          </a:p>
          <a:p>
            <a:pPr algn="just"/>
            <a:r>
              <a:rPr lang="vi-VN" sz="2400" b="1" i="0" smtClean="0">
                <a:solidFill>
                  <a:srgbClr val="7030A0"/>
                </a:solidFill>
                <a:effectLst/>
                <a:latin typeface="+mj-lt"/>
              </a:rPr>
              <a:t>+ Khám răng định kì sáu tháng một lần.</a:t>
            </a:r>
          </a:p>
          <a:p>
            <a:pPr algn="just"/>
            <a:r>
              <a:rPr lang="vi-VN" sz="2400" b="1" i="0" smtClean="0">
                <a:solidFill>
                  <a:srgbClr val="7030A0"/>
                </a:solidFill>
                <a:effectLst/>
                <a:latin typeface="+mj-lt"/>
              </a:rPr>
              <a:t>+ Chế độ ăn khoa học: Không sử dụng đồ ngọt vào buổi tối, sử dụng đa dạng thực phẩm,…</a:t>
            </a:r>
            <a:endParaRPr lang="vi-VN" sz="2400" b="1" i="0">
              <a:solidFill>
                <a:srgbClr val="7030A0"/>
              </a:solidFill>
              <a:effectLst/>
              <a:latin typeface="+mj-lt"/>
            </a:endParaRPr>
          </a:p>
        </p:txBody>
      </p:sp>
      <p:sp>
        <p:nvSpPr>
          <p:cNvPr id="10" name="Rectangle 9"/>
          <p:cNvSpPr/>
          <p:nvPr/>
        </p:nvSpPr>
        <p:spPr>
          <a:xfrm>
            <a:off x="8011982" y="568695"/>
            <a:ext cx="857992" cy="369332"/>
          </a:xfrm>
          <a:prstGeom prst="rect">
            <a:avLst/>
          </a:prstGeom>
        </p:spPr>
        <p:txBody>
          <a:bodyPr wrap="none">
            <a:spAutoFit/>
          </a:bodyPr>
          <a:lstStyle/>
          <a:p>
            <a:r>
              <a:rPr lang="en-US" i="1" smtClean="0">
                <a:solidFill>
                  <a:srgbClr val="7030A0"/>
                </a:solidFill>
                <a:latin typeface="Times New Roman" panose="02020603050405020304" pitchFamily="18" charset="0"/>
                <a:ea typeface="Times New Roman" panose="02020603050405020304" pitchFamily="18" charset="0"/>
              </a:rPr>
              <a:t>(Tiết 1)</a:t>
            </a:r>
            <a:endParaRPr lang="en-US" i="1">
              <a:solidFill>
                <a:srgbClr val="7030A0"/>
              </a:solidFill>
            </a:endParaRPr>
          </a:p>
        </p:txBody>
      </p:sp>
    </p:spTree>
    <p:extLst>
      <p:ext uri="{BB962C8B-B14F-4D97-AF65-F5344CB8AC3E}">
        <p14:creationId xmlns="" xmlns:p14="http://schemas.microsoft.com/office/powerpoint/2010/main" val="236254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021020">
            <a:extLst>
              <a:ext uri="{FF2B5EF4-FFF2-40B4-BE49-F238E27FC236}">
                <a16:creationId xmlns:a16="http://schemas.microsoft.com/office/drawing/2014/main" xmlns="" id="{83AB769D-576B-1DCF-B571-0D1BF7733F97}"/>
              </a:ext>
            </a:extLst>
          </p:cNvPr>
          <p:cNvPicPr>
            <a:picLocks noChangeAspect="1" noChangeArrowheads="1"/>
          </p:cNvPicPr>
          <p:nvPr/>
        </p:nvPicPr>
        <p:blipFill>
          <a:blip r:embed="rId2">
            <a:clrChange>
              <a:clrFrom>
                <a:srgbClr val="FAFAFD"/>
              </a:clrFrom>
              <a:clrTo>
                <a:srgbClr val="FAFAFD">
                  <a:alpha val="0"/>
                </a:srgbClr>
              </a:clrTo>
            </a:clrChange>
            <a:lum contrast="48000"/>
            <a:extLst>
              <a:ext uri="{28A0092B-C50C-407E-A947-70E740481C1C}">
                <a14:useLocalDpi xmlns:a14="http://schemas.microsoft.com/office/drawing/2010/main" xmlns="" val="0"/>
              </a:ext>
            </a:extLst>
          </a:blip>
          <a:srcRect/>
          <a:stretch>
            <a:fillRect/>
          </a:stretch>
        </p:blipFill>
        <p:spPr bwMode="auto">
          <a:xfrm>
            <a:off x="58738" y="0"/>
            <a:ext cx="2532062" cy="284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9" name="Picture 3" descr="A021020">
            <a:extLst>
              <a:ext uri="{FF2B5EF4-FFF2-40B4-BE49-F238E27FC236}">
                <a16:creationId xmlns:a16="http://schemas.microsoft.com/office/drawing/2014/main" xmlns="" id="{59DC7EF7-466D-CD34-D15B-DA95B9F3D5C6}"/>
              </a:ext>
            </a:extLst>
          </p:cNvPr>
          <p:cNvPicPr>
            <a:picLocks noChangeAspect="1" noChangeArrowheads="1"/>
          </p:cNvPicPr>
          <p:nvPr/>
        </p:nvPicPr>
        <p:blipFill>
          <a:blip r:embed="rId3">
            <a:clrChange>
              <a:clrFrom>
                <a:srgbClr val="FAFAFD"/>
              </a:clrFrom>
              <a:clrTo>
                <a:srgbClr val="FAFAFD">
                  <a:alpha val="0"/>
                </a:srgbClr>
              </a:clrTo>
            </a:clrChange>
            <a:lum contrast="48000"/>
            <a:extLst>
              <a:ext uri="{28A0092B-C50C-407E-A947-70E740481C1C}">
                <a14:useLocalDpi xmlns:a14="http://schemas.microsoft.com/office/drawing/2010/main" xmlns="" val="0"/>
              </a:ext>
            </a:extLst>
          </a:blip>
          <a:srcRect/>
          <a:stretch>
            <a:fillRect/>
          </a:stretch>
        </p:blipFill>
        <p:spPr bwMode="auto">
          <a:xfrm>
            <a:off x="9525000" y="90488"/>
            <a:ext cx="2462213" cy="24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4" descr="WhitecornerFlower">
            <a:extLst>
              <a:ext uri="{FF2B5EF4-FFF2-40B4-BE49-F238E27FC236}">
                <a16:creationId xmlns:a16="http://schemas.microsoft.com/office/drawing/2014/main" xmlns="" id="{49BBF12F-82A2-4E63-BF4B-BEDBFD3108C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25000" y="4295775"/>
            <a:ext cx="2590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5" descr="WhitecornerFlower">
            <a:extLst>
              <a:ext uri="{FF2B5EF4-FFF2-40B4-BE49-F238E27FC236}">
                <a16:creationId xmlns:a16="http://schemas.microsoft.com/office/drawing/2014/main" xmlns="" id="{62EA8604-B259-84AB-5E6D-1D2E48D4EDB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400" y="3778250"/>
            <a:ext cx="3022600"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27" name="WordArt 7" descr="416eu">
            <a:extLst>
              <a:ext uri="{FF2B5EF4-FFF2-40B4-BE49-F238E27FC236}">
                <a16:creationId xmlns:a16="http://schemas.microsoft.com/office/drawing/2014/main" xmlns="" id="{90B70698-D785-9599-62F3-5D794482F75E}"/>
              </a:ext>
            </a:extLst>
          </p:cNvPr>
          <p:cNvSpPr>
            <a:spLocks noChangeArrowheads="1" noChangeShapeType="1" noTextEdit="1"/>
          </p:cNvSpPr>
          <p:nvPr/>
        </p:nvSpPr>
        <p:spPr bwMode="auto">
          <a:xfrm>
            <a:off x="3295650" y="1881188"/>
            <a:ext cx="5391150" cy="1319212"/>
          </a:xfrm>
          <a:prstGeom prst="rect">
            <a:avLst/>
          </a:prstGeom>
        </p:spPr>
        <p:txBody>
          <a:bodyPr wrap="none" fromWordArt="1">
            <a:prstTxWarp prst="textPlain">
              <a:avLst>
                <a:gd name="adj" fmla="val 50000"/>
              </a:avLst>
            </a:prstTxWarp>
            <a:scene3d>
              <a:camera prst="legacyPerspectiveTop"/>
              <a:lightRig rig="legacyFlat4" dir="b"/>
            </a:scene3d>
            <a:sp3d extrusionH="1801800" prstMaterial="legacyPlastic">
              <a:extrusionClr>
                <a:srgbClr val="E4F3F4"/>
              </a:extrusionClr>
              <a:contourClr>
                <a:srgbClr val="FFFFFF"/>
              </a:contourClr>
            </a:sp3d>
          </a:bodyPr>
          <a:lstStyle/>
          <a:p>
            <a:pPr algn="ctr"/>
            <a:r>
              <a:rPr lang="en-US" sz="1300" b="1" kern="10" dirty="0" err="1" smtClean="0">
                <a:ln w="9525">
                  <a:round/>
                  <a:headEnd/>
                  <a:tailEnd/>
                </a:ln>
                <a:blipFill dpi="0" rotWithShape="0">
                  <a:blip r:embed="rId6"/>
                  <a:srcRect/>
                  <a:stretch>
                    <a:fillRect/>
                  </a:stretch>
                </a:blipFill>
                <a:latin typeface=".VnTime" panose="020B7200000000000000" pitchFamily="34" charset="0"/>
              </a:rPr>
              <a:t>TiẾT</a:t>
            </a:r>
            <a:r>
              <a:rPr lang="en-US" sz="1300" b="1" kern="10" dirty="0" smtClean="0">
                <a:ln w="9525">
                  <a:round/>
                  <a:headEnd/>
                  <a:tailEnd/>
                </a:ln>
                <a:blipFill dpi="0" rotWithShape="0">
                  <a:blip r:embed="rId6"/>
                  <a:srcRect/>
                  <a:stretch>
                    <a:fillRect/>
                  </a:stretch>
                </a:blipFill>
                <a:latin typeface=".VnTime" panose="020B7200000000000000" pitchFamily="34" charset="0"/>
              </a:rPr>
              <a:t> </a:t>
            </a:r>
            <a:r>
              <a:rPr lang="en-US" sz="1300" b="1" kern="10" dirty="0">
                <a:ln w="9525">
                  <a:round/>
                  <a:headEnd/>
                  <a:tailEnd/>
                </a:ln>
                <a:blipFill dpi="0" rotWithShape="0">
                  <a:blip r:embed="rId6"/>
                  <a:srcRect/>
                  <a:stretch>
                    <a:fillRect/>
                  </a:stretch>
                </a:blipFill>
                <a:latin typeface=".VnTime" panose="020B7200000000000000" pitchFamily="34" charset="0"/>
              </a:rPr>
              <a:t>HỌC KẾT THÚC</a:t>
            </a:r>
          </a:p>
        </p:txBody>
      </p:sp>
      <p:sp>
        <p:nvSpPr>
          <p:cNvPr id="39943" name="WordArt 36">
            <a:extLst>
              <a:ext uri="{FF2B5EF4-FFF2-40B4-BE49-F238E27FC236}">
                <a16:creationId xmlns:a16="http://schemas.microsoft.com/office/drawing/2014/main" xmlns="" id="{56B2473B-33EE-6905-5EDA-BF8558F281A9}"/>
              </a:ext>
            </a:extLst>
          </p:cNvPr>
          <p:cNvSpPr>
            <a:spLocks noChangeArrowheads="1" noChangeShapeType="1" noTextEdit="1"/>
          </p:cNvSpPr>
          <p:nvPr/>
        </p:nvSpPr>
        <p:spPr bwMode="auto">
          <a:xfrm>
            <a:off x="3295650" y="3429000"/>
            <a:ext cx="5086350" cy="1020763"/>
          </a:xfrm>
          <a:prstGeom prst="rect">
            <a:avLst/>
          </a:prstGeom>
        </p:spPr>
        <p:txBody>
          <a:bodyPr wrap="none" fromWordArt="1">
            <a:prstTxWarp prst="textPlain">
              <a:avLst>
                <a:gd name="adj" fmla="val 50000"/>
              </a:avLst>
            </a:prstTxWarp>
          </a:bodyPr>
          <a:lstStyle/>
          <a:p>
            <a:pPr algn="ctr"/>
            <a:r>
              <a:rPr lang="pt-BR" sz="2400" i="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học tốt</a:t>
            </a:r>
            <a:endParaRPr lang="en-US" sz="2400" i="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9944" name="Rectangle 36">
            <a:extLst>
              <a:ext uri="{FF2B5EF4-FFF2-40B4-BE49-F238E27FC236}">
                <a16:creationId xmlns:a16="http://schemas.microsoft.com/office/drawing/2014/main" xmlns="" id="{E52B6A9B-9B4D-668D-2725-1B769EB84230}"/>
              </a:ext>
            </a:extLst>
          </p:cNvPr>
          <p:cNvSpPr>
            <a:spLocks noChangeArrowheads="1"/>
          </p:cNvSpPr>
          <p:nvPr/>
        </p:nvSpPr>
        <p:spPr bwMode="auto">
          <a:xfrm>
            <a:off x="0" y="0"/>
            <a:ext cx="121158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00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593927"/>
                                        </p:tgtEl>
                                        <p:attrNameLst>
                                          <p:attrName>style.visibility</p:attrName>
                                        </p:attrNameLst>
                                      </p:cBhvr>
                                      <p:to>
                                        <p:strVal val="visible"/>
                                      </p:to>
                                    </p:set>
                                    <p:anim calcmode="lin" valueType="num">
                                      <p:cBhvr additive="base">
                                        <p:cTn id="7" dur="500" fill="hold"/>
                                        <p:tgtEl>
                                          <p:spTgt spid="593927"/>
                                        </p:tgtEl>
                                        <p:attrNameLst>
                                          <p:attrName>ppt_x</p:attrName>
                                        </p:attrNameLst>
                                      </p:cBhvr>
                                      <p:tavLst>
                                        <p:tav tm="0">
                                          <p:val>
                                            <p:strVal val="#ppt_x"/>
                                          </p:val>
                                        </p:tav>
                                        <p:tav tm="100000">
                                          <p:val>
                                            <p:strVal val="#ppt_x"/>
                                          </p:val>
                                        </p:tav>
                                      </p:tavLst>
                                    </p:anim>
                                    <p:anim calcmode="lin" valueType="num">
                                      <p:cBhvr additive="base">
                                        <p:cTn id="8" dur="500" fill="hold"/>
                                        <p:tgtEl>
                                          <p:spTgt spid="593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605433" y="4648200"/>
            <a:ext cx="2540000" cy="2209800"/>
            <a:chOff x="-216" y="3820"/>
            <a:chExt cx="648" cy="281"/>
          </a:xfrm>
        </p:grpSpPr>
        <p:pic>
          <p:nvPicPr>
            <p:cNvPr id="53251" name="Picture 3" descr="97"/>
            <p:cNvPicPr>
              <a:picLocks noChangeAspect="1" noChangeArrowheads="1" noCrop="1"/>
            </p:cNvPicPr>
            <p:nvPr/>
          </p:nvPicPr>
          <p:blipFill>
            <a:blip r:embed="rId5"/>
            <a:srcRect/>
            <a:stretch>
              <a:fillRect/>
            </a:stretch>
          </p:blipFill>
          <p:spPr bwMode="auto">
            <a:xfrm>
              <a:off x="-48" y="3895"/>
              <a:ext cx="432" cy="206"/>
            </a:xfrm>
            <a:prstGeom prst="rect">
              <a:avLst/>
            </a:prstGeom>
            <a:noFill/>
            <a:ln w="9525">
              <a:noFill/>
              <a:miter lim="800000"/>
              <a:headEnd/>
              <a:tailEnd/>
            </a:ln>
          </p:spPr>
        </p:pic>
        <p:pic>
          <p:nvPicPr>
            <p:cNvPr id="53252" name="Picture 4" descr="97"/>
            <p:cNvPicPr>
              <a:picLocks noChangeAspect="1" noChangeArrowheads="1" noCrop="1"/>
            </p:cNvPicPr>
            <p:nvPr/>
          </p:nvPicPr>
          <p:blipFill>
            <a:blip r:embed="rId5"/>
            <a:srcRect/>
            <a:stretch>
              <a:fillRect/>
            </a:stretch>
          </p:blipFill>
          <p:spPr bwMode="auto">
            <a:xfrm>
              <a:off x="-216" y="3820"/>
              <a:ext cx="432" cy="206"/>
            </a:xfrm>
            <a:prstGeom prst="rect">
              <a:avLst/>
            </a:prstGeom>
            <a:noFill/>
            <a:ln w="9525">
              <a:noFill/>
              <a:miter lim="800000"/>
              <a:headEnd/>
              <a:tailEnd/>
            </a:ln>
          </p:spPr>
        </p:pic>
        <p:pic>
          <p:nvPicPr>
            <p:cNvPr id="53253" name="Picture 5" descr="97"/>
            <p:cNvPicPr>
              <a:picLocks noChangeAspect="1" noChangeArrowheads="1" noCrop="1"/>
            </p:cNvPicPr>
            <p:nvPr/>
          </p:nvPicPr>
          <p:blipFill>
            <a:blip r:embed="rId5"/>
            <a:srcRect/>
            <a:stretch>
              <a:fillRect/>
            </a:stretch>
          </p:blipFill>
          <p:spPr bwMode="auto">
            <a:xfrm>
              <a:off x="0" y="3834"/>
              <a:ext cx="432" cy="206"/>
            </a:xfrm>
            <a:prstGeom prst="rect">
              <a:avLst/>
            </a:prstGeom>
            <a:noFill/>
            <a:ln w="9525">
              <a:noFill/>
              <a:miter lim="800000"/>
              <a:headEnd/>
              <a:tailEnd/>
            </a:ln>
          </p:spPr>
        </p:pic>
      </p:grpSp>
      <p:sp>
        <p:nvSpPr>
          <p:cNvPr id="47110" name="Rectangle 6"/>
          <p:cNvSpPr>
            <a:spLocks noChangeArrowheads="1"/>
          </p:cNvSpPr>
          <p:nvPr/>
        </p:nvSpPr>
        <p:spPr bwMode="auto">
          <a:xfrm>
            <a:off x="2" y="609604"/>
            <a:ext cx="11442700" cy="2938463"/>
          </a:xfrm>
          <a:prstGeom prst="rect">
            <a:avLst/>
          </a:prstGeom>
          <a:noFill/>
          <a:ln w="9525">
            <a:noFill/>
            <a:miter lim="800000"/>
            <a:headEnd/>
            <a:tailEnd/>
          </a:ln>
          <a:effectLst/>
        </p:spPr>
        <p:txBody>
          <a:bodyPr lIns="82030" tIns="41015" rIns="82030" bIns="41015">
            <a:spAutoFit/>
          </a:bodyPr>
          <a:lstStyle/>
          <a:p>
            <a:pPr algn="ctr" defTabSz="820738" eaLnBrk="0" hangingPunct="0">
              <a:lnSpc>
                <a:spcPct val="110000"/>
              </a:lnSpc>
              <a:spcBef>
                <a:spcPct val="50000"/>
              </a:spcBef>
              <a:defRPr/>
            </a:pPr>
            <a:endParaRPr lang="en-US" sz="5100">
              <a:solidFill>
                <a:srgbClr val="FF0000"/>
              </a:solidFill>
              <a:effectLst>
                <a:outerShdw blurRad="38100" dist="38100" dir="2700000" algn="tl">
                  <a:srgbClr val="000000"/>
                </a:outerShdw>
              </a:effectLst>
              <a:latin typeface=".VnHelvetInsH" pitchFamily="34" charset="0"/>
              <a:cs typeface="+mn-cs"/>
            </a:endParaRPr>
          </a:p>
          <a:p>
            <a:pPr algn="ctr" defTabSz="820738" eaLnBrk="0" hangingPunct="0">
              <a:lnSpc>
                <a:spcPct val="110000"/>
              </a:lnSpc>
              <a:spcBef>
                <a:spcPct val="50000"/>
              </a:spcBef>
              <a:defRPr/>
            </a:pPr>
            <a:endParaRPr lang="en-US" sz="1900">
              <a:solidFill>
                <a:srgbClr val="FF0000"/>
              </a:solidFill>
              <a:effectLst>
                <a:outerShdw blurRad="38100" dist="38100" dir="2700000" algn="tl">
                  <a:srgbClr val="000000"/>
                </a:outerShdw>
              </a:effectLst>
              <a:latin typeface=".VnHelvetInsH" pitchFamily="34" charset="0"/>
              <a:cs typeface="+mn-cs"/>
            </a:endParaRPr>
          </a:p>
          <a:p>
            <a:pPr algn="ctr" defTabSz="820738" eaLnBrk="0" hangingPunct="0">
              <a:lnSpc>
                <a:spcPct val="110000"/>
              </a:lnSpc>
              <a:spcBef>
                <a:spcPct val="50000"/>
              </a:spcBef>
              <a:defRPr/>
            </a:pPr>
            <a:endParaRPr lang="en-US" sz="6300">
              <a:solidFill>
                <a:srgbClr val="FF0000"/>
              </a:solidFill>
              <a:effectLst>
                <a:outerShdw blurRad="38100" dist="38100" dir="2700000" algn="tl">
                  <a:srgbClr val="000000"/>
                </a:outerShdw>
              </a:effectLst>
              <a:latin typeface=".VnHelvetInsH" pitchFamily="34" charset="0"/>
              <a:cs typeface="+mn-cs"/>
            </a:endParaRPr>
          </a:p>
        </p:txBody>
      </p:sp>
      <p:sp>
        <p:nvSpPr>
          <p:cNvPr id="53255" name="Rectangle 7"/>
          <p:cNvSpPr>
            <a:spLocks noChangeArrowheads="1"/>
          </p:cNvSpPr>
          <p:nvPr/>
        </p:nvSpPr>
        <p:spPr bwMode="auto">
          <a:xfrm>
            <a:off x="2" y="0"/>
            <a:ext cx="184731" cy="400110"/>
          </a:xfrm>
          <a:prstGeom prst="rect">
            <a:avLst/>
          </a:prstGeom>
          <a:noFill/>
          <a:ln w="9525">
            <a:noFill/>
            <a:miter lim="800000"/>
            <a:headEnd/>
            <a:tailEnd/>
          </a:ln>
        </p:spPr>
        <p:txBody>
          <a:bodyPr wrap="none" anchor="ctr">
            <a:spAutoFit/>
          </a:bodyPr>
          <a:lstStyle/>
          <a:p>
            <a:endParaRPr lang="vi-VN" sz="2000">
              <a:latin typeface="Times New Roman" pitchFamily="18" charset="0"/>
            </a:endParaRPr>
          </a:p>
        </p:txBody>
      </p:sp>
      <p:pic>
        <p:nvPicPr>
          <p:cNvPr id="53256" name="Picture 8" descr="97"/>
          <p:cNvPicPr>
            <a:picLocks noChangeAspect="1" noChangeArrowheads="1" noCrop="1"/>
          </p:cNvPicPr>
          <p:nvPr/>
        </p:nvPicPr>
        <p:blipFill>
          <a:blip r:embed="rId5"/>
          <a:srcRect/>
          <a:stretch>
            <a:fillRect/>
          </a:stretch>
        </p:blipFill>
        <p:spPr bwMode="auto">
          <a:xfrm>
            <a:off x="8534400" y="6019804"/>
            <a:ext cx="914400" cy="411163"/>
          </a:xfrm>
          <a:prstGeom prst="rect">
            <a:avLst/>
          </a:prstGeom>
          <a:noFill/>
          <a:ln w="9525">
            <a:noFill/>
            <a:miter lim="800000"/>
            <a:headEnd/>
            <a:tailEnd/>
          </a:ln>
        </p:spPr>
      </p:pic>
      <p:pic>
        <p:nvPicPr>
          <p:cNvPr id="53257" name="Picture 9" descr="97"/>
          <p:cNvPicPr>
            <a:picLocks noChangeAspect="1" noChangeArrowheads="1" noCrop="1"/>
          </p:cNvPicPr>
          <p:nvPr/>
        </p:nvPicPr>
        <p:blipFill>
          <a:blip r:embed="rId5"/>
          <a:srcRect/>
          <a:stretch>
            <a:fillRect/>
          </a:stretch>
        </p:blipFill>
        <p:spPr bwMode="auto">
          <a:xfrm>
            <a:off x="8432801" y="5608638"/>
            <a:ext cx="1422400" cy="639762"/>
          </a:xfrm>
          <a:prstGeom prst="rect">
            <a:avLst/>
          </a:prstGeom>
          <a:noFill/>
          <a:ln w="9525">
            <a:noFill/>
            <a:miter lim="800000"/>
            <a:headEnd/>
            <a:tailEnd/>
          </a:ln>
        </p:spPr>
      </p:pic>
      <p:pic>
        <p:nvPicPr>
          <p:cNvPr id="53258" name="Picture 10" descr="97"/>
          <p:cNvPicPr>
            <a:picLocks noChangeAspect="1" noChangeArrowheads="1" noCrop="1"/>
          </p:cNvPicPr>
          <p:nvPr/>
        </p:nvPicPr>
        <p:blipFill>
          <a:blip r:embed="rId5"/>
          <a:srcRect/>
          <a:stretch>
            <a:fillRect/>
          </a:stretch>
        </p:blipFill>
        <p:spPr bwMode="auto">
          <a:xfrm>
            <a:off x="8432800" y="6021392"/>
            <a:ext cx="914400" cy="327025"/>
          </a:xfrm>
          <a:prstGeom prst="rect">
            <a:avLst/>
          </a:prstGeom>
          <a:noFill/>
          <a:ln w="9525">
            <a:noFill/>
            <a:miter lim="800000"/>
            <a:headEnd/>
            <a:tailEnd/>
          </a:ln>
        </p:spPr>
      </p:pic>
      <p:pic>
        <p:nvPicPr>
          <p:cNvPr id="53259" name="Picture 11" descr="97"/>
          <p:cNvPicPr>
            <a:picLocks noChangeAspect="1" noChangeArrowheads="1" noCrop="1"/>
          </p:cNvPicPr>
          <p:nvPr/>
        </p:nvPicPr>
        <p:blipFill>
          <a:blip r:embed="rId5"/>
          <a:srcRect/>
          <a:stretch>
            <a:fillRect/>
          </a:stretch>
        </p:blipFill>
        <p:spPr bwMode="auto">
          <a:xfrm>
            <a:off x="8534400" y="6057900"/>
            <a:ext cx="2235200" cy="800100"/>
          </a:xfrm>
          <a:prstGeom prst="rect">
            <a:avLst/>
          </a:prstGeom>
          <a:noFill/>
          <a:ln w="9525">
            <a:noFill/>
            <a:miter lim="800000"/>
            <a:headEnd/>
            <a:tailEnd/>
          </a:ln>
        </p:spPr>
      </p:pic>
      <p:pic>
        <p:nvPicPr>
          <p:cNvPr id="53260" name="Picture 12" descr="97"/>
          <p:cNvPicPr>
            <a:picLocks noChangeAspect="1" noChangeArrowheads="1" noCrop="1"/>
          </p:cNvPicPr>
          <p:nvPr/>
        </p:nvPicPr>
        <p:blipFill>
          <a:blip r:embed="rId5"/>
          <a:srcRect/>
          <a:stretch>
            <a:fillRect/>
          </a:stretch>
        </p:blipFill>
        <p:spPr bwMode="auto">
          <a:xfrm>
            <a:off x="8534400" y="4724400"/>
            <a:ext cx="1828800" cy="2133600"/>
          </a:xfrm>
          <a:prstGeom prst="rect">
            <a:avLst/>
          </a:prstGeom>
          <a:noFill/>
          <a:ln w="9525">
            <a:noFill/>
            <a:miter lim="800000"/>
            <a:headEnd/>
            <a:tailEnd/>
          </a:ln>
        </p:spPr>
      </p:pic>
      <p:pic>
        <p:nvPicPr>
          <p:cNvPr id="53261" name="Picture 13" descr="97"/>
          <p:cNvPicPr>
            <a:picLocks noChangeAspect="1" noChangeArrowheads="1" noCrop="1"/>
          </p:cNvPicPr>
          <p:nvPr/>
        </p:nvPicPr>
        <p:blipFill>
          <a:blip r:embed="rId5"/>
          <a:srcRect/>
          <a:stretch>
            <a:fillRect/>
          </a:stretch>
        </p:blipFill>
        <p:spPr bwMode="auto">
          <a:xfrm>
            <a:off x="10011835" y="5943604"/>
            <a:ext cx="914400" cy="327025"/>
          </a:xfrm>
          <a:prstGeom prst="rect">
            <a:avLst/>
          </a:prstGeom>
          <a:noFill/>
          <a:ln w="9525">
            <a:noFill/>
            <a:miter lim="800000"/>
            <a:headEnd/>
            <a:tailEnd/>
          </a:ln>
        </p:spPr>
      </p:pic>
      <p:pic>
        <p:nvPicPr>
          <p:cNvPr id="53262" name="Picture 14" descr="97"/>
          <p:cNvPicPr>
            <a:picLocks noChangeAspect="1" noChangeArrowheads="1" noCrop="1"/>
          </p:cNvPicPr>
          <p:nvPr/>
        </p:nvPicPr>
        <p:blipFill>
          <a:blip r:embed="rId5"/>
          <a:srcRect/>
          <a:stretch>
            <a:fillRect/>
          </a:stretch>
        </p:blipFill>
        <p:spPr bwMode="auto">
          <a:xfrm>
            <a:off x="8331200" y="5638804"/>
            <a:ext cx="914400" cy="860425"/>
          </a:xfrm>
          <a:prstGeom prst="rect">
            <a:avLst/>
          </a:prstGeom>
          <a:noFill/>
          <a:ln w="9525">
            <a:noFill/>
            <a:miter lim="800000"/>
            <a:headEnd/>
            <a:tailEnd/>
          </a:ln>
        </p:spPr>
      </p:pic>
      <p:pic>
        <p:nvPicPr>
          <p:cNvPr id="53263" name="Picture 15" descr="97"/>
          <p:cNvPicPr>
            <a:picLocks noChangeAspect="1" noChangeArrowheads="1" noCrop="1"/>
          </p:cNvPicPr>
          <p:nvPr/>
        </p:nvPicPr>
        <p:blipFill>
          <a:blip r:embed="rId5"/>
          <a:srcRect/>
          <a:stretch>
            <a:fillRect/>
          </a:stretch>
        </p:blipFill>
        <p:spPr bwMode="auto">
          <a:xfrm>
            <a:off x="11129435" y="5486400"/>
            <a:ext cx="1672167" cy="1295400"/>
          </a:xfrm>
          <a:prstGeom prst="rect">
            <a:avLst/>
          </a:prstGeom>
          <a:noFill/>
          <a:ln w="9525">
            <a:noFill/>
            <a:miter lim="800000"/>
            <a:headEnd/>
            <a:tailEnd/>
          </a:ln>
        </p:spPr>
      </p:pic>
      <p:pic>
        <p:nvPicPr>
          <p:cNvPr id="53264" name="Picture 16" descr="j0318055"/>
          <p:cNvPicPr>
            <a:picLocks noChangeAspect="1" noChangeArrowheads="1" noCrop="1"/>
          </p:cNvPicPr>
          <p:nvPr/>
        </p:nvPicPr>
        <p:blipFill>
          <a:blip r:embed="rId6"/>
          <a:srcRect/>
          <a:stretch>
            <a:fillRect/>
          </a:stretch>
        </p:blipFill>
        <p:spPr bwMode="auto">
          <a:xfrm rot="1246735">
            <a:off x="9808635" y="4572000"/>
            <a:ext cx="905933" cy="325438"/>
          </a:xfrm>
          <a:prstGeom prst="rect">
            <a:avLst/>
          </a:prstGeom>
          <a:noFill/>
          <a:ln w="9525">
            <a:noFill/>
            <a:miter lim="800000"/>
            <a:headEnd/>
            <a:tailEnd/>
          </a:ln>
        </p:spPr>
      </p:pic>
      <p:sp>
        <p:nvSpPr>
          <p:cNvPr id="47121"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headEnd/>
            <a:tailEnd/>
          </a:ln>
        </p:spPr>
        <p:txBody>
          <a:bodyPr/>
          <a:lstStyle/>
          <a:p>
            <a:pPr algn="ctr" eaLnBrk="0" hangingPunct="0"/>
            <a:endParaRPr lang="vi-VN"/>
          </a:p>
        </p:txBody>
      </p:sp>
      <p:sp>
        <p:nvSpPr>
          <p:cNvPr id="47122" name="AutoShape 18"/>
          <p:cNvSpPr>
            <a:spLocks noChangeArrowheads="1"/>
          </p:cNvSpPr>
          <p:nvPr/>
        </p:nvSpPr>
        <p:spPr bwMode="auto">
          <a:xfrm>
            <a:off x="7721601" y="533400"/>
            <a:ext cx="3352800" cy="609600"/>
          </a:xfrm>
          <a:prstGeom prst="cloudCallout">
            <a:avLst>
              <a:gd name="adj1" fmla="val -44130"/>
              <a:gd name="adj2" fmla="val 122398"/>
            </a:avLst>
          </a:prstGeom>
          <a:solidFill>
            <a:schemeClr val="accent1"/>
          </a:solidFill>
          <a:ln w="9525">
            <a:solidFill>
              <a:schemeClr val="tx1"/>
            </a:solidFill>
            <a:round/>
            <a:headEnd/>
            <a:tailEnd/>
          </a:ln>
        </p:spPr>
        <p:txBody>
          <a:bodyPr/>
          <a:lstStyle/>
          <a:p>
            <a:pPr algn="ctr" eaLnBrk="0" hangingPunct="0"/>
            <a:endParaRPr lang="vi-VN"/>
          </a:p>
        </p:txBody>
      </p:sp>
      <p:pic>
        <p:nvPicPr>
          <p:cNvPr id="47123" name="Picture 19" descr="sun14[1]"/>
          <p:cNvPicPr>
            <a:picLocks noChangeAspect="1" noChangeArrowheads="1" noCrop="1"/>
          </p:cNvPicPr>
          <p:nvPr/>
        </p:nvPicPr>
        <p:blipFill>
          <a:blip r:embed="rId7"/>
          <a:srcRect/>
          <a:stretch>
            <a:fillRect/>
          </a:stretch>
        </p:blipFill>
        <p:spPr bwMode="auto">
          <a:xfrm>
            <a:off x="2336800" y="533404"/>
            <a:ext cx="1625600" cy="1057275"/>
          </a:xfrm>
          <a:prstGeom prst="rect">
            <a:avLst/>
          </a:prstGeom>
          <a:noFill/>
          <a:ln w="9525">
            <a:noFill/>
            <a:miter lim="800000"/>
            <a:headEnd/>
            <a:tailEnd/>
          </a:ln>
        </p:spPr>
      </p:pic>
      <p:pic>
        <p:nvPicPr>
          <p:cNvPr id="47124" name="Picture 20" descr="Dove-02-june">
            <a:hlinkClick r:id="rId8" action="ppaction://hlinksldjump"/>
          </p:cNvPr>
          <p:cNvPicPr>
            <a:picLocks noChangeAspect="1" noChangeArrowheads="1" noCrop="1"/>
          </p:cNvPicPr>
          <p:nvPr/>
        </p:nvPicPr>
        <p:blipFill>
          <a:blip r:embed="rId9"/>
          <a:srcRect/>
          <a:stretch>
            <a:fillRect/>
          </a:stretch>
        </p:blipFill>
        <p:spPr bwMode="auto">
          <a:xfrm rot="8130461" flipV="1">
            <a:off x="5791201" y="3200400"/>
            <a:ext cx="2243667" cy="1531938"/>
          </a:xfrm>
          <a:prstGeom prst="rect">
            <a:avLst/>
          </a:prstGeom>
          <a:noFill/>
          <a:ln w="9525">
            <a:noFill/>
            <a:miter lim="800000"/>
            <a:headEnd/>
            <a:tailEnd/>
          </a:ln>
        </p:spPr>
      </p:pic>
      <p:pic>
        <p:nvPicPr>
          <p:cNvPr id="47125" name="Picture 21" descr="Dove-02-june">
            <a:hlinkClick r:id="rId8" action="ppaction://hlinksldjump"/>
          </p:cNvPr>
          <p:cNvPicPr>
            <a:picLocks noChangeAspect="1" noChangeArrowheads="1" noCrop="1"/>
          </p:cNvPicPr>
          <p:nvPr/>
        </p:nvPicPr>
        <p:blipFill>
          <a:blip r:embed="rId9"/>
          <a:srcRect/>
          <a:stretch>
            <a:fillRect/>
          </a:stretch>
        </p:blipFill>
        <p:spPr bwMode="auto">
          <a:xfrm rot="8599614" flipV="1">
            <a:off x="8026400" y="2895601"/>
            <a:ext cx="2438400" cy="1585913"/>
          </a:xfrm>
          <a:prstGeom prst="rect">
            <a:avLst/>
          </a:prstGeom>
          <a:noFill/>
          <a:ln w="9525">
            <a:noFill/>
            <a:miter lim="800000"/>
            <a:headEnd/>
            <a:tailEnd/>
          </a:ln>
        </p:spPr>
      </p:pic>
      <p:pic>
        <p:nvPicPr>
          <p:cNvPr id="47126" name="Picture 22"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8420101" y="1765302"/>
            <a:ext cx="1276350" cy="1250951"/>
          </a:xfrm>
          <a:prstGeom prst="rect">
            <a:avLst/>
          </a:prstGeom>
          <a:noFill/>
          <a:ln w="9525">
            <a:noFill/>
            <a:miter lim="800000"/>
            <a:headEnd/>
            <a:tailEnd/>
          </a:ln>
        </p:spPr>
      </p:pic>
      <p:pic>
        <p:nvPicPr>
          <p:cNvPr id="47127" name="Picture 23"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10928352" y="698502"/>
            <a:ext cx="1276350" cy="1250951"/>
          </a:xfrm>
          <a:prstGeom prst="rect">
            <a:avLst/>
          </a:prstGeom>
          <a:noFill/>
          <a:ln w="9525">
            <a:noFill/>
            <a:miter lim="800000"/>
            <a:headEnd/>
            <a:tailEnd/>
          </a:ln>
        </p:spPr>
      </p:pic>
      <p:pic>
        <p:nvPicPr>
          <p:cNvPr id="47128" name="Picture 24" descr="Dove-02-june">
            <a:hlinkClick r:id="rId8" action="ppaction://hlinksldjump"/>
          </p:cNvPr>
          <p:cNvPicPr>
            <a:picLocks noChangeAspect="1" noChangeArrowheads="1" noCrop="1"/>
          </p:cNvPicPr>
          <p:nvPr/>
        </p:nvPicPr>
        <p:blipFill>
          <a:blip r:embed="rId9"/>
          <a:srcRect/>
          <a:stretch>
            <a:fillRect/>
          </a:stretch>
        </p:blipFill>
        <p:spPr bwMode="auto">
          <a:xfrm rot="7659196" flipV="1">
            <a:off x="10966452" y="2413002"/>
            <a:ext cx="1200150" cy="1250951"/>
          </a:xfrm>
          <a:prstGeom prst="rect">
            <a:avLst/>
          </a:prstGeom>
          <a:noFill/>
          <a:ln w="9525">
            <a:noFill/>
            <a:miter lim="800000"/>
            <a:headEnd/>
            <a:tailEnd/>
          </a:ln>
        </p:spPr>
      </p:pic>
      <p:pic>
        <p:nvPicPr>
          <p:cNvPr id="47129" name="Picture 25" descr="Dove-02-june">
            <a:hlinkClick r:id="rId8" action="ppaction://hlinksldjump"/>
          </p:cNvPr>
          <p:cNvPicPr>
            <a:picLocks noChangeAspect="1" noChangeArrowheads="1" noCrop="1"/>
          </p:cNvPicPr>
          <p:nvPr/>
        </p:nvPicPr>
        <p:blipFill>
          <a:blip r:embed="rId9"/>
          <a:srcRect/>
          <a:stretch>
            <a:fillRect/>
          </a:stretch>
        </p:blipFill>
        <p:spPr bwMode="auto">
          <a:xfrm rot="8216429" flipV="1">
            <a:off x="6096002" y="1981200"/>
            <a:ext cx="2222500" cy="1455738"/>
          </a:xfrm>
          <a:prstGeom prst="rect">
            <a:avLst/>
          </a:prstGeom>
          <a:noFill/>
          <a:ln w="9525">
            <a:noFill/>
            <a:miter lim="800000"/>
            <a:headEnd/>
            <a:tailEnd/>
          </a:ln>
        </p:spPr>
      </p:pic>
      <p:pic>
        <p:nvPicPr>
          <p:cNvPr id="47130" name="Picture 26"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7912101" y="622302"/>
            <a:ext cx="1276350" cy="1250951"/>
          </a:xfrm>
          <a:prstGeom prst="rect">
            <a:avLst/>
          </a:prstGeom>
          <a:noFill/>
          <a:ln w="9525">
            <a:noFill/>
            <a:miter lim="800000"/>
            <a:headEnd/>
            <a:tailEnd/>
          </a:ln>
        </p:spPr>
      </p:pic>
      <p:pic>
        <p:nvPicPr>
          <p:cNvPr id="47131" name="Picture 27" descr="Dove-02-june">
            <a:hlinkClick r:id="rId8" action="ppaction://hlinksldjump"/>
          </p:cNvPr>
          <p:cNvPicPr>
            <a:picLocks noChangeAspect="1" noChangeArrowheads="1" noCrop="1"/>
          </p:cNvPicPr>
          <p:nvPr/>
        </p:nvPicPr>
        <p:blipFill>
          <a:blip r:embed="rId9"/>
          <a:srcRect/>
          <a:stretch>
            <a:fillRect/>
          </a:stretch>
        </p:blipFill>
        <p:spPr bwMode="auto">
          <a:xfrm rot="7639186" flipV="1">
            <a:off x="5410201" y="584202"/>
            <a:ext cx="1200150" cy="1250951"/>
          </a:xfrm>
          <a:prstGeom prst="rect">
            <a:avLst/>
          </a:prstGeom>
          <a:noFill/>
          <a:ln w="9525">
            <a:noFill/>
            <a:miter lim="800000"/>
            <a:headEnd/>
            <a:tailEnd/>
          </a:ln>
        </p:spPr>
      </p:pic>
      <p:pic>
        <p:nvPicPr>
          <p:cNvPr id="47132" name="Picture 28" descr="Dove-02-june">
            <a:hlinkClick r:id="rId8" action="ppaction://hlinksldjump"/>
          </p:cNvPr>
          <p:cNvPicPr>
            <a:picLocks noChangeAspect="1" noChangeArrowheads="1" noCrop="1"/>
          </p:cNvPicPr>
          <p:nvPr/>
        </p:nvPicPr>
        <p:blipFill>
          <a:blip r:embed="rId9"/>
          <a:srcRect/>
          <a:stretch>
            <a:fillRect/>
          </a:stretch>
        </p:blipFill>
        <p:spPr bwMode="auto">
          <a:xfrm rot="8242910" flipV="1">
            <a:off x="9550401" y="990600"/>
            <a:ext cx="1498600" cy="954088"/>
          </a:xfrm>
          <a:prstGeom prst="rect">
            <a:avLst/>
          </a:prstGeom>
          <a:noFill/>
          <a:ln w="9525">
            <a:noFill/>
            <a:miter lim="800000"/>
            <a:headEnd/>
            <a:tailEnd/>
          </a:ln>
        </p:spPr>
      </p:pic>
      <p:sp>
        <p:nvSpPr>
          <p:cNvPr id="47133"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headEnd/>
            <a:tailEnd/>
          </a:ln>
        </p:spPr>
        <p:txBody>
          <a:bodyPr/>
          <a:lstStyle/>
          <a:p>
            <a:pPr algn="ctr" eaLnBrk="0" hangingPunct="0"/>
            <a:endParaRPr lang="vi-VN"/>
          </a:p>
        </p:txBody>
      </p:sp>
      <p:pic>
        <p:nvPicPr>
          <p:cNvPr id="53279" name="Picture 31" descr="j0318055"/>
          <p:cNvPicPr>
            <a:picLocks noChangeAspect="1" noChangeArrowheads="1" noCrop="1"/>
          </p:cNvPicPr>
          <p:nvPr/>
        </p:nvPicPr>
        <p:blipFill>
          <a:blip r:embed="rId6"/>
          <a:srcRect/>
          <a:stretch>
            <a:fillRect/>
          </a:stretch>
        </p:blipFill>
        <p:spPr bwMode="auto">
          <a:xfrm rot="-302527">
            <a:off x="10653184" y="4648200"/>
            <a:ext cx="1187451" cy="393700"/>
          </a:xfrm>
          <a:prstGeom prst="rect">
            <a:avLst/>
          </a:prstGeom>
          <a:noFill/>
          <a:ln w="9525">
            <a:noFill/>
            <a:miter lim="800000"/>
            <a:headEnd/>
            <a:tailEnd/>
          </a:ln>
        </p:spPr>
      </p:pic>
      <p:pic>
        <p:nvPicPr>
          <p:cNvPr id="47137" name="Picture 33" descr="Entertainment-02-june"/>
          <p:cNvPicPr>
            <a:picLocks noChangeAspect="1" noChangeArrowheads="1" noCrop="1"/>
          </p:cNvPicPr>
          <p:nvPr/>
        </p:nvPicPr>
        <p:blipFill>
          <a:blip r:embed="rId10"/>
          <a:srcRect/>
          <a:stretch>
            <a:fillRect/>
          </a:stretch>
        </p:blipFill>
        <p:spPr bwMode="auto">
          <a:xfrm>
            <a:off x="1" y="4038600"/>
            <a:ext cx="2493435" cy="1354138"/>
          </a:xfrm>
          <a:prstGeom prst="rect">
            <a:avLst/>
          </a:prstGeom>
          <a:noFill/>
          <a:ln w="9525">
            <a:noFill/>
            <a:miter lim="800000"/>
            <a:headEnd/>
            <a:tailEnd/>
          </a:ln>
        </p:spPr>
      </p:pic>
      <p:sp>
        <p:nvSpPr>
          <p:cNvPr id="47138" name="WordArt 34"/>
          <p:cNvSpPr>
            <a:spLocks noChangeArrowheads="1" noChangeShapeType="1" noTextEdit="1"/>
          </p:cNvSpPr>
          <p:nvPr/>
        </p:nvSpPr>
        <p:spPr bwMode="auto">
          <a:xfrm>
            <a:off x="1422400" y="914400"/>
            <a:ext cx="9855200" cy="2438400"/>
          </a:xfrm>
          <a:prstGeom prst="rect">
            <a:avLst/>
          </a:prstGeom>
        </p:spPr>
        <p:txBody>
          <a:bodyPr wrap="none" fromWordArt="1">
            <a:prstTxWarp prst="textCanUp">
              <a:avLst>
                <a:gd name="adj" fmla="val 66667"/>
              </a:avLst>
            </a:prstTxWarp>
          </a:bodyPr>
          <a:lstStyle/>
          <a:p>
            <a:pPr algn="ctr"/>
            <a:r>
              <a:rPr lang="en-US" sz="3600" kern="10">
                <a:ln w="22225">
                  <a:solidFill>
                    <a:schemeClr val="tx1"/>
                  </a:solidFill>
                  <a:round/>
                  <a:headEnd/>
                  <a:tailEnd/>
                </a:ln>
                <a:solidFill>
                  <a:schemeClr val="tx1">
                    <a:alpha val="96861"/>
                  </a:schemeClr>
                </a:solidFill>
                <a:effectLst>
                  <a:outerShdw dist="35921" dir="2700000" algn="ctr" rotWithShape="0">
                    <a:srgbClr val="C0C0C0">
                      <a:alpha val="79999"/>
                    </a:srgbClr>
                  </a:outerShdw>
                </a:effectLst>
                <a:latin typeface="Times New Roman"/>
                <a:cs typeface="Times New Roman"/>
              </a:rPr>
              <a:t>CHÀO TẠM BIỆT QUÝ THẦY CÔ VÀ CÁC EM </a:t>
            </a:r>
          </a:p>
        </p:txBody>
      </p:sp>
      <p:pic>
        <p:nvPicPr>
          <p:cNvPr id="53283" name="Picture 35" descr="blumen-pflanzen085"/>
          <p:cNvPicPr>
            <a:picLocks noChangeAspect="1" noChangeArrowheads="1" noCrop="1"/>
          </p:cNvPicPr>
          <p:nvPr/>
        </p:nvPicPr>
        <p:blipFill>
          <a:blip r:embed="rId11"/>
          <a:srcRect/>
          <a:stretch>
            <a:fillRect/>
          </a:stretch>
        </p:blipFill>
        <p:spPr bwMode="auto">
          <a:xfrm>
            <a:off x="3556000" y="3810000"/>
            <a:ext cx="4064000" cy="2286000"/>
          </a:xfrm>
          <a:prstGeom prst="rect">
            <a:avLst/>
          </a:prstGeom>
          <a:noFill/>
          <a:ln w="9525">
            <a:noFill/>
            <a:miter lim="800000"/>
            <a:headEnd/>
            <a:tailEnd/>
          </a:ln>
        </p:spPr>
      </p:pic>
      <p:pic>
        <p:nvPicPr>
          <p:cNvPr id="53284" name="Picture 36" descr="POINSET2"/>
          <p:cNvPicPr>
            <a:picLocks noChangeAspect="1" noChangeArrowheads="1"/>
          </p:cNvPicPr>
          <p:nvPr/>
        </p:nvPicPr>
        <p:blipFill>
          <a:blip r:embed="rId12"/>
          <a:srcRect/>
          <a:stretch>
            <a:fillRect/>
          </a:stretch>
        </p:blipFill>
        <p:spPr bwMode="auto">
          <a:xfrm rot="-5400000">
            <a:off x="239452" y="5370252"/>
            <a:ext cx="1277937" cy="1697567"/>
          </a:xfrm>
          <a:prstGeom prst="rect">
            <a:avLst/>
          </a:prstGeom>
          <a:noFill/>
          <a:ln w="9525">
            <a:noFill/>
            <a:miter lim="800000"/>
            <a:headEnd/>
            <a:tailEnd/>
          </a:ln>
        </p:spPr>
      </p:pic>
    </p:spTree>
  </p:cSld>
  <p:clrMapOvr>
    <a:masterClrMapping/>
  </p:clrMapOvr>
  <p:transition advTm="12000">
    <p:comb/>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7138"/>
                                        </p:tgtEl>
                                        <p:attrNameLst>
                                          <p:attrName>style.visibility</p:attrName>
                                        </p:attrNameLst>
                                      </p:cBhvr>
                                      <p:to>
                                        <p:strVal val="visible"/>
                                      </p:to>
                                    </p:set>
                                    <p:animEffect transition="in" filter="wedge">
                                      <p:cBhvr>
                                        <p:cTn id="7" dur="2000"/>
                                        <p:tgtEl>
                                          <p:spTgt spid="47138"/>
                                        </p:tgtEl>
                                      </p:cBhvr>
                                    </p:animEffect>
                                  </p:childTnLst>
                                </p:cTn>
                              </p:par>
                            </p:childTnLst>
                          </p:cTn>
                        </p:par>
                        <p:par>
                          <p:cTn id="8" fill="hold" nodeType="afterGroup">
                            <p:stCondLst>
                              <p:cond delay="2000"/>
                            </p:stCondLst>
                            <p:childTnLst>
                              <p:par>
                                <p:cTn id="9" presetID="0" presetClass="path" presetSubtype="0" accel="50000" decel="50000" fill="hold" grpId="0" nodeType="afterEffect">
                                  <p:stCondLst>
                                    <p:cond delay="0"/>
                                  </p:stCondLst>
                                  <p:childTnLst>
                                    <p:animMotion origin="layout" path="M -3.33333E-6 2.22222E-6 L -0.74166 0.02778 " pathEditMode="relative" rAng="0" ptsTypes="AA">
                                      <p:cBhvr>
                                        <p:cTn id="10" dur="45000" fill="hold"/>
                                        <p:tgtEl>
                                          <p:spTgt spid="47133"/>
                                        </p:tgtEl>
                                        <p:attrNameLst>
                                          <p:attrName>ppt_x</p:attrName>
                                          <p:attrName>ppt_y</p:attrName>
                                        </p:attrNameLst>
                                      </p:cBhvr>
                                      <p:rCtr x="-371" y="14"/>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par>
                                <p:cTn id="11" presetID="0" presetClass="path" presetSubtype="0" accel="50000" decel="50000" fill="hold" nodeType="withEffect">
                                  <p:stCondLst>
                                    <p:cond delay="0"/>
                                  </p:stCondLst>
                                  <p:childTnLst>
                                    <p:animMotion origin="layout" path="M -3.33333E-6 0.02222 L -0.77083 0.08889 " pathEditMode="relative" rAng="0" ptsTypes="AA">
                                      <p:cBhvr>
                                        <p:cTn id="12" dur="45000" fill="hold"/>
                                        <p:tgtEl>
                                          <p:spTgt spid="47122"/>
                                        </p:tgtEl>
                                        <p:attrNameLst>
                                          <p:attrName>ppt_x</p:attrName>
                                          <p:attrName>ppt_y</p:attrName>
                                        </p:attrNameLst>
                                      </p:cBhvr>
                                      <p:rCtr x="-385" y="33"/>
                                    </p:animMotion>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3" presetID="0" presetClass="path" presetSubtype="0" accel="50000" decel="50000" fill="hold" nodeType="withEffect">
                                  <p:stCondLst>
                                    <p:cond delay="0"/>
                                  </p:stCondLst>
                                  <p:childTnLst>
                                    <p:animMotion origin="layout" path="M 0.16667 -0.00555 L -0.81667 0.05 " pathEditMode="relative" rAng="0" ptsTypes="AA">
                                      <p:cBhvr>
                                        <p:cTn id="14" dur="45000" fill="hold"/>
                                        <p:tgtEl>
                                          <p:spTgt spid="47121"/>
                                        </p:tgtEl>
                                        <p:attrNameLst>
                                          <p:attrName>ppt_x</p:attrName>
                                          <p:attrName>ppt_y</p:attrName>
                                        </p:attrNameLst>
                                      </p:cBhvr>
                                      <p:rCtr x="-492" y="28"/>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1.11111E-6 L -0.15833 0.35625 " pathEditMode="relative" rAng="0" ptsTypes="AA">
                                      <p:cBhvr>
                                        <p:cTn id="16" dur="35000" fill="hold"/>
                                        <p:tgtEl>
                                          <p:spTgt spid="47123"/>
                                        </p:tgtEl>
                                        <p:attrNameLst>
                                          <p:attrName>ppt_x</p:attrName>
                                          <p:attrName>ppt_y</p:attrName>
                                        </p:attrNameLst>
                                      </p:cBhvr>
                                      <p:rCtr x="-79" y="178"/>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4.16667E-6 3.7037E-6 L -0.70782 0.29398 " pathEditMode="relative" rAng="0" ptsTypes="AA">
                                      <p:cBhvr>
                                        <p:cTn id="18" dur="25000" fill="hold"/>
                                        <p:tgtEl>
                                          <p:spTgt spid="47129"/>
                                        </p:tgtEl>
                                        <p:attrNameLst>
                                          <p:attrName>ppt_x</p:attrName>
                                          <p:attrName>ppt_y</p:attrName>
                                        </p:attrNameLst>
                                      </p:cBhvr>
                                      <p:rCtr x="-354" y="147"/>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0.20712 -0.08194 L -0.80955 0.35139 " pathEditMode="relative" rAng="0" ptsTypes="AA">
                                      <p:cBhvr>
                                        <p:cTn id="20" dur="25000" fill="hold"/>
                                        <p:tgtEl>
                                          <p:spTgt spid="47126"/>
                                        </p:tgtEl>
                                        <p:attrNameLst>
                                          <p:attrName>ppt_x</p:attrName>
                                          <p:attrName>ppt_y</p:attrName>
                                        </p:attrNameLst>
                                      </p:cBhvr>
                                      <p:rCtr x="-508" y="217"/>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34878 -0.1375 L -0.75122 0.32917 " pathEditMode="relative" rAng="0" ptsTypes="AA">
                                      <p:cBhvr>
                                        <p:cTn id="22" dur="25000" fill="hold"/>
                                        <p:tgtEl>
                                          <p:spTgt spid="47130"/>
                                        </p:tgtEl>
                                        <p:attrNameLst>
                                          <p:attrName>ppt_x</p:attrName>
                                          <p:attrName>ppt_y</p:attrName>
                                        </p:attrNameLst>
                                      </p:cBhvr>
                                      <p:rCtr x="-550" y="233"/>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1.66667E-6 -4.44444E-6 L -0.89479 0.36389 " pathEditMode="relative" rAng="0" ptsTypes="AA">
                                      <p:cBhvr>
                                        <p:cTn id="24" dur="25000" fill="hold"/>
                                        <p:tgtEl>
                                          <p:spTgt spid="47132"/>
                                        </p:tgtEl>
                                        <p:attrNameLst>
                                          <p:attrName>ppt_x</p:attrName>
                                          <p:attrName>ppt_y</p:attrName>
                                        </p:attrNameLst>
                                      </p:cBhvr>
                                      <p:rCtr x="-447" y="182"/>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1.94444E-6 -1.11111E-6 L -0.91788 0.41806 " pathEditMode="relative" rAng="0" ptsTypes="AA">
                                      <p:cBhvr>
                                        <p:cTn id="26" dur="25000" fill="hold"/>
                                        <p:tgtEl>
                                          <p:spTgt spid="47127"/>
                                        </p:tgtEl>
                                        <p:attrNameLst>
                                          <p:attrName>ppt_x</p:attrName>
                                          <p:attrName>ppt_y</p:attrName>
                                        </p:attrNameLst>
                                      </p:cBhvr>
                                      <p:rCtr x="-459" y="209"/>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1.94444E-6 -4.44444E-6 L -0.95955 0.4125 " pathEditMode="relative" rAng="0" ptsTypes="AA">
                                      <p:cBhvr>
                                        <p:cTn id="28" dur="25000" fill="hold"/>
                                        <p:tgtEl>
                                          <p:spTgt spid="47128"/>
                                        </p:tgtEl>
                                        <p:attrNameLst>
                                          <p:attrName>ppt_x</p:attrName>
                                          <p:attrName>ppt_y</p:attrName>
                                        </p:attrNameLst>
                                      </p:cBhvr>
                                      <p:rCtr x="-480" y="206"/>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3.33333E-6 -1.48148E-6 L -0.875 0.36227 " pathEditMode="relative" rAng="0" ptsTypes="AA">
                                      <p:cBhvr>
                                        <p:cTn id="30" dur="25000" fill="hold"/>
                                        <p:tgtEl>
                                          <p:spTgt spid="47125"/>
                                        </p:tgtEl>
                                        <p:attrNameLst>
                                          <p:attrName>ppt_x</p:attrName>
                                          <p:attrName>ppt_y</p:attrName>
                                        </p:attrNameLst>
                                      </p:cBhvr>
                                      <p:rCtr x="-438" y="181"/>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0.15798 -0.10046 L -0.75035 0.27731 " pathEditMode="relative" rAng="0" ptsTypes="AA">
                                      <p:cBhvr>
                                        <p:cTn id="32" dur="25000" fill="hold"/>
                                        <p:tgtEl>
                                          <p:spTgt spid="47124"/>
                                        </p:tgtEl>
                                        <p:attrNameLst>
                                          <p:attrName>ppt_x</p:attrName>
                                          <p:attrName>ppt_y</p:attrName>
                                        </p:attrNameLst>
                                      </p:cBhvr>
                                      <p:rCtr x="-454" y="189"/>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3" fill="hold" nodeType="afterGroup">
                            <p:stCondLst>
                              <p:cond delay="47000"/>
                            </p:stCondLst>
                            <p:childTnLst>
                              <p:par>
                                <p:cTn id="34" presetID="4" presetClass="exit" presetSubtype="16" fill="hold" nodeType="afterEffect">
                                  <p:stCondLst>
                                    <p:cond delay="0"/>
                                  </p:stCondLst>
                                  <p:childTnLst>
                                    <p:animEffect transition="out" filter="box(in)">
                                      <p:cBhvr>
                                        <p:cTn id="35" dur="500"/>
                                        <p:tgtEl>
                                          <p:spTgt spid="47137"/>
                                        </p:tgtEl>
                                      </p:cBhvr>
                                    </p:animEffect>
                                    <p:set>
                                      <p:cBhvr>
                                        <p:cTn id="36" dur="1" fill="hold">
                                          <p:stCondLst>
                                            <p:cond delay="499"/>
                                          </p:stCondLst>
                                        </p:cTn>
                                        <p:tgtEl>
                                          <p:spTgt spid="47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animBg="1"/>
      <p:bldP spid="471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A661A663-FF6E-3BE6-CF31-5325554A13CB}"/>
              </a:ext>
            </a:extLst>
          </p:cNvPr>
          <p:cNvSpPr>
            <a:spLocks noChangeArrowheads="1"/>
          </p:cNvSpPr>
          <p:nvPr/>
        </p:nvSpPr>
        <p:spPr bwMode="auto">
          <a:xfrm>
            <a:off x="9525" y="23813"/>
            <a:ext cx="12115800" cy="6794500"/>
          </a:xfrm>
          <a:prstGeom prst="rect">
            <a:avLst/>
          </a:prstGeom>
          <a:solidFill>
            <a:srgbClr val="FFFFCC"/>
          </a:solidFill>
          <a:ln w="76200" cmpd="tri">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3373" tIns="21688" rIns="43373" bIns="21688" anchor="ctr"/>
          <a:lstStyle>
            <a:lvl1pPr defTabSz="431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31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31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31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31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200">
              <a:solidFill>
                <a:srgbClr val="000000"/>
              </a:solidFill>
              <a:latin typeface="Arial" panose="020B0604020202020204" pitchFamily="34" charset="0"/>
            </a:endParaRPr>
          </a:p>
        </p:txBody>
      </p:sp>
      <p:sp>
        <p:nvSpPr>
          <p:cNvPr id="4099" name="Rectangle 5">
            <a:extLst>
              <a:ext uri="{FF2B5EF4-FFF2-40B4-BE49-F238E27FC236}">
                <a16:creationId xmlns:a16="http://schemas.microsoft.com/office/drawing/2014/main" xmlns="" id="{6C6FC3D7-24A8-C583-C911-65AED6285567}"/>
              </a:ext>
            </a:extLst>
          </p:cNvPr>
          <p:cNvSpPr>
            <a:spLocks noChangeArrowheads="1"/>
          </p:cNvSpPr>
          <p:nvPr/>
        </p:nvSpPr>
        <p:spPr bwMode="auto">
          <a:xfrm>
            <a:off x="76200" y="5021263"/>
            <a:ext cx="12115800" cy="1812925"/>
          </a:xfrm>
          <a:prstGeom prst="rect">
            <a:avLst/>
          </a:prstGeom>
          <a:gradFill rotWithShape="1">
            <a:gsLst>
              <a:gs pos="0">
                <a:srgbClr val="FFFFFF">
                  <a:alpha val="0"/>
                </a:srgbClr>
              </a:gs>
              <a:gs pos="100000">
                <a:srgbClr val="0099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3373" tIns="21688" rIns="43373" bIns="21688" anchor="ctr"/>
          <a:lstStyle>
            <a:lvl1pPr defTabSz="431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31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31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31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31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uk-UA" altLang="en-US" sz="1200">
              <a:solidFill>
                <a:srgbClr val="000000"/>
              </a:solidFill>
              <a:latin typeface="VN-NTime" pitchFamily="2" charset="0"/>
            </a:endParaRPr>
          </a:p>
        </p:txBody>
      </p:sp>
      <p:pic>
        <p:nvPicPr>
          <p:cNvPr id="4100" name="Picture 6" descr="21">
            <a:extLst>
              <a:ext uri="{FF2B5EF4-FFF2-40B4-BE49-F238E27FC236}">
                <a16:creationId xmlns:a16="http://schemas.microsoft.com/office/drawing/2014/main" xmlns="" id="{65B8E9BE-61ED-A3C7-5130-0032129AEA64}"/>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71463" y="5026025"/>
            <a:ext cx="2317750"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WordArt 7">
            <a:extLst>
              <a:ext uri="{FF2B5EF4-FFF2-40B4-BE49-F238E27FC236}">
                <a16:creationId xmlns:a16="http://schemas.microsoft.com/office/drawing/2014/main" xmlns="" id="{1BCEF843-84B0-5051-7B37-EF7D797AA3D3}"/>
              </a:ext>
            </a:extLst>
          </p:cNvPr>
          <p:cNvSpPr>
            <a:spLocks noChangeArrowheads="1" noChangeShapeType="1" noTextEdit="1"/>
          </p:cNvSpPr>
          <p:nvPr/>
        </p:nvSpPr>
        <p:spPr bwMode="auto">
          <a:xfrm>
            <a:off x="3303445" y="2565779"/>
            <a:ext cx="5432719" cy="1839029"/>
          </a:xfrm>
          <a:prstGeom prst="rect">
            <a:avLst/>
          </a:prstGeom>
        </p:spPr>
        <p:txBody>
          <a:bodyPr wrap="none" fromWordArt="1">
            <a:prstTxWarp prst="textPlain">
              <a:avLst>
                <a:gd name="adj" fmla="val 49490"/>
              </a:avLst>
            </a:prstTxWarp>
          </a:bodyPr>
          <a:lstStyle/>
          <a:p>
            <a:pPr algn="ctr" eaLnBrk="1" hangingPunct="1">
              <a:defRPr/>
            </a:pPr>
            <a:endParaRPr lang="vi-VN" sz="1518" b="1" i="1" kern="10" dirty="0">
              <a:ln w="19050">
                <a:solidFill>
                  <a:srgbClr val="000000"/>
                </a:solidFill>
                <a:round/>
                <a:headEnd/>
                <a:tailEnd/>
              </a:ln>
              <a:effectLst>
                <a:outerShdw dist="35921" dir="2700000" algn="ctr" rotWithShape="0">
                  <a:srgbClr val="990000"/>
                </a:outerShdw>
              </a:effectLst>
              <a:latin typeface="Times New Roman"/>
              <a:cs typeface="Times New Roman"/>
            </a:endParaRPr>
          </a:p>
          <a:p>
            <a:pPr algn="ctr" eaLnBrk="1" hangingPunct="1">
              <a:defRPr/>
            </a:pPr>
            <a:r>
              <a:rPr lang="vi-VN" sz="1518" b="1" i="1" kern="10" dirty="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Bài </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20</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Vi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khuẩn</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gây</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bệnh</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ở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người</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và</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cách</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phòng</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tránh</a:t>
            </a:r>
            <a:r>
              <a:rPr lang="vi-VN"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vi-VN" sz="1518" b="1" i="1" kern="10" dirty="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(Tiết </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2</a:t>
            </a:r>
            <a:r>
              <a:rPr lang="vi-VN"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a:t>
            </a:r>
            <a:endParaRPr lang="en-US" sz="1518" b="1" i="1" kern="10" dirty="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endParaRPr>
          </a:p>
        </p:txBody>
      </p:sp>
      <p:pic>
        <p:nvPicPr>
          <p:cNvPr id="4102" name="Picture 8" descr="lite">
            <a:extLst>
              <a:ext uri="{FF2B5EF4-FFF2-40B4-BE49-F238E27FC236}">
                <a16:creationId xmlns:a16="http://schemas.microsoft.com/office/drawing/2014/main" xmlns="" id="{085B2403-1CA5-6738-3C3E-8AF117407FFE}"/>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flipV="1">
            <a:off x="4813300" y="5416550"/>
            <a:ext cx="2732088"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3" name="WordArt 11">
            <a:extLst>
              <a:ext uri="{FF2B5EF4-FFF2-40B4-BE49-F238E27FC236}">
                <a16:creationId xmlns:a16="http://schemas.microsoft.com/office/drawing/2014/main" xmlns="" id="{0A68B340-01A7-60FB-4184-B5CF5CD3DED9}"/>
              </a:ext>
            </a:extLst>
          </p:cNvPr>
          <p:cNvSpPr>
            <a:spLocks noChangeArrowheads="1" noChangeShapeType="1" noTextEdit="1"/>
          </p:cNvSpPr>
          <p:nvPr/>
        </p:nvSpPr>
        <p:spPr bwMode="auto">
          <a:xfrm>
            <a:off x="844062" y="609600"/>
            <a:ext cx="10509738" cy="3028950"/>
          </a:xfrm>
          <a:prstGeom prst="rect">
            <a:avLst/>
          </a:prstGeom>
        </p:spPr>
        <p:txBody>
          <a:bodyPr spcFirstLastPara="1" wrap="none" fromWordArt="1">
            <a:prstTxWarp prst="textArchUp">
              <a:avLst>
                <a:gd name="adj" fmla="val 10800000"/>
              </a:avLst>
            </a:prstTxWarp>
          </a:bodyPr>
          <a:lstStyle/>
          <a:p>
            <a:pPr algn="ctr"/>
            <a:r>
              <a:rPr lang="vi-VN" sz="3600" b="1" i="1" kern="10" dirty="0">
                <a:ln w="9525">
                  <a:solidFill>
                    <a:srgbClr val="000000"/>
                  </a:solidFill>
                  <a:round/>
                  <a:headEnd/>
                  <a:tailEnd/>
                </a:ln>
                <a:solidFill>
                  <a:srgbClr val="FF0000"/>
                </a:solidFill>
                <a:effectLst>
                  <a:outerShdw dist="107763" dir="2700000" algn="ctr" rotWithShape="0">
                    <a:srgbClr val="FF00FF">
                      <a:alpha val="50000"/>
                    </a:srgbClr>
                  </a:outerShdw>
                </a:effectLst>
                <a:latin typeface="Times New Roman" panose="02020603050405020304" pitchFamily="18" charset="0"/>
                <a:cs typeface="Times New Roman" panose="02020603050405020304" pitchFamily="18" charset="0"/>
              </a:rPr>
              <a:t>TRƯỜNG TIỂU </a:t>
            </a:r>
            <a:r>
              <a:rPr lang="vi-VN" sz="3600" b="1" i="1" kern="10" dirty="0" smtClean="0">
                <a:ln w="9525">
                  <a:solidFill>
                    <a:srgbClr val="000000"/>
                  </a:solidFill>
                  <a:round/>
                  <a:headEnd/>
                  <a:tailEnd/>
                </a:ln>
                <a:solidFill>
                  <a:srgbClr val="FF0000"/>
                </a:solidFill>
                <a:effectLst>
                  <a:outerShdw dist="107763" dir="2700000" algn="ctr" rotWithShape="0">
                    <a:srgbClr val="FF00FF">
                      <a:alpha val="50000"/>
                    </a:srgbClr>
                  </a:outerShdw>
                </a:effectLst>
                <a:latin typeface="Times New Roman" panose="02020603050405020304" pitchFamily="18" charset="0"/>
                <a:cs typeface="Times New Roman" panose="02020603050405020304" pitchFamily="18" charset="0"/>
              </a:rPr>
              <a:t>HỌC</a:t>
            </a:r>
            <a:r>
              <a:rPr lang="en-US" sz="3600" b="1" i="1" kern="10" dirty="0" smtClean="0">
                <a:ln w="9525">
                  <a:solidFill>
                    <a:srgbClr val="000000"/>
                  </a:solidFill>
                  <a:round/>
                  <a:headEnd/>
                  <a:tailEnd/>
                </a:ln>
                <a:solidFill>
                  <a:srgbClr val="FF0000"/>
                </a:solidFill>
                <a:effectLst>
                  <a:outerShdw dist="107763" dir="2700000" algn="ctr" rotWithShape="0">
                    <a:srgbClr val="FF00FF">
                      <a:alpha val="50000"/>
                    </a:srgbClr>
                  </a:outerShdw>
                </a:effectLst>
                <a:latin typeface="Times New Roman" panose="02020603050405020304" pitchFamily="18" charset="0"/>
                <a:cs typeface="Times New Roman" panose="02020603050405020304" pitchFamily="18" charset="0"/>
              </a:rPr>
              <a:t> SỐ 1 MỸ THÀNH</a:t>
            </a:r>
            <a:endParaRPr lang="en-US" sz="3600" b="1" i="1" kern="10" dirty="0">
              <a:ln w="9525">
                <a:solidFill>
                  <a:srgbClr val="000000"/>
                </a:solidFill>
                <a:round/>
                <a:headEnd/>
                <a:tailEnd/>
              </a:ln>
              <a:solidFill>
                <a:srgbClr val="FF0000"/>
              </a:solidFill>
              <a:effectLst>
                <a:outerShdw dist="107763" dir="2700000" algn="ctr" rotWithShape="0">
                  <a:srgbClr val="FF00FF">
                    <a:alpha val="50000"/>
                  </a:srgbClr>
                </a:outerShdw>
              </a:effectLst>
              <a:latin typeface="Times New Roman" panose="02020603050405020304" pitchFamily="18" charset="0"/>
              <a:cs typeface="Times New Roman" panose="02020603050405020304" pitchFamily="18" charset="0"/>
            </a:endParaRPr>
          </a:p>
        </p:txBody>
      </p:sp>
      <p:sp>
        <p:nvSpPr>
          <p:cNvPr id="33804" name="WordArt 12">
            <a:extLst>
              <a:ext uri="{FF2B5EF4-FFF2-40B4-BE49-F238E27FC236}">
                <a16:creationId xmlns:a16="http://schemas.microsoft.com/office/drawing/2014/main" xmlns="" id="{5D1ED8CD-81CB-FAEF-16F9-48DE783EAC62}"/>
              </a:ext>
            </a:extLst>
          </p:cNvPr>
          <p:cNvSpPr>
            <a:spLocks noChangeArrowheads="1" noChangeShapeType="1" noTextEdit="1"/>
          </p:cNvSpPr>
          <p:nvPr/>
        </p:nvSpPr>
        <p:spPr bwMode="auto">
          <a:xfrm>
            <a:off x="3810000" y="2859088"/>
            <a:ext cx="4800600" cy="423862"/>
          </a:xfrm>
          <a:prstGeom prst="rect">
            <a:avLst/>
          </a:prstGeom>
        </p:spPr>
        <p:txBody>
          <a:bodyPr wrap="none" fromWordArt="1">
            <a:prstTxWarp prst="textPlain">
              <a:avLst>
                <a:gd name="adj" fmla="val 49093"/>
              </a:avLst>
            </a:prstTxWarp>
          </a:bodyPr>
          <a:lstStyle/>
          <a:p>
            <a:pPr algn="ctr"/>
            <a:r>
              <a:rPr lang="en-US" sz="1709" b="1" kern="10" dirty="0" smtClean="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r>
              <a:rPr lang="vi-VN" sz="1709" b="1" kern="10" dirty="0" smtClean="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1709" b="1" kern="10" dirty="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LỚP </a:t>
            </a:r>
            <a:r>
              <a:rPr lang="en-US" sz="1709" b="1" kern="10" dirty="0" smtClean="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5B</a:t>
            </a:r>
            <a:endParaRPr lang="en-US" sz="1709" b="1" kern="10" dirty="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05" name="Picture 14" descr="POINSET3">
            <a:extLst>
              <a:ext uri="{FF2B5EF4-FFF2-40B4-BE49-F238E27FC236}">
                <a16:creationId xmlns:a16="http://schemas.microsoft.com/office/drawing/2014/main" xmlns="" id="{A3B1CD55-556B-4E38-6229-36B6FB7124BE}"/>
              </a:ext>
            </a:extLst>
          </p:cNvPr>
          <p:cNvSpPr>
            <a:spLocks noChangeAspect="1" noChangeArrowheads="1"/>
          </p:cNvSpPr>
          <p:nvPr/>
        </p:nvSpPr>
        <p:spPr bwMode="auto">
          <a:xfrm>
            <a:off x="9612313" y="4419600"/>
            <a:ext cx="2570162" cy="247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5" name="WordArt 12">
            <a:extLst>
              <a:ext uri="{FF2B5EF4-FFF2-40B4-BE49-F238E27FC236}">
                <a16:creationId xmlns:a16="http://schemas.microsoft.com/office/drawing/2014/main" xmlns="" id="{EB89CF6E-C3C8-686B-003D-0E19001818BF}"/>
              </a:ext>
            </a:extLst>
          </p:cNvPr>
          <p:cNvSpPr>
            <a:spLocks noChangeArrowheads="1" noChangeShapeType="1" noTextEdit="1"/>
          </p:cNvSpPr>
          <p:nvPr/>
        </p:nvSpPr>
        <p:spPr bwMode="auto">
          <a:xfrm>
            <a:off x="2774950" y="5856288"/>
            <a:ext cx="6808788" cy="688975"/>
          </a:xfrm>
          <a:prstGeom prst="rect">
            <a:avLst/>
          </a:prstGeom>
        </p:spPr>
        <p:txBody>
          <a:bodyPr wrap="none" fromWordArt="1">
            <a:prstTxWarp prst="textPlain">
              <a:avLst>
                <a:gd name="adj" fmla="val 50000"/>
              </a:avLst>
            </a:prstTxWarp>
          </a:bodyPr>
          <a:lstStyle/>
          <a:p>
            <a:pPr algn="ctr"/>
            <a:r>
              <a:rPr lang="vi-VN" sz="1709" b="1" i="1" kern="10" dirty="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GIÁO </a:t>
            </a:r>
            <a:r>
              <a:rPr lang="vi-VN" sz="1709" b="1" i="1" kern="10" dirty="0"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VIÊN:</a:t>
            </a:r>
            <a:r>
              <a:rPr lang="en-US" sz="1709" b="1" i="1" kern="10" dirty="0"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 </a:t>
            </a:r>
            <a:r>
              <a:rPr lang="en-US" sz="1709" b="1" i="1" kern="10" dirty="0" err="1"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Trần</a:t>
            </a:r>
            <a:r>
              <a:rPr lang="en-US" sz="1709" b="1" i="1" kern="10" dirty="0"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  Cao  </a:t>
            </a:r>
            <a:r>
              <a:rPr lang="en-US" sz="1709" b="1" i="1" kern="10" dirty="0" err="1"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Vân</a:t>
            </a:r>
            <a:endParaRPr lang="en-US" sz="1709" b="1" i="1" kern="10" dirty="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0225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3"/>
                                        </p:tgtEl>
                                        <p:attrNameLst>
                                          <p:attrName>stroke.color</p:attrName>
                                        </p:attrNameLst>
                                      </p:cBhvr>
                                      <p:to>
                                        <a:schemeClr val="accent2"/>
                                      </p:to>
                                    </p:animClr>
                                    <p:set>
                                      <p:cBhvr>
                                        <p:cTn id="7" dur="2000" fill="hold"/>
                                        <p:tgtEl>
                                          <p:spTgt spid="33803"/>
                                        </p:tgtEl>
                                        <p:attrNameLst>
                                          <p:attrName>stroke.on</p:attrName>
                                        </p:attrNameLst>
                                      </p:cBhvr>
                                      <p:to>
                                        <p:strVal val="true"/>
                                      </p:to>
                                    </p:set>
                                  </p:childTnLst>
                                </p:cTn>
                              </p:par>
                              <p:par>
                                <p:cTn id="8" presetID="21" presetClass="emph" presetSubtype="0" repeatCount="indefinite" fill="hold" nodeType="withEffect">
                                  <p:stCondLst>
                                    <p:cond delay="0"/>
                                  </p:stCondLst>
                                  <p:endCondLst>
                                    <p:cond evt="onNext" delay="0">
                                      <p:tgtEl>
                                        <p:sldTgt/>
                                      </p:tgtEl>
                                    </p:cond>
                                  </p:endCondLst>
                                  <p:childTnLst>
                                    <p:animClr clrSpc="hsl" dir="cw">
                                      <p:cBhvr override="childStyle">
                                        <p:cTn id="9" dur="500" fill="hold"/>
                                        <p:tgtEl>
                                          <p:spTgt spid="33803"/>
                                        </p:tgtEl>
                                        <p:attrNameLst>
                                          <p:attrName>style.color</p:attrName>
                                        </p:attrNameLst>
                                      </p:cBhvr>
                                      <p:by>
                                        <p:hsl h="7200000" s="0" l="0"/>
                                      </p:by>
                                    </p:animClr>
                                    <p:animClr clrSpc="hsl" dir="cw">
                                      <p:cBhvr>
                                        <p:cTn id="10" dur="500" fill="hold"/>
                                        <p:tgtEl>
                                          <p:spTgt spid="33803"/>
                                        </p:tgtEl>
                                        <p:attrNameLst>
                                          <p:attrName>fillcolor</p:attrName>
                                        </p:attrNameLst>
                                      </p:cBhvr>
                                      <p:by>
                                        <p:hsl h="7200000" s="0" l="0"/>
                                      </p:by>
                                    </p:animClr>
                                    <p:animClr clrSpc="hsl" dir="cw">
                                      <p:cBhvr>
                                        <p:cTn id="11" dur="500" fill="hold"/>
                                        <p:tgtEl>
                                          <p:spTgt spid="33803"/>
                                        </p:tgtEl>
                                        <p:attrNameLst>
                                          <p:attrName>stroke.color</p:attrName>
                                        </p:attrNameLst>
                                      </p:cBhvr>
                                      <p:by>
                                        <p:hsl h="7200000" s="0" l="0"/>
                                      </p:by>
                                    </p:animClr>
                                    <p:set>
                                      <p:cBhvr>
                                        <p:cTn id="12" dur="500" fill="hold"/>
                                        <p:tgtEl>
                                          <p:spTgt spid="33803"/>
                                        </p:tgtEl>
                                        <p:attrNameLst>
                                          <p:attrName>fill.type</p:attrName>
                                        </p:attrNameLst>
                                      </p:cBhvr>
                                      <p:to>
                                        <p:strVal val="solid"/>
                                      </p:to>
                                    </p:set>
                                  </p:childTnLst>
                                </p:cTn>
                              </p:par>
                              <p:par>
                                <p:cTn id="13" presetID="7" presetClass="emph" presetSubtype="2" repeatCount="indefinite" fill="hold" nodeType="withEffect">
                                  <p:stCondLst>
                                    <p:cond delay="0"/>
                                  </p:stCondLst>
                                  <p:childTnLst>
                                    <p:animClr clrSpc="rgb" dir="cw">
                                      <p:cBhvr>
                                        <p:cTn id="14" dur="2000" fill="hold"/>
                                        <p:tgtEl>
                                          <p:spTgt spid="33804"/>
                                        </p:tgtEl>
                                        <p:attrNameLst>
                                          <p:attrName>stroke.color</p:attrName>
                                        </p:attrNameLst>
                                      </p:cBhvr>
                                      <p:to>
                                        <a:schemeClr val="accent2"/>
                                      </p:to>
                                    </p:animClr>
                                    <p:set>
                                      <p:cBhvr>
                                        <p:cTn id="15" dur="2000" fill="hold"/>
                                        <p:tgtEl>
                                          <p:spTgt spid="33804"/>
                                        </p:tgtEl>
                                        <p:attrNameLst>
                                          <p:attrName>stroke.on</p:attrName>
                                        </p:attrNameLst>
                                      </p:cBhvr>
                                      <p:to>
                                        <p:strVal val="true"/>
                                      </p:to>
                                    </p:set>
                                  </p:childTnLst>
                                </p:cTn>
                              </p:par>
                              <p:par>
                                <p:cTn id="16" presetID="21" presetClass="emph" presetSubtype="0" repeatCount="indefinite" fill="hold" nodeType="withEffect">
                                  <p:stCondLst>
                                    <p:cond delay="0"/>
                                  </p:stCondLst>
                                  <p:endCondLst>
                                    <p:cond evt="onNext" delay="0">
                                      <p:tgtEl>
                                        <p:sldTgt/>
                                      </p:tgtEl>
                                    </p:cond>
                                  </p:endCondLst>
                                  <p:childTnLst>
                                    <p:animClr clrSpc="hsl" dir="cw">
                                      <p:cBhvr override="childStyle">
                                        <p:cTn id="17" dur="500" fill="hold"/>
                                        <p:tgtEl>
                                          <p:spTgt spid="33804"/>
                                        </p:tgtEl>
                                        <p:attrNameLst>
                                          <p:attrName>style.color</p:attrName>
                                        </p:attrNameLst>
                                      </p:cBhvr>
                                      <p:by>
                                        <p:hsl h="7200000" s="0" l="0"/>
                                      </p:by>
                                    </p:animClr>
                                    <p:animClr clrSpc="hsl" dir="cw">
                                      <p:cBhvr>
                                        <p:cTn id="18" dur="500" fill="hold"/>
                                        <p:tgtEl>
                                          <p:spTgt spid="33804"/>
                                        </p:tgtEl>
                                        <p:attrNameLst>
                                          <p:attrName>fillcolor</p:attrName>
                                        </p:attrNameLst>
                                      </p:cBhvr>
                                      <p:by>
                                        <p:hsl h="7200000" s="0" l="0"/>
                                      </p:by>
                                    </p:animClr>
                                    <p:animClr clrSpc="hsl" dir="cw">
                                      <p:cBhvr>
                                        <p:cTn id="19" dur="500" fill="hold"/>
                                        <p:tgtEl>
                                          <p:spTgt spid="33804"/>
                                        </p:tgtEl>
                                        <p:attrNameLst>
                                          <p:attrName>stroke.color</p:attrName>
                                        </p:attrNameLst>
                                      </p:cBhvr>
                                      <p:by>
                                        <p:hsl h="7200000" s="0" l="0"/>
                                      </p:by>
                                    </p:animClr>
                                    <p:set>
                                      <p:cBhvr>
                                        <p:cTn id="20" dur="500" fill="hold"/>
                                        <p:tgtEl>
                                          <p:spTgt spid="33804"/>
                                        </p:tgtEl>
                                        <p:attrNameLst>
                                          <p:attrName>fill.type</p:attrName>
                                        </p:attrNameLst>
                                      </p:cBhvr>
                                      <p:to>
                                        <p:strVal val="solid"/>
                                      </p:to>
                                    </p:set>
                                  </p:childTnLst>
                                </p:cTn>
                              </p:par>
                              <p:par>
                                <p:cTn id="21" presetID="7" presetClass="emph" presetSubtype="2" repeatCount="indefinite" fill="hold" nodeType="withEffect">
                                  <p:stCondLst>
                                    <p:cond delay="0"/>
                                  </p:stCondLst>
                                  <p:childTnLst>
                                    <p:animClr clrSpc="rgb" dir="cw">
                                      <p:cBhvr>
                                        <p:cTn id="22" dur="2000" fill="hold"/>
                                        <p:tgtEl>
                                          <p:spTgt spid="15"/>
                                        </p:tgtEl>
                                        <p:attrNameLst>
                                          <p:attrName>stroke.color</p:attrName>
                                        </p:attrNameLst>
                                      </p:cBhvr>
                                      <p:to>
                                        <a:schemeClr val="accent2"/>
                                      </p:to>
                                    </p:animClr>
                                    <p:set>
                                      <p:cBhvr>
                                        <p:cTn id="23" dur="2000" fill="hold"/>
                                        <p:tgtEl>
                                          <p:spTgt spid="15"/>
                                        </p:tgtEl>
                                        <p:attrNameLst>
                                          <p:attrName>stroke.on</p:attrName>
                                        </p:attrNameLst>
                                      </p:cBhvr>
                                      <p:to>
                                        <p:strVal val="true"/>
                                      </p:to>
                                    </p:set>
                                  </p:childTnLst>
                                </p:cTn>
                              </p:par>
                              <p:par>
                                <p:cTn id="24" presetID="21" presetClass="emph" presetSubtype="0" repeatCount="indefinite" fill="hold" nodeType="withEffect">
                                  <p:stCondLst>
                                    <p:cond delay="0"/>
                                  </p:stCondLst>
                                  <p:endCondLst>
                                    <p:cond evt="onNext" delay="0">
                                      <p:tgtEl>
                                        <p:sldTgt/>
                                      </p:tgtEl>
                                    </p:cond>
                                  </p:endCondLst>
                                  <p:childTnLst>
                                    <p:animClr clrSpc="hsl" dir="cw">
                                      <p:cBhvr override="childStyle">
                                        <p:cTn id="25" dur="500" fill="hold"/>
                                        <p:tgtEl>
                                          <p:spTgt spid="15"/>
                                        </p:tgtEl>
                                        <p:attrNameLst>
                                          <p:attrName>style.color</p:attrName>
                                        </p:attrNameLst>
                                      </p:cBhvr>
                                      <p:by>
                                        <p:hsl h="7200000" s="0" l="0"/>
                                      </p:by>
                                    </p:animClr>
                                    <p:animClr clrSpc="hsl" dir="cw">
                                      <p:cBhvr>
                                        <p:cTn id="26" dur="500" fill="hold"/>
                                        <p:tgtEl>
                                          <p:spTgt spid="15"/>
                                        </p:tgtEl>
                                        <p:attrNameLst>
                                          <p:attrName>fillcolor</p:attrName>
                                        </p:attrNameLst>
                                      </p:cBhvr>
                                      <p:by>
                                        <p:hsl h="7200000" s="0" l="0"/>
                                      </p:by>
                                    </p:animClr>
                                    <p:animClr clrSpc="hsl" dir="cw">
                                      <p:cBhvr>
                                        <p:cTn id="27" dur="500" fill="hold"/>
                                        <p:tgtEl>
                                          <p:spTgt spid="15"/>
                                        </p:tgtEl>
                                        <p:attrNameLst>
                                          <p:attrName>stroke.color</p:attrName>
                                        </p:attrNameLst>
                                      </p:cBhvr>
                                      <p:by>
                                        <p:hsl h="7200000" s="0" l="0"/>
                                      </p:by>
                                    </p:animClr>
                                    <p:set>
                                      <p:cBhvr>
                                        <p:cTn id="28"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5611"/>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21690">
            <a:off x="-16175" y="-544964"/>
            <a:ext cx="3450891" cy="2463437"/>
          </a:xfrm>
          <a:prstGeom prst="rect">
            <a:avLst/>
          </a:prstGeom>
        </p:spPr>
      </p:pic>
      <p:pic>
        <p:nvPicPr>
          <p:cNvPr id="15" name="Picture 14">
            <a:extLst>
              <a:ext uri="{FF2B5EF4-FFF2-40B4-BE49-F238E27FC236}">
                <a16:creationId xmlns="" xmlns:a16="http://schemas.microsoft.com/office/drawing/2014/main" id="{E5E6D966-392A-D7D5-77E6-453C65703CBF}"/>
              </a:ext>
            </a:extLst>
          </p:cNvPr>
          <p:cNvPicPr>
            <a:picLocks noChangeAspect="1"/>
          </p:cNvPicPr>
          <p:nvPr/>
        </p:nvPicPr>
        <p:blipFill>
          <a:blip r:embed="rId4"/>
          <a:stretch>
            <a:fillRect/>
          </a:stretch>
        </p:blipFill>
        <p:spPr>
          <a:xfrm>
            <a:off x="7378700" y="2819400"/>
            <a:ext cx="2735467" cy="3576618"/>
          </a:xfrm>
          <a:prstGeom prst="rect">
            <a:avLst/>
          </a:prstGeom>
        </p:spPr>
      </p:pic>
      <p:pic>
        <p:nvPicPr>
          <p:cNvPr id="3" name="Picture 2" descr="A red and green text on a black background&#10;&#10;Description automatically generated">
            <a:extLst>
              <a:ext uri="{FF2B5EF4-FFF2-40B4-BE49-F238E27FC236}">
                <a16:creationId xmlns="" xmlns:a16="http://schemas.microsoft.com/office/drawing/2014/main" id="{FB49D6D7-DAE6-DCE7-F6F6-AFC43DE69BBD}"/>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87120" y="1112562"/>
            <a:ext cx="6566720" cy="5059878"/>
          </a:xfrm>
          <a:prstGeom prst="rect">
            <a:avLst/>
          </a:prstGeom>
        </p:spPr>
      </p:pic>
    </p:spTree>
    <p:extLst>
      <p:ext uri="{BB962C8B-B14F-4D97-AF65-F5344CB8AC3E}">
        <p14:creationId xmlns="" xmlns:p14="http://schemas.microsoft.com/office/powerpoint/2010/main" val="413329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3034" y="353125"/>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224594" y="-1"/>
            <a:ext cx="3831498"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Sáu</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14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02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369331"/>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2" name="Rectangle 1"/>
          <p:cNvSpPr/>
          <p:nvPr/>
        </p:nvSpPr>
        <p:spPr>
          <a:xfrm>
            <a:off x="3573218" y="974591"/>
            <a:ext cx="4248279" cy="461665"/>
          </a:xfrm>
          <a:prstGeom prst="rect">
            <a:avLst/>
          </a:prstGeom>
        </p:spPr>
        <p:txBody>
          <a:bodyPr wrap="none">
            <a:spAutoFit/>
          </a:bodyPr>
          <a:lstStyle/>
          <a:p>
            <a:pPr algn="just"/>
            <a:r>
              <a:rPr lang="en-US" sz="2400" b="1" i="0" smtClean="0">
                <a:solidFill>
                  <a:srgbClr val="FF0000"/>
                </a:solidFill>
                <a:effectLst/>
                <a:latin typeface="Times New Roman" panose="02020603050405020304" pitchFamily="18" charset="0"/>
                <a:cs typeface="Times New Roman" panose="02020603050405020304" pitchFamily="18" charset="0"/>
              </a:rPr>
              <a:t>Sâu răng có nguy hiểm không?</a:t>
            </a:r>
            <a:endParaRPr lang="en-US" sz="2400" b="1" i="0">
              <a:solidFill>
                <a:srgbClr val="FF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970178" y="1560841"/>
            <a:ext cx="10394508" cy="1200329"/>
          </a:xfrm>
          <a:prstGeom prst="rect">
            <a:avLst/>
          </a:prstGeom>
        </p:spPr>
        <p:txBody>
          <a:bodyPr wrap="square">
            <a:spAutoFit/>
          </a:bodyPr>
          <a:lstStyle/>
          <a:p>
            <a:r>
              <a:rPr lang="vi-VN" sz="2400" b="1" i="0" smtClean="0">
                <a:solidFill>
                  <a:srgbClr val="002060"/>
                </a:solidFill>
                <a:effectLst/>
                <a:latin typeface="+mj-lt"/>
              </a:rPr>
              <a:t>Sâu răng nguy hiểm vì chúng có thể gây ra các biến chứng nghiêm trọng và lâu dài, ngay cả đối với trẻ chưa mọc răng vĩnh viễn. Các biến chứng của sâu răng có thể bao gồm:</a:t>
            </a:r>
            <a:endParaRPr lang="en-US" sz="2400" b="1">
              <a:solidFill>
                <a:srgbClr val="002060"/>
              </a:solidFill>
              <a:latin typeface="+mj-lt"/>
            </a:endParaRPr>
          </a:p>
        </p:txBody>
      </p:sp>
      <p:sp>
        <p:nvSpPr>
          <p:cNvPr id="5" name="Rectangle 4"/>
          <p:cNvSpPr/>
          <p:nvPr/>
        </p:nvSpPr>
        <p:spPr>
          <a:xfrm>
            <a:off x="900933" y="2955326"/>
            <a:ext cx="10636211" cy="830997"/>
          </a:xfrm>
          <a:prstGeom prst="rect">
            <a:avLst/>
          </a:prstGeom>
        </p:spPr>
        <p:txBody>
          <a:bodyPr wrap="square">
            <a:spAutoFit/>
          </a:bodyPr>
          <a:lstStyle/>
          <a:p>
            <a:pPr algn="just">
              <a:buFont typeface="Arial" panose="020B0604020202020204" pitchFamily="34" charset="0"/>
              <a:buChar char="•"/>
            </a:pPr>
            <a:r>
              <a:rPr lang="en-US" sz="2400" b="1" i="0" smtClean="0">
                <a:solidFill>
                  <a:srgbClr val="7030A0"/>
                </a:solidFill>
                <a:effectLst/>
                <a:latin typeface="+mj-lt"/>
              </a:rPr>
              <a:t> </a:t>
            </a:r>
            <a:r>
              <a:rPr lang="vi-VN" sz="2400" b="1" i="0" smtClean="0">
                <a:solidFill>
                  <a:srgbClr val="7030A0"/>
                </a:solidFill>
                <a:effectLst/>
                <a:latin typeface="+mj-lt"/>
              </a:rPr>
              <a:t>Đau.</a:t>
            </a:r>
            <a:r>
              <a:rPr lang="en-US" sz="2400" b="1" i="0" smtClean="0">
                <a:solidFill>
                  <a:srgbClr val="7030A0"/>
                </a:solidFill>
                <a:effectLst/>
                <a:latin typeface="+mj-lt"/>
              </a:rPr>
              <a:t> </a:t>
            </a:r>
            <a:r>
              <a:rPr lang="vi-VN" sz="2400" b="1" i="0" smtClean="0">
                <a:solidFill>
                  <a:srgbClr val="7030A0"/>
                </a:solidFill>
                <a:effectLst/>
                <a:latin typeface="+mj-lt"/>
              </a:rPr>
              <a:t>Áp xe răng.</a:t>
            </a:r>
            <a:r>
              <a:rPr lang="en-US" sz="2400" b="1" i="0" smtClean="0">
                <a:solidFill>
                  <a:srgbClr val="7030A0"/>
                </a:solidFill>
                <a:effectLst/>
                <a:latin typeface="+mj-lt"/>
              </a:rPr>
              <a:t> </a:t>
            </a:r>
            <a:r>
              <a:rPr lang="vi-VN" sz="2400" b="1" i="0" smtClean="0">
                <a:solidFill>
                  <a:srgbClr val="7030A0"/>
                </a:solidFill>
                <a:effectLst/>
                <a:latin typeface="+mj-lt"/>
              </a:rPr>
              <a:t>Sưng hoặc có mủ xung quanh răng.</a:t>
            </a:r>
            <a:r>
              <a:rPr lang="en-US" sz="2400" b="1" i="0" smtClean="0">
                <a:solidFill>
                  <a:srgbClr val="7030A0"/>
                </a:solidFill>
                <a:effectLst/>
                <a:latin typeface="+mj-lt"/>
              </a:rPr>
              <a:t> </a:t>
            </a:r>
            <a:r>
              <a:rPr lang="vi-VN" sz="2400" b="1" i="0" smtClean="0">
                <a:solidFill>
                  <a:srgbClr val="7030A0"/>
                </a:solidFill>
                <a:effectLst/>
                <a:latin typeface="+mj-lt"/>
              </a:rPr>
              <a:t>Hư hỏng hoặc gãy răng.</a:t>
            </a:r>
          </a:p>
          <a:p>
            <a:pPr algn="just">
              <a:buFont typeface="Arial" panose="020B0604020202020204" pitchFamily="34" charset="0"/>
              <a:buChar char="•"/>
            </a:pPr>
            <a:r>
              <a:rPr lang="en-US" sz="2400" b="1" i="0" smtClean="0">
                <a:solidFill>
                  <a:srgbClr val="7030A0"/>
                </a:solidFill>
                <a:effectLst/>
                <a:latin typeface="+mj-lt"/>
              </a:rPr>
              <a:t> </a:t>
            </a:r>
            <a:r>
              <a:rPr lang="vi-VN" sz="2400" b="1" i="0" smtClean="0">
                <a:solidFill>
                  <a:srgbClr val="7030A0"/>
                </a:solidFill>
                <a:effectLst/>
                <a:latin typeface="+mj-lt"/>
              </a:rPr>
              <a:t>Các vấn đề về nhai.</a:t>
            </a:r>
            <a:r>
              <a:rPr lang="en-US" sz="2400" b="1" i="0" smtClean="0">
                <a:solidFill>
                  <a:srgbClr val="7030A0"/>
                </a:solidFill>
                <a:effectLst/>
                <a:latin typeface="+mj-lt"/>
              </a:rPr>
              <a:t> </a:t>
            </a:r>
            <a:r>
              <a:rPr lang="vi-VN" sz="2400" b="1" i="0" smtClean="0">
                <a:solidFill>
                  <a:srgbClr val="7030A0"/>
                </a:solidFill>
                <a:effectLst/>
                <a:latin typeface="+mj-lt"/>
              </a:rPr>
              <a:t>Vị trí </a:t>
            </a:r>
            <a:r>
              <a:rPr lang="en-US" sz="2400" b="1" smtClean="0">
                <a:solidFill>
                  <a:srgbClr val="7030A0"/>
                </a:solidFill>
                <a:latin typeface="+mj-lt"/>
              </a:rPr>
              <a:t>răng</a:t>
            </a:r>
            <a:r>
              <a:rPr lang="vi-VN" sz="2400" b="1" i="0" smtClean="0">
                <a:solidFill>
                  <a:srgbClr val="7030A0"/>
                </a:solidFill>
                <a:effectLst/>
                <a:latin typeface="+mj-lt"/>
              </a:rPr>
              <a:t> bị dịch chuyển sau khi mất răng.</a:t>
            </a:r>
            <a:endParaRPr lang="vi-VN" sz="2400" b="1" i="0">
              <a:solidFill>
                <a:srgbClr val="7030A0"/>
              </a:solidFill>
              <a:effectLst/>
              <a:latin typeface="+mj-lt"/>
            </a:endParaRPr>
          </a:p>
        </p:txBody>
      </p:sp>
      <p:sp>
        <p:nvSpPr>
          <p:cNvPr id="10" name="Rectangle 9"/>
          <p:cNvSpPr/>
          <p:nvPr/>
        </p:nvSpPr>
        <p:spPr>
          <a:xfrm>
            <a:off x="1468561" y="3947905"/>
            <a:ext cx="9500956" cy="830997"/>
          </a:xfrm>
          <a:prstGeom prst="rect">
            <a:avLst/>
          </a:prstGeom>
        </p:spPr>
        <p:txBody>
          <a:bodyPr wrap="square">
            <a:spAutoFit/>
          </a:bodyPr>
          <a:lstStyle/>
          <a:p>
            <a:r>
              <a:rPr lang="vi-VN" sz="2400" b="1" i="0" smtClean="0">
                <a:solidFill>
                  <a:srgbClr val="FF0000"/>
                </a:solidFill>
                <a:effectLst/>
                <a:latin typeface="+mj-lt"/>
              </a:rPr>
              <a:t>Khi tình trạng sâu răng trở nên nghiêm trọng, bạn có thể mắc một số vấn đề như:</a:t>
            </a:r>
            <a:endParaRPr lang="en-US" sz="2400" b="1">
              <a:solidFill>
                <a:srgbClr val="FF0000"/>
              </a:solidFill>
              <a:latin typeface="+mj-lt"/>
            </a:endParaRPr>
          </a:p>
        </p:txBody>
      </p:sp>
      <p:sp>
        <p:nvSpPr>
          <p:cNvPr id="11" name="Rectangle 10"/>
          <p:cNvSpPr/>
          <p:nvPr/>
        </p:nvSpPr>
        <p:spPr>
          <a:xfrm>
            <a:off x="780486" y="4778902"/>
            <a:ext cx="10858519" cy="1569660"/>
          </a:xfrm>
          <a:prstGeom prst="rect">
            <a:avLst/>
          </a:prstGeom>
        </p:spPr>
        <p:txBody>
          <a:bodyPr wrap="square">
            <a:spAutoFit/>
          </a:bodyPr>
          <a:lstStyle/>
          <a:p>
            <a:pPr algn="just">
              <a:buFont typeface="Arial" panose="020B0604020202020204" pitchFamily="34" charset="0"/>
              <a:buChar char="•"/>
            </a:pPr>
            <a:r>
              <a:rPr lang="en-US" sz="2400" b="1" i="0" smtClean="0">
                <a:solidFill>
                  <a:srgbClr val="7030A0"/>
                </a:solidFill>
                <a:effectLst/>
                <a:latin typeface="Times New Roman" panose="02020603050405020304" pitchFamily="18" charset="0"/>
                <a:cs typeface="Times New Roman" panose="02020603050405020304" pitchFamily="18" charset="0"/>
              </a:rPr>
              <a:t> </a:t>
            </a:r>
            <a:r>
              <a:rPr lang="vi-VN" sz="2400" b="1" i="0" smtClean="0">
                <a:solidFill>
                  <a:srgbClr val="7030A0"/>
                </a:solidFill>
                <a:effectLst/>
                <a:latin typeface="Times New Roman" panose="02020603050405020304" pitchFamily="18" charset="0"/>
                <a:cs typeface="Times New Roman" panose="02020603050405020304" pitchFamily="18" charset="0"/>
              </a:rPr>
              <a:t>Đau răng cản trở sinh hoạt hàng ngày.</a:t>
            </a:r>
            <a:r>
              <a:rPr lang="en-US" sz="2400" b="1" i="0" smtClean="0">
                <a:solidFill>
                  <a:srgbClr val="7030A0"/>
                </a:solidFill>
                <a:effectLst/>
                <a:latin typeface="Times New Roman" panose="02020603050405020304" pitchFamily="18" charset="0"/>
                <a:cs typeface="Times New Roman" panose="02020603050405020304" pitchFamily="18" charset="0"/>
              </a:rPr>
              <a:t>  </a:t>
            </a:r>
            <a:r>
              <a:rPr lang="vi-VN" sz="2400" b="1" i="0" smtClean="0">
                <a:solidFill>
                  <a:srgbClr val="7030A0"/>
                </a:solidFill>
                <a:effectLst/>
                <a:latin typeface="Times New Roman" panose="02020603050405020304" pitchFamily="18" charset="0"/>
                <a:cs typeface="Times New Roman" panose="02020603050405020304" pitchFamily="18" charset="0"/>
              </a:rPr>
              <a:t>Sút cân hoặc các vấn đề dinh dưỡng do khó khăn khi ăn hoặc nhai.</a:t>
            </a:r>
          </a:p>
          <a:p>
            <a:pPr algn="just">
              <a:buFont typeface="Arial" panose="020B0604020202020204" pitchFamily="34" charset="0"/>
              <a:buChar char="•"/>
            </a:pPr>
            <a:r>
              <a:rPr lang="en-US" sz="2400" b="1" i="0" smtClean="0">
                <a:solidFill>
                  <a:srgbClr val="7030A0"/>
                </a:solidFill>
                <a:effectLst/>
                <a:latin typeface="Times New Roman" panose="02020603050405020304" pitchFamily="18" charset="0"/>
                <a:cs typeface="Times New Roman" panose="02020603050405020304" pitchFamily="18" charset="0"/>
              </a:rPr>
              <a:t> </a:t>
            </a:r>
            <a:r>
              <a:rPr lang="vi-VN" sz="2400" b="1" i="0" smtClean="0">
                <a:solidFill>
                  <a:srgbClr val="7030A0"/>
                </a:solidFill>
                <a:effectLst/>
                <a:latin typeface="Times New Roman" panose="02020603050405020304" pitchFamily="18" charset="0"/>
                <a:cs typeface="Times New Roman" panose="02020603050405020304" pitchFamily="18" charset="0"/>
              </a:rPr>
              <a:t>Mất răng.</a:t>
            </a:r>
            <a:r>
              <a:rPr lang="en-US" sz="2400" b="1" i="0" smtClean="0">
                <a:solidFill>
                  <a:srgbClr val="7030A0"/>
                </a:solidFill>
                <a:effectLst/>
                <a:latin typeface="Times New Roman" panose="02020603050405020304" pitchFamily="18" charset="0"/>
                <a:cs typeface="Times New Roman" panose="02020603050405020304" pitchFamily="18" charset="0"/>
              </a:rPr>
              <a:t> </a:t>
            </a:r>
            <a:r>
              <a:rPr lang="vi-VN" sz="2400" b="1" i="0" smtClean="0">
                <a:solidFill>
                  <a:srgbClr val="7030A0"/>
                </a:solidFill>
                <a:effectLst/>
                <a:latin typeface="Times New Roman" panose="02020603050405020304" pitchFamily="18" charset="0"/>
                <a:cs typeface="Times New Roman" panose="02020603050405020304" pitchFamily="18" charset="0"/>
              </a:rPr>
              <a:t>Trong 1 số ít trường hợp, áp xe răng – một túi mủ do nhiễm vi khuẩn có thể dẫn đến nhiễm trùng nghiêm trọng hơn, thậm chí đe dọa tính mạng.</a:t>
            </a:r>
            <a:endParaRPr lang="vi-VN" sz="2400" b="1" i="0">
              <a:solidFill>
                <a:srgbClr val="7030A0"/>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8071797" y="411088"/>
            <a:ext cx="857992" cy="369332"/>
          </a:xfrm>
          <a:prstGeom prst="rect">
            <a:avLst/>
          </a:prstGeom>
        </p:spPr>
        <p:txBody>
          <a:bodyPr wrap="none">
            <a:spAutoFit/>
          </a:bodyPr>
          <a:lstStyle/>
          <a:p>
            <a:r>
              <a:rPr lang="en-US" i="1" smtClean="0">
                <a:solidFill>
                  <a:srgbClr val="0070C0"/>
                </a:solidFill>
                <a:latin typeface="Times New Roman" panose="02020603050405020304" pitchFamily="18" charset="0"/>
                <a:ea typeface="Times New Roman" panose="02020603050405020304" pitchFamily="18" charset="0"/>
              </a:rPr>
              <a:t>(Tiết 2)</a:t>
            </a:r>
            <a:endParaRPr lang="en-US" i="1">
              <a:solidFill>
                <a:srgbClr val="0070C0"/>
              </a:solidFill>
            </a:endParaRPr>
          </a:p>
        </p:txBody>
      </p:sp>
    </p:spTree>
    <p:extLst>
      <p:ext uri="{BB962C8B-B14F-4D97-AF65-F5344CB8AC3E}">
        <p14:creationId xmlns="" xmlns:p14="http://schemas.microsoft.com/office/powerpoint/2010/main" val="33858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A661A663-FF6E-3BE6-CF31-5325554A13CB}"/>
              </a:ext>
            </a:extLst>
          </p:cNvPr>
          <p:cNvSpPr>
            <a:spLocks noChangeArrowheads="1"/>
          </p:cNvSpPr>
          <p:nvPr/>
        </p:nvSpPr>
        <p:spPr bwMode="auto">
          <a:xfrm>
            <a:off x="9525" y="23813"/>
            <a:ext cx="12115800" cy="6794500"/>
          </a:xfrm>
          <a:prstGeom prst="rect">
            <a:avLst/>
          </a:prstGeom>
          <a:solidFill>
            <a:srgbClr val="FFFFCC"/>
          </a:solidFill>
          <a:ln w="76200" cmpd="tri">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3373" tIns="21688" rIns="43373" bIns="21688" anchor="ctr"/>
          <a:lstStyle>
            <a:lvl1pPr defTabSz="431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31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31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31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31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200">
              <a:solidFill>
                <a:srgbClr val="000000"/>
              </a:solidFill>
              <a:latin typeface="Arial" panose="020B0604020202020204" pitchFamily="34" charset="0"/>
            </a:endParaRPr>
          </a:p>
        </p:txBody>
      </p:sp>
      <p:sp>
        <p:nvSpPr>
          <p:cNvPr id="4099" name="Rectangle 5">
            <a:extLst>
              <a:ext uri="{FF2B5EF4-FFF2-40B4-BE49-F238E27FC236}">
                <a16:creationId xmlns:a16="http://schemas.microsoft.com/office/drawing/2014/main" xmlns="" id="{6C6FC3D7-24A8-C583-C911-65AED6285567}"/>
              </a:ext>
            </a:extLst>
          </p:cNvPr>
          <p:cNvSpPr>
            <a:spLocks noChangeArrowheads="1"/>
          </p:cNvSpPr>
          <p:nvPr/>
        </p:nvSpPr>
        <p:spPr bwMode="auto">
          <a:xfrm>
            <a:off x="76200" y="5021263"/>
            <a:ext cx="12115800" cy="1812925"/>
          </a:xfrm>
          <a:prstGeom prst="rect">
            <a:avLst/>
          </a:prstGeom>
          <a:gradFill rotWithShape="1">
            <a:gsLst>
              <a:gs pos="0">
                <a:srgbClr val="FFFFFF">
                  <a:alpha val="0"/>
                </a:srgbClr>
              </a:gs>
              <a:gs pos="100000">
                <a:srgbClr val="0099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3373" tIns="21688" rIns="43373" bIns="21688" anchor="ctr"/>
          <a:lstStyle>
            <a:lvl1pPr defTabSz="431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31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31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31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31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31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uk-UA" altLang="en-US" sz="1200">
              <a:solidFill>
                <a:srgbClr val="000000"/>
              </a:solidFill>
              <a:latin typeface="VN-NTime" pitchFamily="2" charset="0"/>
            </a:endParaRPr>
          </a:p>
        </p:txBody>
      </p:sp>
      <p:pic>
        <p:nvPicPr>
          <p:cNvPr id="4100" name="Picture 6" descr="21">
            <a:extLst>
              <a:ext uri="{FF2B5EF4-FFF2-40B4-BE49-F238E27FC236}">
                <a16:creationId xmlns:a16="http://schemas.microsoft.com/office/drawing/2014/main" xmlns="" id="{65B8E9BE-61ED-A3C7-5130-0032129AEA64}"/>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71463" y="5026025"/>
            <a:ext cx="2317750"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WordArt 7">
            <a:extLst>
              <a:ext uri="{FF2B5EF4-FFF2-40B4-BE49-F238E27FC236}">
                <a16:creationId xmlns:a16="http://schemas.microsoft.com/office/drawing/2014/main" xmlns="" id="{1BCEF843-84B0-5051-7B37-EF7D797AA3D3}"/>
              </a:ext>
            </a:extLst>
          </p:cNvPr>
          <p:cNvSpPr>
            <a:spLocks noChangeArrowheads="1" noChangeShapeType="1" noTextEdit="1"/>
          </p:cNvSpPr>
          <p:nvPr/>
        </p:nvSpPr>
        <p:spPr bwMode="auto">
          <a:xfrm>
            <a:off x="3303445" y="2565779"/>
            <a:ext cx="5432719" cy="1839029"/>
          </a:xfrm>
          <a:prstGeom prst="rect">
            <a:avLst/>
          </a:prstGeom>
        </p:spPr>
        <p:txBody>
          <a:bodyPr wrap="none" fromWordArt="1">
            <a:prstTxWarp prst="textPlain">
              <a:avLst>
                <a:gd name="adj" fmla="val 49490"/>
              </a:avLst>
            </a:prstTxWarp>
          </a:bodyPr>
          <a:lstStyle/>
          <a:p>
            <a:pPr algn="ctr" eaLnBrk="1" hangingPunct="1">
              <a:defRPr/>
            </a:pPr>
            <a:endParaRPr lang="vi-VN" sz="1518" b="1" i="1" kern="10" dirty="0">
              <a:ln w="19050">
                <a:solidFill>
                  <a:srgbClr val="000000"/>
                </a:solidFill>
                <a:round/>
                <a:headEnd/>
                <a:tailEnd/>
              </a:ln>
              <a:effectLst>
                <a:outerShdw dist="35921" dir="2700000" algn="ctr" rotWithShape="0">
                  <a:srgbClr val="990000"/>
                </a:outerShdw>
              </a:effectLst>
              <a:latin typeface="Times New Roman"/>
              <a:cs typeface="Times New Roman"/>
            </a:endParaRPr>
          </a:p>
          <a:p>
            <a:pPr algn="ctr" eaLnBrk="1" hangingPunct="1">
              <a:defRPr/>
            </a:pPr>
            <a:r>
              <a:rPr lang="vi-VN" sz="1518" b="1" i="1" kern="10" dirty="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Bài </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20</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Vi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khuẩn</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gây</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bệnh</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ở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người</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và</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cách</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phòng</a:t>
            </a:r>
            <a:r>
              <a:rPr lang="en-US"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en-US" sz="1518" b="1" i="1" kern="10" dirty="0" err="1"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tránh</a:t>
            </a:r>
            <a:r>
              <a:rPr lang="vi-VN" sz="1518" b="1" i="1" kern="10" dirty="0" smtClean="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  </a:t>
            </a:r>
            <a:r>
              <a:rPr lang="vi-VN" sz="1518" b="1" i="1" kern="10" dirty="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rPr>
              <a:t>(Tiết 1)</a:t>
            </a:r>
            <a:endParaRPr lang="en-US" sz="1518" b="1" i="1" kern="10" dirty="0">
              <a:ln w="19050">
                <a:solidFill>
                  <a:srgbClr val="000000"/>
                </a:solidFill>
                <a:round/>
                <a:headEnd/>
                <a:tailEnd/>
              </a:ln>
              <a:solidFill>
                <a:srgbClr val="FF0066"/>
              </a:solidFill>
              <a:effectLst>
                <a:outerShdw dist="35921" dir="2700000" algn="ctr" rotWithShape="0">
                  <a:srgbClr val="990000"/>
                </a:outerShdw>
              </a:effectLst>
              <a:latin typeface="Times New Roman"/>
              <a:cs typeface="Times New Roman"/>
            </a:endParaRPr>
          </a:p>
        </p:txBody>
      </p:sp>
      <p:pic>
        <p:nvPicPr>
          <p:cNvPr id="4102" name="Picture 8" descr="lite">
            <a:extLst>
              <a:ext uri="{FF2B5EF4-FFF2-40B4-BE49-F238E27FC236}">
                <a16:creationId xmlns:a16="http://schemas.microsoft.com/office/drawing/2014/main" xmlns="" id="{085B2403-1CA5-6738-3C3E-8AF117407FFE}"/>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flipV="1">
            <a:off x="4813300" y="5416550"/>
            <a:ext cx="2732088"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3" name="WordArt 11">
            <a:extLst>
              <a:ext uri="{FF2B5EF4-FFF2-40B4-BE49-F238E27FC236}">
                <a16:creationId xmlns:a16="http://schemas.microsoft.com/office/drawing/2014/main" xmlns="" id="{0A68B340-01A7-60FB-4184-B5CF5CD3DED9}"/>
              </a:ext>
            </a:extLst>
          </p:cNvPr>
          <p:cNvSpPr>
            <a:spLocks noChangeArrowheads="1" noChangeShapeType="1" noTextEdit="1"/>
          </p:cNvSpPr>
          <p:nvPr/>
        </p:nvSpPr>
        <p:spPr bwMode="auto">
          <a:xfrm>
            <a:off x="844062" y="609600"/>
            <a:ext cx="10509738" cy="3028950"/>
          </a:xfrm>
          <a:prstGeom prst="rect">
            <a:avLst/>
          </a:prstGeom>
        </p:spPr>
        <p:txBody>
          <a:bodyPr spcFirstLastPara="1" wrap="none" fromWordArt="1">
            <a:prstTxWarp prst="textArchUp">
              <a:avLst>
                <a:gd name="adj" fmla="val 10800000"/>
              </a:avLst>
            </a:prstTxWarp>
          </a:bodyPr>
          <a:lstStyle/>
          <a:p>
            <a:pPr algn="ctr"/>
            <a:r>
              <a:rPr lang="vi-VN" sz="3600" b="1" i="1" kern="10" dirty="0">
                <a:ln w="9525">
                  <a:solidFill>
                    <a:srgbClr val="000000"/>
                  </a:solidFill>
                  <a:round/>
                  <a:headEnd/>
                  <a:tailEnd/>
                </a:ln>
                <a:solidFill>
                  <a:srgbClr val="FF0000"/>
                </a:solidFill>
                <a:effectLst>
                  <a:outerShdw dist="107763" dir="2700000" algn="ctr" rotWithShape="0">
                    <a:srgbClr val="FF00FF">
                      <a:alpha val="50000"/>
                    </a:srgbClr>
                  </a:outerShdw>
                </a:effectLst>
                <a:latin typeface="Times New Roman" panose="02020603050405020304" pitchFamily="18" charset="0"/>
                <a:cs typeface="Times New Roman" panose="02020603050405020304" pitchFamily="18" charset="0"/>
              </a:rPr>
              <a:t>TRƯỜNG TIỂU </a:t>
            </a:r>
            <a:r>
              <a:rPr lang="vi-VN" sz="3600" b="1" i="1" kern="10" dirty="0" smtClean="0">
                <a:ln w="9525">
                  <a:solidFill>
                    <a:srgbClr val="000000"/>
                  </a:solidFill>
                  <a:round/>
                  <a:headEnd/>
                  <a:tailEnd/>
                </a:ln>
                <a:solidFill>
                  <a:srgbClr val="FF0000"/>
                </a:solidFill>
                <a:effectLst>
                  <a:outerShdw dist="107763" dir="2700000" algn="ctr" rotWithShape="0">
                    <a:srgbClr val="FF00FF">
                      <a:alpha val="50000"/>
                    </a:srgbClr>
                  </a:outerShdw>
                </a:effectLst>
                <a:latin typeface="Times New Roman" panose="02020603050405020304" pitchFamily="18" charset="0"/>
                <a:cs typeface="Times New Roman" panose="02020603050405020304" pitchFamily="18" charset="0"/>
              </a:rPr>
              <a:t>HỌC</a:t>
            </a:r>
            <a:r>
              <a:rPr lang="en-US" sz="3600" b="1" i="1" kern="10" dirty="0" smtClean="0">
                <a:ln w="9525">
                  <a:solidFill>
                    <a:srgbClr val="000000"/>
                  </a:solidFill>
                  <a:round/>
                  <a:headEnd/>
                  <a:tailEnd/>
                </a:ln>
                <a:solidFill>
                  <a:srgbClr val="FF0000"/>
                </a:solidFill>
                <a:effectLst>
                  <a:outerShdw dist="107763" dir="2700000" algn="ctr" rotWithShape="0">
                    <a:srgbClr val="FF00FF">
                      <a:alpha val="50000"/>
                    </a:srgbClr>
                  </a:outerShdw>
                </a:effectLst>
                <a:latin typeface="Times New Roman" panose="02020603050405020304" pitchFamily="18" charset="0"/>
                <a:cs typeface="Times New Roman" panose="02020603050405020304" pitchFamily="18" charset="0"/>
              </a:rPr>
              <a:t> SỐ 1 MỸ THÀNH</a:t>
            </a:r>
            <a:endParaRPr lang="en-US" sz="3600" b="1" i="1" kern="10" dirty="0">
              <a:ln w="9525">
                <a:solidFill>
                  <a:srgbClr val="000000"/>
                </a:solidFill>
                <a:round/>
                <a:headEnd/>
                <a:tailEnd/>
              </a:ln>
              <a:solidFill>
                <a:srgbClr val="FF0000"/>
              </a:solidFill>
              <a:effectLst>
                <a:outerShdw dist="107763" dir="2700000" algn="ctr" rotWithShape="0">
                  <a:srgbClr val="FF00FF">
                    <a:alpha val="50000"/>
                  </a:srgbClr>
                </a:outerShdw>
              </a:effectLst>
              <a:latin typeface="Times New Roman" panose="02020603050405020304" pitchFamily="18" charset="0"/>
              <a:cs typeface="Times New Roman" panose="02020603050405020304" pitchFamily="18" charset="0"/>
            </a:endParaRPr>
          </a:p>
        </p:txBody>
      </p:sp>
      <p:sp>
        <p:nvSpPr>
          <p:cNvPr id="33804" name="WordArt 12">
            <a:extLst>
              <a:ext uri="{FF2B5EF4-FFF2-40B4-BE49-F238E27FC236}">
                <a16:creationId xmlns:a16="http://schemas.microsoft.com/office/drawing/2014/main" xmlns="" id="{5D1ED8CD-81CB-FAEF-16F9-48DE783EAC62}"/>
              </a:ext>
            </a:extLst>
          </p:cNvPr>
          <p:cNvSpPr>
            <a:spLocks noChangeArrowheads="1" noChangeShapeType="1" noTextEdit="1"/>
          </p:cNvSpPr>
          <p:nvPr/>
        </p:nvSpPr>
        <p:spPr bwMode="auto">
          <a:xfrm>
            <a:off x="3810000" y="2859088"/>
            <a:ext cx="4800600" cy="423862"/>
          </a:xfrm>
          <a:prstGeom prst="rect">
            <a:avLst/>
          </a:prstGeom>
        </p:spPr>
        <p:txBody>
          <a:bodyPr wrap="none" fromWordArt="1">
            <a:prstTxWarp prst="textPlain">
              <a:avLst>
                <a:gd name="adj" fmla="val 49093"/>
              </a:avLst>
            </a:prstTxWarp>
          </a:bodyPr>
          <a:lstStyle/>
          <a:p>
            <a:pPr algn="ctr"/>
            <a:r>
              <a:rPr lang="en-US" sz="1709" b="1" kern="10" dirty="0" smtClean="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r>
              <a:rPr lang="vi-VN" sz="1709" b="1" kern="10" dirty="0" smtClean="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1709" b="1" kern="10" dirty="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LỚP </a:t>
            </a:r>
            <a:r>
              <a:rPr lang="en-US" sz="1709" b="1" kern="10" dirty="0" smtClean="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5B</a:t>
            </a:r>
            <a:endParaRPr lang="en-US" sz="1709" b="1" kern="10" dirty="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05" name="Picture 14" descr="POINSET3">
            <a:extLst>
              <a:ext uri="{FF2B5EF4-FFF2-40B4-BE49-F238E27FC236}">
                <a16:creationId xmlns:a16="http://schemas.microsoft.com/office/drawing/2014/main" xmlns="" id="{A3B1CD55-556B-4E38-6229-36B6FB7124BE}"/>
              </a:ext>
            </a:extLst>
          </p:cNvPr>
          <p:cNvSpPr>
            <a:spLocks noChangeAspect="1" noChangeArrowheads="1"/>
          </p:cNvSpPr>
          <p:nvPr/>
        </p:nvSpPr>
        <p:spPr bwMode="auto">
          <a:xfrm>
            <a:off x="9612313" y="4419600"/>
            <a:ext cx="2570162" cy="247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5" name="WordArt 12">
            <a:extLst>
              <a:ext uri="{FF2B5EF4-FFF2-40B4-BE49-F238E27FC236}">
                <a16:creationId xmlns:a16="http://schemas.microsoft.com/office/drawing/2014/main" xmlns="" id="{EB89CF6E-C3C8-686B-003D-0E19001818BF}"/>
              </a:ext>
            </a:extLst>
          </p:cNvPr>
          <p:cNvSpPr>
            <a:spLocks noChangeArrowheads="1" noChangeShapeType="1" noTextEdit="1"/>
          </p:cNvSpPr>
          <p:nvPr/>
        </p:nvSpPr>
        <p:spPr bwMode="auto">
          <a:xfrm>
            <a:off x="2774950" y="5856288"/>
            <a:ext cx="6808788" cy="688975"/>
          </a:xfrm>
          <a:prstGeom prst="rect">
            <a:avLst/>
          </a:prstGeom>
        </p:spPr>
        <p:txBody>
          <a:bodyPr wrap="none" fromWordArt="1">
            <a:prstTxWarp prst="textPlain">
              <a:avLst>
                <a:gd name="adj" fmla="val 50000"/>
              </a:avLst>
            </a:prstTxWarp>
          </a:bodyPr>
          <a:lstStyle/>
          <a:p>
            <a:pPr algn="ctr"/>
            <a:r>
              <a:rPr lang="vi-VN" sz="1709" b="1" i="1" kern="10" dirty="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GIÁO </a:t>
            </a:r>
            <a:r>
              <a:rPr lang="vi-VN" sz="1709" b="1" i="1" kern="10" dirty="0"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VIÊN:</a:t>
            </a:r>
            <a:r>
              <a:rPr lang="en-US" sz="1709" b="1" i="1" kern="10" dirty="0"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 </a:t>
            </a:r>
            <a:r>
              <a:rPr lang="en-US" sz="1709" b="1" i="1" kern="10" dirty="0" err="1"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Trần</a:t>
            </a:r>
            <a:r>
              <a:rPr lang="en-US" sz="1709" b="1" i="1" kern="10" dirty="0"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  Cao  </a:t>
            </a:r>
            <a:r>
              <a:rPr lang="en-US" sz="1709" b="1" i="1" kern="10" dirty="0" err="1"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Vân</a:t>
            </a:r>
            <a:endParaRPr lang="en-US" sz="1709" b="1" i="1" kern="10" dirty="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0225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3"/>
                                        </p:tgtEl>
                                        <p:attrNameLst>
                                          <p:attrName>stroke.color</p:attrName>
                                        </p:attrNameLst>
                                      </p:cBhvr>
                                      <p:to>
                                        <a:schemeClr val="accent2"/>
                                      </p:to>
                                    </p:animClr>
                                    <p:set>
                                      <p:cBhvr>
                                        <p:cTn id="7" dur="2000" fill="hold"/>
                                        <p:tgtEl>
                                          <p:spTgt spid="33803"/>
                                        </p:tgtEl>
                                        <p:attrNameLst>
                                          <p:attrName>stroke.on</p:attrName>
                                        </p:attrNameLst>
                                      </p:cBhvr>
                                      <p:to>
                                        <p:strVal val="true"/>
                                      </p:to>
                                    </p:set>
                                  </p:childTnLst>
                                </p:cTn>
                              </p:par>
                              <p:par>
                                <p:cTn id="8" presetID="21" presetClass="emph" presetSubtype="0" repeatCount="indefinite" fill="hold" nodeType="withEffect">
                                  <p:stCondLst>
                                    <p:cond delay="0"/>
                                  </p:stCondLst>
                                  <p:endCondLst>
                                    <p:cond evt="onNext" delay="0">
                                      <p:tgtEl>
                                        <p:sldTgt/>
                                      </p:tgtEl>
                                    </p:cond>
                                  </p:endCondLst>
                                  <p:childTnLst>
                                    <p:animClr clrSpc="hsl" dir="cw">
                                      <p:cBhvr override="childStyle">
                                        <p:cTn id="9" dur="500" fill="hold"/>
                                        <p:tgtEl>
                                          <p:spTgt spid="33803"/>
                                        </p:tgtEl>
                                        <p:attrNameLst>
                                          <p:attrName>style.color</p:attrName>
                                        </p:attrNameLst>
                                      </p:cBhvr>
                                      <p:by>
                                        <p:hsl h="7200000" s="0" l="0"/>
                                      </p:by>
                                    </p:animClr>
                                    <p:animClr clrSpc="hsl" dir="cw">
                                      <p:cBhvr>
                                        <p:cTn id="10" dur="500" fill="hold"/>
                                        <p:tgtEl>
                                          <p:spTgt spid="33803"/>
                                        </p:tgtEl>
                                        <p:attrNameLst>
                                          <p:attrName>fillcolor</p:attrName>
                                        </p:attrNameLst>
                                      </p:cBhvr>
                                      <p:by>
                                        <p:hsl h="7200000" s="0" l="0"/>
                                      </p:by>
                                    </p:animClr>
                                    <p:animClr clrSpc="hsl" dir="cw">
                                      <p:cBhvr>
                                        <p:cTn id="11" dur="500" fill="hold"/>
                                        <p:tgtEl>
                                          <p:spTgt spid="33803"/>
                                        </p:tgtEl>
                                        <p:attrNameLst>
                                          <p:attrName>stroke.color</p:attrName>
                                        </p:attrNameLst>
                                      </p:cBhvr>
                                      <p:by>
                                        <p:hsl h="7200000" s="0" l="0"/>
                                      </p:by>
                                    </p:animClr>
                                    <p:set>
                                      <p:cBhvr>
                                        <p:cTn id="12" dur="500" fill="hold"/>
                                        <p:tgtEl>
                                          <p:spTgt spid="33803"/>
                                        </p:tgtEl>
                                        <p:attrNameLst>
                                          <p:attrName>fill.type</p:attrName>
                                        </p:attrNameLst>
                                      </p:cBhvr>
                                      <p:to>
                                        <p:strVal val="solid"/>
                                      </p:to>
                                    </p:set>
                                  </p:childTnLst>
                                </p:cTn>
                              </p:par>
                              <p:par>
                                <p:cTn id="13" presetID="7" presetClass="emph" presetSubtype="2" repeatCount="indefinite" fill="hold" nodeType="withEffect">
                                  <p:stCondLst>
                                    <p:cond delay="0"/>
                                  </p:stCondLst>
                                  <p:childTnLst>
                                    <p:animClr clrSpc="rgb" dir="cw">
                                      <p:cBhvr>
                                        <p:cTn id="14" dur="2000" fill="hold"/>
                                        <p:tgtEl>
                                          <p:spTgt spid="33804"/>
                                        </p:tgtEl>
                                        <p:attrNameLst>
                                          <p:attrName>stroke.color</p:attrName>
                                        </p:attrNameLst>
                                      </p:cBhvr>
                                      <p:to>
                                        <a:schemeClr val="accent2"/>
                                      </p:to>
                                    </p:animClr>
                                    <p:set>
                                      <p:cBhvr>
                                        <p:cTn id="15" dur="2000" fill="hold"/>
                                        <p:tgtEl>
                                          <p:spTgt spid="33804"/>
                                        </p:tgtEl>
                                        <p:attrNameLst>
                                          <p:attrName>stroke.on</p:attrName>
                                        </p:attrNameLst>
                                      </p:cBhvr>
                                      <p:to>
                                        <p:strVal val="true"/>
                                      </p:to>
                                    </p:set>
                                  </p:childTnLst>
                                </p:cTn>
                              </p:par>
                              <p:par>
                                <p:cTn id="16" presetID="21" presetClass="emph" presetSubtype="0" repeatCount="indefinite" fill="hold" nodeType="withEffect">
                                  <p:stCondLst>
                                    <p:cond delay="0"/>
                                  </p:stCondLst>
                                  <p:endCondLst>
                                    <p:cond evt="onNext" delay="0">
                                      <p:tgtEl>
                                        <p:sldTgt/>
                                      </p:tgtEl>
                                    </p:cond>
                                  </p:endCondLst>
                                  <p:childTnLst>
                                    <p:animClr clrSpc="hsl" dir="cw">
                                      <p:cBhvr override="childStyle">
                                        <p:cTn id="17" dur="500" fill="hold"/>
                                        <p:tgtEl>
                                          <p:spTgt spid="33804"/>
                                        </p:tgtEl>
                                        <p:attrNameLst>
                                          <p:attrName>style.color</p:attrName>
                                        </p:attrNameLst>
                                      </p:cBhvr>
                                      <p:by>
                                        <p:hsl h="7200000" s="0" l="0"/>
                                      </p:by>
                                    </p:animClr>
                                    <p:animClr clrSpc="hsl" dir="cw">
                                      <p:cBhvr>
                                        <p:cTn id="18" dur="500" fill="hold"/>
                                        <p:tgtEl>
                                          <p:spTgt spid="33804"/>
                                        </p:tgtEl>
                                        <p:attrNameLst>
                                          <p:attrName>fillcolor</p:attrName>
                                        </p:attrNameLst>
                                      </p:cBhvr>
                                      <p:by>
                                        <p:hsl h="7200000" s="0" l="0"/>
                                      </p:by>
                                    </p:animClr>
                                    <p:animClr clrSpc="hsl" dir="cw">
                                      <p:cBhvr>
                                        <p:cTn id="19" dur="500" fill="hold"/>
                                        <p:tgtEl>
                                          <p:spTgt spid="33804"/>
                                        </p:tgtEl>
                                        <p:attrNameLst>
                                          <p:attrName>stroke.color</p:attrName>
                                        </p:attrNameLst>
                                      </p:cBhvr>
                                      <p:by>
                                        <p:hsl h="7200000" s="0" l="0"/>
                                      </p:by>
                                    </p:animClr>
                                    <p:set>
                                      <p:cBhvr>
                                        <p:cTn id="20" dur="500" fill="hold"/>
                                        <p:tgtEl>
                                          <p:spTgt spid="33804"/>
                                        </p:tgtEl>
                                        <p:attrNameLst>
                                          <p:attrName>fill.type</p:attrName>
                                        </p:attrNameLst>
                                      </p:cBhvr>
                                      <p:to>
                                        <p:strVal val="solid"/>
                                      </p:to>
                                    </p:set>
                                  </p:childTnLst>
                                </p:cTn>
                              </p:par>
                              <p:par>
                                <p:cTn id="21" presetID="7" presetClass="emph" presetSubtype="2" repeatCount="indefinite" fill="hold" nodeType="withEffect">
                                  <p:stCondLst>
                                    <p:cond delay="0"/>
                                  </p:stCondLst>
                                  <p:childTnLst>
                                    <p:animClr clrSpc="rgb" dir="cw">
                                      <p:cBhvr>
                                        <p:cTn id="22" dur="2000" fill="hold"/>
                                        <p:tgtEl>
                                          <p:spTgt spid="15"/>
                                        </p:tgtEl>
                                        <p:attrNameLst>
                                          <p:attrName>stroke.color</p:attrName>
                                        </p:attrNameLst>
                                      </p:cBhvr>
                                      <p:to>
                                        <a:schemeClr val="accent2"/>
                                      </p:to>
                                    </p:animClr>
                                    <p:set>
                                      <p:cBhvr>
                                        <p:cTn id="23" dur="2000" fill="hold"/>
                                        <p:tgtEl>
                                          <p:spTgt spid="15"/>
                                        </p:tgtEl>
                                        <p:attrNameLst>
                                          <p:attrName>stroke.on</p:attrName>
                                        </p:attrNameLst>
                                      </p:cBhvr>
                                      <p:to>
                                        <p:strVal val="true"/>
                                      </p:to>
                                    </p:set>
                                  </p:childTnLst>
                                </p:cTn>
                              </p:par>
                              <p:par>
                                <p:cTn id="24" presetID="21" presetClass="emph" presetSubtype="0" repeatCount="indefinite" fill="hold" nodeType="withEffect">
                                  <p:stCondLst>
                                    <p:cond delay="0"/>
                                  </p:stCondLst>
                                  <p:endCondLst>
                                    <p:cond evt="onNext" delay="0">
                                      <p:tgtEl>
                                        <p:sldTgt/>
                                      </p:tgtEl>
                                    </p:cond>
                                  </p:endCondLst>
                                  <p:childTnLst>
                                    <p:animClr clrSpc="hsl" dir="cw">
                                      <p:cBhvr override="childStyle">
                                        <p:cTn id="25" dur="500" fill="hold"/>
                                        <p:tgtEl>
                                          <p:spTgt spid="15"/>
                                        </p:tgtEl>
                                        <p:attrNameLst>
                                          <p:attrName>style.color</p:attrName>
                                        </p:attrNameLst>
                                      </p:cBhvr>
                                      <p:by>
                                        <p:hsl h="7200000" s="0" l="0"/>
                                      </p:by>
                                    </p:animClr>
                                    <p:animClr clrSpc="hsl" dir="cw">
                                      <p:cBhvr>
                                        <p:cTn id="26" dur="500" fill="hold"/>
                                        <p:tgtEl>
                                          <p:spTgt spid="15"/>
                                        </p:tgtEl>
                                        <p:attrNameLst>
                                          <p:attrName>fillcolor</p:attrName>
                                        </p:attrNameLst>
                                      </p:cBhvr>
                                      <p:by>
                                        <p:hsl h="7200000" s="0" l="0"/>
                                      </p:by>
                                    </p:animClr>
                                    <p:animClr clrSpc="hsl" dir="cw">
                                      <p:cBhvr>
                                        <p:cTn id="27" dur="500" fill="hold"/>
                                        <p:tgtEl>
                                          <p:spTgt spid="15"/>
                                        </p:tgtEl>
                                        <p:attrNameLst>
                                          <p:attrName>stroke.color</p:attrName>
                                        </p:attrNameLst>
                                      </p:cBhvr>
                                      <p:by>
                                        <p:hsl h="7200000" s="0" l="0"/>
                                      </p:by>
                                    </p:animClr>
                                    <p:set>
                                      <p:cBhvr>
                                        <p:cTn id="28"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5611"/>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21690">
            <a:off x="-16175" y="-544964"/>
            <a:ext cx="3450891" cy="2463437"/>
          </a:xfrm>
          <a:prstGeom prst="rect">
            <a:avLst/>
          </a:prstGeom>
        </p:spPr>
      </p:pic>
      <p:pic>
        <p:nvPicPr>
          <p:cNvPr id="15" name="Picture 14">
            <a:extLst>
              <a:ext uri="{FF2B5EF4-FFF2-40B4-BE49-F238E27FC236}">
                <a16:creationId xmlns="" xmlns:a16="http://schemas.microsoft.com/office/drawing/2014/main" id="{E5E6D966-392A-D7D5-77E6-453C65703CBF}"/>
              </a:ext>
            </a:extLst>
          </p:cNvPr>
          <p:cNvPicPr>
            <a:picLocks noChangeAspect="1"/>
          </p:cNvPicPr>
          <p:nvPr/>
        </p:nvPicPr>
        <p:blipFill>
          <a:blip r:embed="rId4"/>
          <a:stretch>
            <a:fillRect/>
          </a:stretch>
        </p:blipFill>
        <p:spPr>
          <a:xfrm>
            <a:off x="7378700" y="2819400"/>
            <a:ext cx="2735467" cy="3576618"/>
          </a:xfrm>
          <a:prstGeom prst="rect">
            <a:avLst/>
          </a:prstGeom>
        </p:spPr>
      </p:pic>
      <p:sp>
        <p:nvSpPr>
          <p:cNvPr id="2" name="Rectangle 1"/>
          <p:cNvSpPr/>
          <p:nvPr/>
        </p:nvSpPr>
        <p:spPr>
          <a:xfrm>
            <a:off x="1148813" y="2357735"/>
            <a:ext cx="6484467" cy="1446550"/>
          </a:xfrm>
          <a:prstGeom prst="rect">
            <a:avLst/>
          </a:prstGeom>
          <a:noFill/>
        </p:spPr>
        <p:txBody>
          <a:bodyPr wrap="none" lIns="91440" tIns="45720" rIns="91440" bIns="45720">
            <a:spAutoFit/>
          </a:bodyPr>
          <a:lstStyle/>
          <a:p>
            <a:pPr algn="ctr"/>
            <a:r>
              <a:rPr lang="en-US" sz="88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KHÁM PHÁ</a:t>
            </a:r>
            <a:endParaRPr lang="en-US" sz="88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0685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8925" y="339477"/>
            <a:ext cx="1562009"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456610" y="-1"/>
            <a:ext cx="3773790"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Sáu</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14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02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369331"/>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3" name="Rectangle 2"/>
          <p:cNvSpPr/>
          <p:nvPr/>
        </p:nvSpPr>
        <p:spPr>
          <a:xfrm>
            <a:off x="904553" y="821812"/>
            <a:ext cx="1510350" cy="461665"/>
          </a:xfrm>
          <a:prstGeom prst="rect">
            <a:avLst/>
          </a:prstGeom>
        </p:spPr>
        <p:txBody>
          <a:bodyPr wrap="none">
            <a:spAutoFit/>
          </a:bodyPr>
          <a:lstStyle/>
          <a:p>
            <a:r>
              <a:rPr lang="en-US" sz="2400" b="1" i="0" smtClean="0">
                <a:solidFill>
                  <a:srgbClr val="FF0000"/>
                </a:solidFill>
                <a:effectLst/>
                <a:latin typeface="Times New Roman" panose="02020603050405020304" pitchFamily="18" charset="0"/>
                <a:cs typeface="Times New Roman" panose="02020603050405020304" pitchFamily="18" charset="0"/>
              </a:rPr>
              <a:t>2. Bệnh tả</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071797" y="411088"/>
            <a:ext cx="857992" cy="369332"/>
          </a:xfrm>
          <a:prstGeom prst="rect">
            <a:avLst/>
          </a:prstGeom>
        </p:spPr>
        <p:txBody>
          <a:bodyPr wrap="none">
            <a:spAutoFit/>
          </a:bodyPr>
          <a:lstStyle/>
          <a:p>
            <a:r>
              <a:rPr lang="en-US" i="1" smtClean="0">
                <a:solidFill>
                  <a:srgbClr val="0070C0"/>
                </a:solidFill>
                <a:latin typeface="Times New Roman" panose="02020603050405020304" pitchFamily="18" charset="0"/>
                <a:ea typeface="Times New Roman" panose="02020603050405020304" pitchFamily="18" charset="0"/>
              </a:rPr>
              <a:t>(Tiết 2)</a:t>
            </a:r>
            <a:endParaRPr lang="en-US" i="1">
              <a:solidFill>
                <a:srgbClr val="0070C0"/>
              </a:solidFill>
            </a:endParaRPr>
          </a:p>
        </p:txBody>
      </p:sp>
      <p:pic>
        <p:nvPicPr>
          <p:cNvPr id="5" name="Picture 4"/>
          <p:cNvPicPr>
            <a:picLocks noChangeAspect="1"/>
          </p:cNvPicPr>
          <p:nvPr/>
        </p:nvPicPr>
        <p:blipFill>
          <a:blip r:embed="rId4"/>
          <a:stretch>
            <a:fillRect/>
          </a:stretch>
        </p:blipFill>
        <p:spPr>
          <a:xfrm>
            <a:off x="2151529" y="1242085"/>
            <a:ext cx="8390964" cy="3710106"/>
          </a:xfrm>
          <a:prstGeom prst="rect">
            <a:avLst/>
          </a:prstGeom>
        </p:spPr>
      </p:pic>
      <p:sp>
        <p:nvSpPr>
          <p:cNvPr id="11" name="Rectangle 10"/>
          <p:cNvSpPr/>
          <p:nvPr/>
        </p:nvSpPr>
        <p:spPr>
          <a:xfrm>
            <a:off x="2365720" y="5061223"/>
            <a:ext cx="5459506" cy="461665"/>
          </a:xfrm>
          <a:prstGeom prst="rect">
            <a:avLst/>
          </a:prstGeom>
        </p:spPr>
        <p:txBody>
          <a:bodyPr wrap="square">
            <a:spAutoFit/>
          </a:bodyPr>
          <a:lstStyle/>
          <a:p>
            <a:r>
              <a:rPr lang="vi-VN" sz="2400" b="1" i="0" smtClean="0">
                <a:solidFill>
                  <a:srgbClr val="7030A0"/>
                </a:solidFill>
                <a:effectLst/>
                <a:latin typeface="+mj-lt"/>
              </a:rPr>
              <a:t>Người mắc bệnh tả có những dấu hiệu:</a:t>
            </a:r>
            <a:endParaRPr lang="en-US" sz="2400" b="1">
              <a:solidFill>
                <a:srgbClr val="7030A0"/>
              </a:solidFill>
              <a:latin typeface="+mj-lt"/>
            </a:endParaRPr>
          </a:p>
        </p:txBody>
      </p:sp>
      <p:sp>
        <p:nvSpPr>
          <p:cNvPr id="12" name="Rectangle 11"/>
          <p:cNvSpPr/>
          <p:nvPr/>
        </p:nvSpPr>
        <p:spPr>
          <a:xfrm>
            <a:off x="2414903" y="5631920"/>
            <a:ext cx="3422164" cy="461665"/>
          </a:xfrm>
          <a:prstGeom prst="rect">
            <a:avLst/>
          </a:prstGeom>
        </p:spPr>
        <p:txBody>
          <a:bodyPr wrap="squar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Nôn mửa liên tục.</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391571" y="6093585"/>
            <a:ext cx="6514886" cy="461665"/>
          </a:xfrm>
          <a:prstGeom prst="rect">
            <a:avLst/>
          </a:prstGeom>
        </p:spPr>
        <p:txBody>
          <a:bodyPr wrap="squar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Đi ngoài liên tục, nhiều lần, khó kiềm chế.</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122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626" y="339477"/>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606738" y="-1"/>
            <a:ext cx="3773790"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Sáu</a:t>
            </a:r>
            <a:r>
              <a:rPr lang="en-US" i="1" dirty="0" smtClean="0">
                <a:latin typeface="Times New Roman" panose="02020603050405020304" pitchFamily="18" charset="0"/>
                <a:ea typeface="Times New Roman" panose="02020603050405020304" pitchFamily="18" charset="0"/>
              </a:rPr>
              <a:t>  ngày</a:t>
            </a:r>
            <a:r>
              <a:rPr lang="en-US" i="1" dirty="0" smtClean="0">
                <a:latin typeface="Times New Roman" panose="02020603050405020304" pitchFamily="18" charset="0"/>
                <a:ea typeface="Times New Roman" panose="02020603050405020304" pitchFamily="18" charset="0"/>
              </a:rPr>
              <a:t>14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02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369331"/>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10" name="Rectangle 9"/>
          <p:cNvSpPr/>
          <p:nvPr/>
        </p:nvSpPr>
        <p:spPr>
          <a:xfrm>
            <a:off x="8071797" y="411088"/>
            <a:ext cx="857992" cy="369332"/>
          </a:xfrm>
          <a:prstGeom prst="rect">
            <a:avLst/>
          </a:prstGeom>
        </p:spPr>
        <p:txBody>
          <a:bodyPr wrap="none">
            <a:spAutoFit/>
          </a:bodyPr>
          <a:lstStyle/>
          <a:p>
            <a:r>
              <a:rPr lang="en-US" i="1" smtClean="0">
                <a:solidFill>
                  <a:srgbClr val="0070C0"/>
                </a:solidFill>
                <a:latin typeface="Times New Roman" panose="02020603050405020304" pitchFamily="18" charset="0"/>
                <a:ea typeface="Times New Roman" panose="02020603050405020304" pitchFamily="18" charset="0"/>
              </a:rPr>
              <a:t>(Tiết 2)</a:t>
            </a:r>
            <a:endParaRPr lang="en-US" i="1">
              <a:solidFill>
                <a:srgbClr val="0070C0"/>
              </a:solidFill>
            </a:endParaRPr>
          </a:p>
        </p:txBody>
      </p:sp>
      <p:sp>
        <p:nvSpPr>
          <p:cNvPr id="2" name="Rectangle 1"/>
          <p:cNvSpPr/>
          <p:nvPr/>
        </p:nvSpPr>
        <p:spPr>
          <a:xfrm>
            <a:off x="2622261" y="1118282"/>
            <a:ext cx="7414209" cy="461665"/>
          </a:xfrm>
          <a:prstGeom prst="rect">
            <a:avLst/>
          </a:prstGeom>
        </p:spPr>
        <p:txBody>
          <a:bodyPr wrap="none">
            <a:spAutoFit/>
          </a:bodyPr>
          <a:lstStyle/>
          <a:p>
            <a:r>
              <a:rPr lang="en-US" sz="2400" b="1" i="0" smtClean="0">
                <a:solidFill>
                  <a:srgbClr val="FF0000"/>
                </a:solidFill>
                <a:effectLst/>
                <a:latin typeface="Times New Roman" panose="02020603050405020304" pitchFamily="18" charset="0"/>
                <a:cs typeface="Times New Roman" panose="02020603050405020304" pitchFamily="18" charset="0"/>
              </a:rPr>
              <a:t>- Quan sát hình 6 và cho biết nguyên nhân gây bệnh tả.</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227891" y="1640542"/>
            <a:ext cx="9935697" cy="3092824"/>
          </a:xfrm>
          <a:prstGeom prst="rect">
            <a:avLst/>
          </a:prstGeom>
        </p:spPr>
      </p:pic>
      <p:sp>
        <p:nvSpPr>
          <p:cNvPr id="5" name="Rectangle 4"/>
          <p:cNvSpPr/>
          <p:nvPr/>
        </p:nvSpPr>
        <p:spPr>
          <a:xfrm>
            <a:off x="1661839" y="5069106"/>
            <a:ext cx="9067800" cy="461665"/>
          </a:xfrm>
          <a:prstGeom prst="rect">
            <a:avLst/>
          </a:prstGeom>
        </p:spPr>
        <p:txBody>
          <a:bodyPr wrap="square">
            <a:spAutoFit/>
          </a:bodyPr>
          <a:lstStyle/>
          <a:p>
            <a:r>
              <a:rPr lang="vi-VN" sz="2400" b="1" i="0" smtClean="0">
                <a:solidFill>
                  <a:srgbClr val="7030A0"/>
                </a:solidFill>
                <a:effectLst/>
                <a:latin typeface="Times New Roman" panose="02020603050405020304" pitchFamily="18" charset="0"/>
                <a:cs typeface="Times New Roman" panose="02020603050405020304" pitchFamily="18" charset="0"/>
              </a:rPr>
              <a:t>- Kể một số nguyên nhân khác có thể làm tăng nguy cơ mắc bệnh tả.</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04553" y="821812"/>
            <a:ext cx="1510350" cy="461665"/>
          </a:xfrm>
          <a:prstGeom prst="rect">
            <a:avLst/>
          </a:prstGeom>
        </p:spPr>
        <p:txBody>
          <a:bodyPr wrap="none">
            <a:spAutoFit/>
          </a:bodyPr>
          <a:lstStyle/>
          <a:p>
            <a:r>
              <a:rPr lang="en-US" sz="2400" b="1" i="0" smtClean="0">
                <a:solidFill>
                  <a:srgbClr val="FF0000"/>
                </a:solidFill>
                <a:effectLst/>
                <a:latin typeface="Times New Roman" panose="02020603050405020304" pitchFamily="18" charset="0"/>
                <a:cs typeface="Times New Roman" panose="02020603050405020304" pitchFamily="18" charset="0"/>
              </a:rPr>
              <a:t>2. Bệnh tả</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625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3162" y="325829"/>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374722" y="-1"/>
            <a:ext cx="3831498"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Sáu</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14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02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369331"/>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10" name="Rectangle 9"/>
          <p:cNvSpPr/>
          <p:nvPr/>
        </p:nvSpPr>
        <p:spPr>
          <a:xfrm>
            <a:off x="8071797" y="411088"/>
            <a:ext cx="857992" cy="369332"/>
          </a:xfrm>
          <a:prstGeom prst="rect">
            <a:avLst/>
          </a:prstGeom>
        </p:spPr>
        <p:txBody>
          <a:bodyPr wrap="none">
            <a:spAutoFit/>
          </a:bodyPr>
          <a:lstStyle/>
          <a:p>
            <a:r>
              <a:rPr lang="en-US" i="1" smtClean="0">
                <a:solidFill>
                  <a:srgbClr val="0070C0"/>
                </a:solidFill>
                <a:latin typeface="Times New Roman" panose="02020603050405020304" pitchFamily="18" charset="0"/>
                <a:ea typeface="Times New Roman" panose="02020603050405020304" pitchFamily="18" charset="0"/>
              </a:rPr>
              <a:t>(Tiết 2)</a:t>
            </a:r>
            <a:endParaRPr lang="en-US" i="1">
              <a:solidFill>
                <a:srgbClr val="0070C0"/>
              </a:solidFill>
            </a:endParaRPr>
          </a:p>
        </p:txBody>
      </p:sp>
      <p:sp>
        <p:nvSpPr>
          <p:cNvPr id="3" name="Rectangle 2"/>
          <p:cNvSpPr/>
          <p:nvPr/>
        </p:nvSpPr>
        <p:spPr>
          <a:xfrm>
            <a:off x="1313838" y="1179486"/>
            <a:ext cx="9020096" cy="461665"/>
          </a:xfrm>
          <a:prstGeom prst="rect">
            <a:avLst/>
          </a:prstGeom>
        </p:spPr>
        <p:txBody>
          <a:bodyPr wrap="square">
            <a:spAutoFit/>
          </a:bodyPr>
          <a:lstStyle/>
          <a:p>
            <a:r>
              <a:rPr lang="en-US" sz="2400" b="1" smtClean="0">
                <a:solidFill>
                  <a:srgbClr val="FF0000"/>
                </a:solidFill>
                <a:latin typeface="Times New Roman" panose="02020603050405020304" pitchFamily="18" charset="0"/>
                <a:cs typeface="Times New Roman" panose="02020603050405020304" pitchFamily="18" charset="0"/>
              </a:rPr>
              <a:t>M</a:t>
            </a:r>
            <a:r>
              <a:rPr lang="vi-VN" sz="2400" b="1" smtClean="0">
                <a:solidFill>
                  <a:srgbClr val="FF0000"/>
                </a:solidFill>
                <a:latin typeface="Times New Roman" panose="02020603050405020304" pitchFamily="18" charset="0"/>
                <a:cs typeface="Times New Roman" panose="02020603050405020304" pitchFamily="18" charset="0"/>
              </a:rPr>
              <a:t>ột </a:t>
            </a:r>
            <a:r>
              <a:rPr lang="vi-VN" sz="2400" b="1">
                <a:solidFill>
                  <a:srgbClr val="FF0000"/>
                </a:solidFill>
                <a:latin typeface="Times New Roman" panose="02020603050405020304" pitchFamily="18" charset="0"/>
                <a:cs typeface="Times New Roman" panose="02020603050405020304" pitchFamily="18" charset="0"/>
              </a:rPr>
              <a:t>số nguyên nhân khác có thể làm tăng nguy cơ mắc bệnh tả</a:t>
            </a:r>
            <a:endParaRPr lang="en-US" sz="2400">
              <a:solidFill>
                <a:srgbClr val="FF0000"/>
              </a:solidFill>
            </a:endParaRPr>
          </a:p>
        </p:txBody>
      </p:sp>
      <p:sp>
        <p:nvSpPr>
          <p:cNvPr id="13" name="Rectangle 12"/>
          <p:cNvSpPr/>
          <p:nvPr/>
        </p:nvSpPr>
        <p:spPr>
          <a:xfrm>
            <a:off x="1509791" y="4152358"/>
            <a:ext cx="6348213" cy="461665"/>
          </a:xfrm>
          <a:prstGeom prst="rect">
            <a:avLst/>
          </a:prstGeom>
        </p:spPr>
        <p:txBody>
          <a:bodyPr wrap="none">
            <a:spAutoFit/>
          </a:bodyPr>
          <a:lstStyle/>
          <a:p>
            <a:r>
              <a:rPr lang="vi-VN" sz="2400" b="1" i="0" smtClean="0">
                <a:solidFill>
                  <a:srgbClr val="7030A0"/>
                </a:solidFill>
                <a:effectLst/>
                <a:latin typeface="+mj-lt"/>
              </a:rPr>
              <a:t>+ Không rửa tay thường xuyên bằng xà phòng.</a:t>
            </a:r>
            <a:endParaRPr lang="en-US" sz="2400" b="1">
              <a:solidFill>
                <a:srgbClr val="7030A0"/>
              </a:solidFill>
              <a:latin typeface="+mj-lt"/>
            </a:endParaRPr>
          </a:p>
        </p:txBody>
      </p:sp>
      <p:sp>
        <p:nvSpPr>
          <p:cNvPr id="14" name="Rectangle 13"/>
          <p:cNvSpPr/>
          <p:nvPr/>
        </p:nvSpPr>
        <p:spPr>
          <a:xfrm>
            <a:off x="1509791" y="4677883"/>
            <a:ext cx="4769254" cy="461665"/>
          </a:xfrm>
          <a:prstGeom prst="rect">
            <a:avLst/>
          </a:prstGeom>
        </p:spPr>
        <p:txBody>
          <a:bodyPr wrap="non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 Không che đậy thức ăn cẩn thận.</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509791" y="5139548"/>
            <a:ext cx="9739056" cy="830997"/>
          </a:xfrm>
          <a:prstGeom prst="rect">
            <a:avLst/>
          </a:prstGeom>
        </p:spPr>
        <p:txBody>
          <a:bodyPr wrap="square">
            <a:spAutoFit/>
          </a:bodyPr>
          <a:lstStyle/>
          <a:p>
            <a:r>
              <a:rPr lang="vi-VN" sz="2400" b="1" i="0" smtClean="0">
                <a:solidFill>
                  <a:srgbClr val="7030A0"/>
                </a:solidFill>
                <a:effectLst/>
                <a:latin typeface="+mj-lt"/>
              </a:rPr>
              <a:t>+ Không đảm bảo vệ sinh an toàn thực phẩm trước, trong, sau khi chế biến thức ăn…</a:t>
            </a:r>
            <a:endParaRPr lang="en-US" sz="2400" b="1">
              <a:solidFill>
                <a:srgbClr val="7030A0"/>
              </a:solidFill>
              <a:latin typeface="+mj-lt"/>
            </a:endParaRPr>
          </a:p>
        </p:txBody>
      </p:sp>
      <p:sp>
        <p:nvSpPr>
          <p:cNvPr id="16" name="Rectangle 15"/>
          <p:cNvSpPr/>
          <p:nvPr/>
        </p:nvSpPr>
        <p:spPr>
          <a:xfrm>
            <a:off x="1509791" y="2015698"/>
            <a:ext cx="8864231" cy="461665"/>
          </a:xfrm>
          <a:prstGeom prst="rect">
            <a:avLst/>
          </a:prstGeom>
        </p:spPr>
        <p:txBody>
          <a:bodyPr wrap="square">
            <a:spAutoFit/>
          </a:bodyPr>
          <a:lstStyle/>
          <a:p>
            <a:r>
              <a:rPr lang="vi-VN" sz="2400" b="1" i="0" smtClean="0">
                <a:solidFill>
                  <a:srgbClr val="7030A0"/>
                </a:solidFill>
                <a:effectLst/>
                <a:latin typeface="+mj-lt"/>
              </a:rPr>
              <a:t>+ Sử dụng thức ăn chưa được nấu chín có chứa vi khuẩn tả.</a:t>
            </a:r>
            <a:endParaRPr lang="en-US" sz="2400" b="1">
              <a:solidFill>
                <a:srgbClr val="7030A0"/>
              </a:solidFill>
              <a:latin typeface="+mj-lt"/>
            </a:endParaRPr>
          </a:p>
        </p:txBody>
      </p:sp>
      <p:sp>
        <p:nvSpPr>
          <p:cNvPr id="17" name="Rectangle 16"/>
          <p:cNvSpPr/>
          <p:nvPr/>
        </p:nvSpPr>
        <p:spPr>
          <a:xfrm>
            <a:off x="1509791" y="2553178"/>
            <a:ext cx="9080608" cy="461665"/>
          </a:xfrm>
          <a:prstGeom prst="rect">
            <a:avLst/>
          </a:prstGeom>
        </p:spPr>
        <p:txBody>
          <a:bodyPr wrap="square">
            <a:spAutoFit/>
          </a:bodyPr>
          <a:lstStyle/>
          <a:p>
            <a:r>
              <a:rPr lang="vi-VN" sz="2400" b="1" i="0" smtClean="0">
                <a:solidFill>
                  <a:srgbClr val="7030A0"/>
                </a:solidFill>
                <a:effectLst/>
                <a:latin typeface="+mj-lt"/>
              </a:rPr>
              <a:t>+ Không đeo khẩu trang, găng tay khi chăm sóc người bị bệnh tả.</a:t>
            </a:r>
            <a:endParaRPr lang="en-US" sz="2400" b="1">
              <a:solidFill>
                <a:srgbClr val="7030A0"/>
              </a:solidFill>
              <a:latin typeface="+mj-lt"/>
            </a:endParaRPr>
          </a:p>
        </p:txBody>
      </p:sp>
      <p:sp>
        <p:nvSpPr>
          <p:cNvPr id="18" name="Rectangle 17"/>
          <p:cNvSpPr/>
          <p:nvPr/>
        </p:nvSpPr>
        <p:spPr>
          <a:xfrm>
            <a:off x="1509791" y="3058661"/>
            <a:ext cx="8286008" cy="461665"/>
          </a:xfrm>
          <a:prstGeom prst="rect">
            <a:avLst/>
          </a:prstGeom>
        </p:spPr>
        <p:txBody>
          <a:bodyPr wrap="squar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 Tay bị nhiễm vi khuẩn tả có tiếp xúc trực tiếp với thức ăn.</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509791" y="3618167"/>
            <a:ext cx="6837128" cy="461665"/>
          </a:xfrm>
          <a:prstGeom prst="rect">
            <a:avLst/>
          </a:prstGeom>
        </p:spPr>
        <p:txBody>
          <a:bodyPr wrap="non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 Ruồi mang theo vi khuẩn tả tiếp xúc với thức ăn.</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904553" y="821812"/>
            <a:ext cx="1510350" cy="461665"/>
          </a:xfrm>
          <a:prstGeom prst="rect">
            <a:avLst/>
          </a:prstGeom>
        </p:spPr>
        <p:txBody>
          <a:bodyPr wrap="none">
            <a:spAutoFit/>
          </a:bodyPr>
          <a:lstStyle/>
          <a:p>
            <a:r>
              <a:rPr lang="en-US" sz="2400" b="1" i="0" smtClean="0">
                <a:solidFill>
                  <a:srgbClr val="FF0000"/>
                </a:solidFill>
                <a:effectLst/>
                <a:latin typeface="Times New Roman" panose="02020603050405020304" pitchFamily="18" charset="0"/>
                <a:cs typeface="Times New Roman" panose="02020603050405020304" pitchFamily="18" charset="0"/>
              </a:rPr>
              <a:t>2. Bệnh tả</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0831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ppt_w</p:attrName>
                                        </p:attrNameLst>
                                      </p:cBhvr>
                                      <p:tavLst>
                                        <p:tav tm="0" fmla="#ppt_w*sin(2.5*pi*$)">
                                          <p:val>
                                            <p:fltVal val="0"/>
                                          </p:val>
                                        </p:tav>
                                        <p:tav tm="100000">
                                          <p:val>
                                            <p:fltVal val="1"/>
                                          </p:val>
                                        </p:tav>
                                      </p:tavLst>
                                    </p:anim>
                                    <p:anim calcmode="lin" valueType="num">
                                      <p:cBhvr>
                                        <p:cTn id="1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anim calcmode="lin" valueType="num">
                                      <p:cBhvr>
                                        <p:cTn id="52" dur="2000" fill="hold"/>
                                        <p:tgtEl>
                                          <p:spTgt spid="14"/>
                                        </p:tgtEl>
                                        <p:attrNameLst>
                                          <p:attrName>ppt_w</p:attrName>
                                        </p:attrNameLst>
                                      </p:cBhvr>
                                      <p:tavLst>
                                        <p:tav tm="0" fmla="#ppt_w*sin(2.5*pi*$)">
                                          <p:val>
                                            <p:fltVal val="0"/>
                                          </p:val>
                                        </p:tav>
                                        <p:tav tm="100000">
                                          <p:val>
                                            <p:fltVal val="1"/>
                                          </p:val>
                                        </p:tav>
                                      </p:tavLst>
                                    </p:anim>
                                    <p:anim calcmode="lin" valueType="num">
                                      <p:cBhvr>
                                        <p:cTn id="5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1274" y="325829"/>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784162" y="-1"/>
            <a:ext cx="3773790"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Sáu</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14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02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2025</a:t>
            </a:r>
            <a:endParaRPr lang="en-US" i="1" dirty="0"/>
          </a:p>
        </p:txBody>
      </p:sp>
      <p:grpSp>
        <p:nvGrpSpPr>
          <p:cNvPr id="9" name="Group 8"/>
          <p:cNvGrpSpPr/>
          <p:nvPr/>
        </p:nvGrpSpPr>
        <p:grpSpPr>
          <a:xfrm>
            <a:off x="3573218" y="369331"/>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10" name="Rectangle 9"/>
          <p:cNvSpPr/>
          <p:nvPr/>
        </p:nvSpPr>
        <p:spPr>
          <a:xfrm>
            <a:off x="8071797" y="411088"/>
            <a:ext cx="857992" cy="369332"/>
          </a:xfrm>
          <a:prstGeom prst="rect">
            <a:avLst/>
          </a:prstGeom>
        </p:spPr>
        <p:txBody>
          <a:bodyPr wrap="none">
            <a:spAutoFit/>
          </a:bodyPr>
          <a:lstStyle/>
          <a:p>
            <a:r>
              <a:rPr lang="en-US" i="1" smtClean="0">
                <a:solidFill>
                  <a:srgbClr val="0070C0"/>
                </a:solidFill>
                <a:latin typeface="Times New Roman" panose="02020603050405020304" pitchFamily="18" charset="0"/>
                <a:ea typeface="Times New Roman" panose="02020603050405020304" pitchFamily="18" charset="0"/>
              </a:rPr>
              <a:t>(Tiết 2)</a:t>
            </a:r>
            <a:endParaRPr lang="en-US" i="1">
              <a:solidFill>
                <a:srgbClr val="0070C0"/>
              </a:solidFill>
            </a:endParaRPr>
          </a:p>
        </p:txBody>
      </p:sp>
      <p:sp>
        <p:nvSpPr>
          <p:cNvPr id="2" name="Rectangle 1"/>
          <p:cNvSpPr/>
          <p:nvPr/>
        </p:nvSpPr>
        <p:spPr>
          <a:xfrm>
            <a:off x="1712436" y="1342409"/>
            <a:ext cx="8571447" cy="830997"/>
          </a:xfrm>
          <a:prstGeom prst="rect">
            <a:avLst/>
          </a:prstGeom>
        </p:spPr>
        <p:txBody>
          <a:bodyPr wrap="squar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Từ những nguyên nhân trên, đề xuất một số việc cần làm để phòng tránh lây nhiễm bệnh tả.</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04553" y="821812"/>
            <a:ext cx="1510350" cy="461665"/>
          </a:xfrm>
          <a:prstGeom prst="rect">
            <a:avLst/>
          </a:prstGeom>
        </p:spPr>
        <p:txBody>
          <a:bodyPr wrap="none">
            <a:spAutoFit/>
          </a:bodyPr>
          <a:lstStyle/>
          <a:p>
            <a:r>
              <a:rPr lang="en-US" sz="2400" b="1" i="0" smtClean="0">
                <a:solidFill>
                  <a:srgbClr val="FF0000"/>
                </a:solidFill>
                <a:effectLst/>
                <a:latin typeface="Times New Roman" panose="02020603050405020304" pitchFamily="18" charset="0"/>
                <a:cs typeface="Times New Roman" panose="02020603050405020304" pitchFamily="18" charset="0"/>
              </a:rPr>
              <a:t>2. Bệnh tả</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59728" y="2402221"/>
            <a:ext cx="7869462" cy="461665"/>
          </a:xfrm>
          <a:prstGeom prst="rect">
            <a:avLst/>
          </a:prstGeom>
        </p:spPr>
        <p:txBody>
          <a:bodyPr wrap="none">
            <a:spAutoFit/>
          </a:bodyPr>
          <a:lstStyle/>
          <a:p>
            <a:r>
              <a:rPr lang="vi-VN" sz="2400" b="1" i="0" smtClean="0">
                <a:solidFill>
                  <a:srgbClr val="0070C0"/>
                </a:solidFill>
                <a:effectLst/>
                <a:latin typeface="Times New Roman" panose="02020603050405020304" pitchFamily="18" charset="0"/>
                <a:cs typeface="Times New Roman" panose="02020603050405020304" pitchFamily="18" charset="0"/>
              </a:rPr>
              <a:t> </a:t>
            </a:r>
            <a:r>
              <a:rPr lang="en-US" sz="2400" b="1" i="0" smtClean="0">
                <a:solidFill>
                  <a:srgbClr val="0070C0"/>
                </a:solidFill>
                <a:effectLst/>
                <a:latin typeface="Times New Roman" panose="02020603050405020304" pitchFamily="18" charset="0"/>
                <a:cs typeface="Times New Roman" panose="02020603050405020304" pitchFamily="18" charset="0"/>
              </a:rPr>
              <a:t>- </a:t>
            </a:r>
            <a:r>
              <a:rPr lang="vi-VN" sz="2400" b="1" i="0" smtClean="0">
                <a:solidFill>
                  <a:srgbClr val="0070C0"/>
                </a:solidFill>
                <a:effectLst/>
                <a:latin typeface="Times New Roman" panose="02020603050405020304" pitchFamily="18" charset="0"/>
                <a:cs typeface="Times New Roman" panose="02020603050405020304" pitchFamily="18" charset="0"/>
              </a:rPr>
              <a:t>Đeo khẩu trang, găng tay khi chăm sóc người bị bệnh tả.</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12436" y="2879255"/>
            <a:ext cx="5735096" cy="461665"/>
          </a:xfrm>
          <a:prstGeom prst="rect">
            <a:avLst/>
          </a:prstGeom>
        </p:spPr>
        <p:txBody>
          <a:bodyPr wrap="non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Thực hiện nguyên tắc: Ăn chín, uống sôi.</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652370" y="3356289"/>
            <a:ext cx="9474226" cy="830997"/>
          </a:xfrm>
          <a:prstGeom prst="rect">
            <a:avLst/>
          </a:prstGeom>
        </p:spPr>
        <p:txBody>
          <a:bodyPr wrap="square">
            <a:spAutoFit/>
          </a:bodyPr>
          <a:lstStyle/>
          <a:p>
            <a:r>
              <a:rPr lang="vi-VN" sz="2400" b="1" i="0" smtClean="0">
                <a:solidFill>
                  <a:srgbClr val="0070C0"/>
                </a:solidFill>
                <a:effectLst/>
                <a:latin typeface="Times New Roman" panose="02020603050405020304" pitchFamily="18" charset="0"/>
                <a:cs typeface="Times New Roman" panose="02020603050405020304" pitchFamily="18" charset="0"/>
              </a:rPr>
              <a:t>- Giữ vệ sinh an toàn thực phẩm trước, trong, sau khi chế biến thức ăn, che đậy cẩn thận.</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652370" y="4218024"/>
            <a:ext cx="5396029" cy="461665"/>
          </a:xfrm>
          <a:prstGeom prst="rect">
            <a:avLst/>
          </a:prstGeom>
        </p:spPr>
        <p:txBody>
          <a:bodyPr wrap="none">
            <a:spAutoFit/>
          </a:bodyPr>
          <a:lstStyle/>
          <a:p>
            <a:r>
              <a:rPr lang="vi-VN" sz="2400" b="1" i="0" smtClean="0">
                <a:solidFill>
                  <a:srgbClr val="0070C0"/>
                </a:solidFill>
                <a:effectLst/>
                <a:latin typeface="Times New Roman" panose="02020603050405020304" pitchFamily="18" charset="0"/>
                <a:cs typeface="Times New Roman" panose="02020603050405020304" pitchFamily="18" charset="0"/>
              </a:rPr>
              <a:t>- Rửa tay thường xuyên bằng xà phòng.</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6935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5611"/>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21690">
            <a:off x="-16175" y="-544964"/>
            <a:ext cx="3450891" cy="2463437"/>
          </a:xfrm>
          <a:prstGeom prst="rect">
            <a:avLst/>
          </a:prstGeom>
        </p:spPr>
      </p:pic>
      <p:pic>
        <p:nvPicPr>
          <p:cNvPr id="15" name="Picture 14">
            <a:extLst>
              <a:ext uri="{FF2B5EF4-FFF2-40B4-BE49-F238E27FC236}">
                <a16:creationId xmlns="" xmlns:a16="http://schemas.microsoft.com/office/drawing/2014/main" id="{E5E6D966-392A-D7D5-77E6-453C65703CBF}"/>
              </a:ext>
            </a:extLst>
          </p:cNvPr>
          <p:cNvPicPr>
            <a:picLocks noChangeAspect="1"/>
          </p:cNvPicPr>
          <p:nvPr/>
        </p:nvPicPr>
        <p:blipFill>
          <a:blip r:embed="rId4"/>
          <a:stretch>
            <a:fillRect/>
          </a:stretch>
        </p:blipFill>
        <p:spPr>
          <a:xfrm>
            <a:off x="7378700" y="2819400"/>
            <a:ext cx="2735467" cy="3576618"/>
          </a:xfrm>
          <a:prstGeom prst="rect">
            <a:avLst/>
          </a:prstGeom>
        </p:spPr>
      </p:pic>
      <p:sp>
        <p:nvSpPr>
          <p:cNvPr id="2" name="Rectangle 1"/>
          <p:cNvSpPr/>
          <p:nvPr/>
        </p:nvSpPr>
        <p:spPr>
          <a:xfrm>
            <a:off x="1203191" y="2357735"/>
            <a:ext cx="6483954" cy="2554545"/>
          </a:xfrm>
          <a:prstGeom prst="rect">
            <a:avLst/>
          </a:prstGeom>
          <a:noFill/>
        </p:spPr>
        <p:txBody>
          <a:bodyPr wrap="none" lIns="91440" tIns="45720" rIns="91440" bIns="45720">
            <a:spAutoFit/>
          </a:bodyPr>
          <a:lstStyle/>
          <a:p>
            <a:pPr algn="ctr"/>
            <a:r>
              <a:rPr lang="en-US" sz="8000" b="1" cap="none" spc="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a:t>
            </a:r>
          </a:p>
          <a:p>
            <a:pPr algn="ctr"/>
            <a:r>
              <a:rPr lang="en-US" sz="8000" b="1" cap="none" spc="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VẬN DỤNG</a:t>
            </a:r>
            <a:endParaRPr lang="en-US" sz="8000" b="1" cap="none" spc="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16400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2218" y="325829"/>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825106" y="-1"/>
            <a:ext cx="3773790"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Sáu</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14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02</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369331"/>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10" name="Rectangle 9"/>
          <p:cNvSpPr/>
          <p:nvPr/>
        </p:nvSpPr>
        <p:spPr>
          <a:xfrm>
            <a:off x="8071797" y="411088"/>
            <a:ext cx="857992" cy="369332"/>
          </a:xfrm>
          <a:prstGeom prst="rect">
            <a:avLst/>
          </a:prstGeom>
        </p:spPr>
        <p:txBody>
          <a:bodyPr wrap="none">
            <a:spAutoFit/>
          </a:bodyPr>
          <a:lstStyle/>
          <a:p>
            <a:r>
              <a:rPr lang="en-US" i="1" smtClean="0">
                <a:solidFill>
                  <a:srgbClr val="0070C0"/>
                </a:solidFill>
                <a:latin typeface="Times New Roman" panose="02020603050405020304" pitchFamily="18" charset="0"/>
                <a:ea typeface="Times New Roman" panose="02020603050405020304" pitchFamily="18" charset="0"/>
              </a:rPr>
              <a:t>(Tiết 2)</a:t>
            </a:r>
            <a:endParaRPr lang="en-US" i="1">
              <a:solidFill>
                <a:srgbClr val="0070C0"/>
              </a:solidFill>
            </a:endParaRPr>
          </a:p>
        </p:txBody>
      </p:sp>
      <p:sp>
        <p:nvSpPr>
          <p:cNvPr id="2" name="Rectangle 1"/>
          <p:cNvSpPr/>
          <p:nvPr/>
        </p:nvSpPr>
        <p:spPr>
          <a:xfrm>
            <a:off x="814251" y="1444173"/>
            <a:ext cx="10185082" cy="1200329"/>
          </a:xfrm>
          <a:prstGeom prst="rect">
            <a:avLst/>
          </a:prstGeom>
        </p:spPr>
        <p:txBody>
          <a:bodyPr wrap="squar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 </a:t>
            </a:r>
            <a:r>
              <a:rPr lang="vi-VN" sz="2400" b="1" i="0" smtClean="0">
                <a:solidFill>
                  <a:srgbClr val="7030A0"/>
                </a:solidFill>
                <a:effectLst/>
                <a:latin typeface="Times New Roman" panose="02020603050405020304" pitchFamily="18" charset="0"/>
                <a:cs typeface="Times New Roman" panose="02020603050405020304" pitchFamily="18" charset="0"/>
              </a:rPr>
              <a:t>Những việc làm nào trong sinh hoạt hằng ngày của em và người thân có thể dẫn tới lây nhiễm vi khuẩn tả? Em và người tân cần thay đổi thói quen gì để phòng tránh bệnh tả?</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14251" y="2820464"/>
            <a:ext cx="10302240" cy="1200329"/>
          </a:xfrm>
          <a:prstGeom prst="rect">
            <a:avLst/>
          </a:prstGeom>
        </p:spPr>
        <p:txBody>
          <a:bodyPr wrap="squar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a:t>
            </a:r>
            <a:r>
              <a:rPr lang="vi-VN" sz="2400" b="1" i="0" smtClean="0">
                <a:solidFill>
                  <a:srgbClr val="0070C0"/>
                </a:solidFill>
                <a:effectLst/>
                <a:latin typeface="Times New Roman" panose="02020603050405020304" pitchFamily="18" charset="0"/>
                <a:cs typeface="Times New Roman" panose="02020603050405020304" pitchFamily="18" charset="0"/>
              </a:rPr>
              <a:t>Những việc làm trong sinh hoạt hằng ngày của em và người thân có thể dẫn tới lây nhiễm vi khuẩn tả: Không giữ thói quen rửa tay trước khi ăn hay sau khi nghịch bẩn, ăn tiết canh, không che đậy thức ăn, .…</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14251" y="4196755"/>
            <a:ext cx="10529071" cy="1200329"/>
          </a:xfrm>
          <a:prstGeom prst="rect">
            <a:avLst/>
          </a:prstGeom>
        </p:spPr>
        <p:txBody>
          <a:bodyPr wrap="squar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a:t>
            </a:r>
            <a:r>
              <a:rPr lang="vi-VN" sz="2400" b="1" i="0" smtClean="0">
                <a:solidFill>
                  <a:srgbClr val="0070C0"/>
                </a:solidFill>
                <a:effectLst/>
                <a:latin typeface="Times New Roman" panose="02020603050405020304" pitchFamily="18" charset="0"/>
                <a:cs typeface="Times New Roman" panose="02020603050405020304" pitchFamily="18" charset="0"/>
              </a:rPr>
              <a:t>Em và người tân cần thay đổi thói quen để phòng tránh bệnh tả là thường xuyên rửa tay trước khi ăn, sau khi đi vệ sinh, thực hiện ăn chín, uống sôi, sử dụng lồng bàn che đậy mâm cơm,….</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295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021020">
            <a:extLst>
              <a:ext uri="{FF2B5EF4-FFF2-40B4-BE49-F238E27FC236}">
                <a16:creationId xmlns:a16="http://schemas.microsoft.com/office/drawing/2014/main" xmlns="" id="{83AB769D-576B-1DCF-B571-0D1BF7733F97}"/>
              </a:ext>
            </a:extLst>
          </p:cNvPr>
          <p:cNvPicPr>
            <a:picLocks noChangeAspect="1" noChangeArrowheads="1"/>
          </p:cNvPicPr>
          <p:nvPr/>
        </p:nvPicPr>
        <p:blipFill>
          <a:blip r:embed="rId2">
            <a:clrChange>
              <a:clrFrom>
                <a:srgbClr val="FAFAFD"/>
              </a:clrFrom>
              <a:clrTo>
                <a:srgbClr val="FAFAFD">
                  <a:alpha val="0"/>
                </a:srgbClr>
              </a:clrTo>
            </a:clrChange>
            <a:lum contrast="48000"/>
            <a:extLst>
              <a:ext uri="{28A0092B-C50C-407E-A947-70E740481C1C}">
                <a14:useLocalDpi xmlns:a14="http://schemas.microsoft.com/office/drawing/2010/main" xmlns="" val="0"/>
              </a:ext>
            </a:extLst>
          </a:blip>
          <a:srcRect/>
          <a:stretch>
            <a:fillRect/>
          </a:stretch>
        </p:blipFill>
        <p:spPr bwMode="auto">
          <a:xfrm>
            <a:off x="58738" y="0"/>
            <a:ext cx="2532062" cy="284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9" name="Picture 3" descr="A021020">
            <a:extLst>
              <a:ext uri="{FF2B5EF4-FFF2-40B4-BE49-F238E27FC236}">
                <a16:creationId xmlns:a16="http://schemas.microsoft.com/office/drawing/2014/main" xmlns="" id="{59DC7EF7-466D-CD34-D15B-DA95B9F3D5C6}"/>
              </a:ext>
            </a:extLst>
          </p:cNvPr>
          <p:cNvPicPr>
            <a:picLocks noChangeAspect="1" noChangeArrowheads="1"/>
          </p:cNvPicPr>
          <p:nvPr/>
        </p:nvPicPr>
        <p:blipFill>
          <a:blip r:embed="rId3">
            <a:clrChange>
              <a:clrFrom>
                <a:srgbClr val="FAFAFD"/>
              </a:clrFrom>
              <a:clrTo>
                <a:srgbClr val="FAFAFD">
                  <a:alpha val="0"/>
                </a:srgbClr>
              </a:clrTo>
            </a:clrChange>
            <a:lum contrast="48000"/>
            <a:extLst>
              <a:ext uri="{28A0092B-C50C-407E-A947-70E740481C1C}">
                <a14:useLocalDpi xmlns:a14="http://schemas.microsoft.com/office/drawing/2010/main" xmlns="" val="0"/>
              </a:ext>
            </a:extLst>
          </a:blip>
          <a:srcRect/>
          <a:stretch>
            <a:fillRect/>
          </a:stretch>
        </p:blipFill>
        <p:spPr bwMode="auto">
          <a:xfrm>
            <a:off x="9525000" y="90488"/>
            <a:ext cx="2462213" cy="24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4" descr="WhitecornerFlower">
            <a:extLst>
              <a:ext uri="{FF2B5EF4-FFF2-40B4-BE49-F238E27FC236}">
                <a16:creationId xmlns:a16="http://schemas.microsoft.com/office/drawing/2014/main" xmlns="" id="{49BBF12F-82A2-4E63-BF4B-BEDBFD3108C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25000" y="4295775"/>
            <a:ext cx="2590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5" descr="WhitecornerFlower">
            <a:extLst>
              <a:ext uri="{FF2B5EF4-FFF2-40B4-BE49-F238E27FC236}">
                <a16:creationId xmlns:a16="http://schemas.microsoft.com/office/drawing/2014/main" xmlns="" id="{62EA8604-B259-84AB-5E6D-1D2E48D4EDB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400" y="3778250"/>
            <a:ext cx="3022600"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27" name="WordArt 7" descr="416eu">
            <a:extLst>
              <a:ext uri="{FF2B5EF4-FFF2-40B4-BE49-F238E27FC236}">
                <a16:creationId xmlns:a16="http://schemas.microsoft.com/office/drawing/2014/main" xmlns="" id="{90B70698-D785-9599-62F3-5D794482F75E}"/>
              </a:ext>
            </a:extLst>
          </p:cNvPr>
          <p:cNvSpPr>
            <a:spLocks noChangeArrowheads="1" noChangeShapeType="1" noTextEdit="1"/>
          </p:cNvSpPr>
          <p:nvPr/>
        </p:nvSpPr>
        <p:spPr bwMode="auto">
          <a:xfrm>
            <a:off x="3295650" y="1881188"/>
            <a:ext cx="5391150" cy="1319212"/>
          </a:xfrm>
          <a:prstGeom prst="rect">
            <a:avLst/>
          </a:prstGeom>
        </p:spPr>
        <p:txBody>
          <a:bodyPr wrap="none" fromWordArt="1">
            <a:prstTxWarp prst="textPlain">
              <a:avLst>
                <a:gd name="adj" fmla="val 50000"/>
              </a:avLst>
            </a:prstTxWarp>
            <a:scene3d>
              <a:camera prst="legacyPerspectiveTop"/>
              <a:lightRig rig="legacyFlat4" dir="b"/>
            </a:scene3d>
            <a:sp3d extrusionH="1801800" prstMaterial="legacyPlastic">
              <a:extrusionClr>
                <a:srgbClr val="E4F3F4"/>
              </a:extrusionClr>
              <a:contourClr>
                <a:srgbClr val="FFFFFF"/>
              </a:contourClr>
            </a:sp3d>
          </a:bodyPr>
          <a:lstStyle/>
          <a:p>
            <a:pPr algn="ctr"/>
            <a:r>
              <a:rPr lang="en-US" sz="1300" b="1" kern="10" dirty="0" err="1" smtClean="0">
                <a:ln w="9525">
                  <a:round/>
                  <a:headEnd/>
                  <a:tailEnd/>
                </a:ln>
                <a:blipFill dpi="0" rotWithShape="0">
                  <a:blip r:embed="rId6"/>
                  <a:srcRect/>
                  <a:stretch>
                    <a:fillRect/>
                  </a:stretch>
                </a:blipFill>
                <a:latin typeface=".VnTime" panose="020B7200000000000000" pitchFamily="34" charset="0"/>
              </a:rPr>
              <a:t>TiẾT</a:t>
            </a:r>
            <a:r>
              <a:rPr lang="en-US" sz="1300" b="1" kern="10" dirty="0" smtClean="0">
                <a:ln w="9525">
                  <a:round/>
                  <a:headEnd/>
                  <a:tailEnd/>
                </a:ln>
                <a:blipFill dpi="0" rotWithShape="0">
                  <a:blip r:embed="rId6"/>
                  <a:srcRect/>
                  <a:stretch>
                    <a:fillRect/>
                  </a:stretch>
                </a:blipFill>
                <a:latin typeface=".VnTime" panose="020B7200000000000000" pitchFamily="34" charset="0"/>
              </a:rPr>
              <a:t> </a:t>
            </a:r>
            <a:r>
              <a:rPr lang="en-US" sz="1300" b="1" kern="10" dirty="0">
                <a:ln w="9525">
                  <a:round/>
                  <a:headEnd/>
                  <a:tailEnd/>
                </a:ln>
                <a:blipFill dpi="0" rotWithShape="0">
                  <a:blip r:embed="rId6"/>
                  <a:srcRect/>
                  <a:stretch>
                    <a:fillRect/>
                  </a:stretch>
                </a:blipFill>
                <a:latin typeface=".VnTime" panose="020B7200000000000000" pitchFamily="34" charset="0"/>
              </a:rPr>
              <a:t>HỌC KẾT THÚC</a:t>
            </a:r>
          </a:p>
        </p:txBody>
      </p:sp>
      <p:sp>
        <p:nvSpPr>
          <p:cNvPr id="39943" name="WordArt 36">
            <a:extLst>
              <a:ext uri="{FF2B5EF4-FFF2-40B4-BE49-F238E27FC236}">
                <a16:creationId xmlns:a16="http://schemas.microsoft.com/office/drawing/2014/main" xmlns="" id="{56B2473B-33EE-6905-5EDA-BF8558F281A9}"/>
              </a:ext>
            </a:extLst>
          </p:cNvPr>
          <p:cNvSpPr>
            <a:spLocks noChangeArrowheads="1" noChangeShapeType="1" noTextEdit="1"/>
          </p:cNvSpPr>
          <p:nvPr/>
        </p:nvSpPr>
        <p:spPr bwMode="auto">
          <a:xfrm>
            <a:off x="3295650" y="3429000"/>
            <a:ext cx="5086350" cy="1020763"/>
          </a:xfrm>
          <a:prstGeom prst="rect">
            <a:avLst/>
          </a:prstGeom>
        </p:spPr>
        <p:txBody>
          <a:bodyPr wrap="none" fromWordArt="1">
            <a:prstTxWarp prst="textPlain">
              <a:avLst>
                <a:gd name="adj" fmla="val 50000"/>
              </a:avLst>
            </a:prstTxWarp>
          </a:bodyPr>
          <a:lstStyle/>
          <a:p>
            <a:pPr algn="ctr"/>
            <a:r>
              <a:rPr lang="pt-BR" sz="2400" i="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học tốt</a:t>
            </a:r>
            <a:endParaRPr lang="en-US" sz="2400" i="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9944" name="Rectangle 36">
            <a:extLst>
              <a:ext uri="{FF2B5EF4-FFF2-40B4-BE49-F238E27FC236}">
                <a16:creationId xmlns:a16="http://schemas.microsoft.com/office/drawing/2014/main" xmlns="" id="{E52B6A9B-9B4D-668D-2725-1B769EB84230}"/>
              </a:ext>
            </a:extLst>
          </p:cNvPr>
          <p:cNvSpPr>
            <a:spLocks noChangeArrowheads="1"/>
          </p:cNvSpPr>
          <p:nvPr/>
        </p:nvSpPr>
        <p:spPr bwMode="auto">
          <a:xfrm>
            <a:off x="0" y="0"/>
            <a:ext cx="121158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00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593927"/>
                                        </p:tgtEl>
                                        <p:attrNameLst>
                                          <p:attrName>style.visibility</p:attrName>
                                        </p:attrNameLst>
                                      </p:cBhvr>
                                      <p:to>
                                        <p:strVal val="visible"/>
                                      </p:to>
                                    </p:set>
                                    <p:anim calcmode="lin" valueType="num">
                                      <p:cBhvr additive="base">
                                        <p:cTn id="7" dur="500" fill="hold"/>
                                        <p:tgtEl>
                                          <p:spTgt spid="593927"/>
                                        </p:tgtEl>
                                        <p:attrNameLst>
                                          <p:attrName>ppt_x</p:attrName>
                                        </p:attrNameLst>
                                      </p:cBhvr>
                                      <p:tavLst>
                                        <p:tav tm="0">
                                          <p:val>
                                            <p:strVal val="#ppt_x"/>
                                          </p:val>
                                        </p:tav>
                                        <p:tav tm="100000">
                                          <p:val>
                                            <p:strVal val="#ppt_x"/>
                                          </p:val>
                                        </p:tav>
                                      </p:tavLst>
                                    </p:anim>
                                    <p:anim calcmode="lin" valueType="num">
                                      <p:cBhvr additive="base">
                                        <p:cTn id="8" dur="500" fill="hold"/>
                                        <p:tgtEl>
                                          <p:spTgt spid="593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605433" y="4648200"/>
            <a:ext cx="2540000" cy="2209800"/>
            <a:chOff x="-216" y="3820"/>
            <a:chExt cx="648" cy="281"/>
          </a:xfrm>
        </p:grpSpPr>
        <p:pic>
          <p:nvPicPr>
            <p:cNvPr id="53251" name="Picture 3" descr="97"/>
            <p:cNvPicPr>
              <a:picLocks noChangeAspect="1" noChangeArrowheads="1" noCrop="1"/>
            </p:cNvPicPr>
            <p:nvPr/>
          </p:nvPicPr>
          <p:blipFill>
            <a:blip r:embed="rId5"/>
            <a:srcRect/>
            <a:stretch>
              <a:fillRect/>
            </a:stretch>
          </p:blipFill>
          <p:spPr bwMode="auto">
            <a:xfrm>
              <a:off x="-48" y="3895"/>
              <a:ext cx="432" cy="206"/>
            </a:xfrm>
            <a:prstGeom prst="rect">
              <a:avLst/>
            </a:prstGeom>
            <a:noFill/>
            <a:ln w="9525">
              <a:noFill/>
              <a:miter lim="800000"/>
              <a:headEnd/>
              <a:tailEnd/>
            </a:ln>
          </p:spPr>
        </p:pic>
        <p:pic>
          <p:nvPicPr>
            <p:cNvPr id="53252" name="Picture 4" descr="97"/>
            <p:cNvPicPr>
              <a:picLocks noChangeAspect="1" noChangeArrowheads="1" noCrop="1"/>
            </p:cNvPicPr>
            <p:nvPr/>
          </p:nvPicPr>
          <p:blipFill>
            <a:blip r:embed="rId5"/>
            <a:srcRect/>
            <a:stretch>
              <a:fillRect/>
            </a:stretch>
          </p:blipFill>
          <p:spPr bwMode="auto">
            <a:xfrm>
              <a:off x="-216" y="3820"/>
              <a:ext cx="432" cy="206"/>
            </a:xfrm>
            <a:prstGeom prst="rect">
              <a:avLst/>
            </a:prstGeom>
            <a:noFill/>
            <a:ln w="9525">
              <a:noFill/>
              <a:miter lim="800000"/>
              <a:headEnd/>
              <a:tailEnd/>
            </a:ln>
          </p:spPr>
        </p:pic>
        <p:pic>
          <p:nvPicPr>
            <p:cNvPr id="53253" name="Picture 5" descr="97"/>
            <p:cNvPicPr>
              <a:picLocks noChangeAspect="1" noChangeArrowheads="1" noCrop="1"/>
            </p:cNvPicPr>
            <p:nvPr/>
          </p:nvPicPr>
          <p:blipFill>
            <a:blip r:embed="rId5"/>
            <a:srcRect/>
            <a:stretch>
              <a:fillRect/>
            </a:stretch>
          </p:blipFill>
          <p:spPr bwMode="auto">
            <a:xfrm>
              <a:off x="0" y="3834"/>
              <a:ext cx="432" cy="206"/>
            </a:xfrm>
            <a:prstGeom prst="rect">
              <a:avLst/>
            </a:prstGeom>
            <a:noFill/>
            <a:ln w="9525">
              <a:noFill/>
              <a:miter lim="800000"/>
              <a:headEnd/>
              <a:tailEnd/>
            </a:ln>
          </p:spPr>
        </p:pic>
      </p:grpSp>
      <p:sp>
        <p:nvSpPr>
          <p:cNvPr id="47110" name="Rectangle 6"/>
          <p:cNvSpPr>
            <a:spLocks noChangeArrowheads="1"/>
          </p:cNvSpPr>
          <p:nvPr/>
        </p:nvSpPr>
        <p:spPr bwMode="auto">
          <a:xfrm>
            <a:off x="2" y="609604"/>
            <a:ext cx="11442700" cy="2938463"/>
          </a:xfrm>
          <a:prstGeom prst="rect">
            <a:avLst/>
          </a:prstGeom>
          <a:noFill/>
          <a:ln w="9525">
            <a:noFill/>
            <a:miter lim="800000"/>
            <a:headEnd/>
            <a:tailEnd/>
          </a:ln>
          <a:effectLst/>
        </p:spPr>
        <p:txBody>
          <a:bodyPr lIns="82030" tIns="41015" rIns="82030" bIns="41015">
            <a:spAutoFit/>
          </a:bodyPr>
          <a:lstStyle/>
          <a:p>
            <a:pPr algn="ctr" defTabSz="820738" eaLnBrk="0" hangingPunct="0">
              <a:lnSpc>
                <a:spcPct val="110000"/>
              </a:lnSpc>
              <a:spcBef>
                <a:spcPct val="50000"/>
              </a:spcBef>
              <a:defRPr/>
            </a:pPr>
            <a:endParaRPr lang="en-US" sz="5100">
              <a:solidFill>
                <a:srgbClr val="FF0000"/>
              </a:solidFill>
              <a:effectLst>
                <a:outerShdw blurRad="38100" dist="38100" dir="2700000" algn="tl">
                  <a:srgbClr val="000000"/>
                </a:outerShdw>
              </a:effectLst>
              <a:latin typeface=".VnHelvetInsH" pitchFamily="34" charset="0"/>
              <a:cs typeface="+mn-cs"/>
            </a:endParaRPr>
          </a:p>
          <a:p>
            <a:pPr algn="ctr" defTabSz="820738" eaLnBrk="0" hangingPunct="0">
              <a:lnSpc>
                <a:spcPct val="110000"/>
              </a:lnSpc>
              <a:spcBef>
                <a:spcPct val="50000"/>
              </a:spcBef>
              <a:defRPr/>
            </a:pPr>
            <a:endParaRPr lang="en-US" sz="1900">
              <a:solidFill>
                <a:srgbClr val="FF0000"/>
              </a:solidFill>
              <a:effectLst>
                <a:outerShdw blurRad="38100" dist="38100" dir="2700000" algn="tl">
                  <a:srgbClr val="000000"/>
                </a:outerShdw>
              </a:effectLst>
              <a:latin typeface=".VnHelvetInsH" pitchFamily="34" charset="0"/>
              <a:cs typeface="+mn-cs"/>
            </a:endParaRPr>
          </a:p>
          <a:p>
            <a:pPr algn="ctr" defTabSz="820738" eaLnBrk="0" hangingPunct="0">
              <a:lnSpc>
                <a:spcPct val="110000"/>
              </a:lnSpc>
              <a:spcBef>
                <a:spcPct val="50000"/>
              </a:spcBef>
              <a:defRPr/>
            </a:pPr>
            <a:endParaRPr lang="en-US" sz="6300">
              <a:solidFill>
                <a:srgbClr val="FF0000"/>
              </a:solidFill>
              <a:effectLst>
                <a:outerShdw blurRad="38100" dist="38100" dir="2700000" algn="tl">
                  <a:srgbClr val="000000"/>
                </a:outerShdw>
              </a:effectLst>
              <a:latin typeface=".VnHelvetInsH" pitchFamily="34" charset="0"/>
              <a:cs typeface="+mn-cs"/>
            </a:endParaRPr>
          </a:p>
        </p:txBody>
      </p:sp>
      <p:sp>
        <p:nvSpPr>
          <p:cNvPr id="53255" name="Rectangle 7"/>
          <p:cNvSpPr>
            <a:spLocks noChangeArrowheads="1"/>
          </p:cNvSpPr>
          <p:nvPr/>
        </p:nvSpPr>
        <p:spPr bwMode="auto">
          <a:xfrm>
            <a:off x="2" y="0"/>
            <a:ext cx="184731" cy="400110"/>
          </a:xfrm>
          <a:prstGeom prst="rect">
            <a:avLst/>
          </a:prstGeom>
          <a:noFill/>
          <a:ln w="9525">
            <a:noFill/>
            <a:miter lim="800000"/>
            <a:headEnd/>
            <a:tailEnd/>
          </a:ln>
        </p:spPr>
        <p:txBody>
          <a:bodyPr wrap="none" anchor="ctr">
            <a:spAutoFit/>
          </a:bodyPr>
          <a:lstStyle/>
          <a:p>
            <a:endParaRPr lang="vi-VN" sz="2000">
              <a:latin typeface="Times New Roman" pitchFamily="18" charset="0"/>
            </a:endParaRPr>
          </a:p>
        </p:txBody>
      </p:sp>
      <p:pic>
        <p:nvPicPr>
          <p:cNvPr id="53256" name="Picture 8" descr="97"/>
          <p:cNvPicPr>
            <a:picLocks noChangeAspect="1" noChangeArrowheads="1" noCrop="1"/>
          </p:cNvPicPr>
          <p:nvPr/>
        </p:nvPicPr>
        <p:blipFill>
          <a:blip r:embed="rId5"/>
          <a:srcRect/>
          <a:stretch>
            <a:fillRect/>
          </a:stretch>
        </p:blipFill>
        <p:spPr bwMode="auto">
          <a:xfrm>
            <a:off x="8534400" y="6019804"/>
            <a:ext cx="914400" cy="411163"/>
          </a:xfrm>
          <a:prstGeom prst="rect">
            <a:avLst/>
          </a:prstGeom>
          <a:noFill/>
          <a:ln w="9525">
            <a:noFill/>
            <a:miter lim="800000"/>
            <a:headEnd/>
            <a:tailEnd/>
          </a:ln>
        </p:spPr>
      </p:pic>
      <p:pic>
        <p:nvPicPr>
          <p:cNvPr id="53257" name="Picture 9" descr="97"/>
          <p:cNvPicPr>
            <a:picLocks noChangeAspect="1" noChangeArrowheads="1" noCrop="1"/>
          </p:cNvPicPr>
          <p:nvPr/>
        </p:nvPicPr>
        <p:blipFill>
          <a:blip r:embed="rId5"/>
          <a:srcRect/>
          <a:stretch>
            <a:fillRect/>
          </a:stretch>
        </p:blipFill>
        <p:spPr bwMode="auto">
          <a:xfrm>
            <a:off x="8432801" y="5608638"/>
            <a:ext cx="1422400" cy="639762"/>
          </a:xfrm>
          <a:prstGeom prst="rect">
            <a:avLst/>
          </a:prstGeom>
          <a:noFill/>
          <a:ln w="9525">
            <a:noFill/>
            <a:miter lim="800000"/>
            <a:headEnd/>
            <a:tailEnd/>
          </a:ln>
        </p:spPr>
      </p:pic>
      <p:pic>
        <p:nvPicPr>
          <p:cNvPr id="53258" name="Picture 10" descr="97"/>
          <p:cNvPicPr>
            <a:picLocks noChangeAspect="1" noChangeArrowheads="1" noCrop="1"/>
          </p:cNvPicPr>
          <p:nvPr/>
        </p:nvPicPr>
        <p:blipFill>
          <a:blip r:embed="rId5"/>
          <a:srcRect/>
          <a:stretch>
            <a:fillRect/>
          </a:stretch>
        </p:blipFill>
        <p:spPr bwMode="auto">
          <a:xfrm>
            <a:off x="8432800" y="6021392"/>
            <a:ext cx="914400" cy="327025"/>
          </a:xfrm>
          <a:prstGeom prst="rect">
            <a:avLst/>
          </a:prstGeom>
          <a:noFill/>
          <a:ln w="9525">
            <a:noFill/>
            <a:miter lim="800000"/>
            <a:headEnd/>
            <a:tailEnd/>
          </a:ln>
        </p:spPr>
      </p:pic>
      <p:pic>
        <p:nvPicPr>
          <p:cNvPr id="53259" name="Picture 11" descr="97"/>
          <p:cNvPicPr>
            <a:picLocks noChangeAspect="1" noChangeArrowheads="1" noCrop="1"/>
          </p:cNvPicPr>
          <p:nvPr/>
        </p:nvPicPr>
        <p:blipFill>
          <a:blip r:embed="rId5"/>
          <a:srcRect/>
          <a:stretch>
            <a:fillRect/>
          </a:stretch>
        </p:blipFill>
        <p:spPr bwMode="auto">
          <a:xfrm>
            <a:off x="8534400" y="6057900"/>
            <a:ext cx="2235200" cy="800100"/>
          </a:xfrm>
          <a:prstGeom prst="rect">
            <a:avLst/>
          </a:prstGeom>
          <a:noFill/>
          <a:ln w="9525">
            <a:noFill/>
            <a:miter lim="800000"/>
            <a:headEnd/>
            <a:tailEnd/>
          </a:ln>
        </p:spPr>
      </p:pic>
      <p:pic>
        <p:nvPicPr>
          <p:cNvPr id="53260" name="Picture 12" descr="97"/>
          <p:cNvPicPr>
            <a:picLocks noChangeAspect="1" noChangeArrowheads="1" noCrop="1"/>
          </p:cNvPicPr>
          <p:nvPr/>
        </p:nvPicPr>
        <p:blipFill>
          <a:blip r:embed="rId5"/>
          <a:srcRect/>
          <a:stretch>
            <a:fillRect/>
          </a:stretch>
        </p:blipFill>
        <p:spPr bwMode="auto">
          <a:xfrm>
            <a:off x="8534400" y="4724400"/>
            <a:ext cx="1828800" cy="2133600"/>
          </a:xfrm>
          <a:prstGeom prst="rect">
            <a:avLst/>
          </a:prstGeom>
          <a:noFill/>
          <a:ln w="9525">
            <a:noFill/>
            <a:miter lim="800000"/>
            <a:headEnd/>
            <a:tailEnd/>
          </a:ln>
        </p:spPr>
      </p:pic>
      <p:pic>
        <p:nvPicPr>
          <p:cNvPr id="53261" name="Picture 13" descr="97"/>
          <p:cNvPicPr>
            <a:picLocks noChangeAspect="1" noChangeArrowheads="1" noCrop="1"/>
          </p:cNvPicPr>
          <p:nvPr/>
        </p:nvPicPr>
        <p:blipFill>
          <a:blip r:embed="rId5"/>
          <a:srcRect/>
          <a:stretch>
            <a:fillRect/>
          </a:stretch>
        </p:blipFill>
        <p:spPr bwMode="auto">
          <a:xfrm>
            <a:off x="10011835" y="5943604"/>
            <a:ext cx="914400" cy="327025"/>
          </a:xfrm>
          <a:prstGeom prst="rect">
            <a:avLst/>
          </a:prstGeom>
          <a:noFill/>
          <a:ln w="9525">
            <a:noFill/>
            <a:miter lim="800000"/>
            <a:headEnd/>
            <a:tailEnd/>
          </a:ln>
        </p:spPr>
      </p:pic>
      <p:pic>
        <p:nvPicPr>
          <p:cNvPr id="53262" name="Picture 14" descr="97"/>
          <p:cNvPicPr>
            <a:picLocks noChangeAspect="1" noChangeArrowheads="1" noCrop="1"/>
          </p:cNvPicPr>
          <p:nvPr/>
        </p:nvPicPr>
        <p:blipFill>
          <a:blip r:embed="rId5"/>
          <a:srcRect/>
          <a:stretch>
            <a:fillRect/>
          </a:stretch>
        </p:blipFill>
        <p:spPr bwMode="auto">
          <a:xfrm>
            <a:off x="8331200" y="5638804"/>
            <a:ext cx="914400" cy="860425"/>
          </a:xfrm>
          <a:prstGeom prst="rect">
            <a:avLst/>
          </a:prstGeom>
          <a:noFill/>
          <a:ln w="9525">
            <a:noFill/>
            <a:miter lim="800000"/>
            <a:headEnd/>
            <a:tailEnd/>
          </a:ln>
        </p:spPr>
      </p:pic>
      <p:pic>
        <p:nvPicPr>
          <p:cNvPr id="53263" name="Picture 15" descr="97"/>
          <p:cNvPicPr>
            <a:picLocks noChangeAspect="1" noChangeArrowheads="1" noCrop="1"/>
          </p:cNvPicPr>
          <p:nvPr/>
        </p:nvPicPr>
        <p:blipFill>
          <a:blip r:embed="rId5"/>
          <a:srcRect/>
          <a:stretch>
            <a:fillRect/>
          </a:stretch>
        </p:blipFill>
        <p:spPr bwMode="auto">
          <a:xfrm>
            <a:off x="11129435" y="5486400"/>
            <a:ext cx="1672167" cy="1295400"/>
          </a:xfrm>
          <a:prstGeom prst="rect">
            <a:avLst/>
          </a:prstGeom>
          <a:noFill/>
          <a:ln w="9525">
            <a:noFill/>
            <a:miter lim="800000"/>
            <a:headEnd/>
            <a:tailEnd/>
          </a:ln>
        </p:spPr>
      </p:pic>
      <p:pic>
        <p:nvPicPr>
          <p:cNvPr id="53264" name="Picture 16" descr="j0318055"/>
          <p:cNvPicPr>
            <a:picLocks noChangeAspect="1" noChangeArrowheads="1" noCrop="1"/>
          </p:cNvPicPr>
          <p:nvPr/>
        </p:nvPicPr>
        <p:blipFill>
          <a:blip r:embed="rId6"/>
          <a:srcRect/>
          <a:stretch>
            <a:fillRect/>
          </a:stretch>
        </p:blipFill>
        <p:spPr bwMode="auto">
          <a:xfrm rot="1246735">
            <a:off x="9808635" y="4572000"/>
            <a:ext cx="905933" cy="325438"/>
          </a:xfrm>
          <a:prstGeom prst="rect">
            <a:avLst/>
          </a:prstGeom>
          <a:noFill/>
          <a:ln w="9525">
            <a:noFill/>
            <a:miter lim="800000"/>
            <a:headEnd/>
            <a:tailEnd/>
          </a:ln>
        </p:spPr>
      </p:pic>
      <p:sp>
        <p:nvSpPr>
          <p:cNvPr id="47121"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headEnd/>
            <a:tailEnd/>
          </a:ln>
        </p:spPr>
        <p:txBody>
          <a:bodyPr/>
          <a:lstStyle/>
          <a:p>
            <a:pPr algn="ctr" eaLnBrk="0" hangingPunct="0"/>
            <a:endParaRPr lang="vi-VN"/>
          </a:p>
        </p:txBody>
      </p:sp>
      <p:sp>
        <p:nvSpPr>
          <p:cNvPr id="47122" name="AutoShape 18"/>
          <p:cNvSpPr>
            <a:spLocks noChangeArrowheads="1"/>
          </p:cNvSpPr>
          <p:nvPr/>
        </p:nvSpPr>
        <p:spPr bwMode="auto">
          <a:xfrm>
            <a:off x="7721601" y="533400"/>
            <a:ext cx="3352800" cy="609600"/>
          </a:xfrm>
          <a:prstGeom prst="cloudCallout">
            <a:avLst>
              <a:gd name="adj1" fmla="val -44130"/>
              <a:gd name="adj2" fmla="val 122398"/>
            </a:avLst>
          </a:prstGeom>
          <a:solidFill>
            <a:schemeClr val="accent1"/>
          </a:solidFill>
          <a:ln w="9525">
            <a:solidFill>
              <a:schemeClr val="tx1"/>
            </a:solidFill>
            <a:round/>
            <a:headEnd/>
            <a:tailEnd/>
          </a:ln>
        </p:spPr>
        <p:txBody>
          <a:bodyPr/>
          <a:lstStyle/>
          <a:p>
            <a:pPr algn="ctr" eaLnBrk="0" hangingPunct="0"/>
            <a:endParaRPr lang="vi-VN"/>
          </a:p>
        </p:txBody>
      </p:sp>
      <p:pic>
        <p:nvPicPr>
          <p:cNvPr id="47123" name="Picture 19" descr="sun14[1]"/>
          <p:cNvPicPr>
            <a:picLocks noChangeAspect="1" noChangeArrowheads="1" noCrop="1"/>
          </p:cNvPicPr>
          <p:nvPr/>
        </p:nvPicPr>
        <p:blipFill>
          <a:blip r:embed="rId7"/>
          <a:srcRect/>
          <a:stretch>
            <a:fillRect/>
          </a:stretch>
        </p:blipFill>
        <p:spPr bwMode="auto">
          <a:xfrm>
            <a:off x="2336800" y="533404"/>
            <a:ext cx="1625600" cy="1057275"/>
          </a:xfrm>
          <a:prstGeom prst="rect">
            <a:avLst/>
          </a:prstGeom>
          <a:noFill/>
          <a:ln w="9525">
            <a:noFill/>
            <a:miter lim="800000"/>
            <a:headEnd/>
            <a:tailEnd/>
          </a:ln>
        </p:spPr>
      </p:pic>
      <p:pic>
        <p:nvPicPr>
          <p:cNvPr id="47124" name="Picture 20" descr="Dove-02-june">
            <a:hlinkClick r:id="rId8" action="ppaction://hlinksldjump"/>
          </p:cNvPr>
          <p:cNvPicPr>
            <a:picLocks noChangeAspect="1" noChangeArrowheads="1" noCrop="1"/>
          </p:cNvPicPr>
          <p:nvPr/>
        </p:nvPicPr>
        <p:blipFill>
          <a:blip r:embed="rId9"/>
          <a:srcRect/>
          <a:stretch>
            <a:fillRect/>
          </a:stretch>
        </p:blipFill>
        <p:spPr bwMode="auto">
          <a:xfrm rot="8130461" flipV="1">
            <a:off x="5791201" y="3200400"/>
            <a:ext cx="2243667" cy="1531938"/>
          </a:xfrm>
          <a:prstGeom prst="rect">
            <a:avLst/>
          </a:prstGeom>
          <a:noFill/>
          <a:ln w="9525">
            <a:noFill/>
            <a:miter lim="800000"/>
            <a:headEnd/>
            <a:tailEnd/>
          </a:ln>
        </p:spPr>
      </p:pic>
      <p:pic>
        <p:nvPicPr>
          <p:cNvPr id="47125" name="Picture 21" descr="Dove-02-june">
            <a:hlinkClick r:id="rId8" action="ppaction://hlinksldjump"/>
          </p:cNvPr>
          <p:cNvPicPr>
            <a:picLocks noChangeAspect="1" noChangeArrowheads="1" noCrop="1"/>
          </p:cNvPicPr>
          <p:nvPr/>
        </p:nvPicPr>
        <p:blipFill>
          <a:blip r:embed="rId9"/>
          <a:srcRect/>
          <a:stretch>
            <a:fillRect/>
          </a:stretch>
        </p:blipFill>
        <p:spPr bwMode="auto">
          <a:xfrm rot="8599614" flipV="1">
            <a:off x="8026400" y="2895601"/>
            <a:ext cx="2438400" cy="1585913"/>
          </a:xfrm>
          <a:prstGeom prst="rect">
            <a:avLst/>
          </a:prstGeom>
          <a:noFill/>
          <a:ln w="9525">
            <a:noFill/>
            <a:miter lim="800000"/>
            <a:headEnd/>
            <a:tailEnd/>
          </a:ln>
        </p:spPr>
      </p:pic>
      <p:pic>
        <p:nvPicPr>
          <p:cNvPr id="47126" name="Picture 22"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8420101" y="1765302"/>
            <a:ext cx="1276350" cy="1250951"/>
          </a:xfrm>
          <a:prstGeom prst="rect">
            <a:avLst/>
          </a:prstGeom>
          <a:noFill/>
          <a:ln w="9525">
            <a:noFill/>
            <a:miter lim="800000"/>
            <a:headEnd/>
            <a:tailEnd/>
          </a:ln>
        </p:spPr>
      </p:pic>
      <p:pic>
        <p:nvPicPr>
          <p:cNvPr id="47127" name="Picture 23"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10928352" y="698502"/>
            <a:ext cx="1276350" cy="1250951"/>
          </a:xfrm>
          <a:prstGeom prst="rect">
            <a:avLst/>
          </a:prstGeom>
          <a:noFill/>
          <a:ln w="9525">
            <a:noFill/>
            <a:miter lim="800000"/>
            <a:headEnd/>
            <a:tailEnd/>
          </a:ln>
        </p:spPr>
      </p:pic>
      <p:pic>
        <p:nvPicPr>
          <p:cNvPr id="47128" name="Picture 24" descr="Dove-02-june">
            <a:hlinkClick r:id="rId8" action="ppaction://hlinksldjump"/>
          </p:cNvPr>
          <p:cNvPicPr>
            <a:picLocks noChangeAspect="1" noChangeArrowheads="1" noCrop="1"/>
          </p:cNvPicPr>
          <p:nvPr/>
        </p:nvPicPr>
        <p:blipFill>
          <a:blip r:embed="rId9"/>
          <a:srcRect/>
          <a:stretch>
            <a:fillRect/>
          </a:stretch>
        </p:blipFill>
        <p:spPr bwMode="auto">
          <a:xfrm rot="7659196" flipV="1">
            <a:off x="10966452" y="2413002"/>
            <a:ext cx="1200150" cy="1250951"/>
          </a:xfrm>
          <a:prstGeom prst="rect">
            <a:avLst/>
          </a:prstGeom>
          <a:noFill/>
          <a:ln w="9525">
            <a:noFill/>
            <a:miter lim="800000"/>
            <a:headEnd/>
            <a:tailEnd/>
          </a:ln>
        </p:spPr>
      </p:pic>
      <p:pic>
        <p:nvPicPr>
          <p:cNvPr id="47129" name="Picture 25" descr="Dove-02-june">
            <a:hlinkClick r:id="rId8" action="ppaction://hlinksldjump"/>
          </p:cNvPr>
          <p:cNvPicPr>
            <a:picLocks noChangeAspect="1" noChangeArrowheads="1" noCrop="1"/>
          </p:cNvPicPr>
          <p:nvPr/>
        </p:nvPicPr>
        <p:blipFill>
          <a:blip r:embed="rId9"/>
          <a:srcRect/>
          <a:stretch>
            <a:fillRect/>
          </a:stretch>
        </p:blipFill>
        <p:spPr bwMode="auto">
          <a:xfrm rot="8216429" flipV="1">
            <a:off x="6096002" y="1981200"/>
            <a:ext cx="2222500" cy="1455738"/>
          </a:xfrm>
          <a:prstGeom prst="rect">
            <a:avLst/>
          </a:prstGeom>
          <a:noFill/>
          <a:ln w="9525">
            <a:noFill/>
            <a:miter lim="800000"/>
            <a:headEnd/>
            <a:tailEnd/>
          </a:ln>
        </p:spPr>
      </p:pic>
      <p:pic>
        <p:nvPicPr>
          <p:cNvPr id="47130" name="Picture 26"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7912101" y="622302"/>
            <a:ext cx="1276350" cy="1250951"/>
          </a:xfrm>
          <a:prstGeom prst="rect">
            <a:avLst/>
          </a:prstGeom>
          <a:noFill/>
          <a:ln w="9525">
            <a:noFill/>
            <a:miter lim="800000"/>
            <a:headEnd/>
            <a:tailEnd/>
          </a:ln>
        </p:spPr>
      </p:pic>
      <p:pic>
        <p:nvPicPr>
          <p:cNvPr id="47131" name="Picture 27" descr="Dove-02-june">
            <a:hlinkClick r:id="rId8" action="ppaction://hlinksldjump"/>
          </p:cNvPr>
          <p:cNvPicPr>
            <a:picLocks noChangeAspect="1" noChangeArrowheads="1" noCrop="1"/>
          </p:cNvPicPr>
          <p:nvPr/>
        </p:nvPicPr>
        <p:blipFill>
          <a:blip r:embed="rId9"/>
          <a:srcRect/>
          <a:stretch>
            <a:fillRect/>
          </a:stretch>
        </p:blipFill>
        <p:spPr bwMode="auto">
          <a:xfrm rot="7639186" flipV="1">
            <a:off x="5410201" y="584202"/>
            <a:ext cx="1200150" cy="1250951"/>
          </a:xfrm>
          <a:prstGeom prst="rect">
            <a:avLst/>
          </a:prstGeom>
          <a:noFill/>
          <a:ln w="9525">
            <a:noFill/>
            <a:miter lim="800000"/>
            <a:headEnd/>
            <a:tailEnd/>
          </a:ln>
        </p:spPr>
      </p:pic>
      <p:pic>
        <p:nvPicPr>
          <p:cNvPr id="47132" name="Picture 28" descr="Dove-02-june">
            <a:hlinkClick r:id="rId8" action="ppaction://hlinksldjump"/>
          </p:cNvPr>
          <p:cNvPicPr>
            <a:picLocks noChangeAspect="1" noChangeArrowheads="1" noCrop="1"/>
          </p:cNvPicPr>
          <p:nvPr/>
        </p:nvPicPr>
        <p:blipFill>
          <a:blip r:embed="rId9"/>
          <a:srcRect/>
          <a:stretch>
            <a:fillRect/>
          </a:stretch>
        </p:blipFill>
        <p:spPr bwMode="auto">
          <a:xfrm rot="8242910" flipV="1">
            <a:off x="9550401" y="990600"/>
            <a:ext cx="1498600" cy="954088"/>
          </a:xfrm>
          <a:prstGeom prst="rect">
            <a:avLst/>
          </a:prstGeom>
          <a:noFill/>
          <a:ln w="9525">
            <a:noFill/>
            <a:miter lim="800000"/>
            <a:headEnd/>
            <a:tailEnd/>
          </a:ln>
        </p:spPr>
      </p:pic>
      <p:sp>
        <p:nvSpPr>
          <p:cNvPr id="47133"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headEnd/>
            <a:tailEnd/>
          </a:ln>
        </p:spPr>
        <p:txBody>
          <a:bodyPr/>
          <a:lstStyle/>
          <a:p>
            <a:pPr algn="ctr" eaLnBrk="0" hangingPunct="0"/>
            <a:endParaRPr lang="vi-VN"/>
          </a:p>
        </p:txBody>
      </p:sp>
      <p:pic>
        <p:nvPicPr>
          <p:cNvPr id="53279" name="Picture 31" descr="j0318055"/>
          <p:cNvPicPr>
            <a:picLocks noChangeAspect="1" noChangeArrowheads="1" noCrop="1"/>
          </p:cNvPicPr>
          <p:nvPr/>
        </p:nvPicPr>
        <p:blipFill>
          <a:blip r:embed="rId6"/>
          <a:srcRect/>
          <a:stretch>
            <a:fillRect/>
          </a:stretch>
        </p:blipFill>
        <p:spPr bwMode="auto">
          <a:xfrm rot="-302527">
            <a:off x="10653184" y="4648200"/>
            <a:ext cx="1187451" cy="393700"/>
          </a:xfrm>
          <a:prstGeom prst="rect">
            <a:avLst/>
          </a:prstGeom>
          <a:noFill/>
          <a:ln w="9525">
            <a:noFill/>
            <a:miter lim="800000"/>
            <a:headEnd/>
            <a:tailEnd/>
          </a:ln>
        </p:spPr>
      </p:pic>
      <p:pic>
        <p:nvPicPr>
          <p:cNvPr id="47137" name="Picture 33" descr="Entertainment-02-june"/>
          <p:cNvPicPr>
            <a:picLocks noChangeAspect="1" noChangeArrowheads="1" noCrop="1"/>
          </p:cNvPicPr>
          <p:nvPr/>
        </p:nvPicPr>
        <p:blipFill>
          <a:blip r:embed="rId10"/>
          <a:srcRect/>
          <a:stretch>
            <a:fillRect/>
          </a:stretch>
        </p:blipFill>
        <p:spPr bwMode="auto">
          <a:xfrm>
            <a:off x="1" y="4038600"/>
            <a:ext cx="2493435" cy="1354138"/>
          </a:xfrm>
          <a:prstGeom prst="rect">
            <a:avLst/>
          </a:prstGeom>
          <a:noFill/>
          <a:ln w="9525">
            <a:noFill/>
            <a:miter lim="800000"/>
            <a:headEnd/>
            <a:tailEnd/>
          </a:ln>
        </p:spPr>
      </p:pic>
      <p:sp>
        <p:nvSpPr>
          <p:cNvPr id="47138" name="WordArt 34"/>
          <p:cNvSpPr>
            <a:spLocks noChangeArrowheads="1" noChangeShapeType="1" noTextEdit="1"/>
          </p:cNvSpPr>
          <p:nvPr/>
        </p:nvSpPr>
        <p:spPr bwMode="auto">
          <a:xfrm>
            <a:off x="1422400" y="914400"/>
            <a:ext cx="9855200" cy="2438400"/>
          </a:xfrm>
          <a:prstGeom prst="rect">
            <a:avLst/>
          </a:prstGeom>
        </p:spPr>
        <p:txBody>
          <a:bodyPr wrap="none" fromWordArt="1">
            <a:prstTxWarp prst="textCanUp">
              <a:avLst>
                <a:gd name="adj" fmla="val 66667"/>
              </a:avLst>
            </a:prstTxWarp>
          </a:bodyPr>
          <a:lstStyle/>
          <a:p>
            <a:pPr algn="ctr"/>
            <a:r>
              <a:rPr lang="en-US" sz="3600" kern="10">
                <a:ln w="22225">
                  <a:solidFill>
                    <a:schemeClr val="tx1"/>
                  </a:solidFill>
                  <a:round/>
                  <a:headEnd/>
                  <a:tailEnd/>
                </a:ln>
                <a:solidFill>
                  <a:schemeClr val="tx1">
                    <a:alpha val="96861"/>
                  </a:schemeClr>
                </a:solidFill>
                <a:effectLst>
                  <a:outerShdw dist="35921" dir="2700000" algn="ctr" rotWithShape="0">
                    <a:srgbClr val="C0C0C0">
                      <a:alpha val="79999"/>
                    </a:srgbClr>
                  </a:outerShdw>
                </a:effectLst>
                <a:latin typeface="Times New Roman"/>
                <a:cs typeface="Times New Roman"/>
              </a:rPr>
              <a:t>CHÀO TẠM BIỆT QUÝ THẦY CÔ VÀ CÁC EM </a:t>
            </a:r>
          </a:p>
        </p:txBody>
      </p:sp>
      <p:pic>
        <p:nvPicPr>
          <p:cNvPr id="53283" name="Picture 35" descr="blumen-pflanzen085"/>
          <p:cNvPicPr>
            <a:picLocks noChangeAspect="1" noChangeArrowheads="1" noCrop="1"/>
          </p:cNvPicPr>
          <p:nvPr/>
        </p:nvPicPr>
        <p:blipFill>
          <a:blip r:embed="rId11"/>
          <a:srcRect/>
          <a:stretch>
            <a:fillRect/>
          </a:stretch>
        </p:blipFill>
        <p:spPr bwMode="auto">
          <a:xfrm>
            <a:off x="3556000" y="3810000"/>
            <a:ext cx="4064000" cy="2286000"/>
          </a:xfrm>
          <a:prstGeom prst="rect">
            <a:avLst/>
          </a:prstGeom>
          <a:noFill/>
          <a:ln w="9525">
            <a:noFill/>
            <a:miter lim="800000"/>
            <a:headEnd/>
            <a:tailEnd/>
          </a:ln>
        </p:spPr>
      </p:pic>
      <p:pic>
        <p:nvPicPr>
          <p:cNvPr id="53284" name="Picture 36" descr="POINSET2"/>
          <p:cNvPicPr>
            <a:picLocks noChangeAspect="1" noChangeArrowheads="1"/>
          </p:cNvPicPr>
          <p:nvPr/>
        </p:nvPicPr>
        <p:blipFill>
          <a:blip r:embed="rId12"/>
          <a:srcRect/>
          <a:stretch>
            <a:fillRect/>
          </a:stretch>
        </p:blipFill>
        <p:spPr bwMode="auto">
          <a:xfrm rot="-5400000">
            <a:off x="239452" y="5370252"/>
            <a:ext cx="1277937" cy="1697567"/>
          </a:xfrm>
          <a:prstGeom prst="rect">
            <a:avLst/>
          </a:prstGeom>
          <a:noFill/>
          <a:ln w="9525">
            <a:noFill/>
            <a:miter lim="800000"/>
            <a:headEnd/>
            <a:tailEnd/>
          </a:ln>
        </p:spPr>
      </p:pic>
    </p:spTree>
  </p:cSld>
  <p:clrMapOvr>
    <a:masterClrMapping/>
  </p:clrMapOvr>
  <p:transition advTm="12000">
    <p:comb/>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7138"/>
                                        </p:tgtEl>
                                        <p:attrNameLst>
                                          <p:attrName>style.visibility</p:attrName>
                                        </p:attrNameLst>
                                      </p:cBhvr>
                                      <p:to>
                                        <p:strVal val="visible"/>
                                      </p:to>
                                    </p:set>
                                    <p:animEffect transition="in" filter="wedge">
                                      <p:cBhvr>
                                        <p:cTn id="7" dur="2000"/>
                                        <p:tgtEl>
                                          <p:spTgt spid="47138"/>
                                        </p:tgtEl>
                                      </p:cBhvr>
                                    </p:animEffect>
                                  </p:childTnLst>
                                </p:cTn>
                              </p:par>
                            </p:childTnLst>
                          </p:cTn>
                        </p:par>
                        <p:par>
                          <p:cTn id="8" fill="hold" nodeType="afterGroup">
                            <p:stCondLst>
                              <p:cond delay="2000"/>
                            </p:stCondLst>
                            <p:childTnLst>
                              <p:par>
                                <p:cTn id="9" presetID="0" presetClass="path" presetSubtype="0" accel="50000" decel="50000" fill="hold" grpId="0" nodeType="afterEffect">
                                  <p:stCondLst>
                                    <p:cond delay="0"/>
                                  </p:stCondLst>
                                  <p:childTnLst>
                                    <p:animMotion origin="layout" path="M -3.33333E-6 2.22222E-6 L -0.74166 0.02778 " pathEditMode="relative" rAng="0" ptsTypes="AA">
                                      <p:cBhvr>
                                        <p:cTn id="10" dur="45000" fill="hold"/>
                                        <p:tgtEl>
                                          <p:spTgt spid="47133"/>
                                        </p:tgtEl>
                                        <p:attrNameLst>
                                          <p:attrName>ppt_x</p:attrName>
                                          <p:attrName>ppt_y</p:attrName>
                                        </p:attrNameLst>
                                      </p:cBhvr>
                                      <p:rCtr x="-371" y="14"/>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par>
                                <p:cTn id="11" presetID="0" presetClass="path" presetSubtype="0" accel="50000" decel="50000" fill="hold" nodeType="withEffect">
                                  <p:stCondLst>
                                    <p:cond delay="0"/>
                                  </p:stCondLst>
                                  <p:childTnLst>
                                    <p:animMotion origin="layout" path="M -3.33333E-6 0.02222 L -0.77083 0.08889 " pathEditMode="relative" rAng="0" ptsTypes="AA">
                                      <p:cBhvr>
                                        <p:cTn id="12" dur="45000" fill="hold"/>
                                        <p:tgtEl>
                                          <p:spTgt spid="47122"/>
                                        </p:tgtEl>
                                        <p:attrNameLst>
                                          <p:attrName>ppt_x</p:attrName>
                                          <p:attrName>ppt_y</p:attrName>
                                        </p:attrNameLst>
                                      </p:cBhvr>
                                      <p:rCtr x="-385" y="33"/>
                                    </p:animMotion>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3" presetID="0" presetClass="path" presetSubtype="0" accel="50000" decel="50000" fill="hold" nodeType="withEffect">
                                  <p:stCondLst>
                                    <p:cond delay="0"/>
                                  </p:stCondLst>
                                  <p:childTnLst>
                                    <p:animMotion origin="layout" path="M 0.16667 -0.00555 L -0.81667 0.05 " pathEditMode="relative" rAng="0" ptsTypes="AA">
                                      <p:cBhvr>
                                        <p:cTn id="14" dur="45000" fill="hold"/>
                                        <p:tgtEl>
                                          <p:spTgt spid="47121"/>
                                        </p:tgtEl>
                                        <p:attrNameLst>
                                          <p:attrName>ppt_x</p:attrName>
                                          <p:attrName>ppt_y</p:attrName>
                                        </p:attrNameLst>
                                      </p:cBhvr>
                                      <p:rCtr x="-492" y="28"/>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1.11111E-6 L -0.15833 0.35625 " pathEditMode="relative" rAng="0" ptsTypes="AA">
                                      <p:cBhvr>
                                        <p:cTn id="16" dur="35000" fill="hold"/>
                                        <p:tgtEl>
                                          <p:spTgt spid="47123"/>
                                        </p:tgtEl>
                                        <p:attrNameLst>
                                          <p:attrName>ppt_x</p:attrName>
                                          <p:attrName>ppt_y</p:attrName>
                                        </p:attrNameLst>
                                      </p:cBhvr>
                                      <p:rCtr x="-79" y="178"/>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4.16667E-6 3.7037E-6 L -0.70782 0.29398 " pathEditMode="relative" rAng="0" ptsTypes="AA">
                                      <p:cBhvr>
                                        <p:cTn id="18" dur="25000" fill="hold"/>
                                        <p:tgtEl>
                                          <p:spTgt spid="47129"/>
                                        </p:tgtEl>
                                        <p:attrNameLst>
                                          <p:attrName>ppt_x</p:attrName>
                                          <p:attrName>ppt_y</p:attrName>
                                        </p:attrNameLst>
                                      </p:cBhvr>
                                      <p:rCtr x="-354" y="147"/>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0.20712 -0.08194 L -0.80955 0.35139 " pathEditMode="relative" rAng="0" ptsTypes="AA">
                                      <p:cBhvr>
                                        <p:cTn id="20" dur="25000" fill="hold"/>
                                        <p:tgtEl>
                                          <p:spTgt spid="47126"/>
                                        </p:tgtEl>
                                        <p:attrNameLst>
                                          <p:attrName>ppt_x</p:attrName>
                                          <p:attrName>ppt_y</p:attrName>
                                        </p:attrNameLst>
                                      </p:cBhvr>
                                      <p:rCtr x="-508" y="217"/>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34878 -0.1375 L -0.75122 0.32917 " pathEditMode="relative" rAng="0" ptsTypes="AA">
                                      <p:cBhvr>
                                        <p:cTn id="22" dur="25000" fill="hold"/>
                                        <p:tgtEl>
                                          <p:spTgt spid="47130"/>
                                        </p:tgtEl>
                                        <p:attrNameLst>
                                          <p:attrName>ppt_x</p:attrName>
                                          <p:attrName>ppt_y</p:attrName>
                                        </p:attrNameLst>
                                      </p:cBhvr>
                                      <p:rCtr x="-550" y="233"/>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1.66667E-6 -4.44444E-6 L -0.89479 0.36389 " pathEditMode="relative" rAng="0" ptsTypes="AA">
                                      <p:cBhvr>
                                        <p:cTn id="24" dur="25000" fill="hold"/>
                                        <p:tgtEl>
                                          <p:spTgt spid="47132"/>
                                        </p:tgtEl>
                                        <p:attrNameLst>
                                          <p:attrName>ppt_x</p:attrName>
                                          <p:attrName>ppt_y</p:attrName>
                                        </p:attrNameLst>
                                      </p:cBhvr>
                                      <p:rCtr x="-447" y="182"/>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1.94444E-6 -1.11111E-6 L -0.91788 0.41806 " pathEditMode="relative" rAng="0" ptsTypes="AA">
                                      <p:cBhvr>
                                        <p:cTn id="26" dur="25000" fill="hold"/>
                                        <p:tgtEl>
                                          <p:spTgt spid="47127"/>
                                        </p:tgtEl>
                                        <p:attrNameLst>
                                          <p:attrName>ppt_x</p:attrName>
                                          <p:attrName>ppt_y</p:attrName>
                                        </p:attrNameLst>
                                      </p:cBhvr>
                                      <p:rCtr x="-459" y="209"/>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1.94444E-6 -4.44444E-6 L -0.95955 0.4125 " pathEditMode="relative" rAng="0" ptsTypes="AA">
                                      <p:cBhvr>
                                        <p:cTn id="28" dur="25000" fill="hold"/>
                                        <p:tgtEl>
                                          <p:spTgt spid="47128"/>
                                        </p:tgtEl>
                                        <p:attrNameLst>
                                          <p:attrName>ppt_x</p:attrName>
                                          <p:attrName>ppt_y</p:attrName>
                                        </p:attrNameLst>
                                      </p:cBhvr>
                                      <p:rCtr x="-480" y="206"/>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3.33333E-6 -1.48148E-6 L -0.875 0.36227 " pathEditMode="relative" rAng="0" ptsTypes="AA">
                                      <p:cBhvr>
                                        <p:cTn id="30" dur="25000" fill="hold"/>
                                        <p:tgtEl>
                                          <p:spTgt spid="47125"/>
                                        </p:tgtEl>
                                        <p:attrNameLst>
                                          <p:attrName>ppt_x</p:attrName>
                                          <p:attrName>ppt_y</p:attrName>
                                        </p:attrNameLst>
                                      </p:cBhvr>
                                      <p:rCtr x="-438" y="181"/>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0.15798 -0.10046 L -0.75035 0.27731 " pathEditMode="relative" rAng="0" ptsTypes="AA">
                                      <p:cBhvr>
                                        <p:cTn id="32" dur="25000" fill="hold"/>
                                        <p:tgtEl>
                                          <p:spTgt spid="47124"/>
                                        </p:tgtEl>
                                        <p:attrNameLst>
                                          <p:attrName>ppt_x</p:attrName>
                                          <p:attrName>ppt_y</p:attrName>
                                        </p:attrNameLst>
                                      </p:cBhvr>
                                      <p:rCtr x="-454" y="189"/>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3" fill="hold" nodeType="afterGroup">
                            <p:stCondLst>
                              <p:cond delay="47000"/>
                            </p:stCondLst>
                            <p:childTnLst>
                              <p:par>
                                <p:cTn id="34" presetID="4" presetClass="exit" presetSubtype="16" fill="hold" nodeType="afterEffect">
                                  <p:stCondLst>
                                    <p:cond delay="0"/>
                                  </p:stCondLst>
                                  <p:childTnLst>
                                    <p:animEffect transition="out" filter="box(in)">
                                      <p:cBhvr>
                                        <p:cTn id="35" dur="500"/>
                                        <p:tgtEl>
                                          <p:spTgt spid="47137"/>
                                        </p:tgtEl>
                                      </p:cBhvr>
                                    </p:animEffect>
                                    <p:set>
                                      <p:cBhvr>
                                        <p:cTn id="36" dur="1" fill="hold">
                                          <p:stCondLst>
                                            <p:cond delay="499"/>
                                          </p:stCondLst>
                                        </p:cTn>
                                        <p:tgtEl>
                                          <p:spTgt spid="47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3" grpId="0" animBg="1"/>
      <p:bldP spid="471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5611"/>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21690">
            <a:off x="-16175" y="-544964"/>
            <a:ext cx="3450891" cy="2463437"/>
          </a:xfrm>
          <a:prstGeom prst="rect">
            <a:avLst/>
          </a:prstGeom>
        </p:spPr>
      </p:pic>
      <p:pic>
        <p:nvPicPr>
          <p:cNvPr id="15" name="Picture 14">
            <a:extLst>
              <a:ext uri="{FF2B5EF4-FFF2-40B4-BE49-F238E27FC236}">
                <a16:creationId xmlns="" xmlns:a16="http://schemas.microsoft.com/office/drawing/2014/main" id="{E5E6D966-392A-D7D5-77E6-453C65703CBF}"/>
              </a:ext>
            </a:extLst>
          </p:cNvPr>
          <p:cNvPicPr>
            <a:picLocks noChangeAspect="1"/>
          </p:cNvPicPr>
          <p:nvPr/>
        </p:nvPicPr>
        <p:blipFill>
          <a:blip r:embed="rId4"/>
          <a:stretch>
            <a:fillRect/>
          </a:stretch>
        </p:blipFill>
        <p:spPr>
          <a:xfrm>
            <a:off x="7378700" y="2819400"/>
            <a:ext cx="2735467" cy="3576618"/>
          </a:xfrm>
          <a:prstGeom prst="rect">
            <a:avLst/>
          </a:prstGeom>
        </p:spPr>
      </p:pic>
      <p:pic>
        <p:nvPicPr>
          <p:cNvPr id="3" name="Picture 2" descr="A red and green text on a black background&#10;&#10;Description automatically generated">
            <a:extLst>
              <a:ext uri="{FF2B5EF4-FFF2-40B4-BE49-F238E27FC236}">
                <a16:creationId xmlns="" xmlns:a16="http://schemas.microsoft.com/office/drawing/2014/main" id="{FB49D6D7-DAE6-DCE7-F6F6-AFC43DE69BBD}"/>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87120" y="1112562"/>
            <a:ext cx="6566720" cy="5059878"/>
          </a:xfrm>
          <a:prstGeom prst="rect">
            <a:avLst/>
          </a:prstGeom>
        </p:spPr>
      </p:pic>
    </p:spTree>
    <p:extLst>
      <p:ext uri="{BB962C8B-B14F-4D97-AF65-F5344CB8AC3E}">
        <p14:creationId xmlns="" xmlns:p14="http://schemas.microsoft.com/office/powerpoint/2010/main" val="17233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7815" y="791610"/>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128503" y="-1"/>
            <a:ext cx="4826578" cy="461665"/>
          </a:xfrm>
          <a:prstGeom prst="rect">
            <a:avLst/>
          </a:prstGeom>
        </p:spPr>
        <p:txBody>
          <a:bodyPr wrap="none">
            <a:spAutoFit/>
          </a:bodyPr>
          <a:lstStyle/>
          <a:p>
            <a:r>
              <a:rPr lang="en-US" sz="2400" i="1" dirty="0" err="1" smtClean="0">
                <a:latin typeface="Times New Roman" panose="02020603050405020304" pitchFamily="18" charset="0"/>
                <a:ea typeface="Times New Roman" panose="02020603050405020304" pitchFamily="18" charset="0"/>
              </a:rPr>
              <a:t>Thứ</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Ba</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ngày</a:t>
            </a:r>
            <a:r>
              <a:rPr lang="en-US" sz="2400" i="1" dirty="0" smtClean="0">
                <a:latin typeface="Times New Roman" panose="02020603050405020304" pitchFamily="18" charset="0"/>
                <a:ea typeface="Times New Roman" panose="02020603050405020304" pitchFamily="18" charset="0"/>
              </a:rPr>
              <a:t> 11 </a:t>
            </a:r>
            <a:r>
              <a:rPr lang="en-US" sz="2400" i="1" dirty="0" err="1" smtClean="0">
                <a:latin typeface="Times New Roman" panose="02020603050405020304" pitchFamily="18" charset="0"/>
                <a:ea typeface="Times New Roman" panose="02020603050405020304" pitchFamily="18" charset="0"/>
              </a:rPr>
              <a:t>tháng</a:t>
            </a:r>
            <a:r>
              <a:rPr lang="en-US" sz="2400" i="1" dirty="0" smtClean="0">
                <a:latin typeface="Times New Roman" panose="02020603050405020304" pitchFamily="18" charset="0"/>
                <a:ea typeface="Times New Roman" panose="02020603050405020304" pitchFamily="18" charset="0"/>
              </a:rPr>
              <a:t>  02 </a:t>
            </a:r>
            <a:r>
              <a:rPr lang="en-US" sz="2400" i="1" dirty="0" err="1" smtClean="0">
                <a:latin typeface="Times New Roman" panose="02020603050405020304" pitchFamily="18" charset="0"/>
                <a:ea typeface="Times New Roman" panose="02020603050405020304" pitchFamily="18" charset="0"/>
              </a:rPr>
              <a:t>năm</a:t>
            </a:r>
            <a:r>
              <a:rPr lang="en-US" sz="2400" i="1" dirty="0" smtClean="0">
                <a:latin typeface="Times New Roman" panose="02020603050405020304" pitchFamily="18" charset="0"/>
                <a:ea typeface="Times New Roman" panose="02020603050405020304" pitchFamily="18" charset="0"/>
              </a:rPr>
              <a:t> 2025</a:t>
            </a:r>
            <a:endParaRPr lang="en-US" sz="2400" i="1" dirty="0"/>
          </a:p>
        </p:txBody>
      </p:sp>
      <p:grpSp>
        <p:nvGrpSpPr>
          <p:cNvPr id="9" name="Group 8"/>
          <p:cNvGrpSpPr/>
          <p:nvPr/>
        </p:nvGrpSpPr>
        <p:grpSpPr>
          <a:xfrm>
            <a:off x="3573217" y="722032"/>
            <a:ext cx="4656383" cy="623438"/>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10" name="Rectangle 9"/>
          <p:cNvSpPr/>
          <p:nvPr/>
        </p:nvSpPr>
        <p:spPr>
          <a:xfrm>
            <a:off x="2730866" y="1952232"/>
            <a:ext cx="6644954" cy="523220"/>
          </a:xfrm>
          <a:prstGeom prst="rect">
            <a:avLst/>
          </a:prstGeom>
        </p:spPr>
        <p:txBody>
          <a:bodyPr wrap="square">
            <a:spAutoFit/>
          </a:bodyPr>
          <a:lstStyle/>
          <a:p>
            <a:r>
              <a:rPr lang="en-US" sz="2800" b="1" i="0" dirty="0" err="1" smtClean="0">
                <a:solidFill>
                  <a:srgbClr val="7030A0"/>
                </a:solidFill>
                <a:effectLst/>
                <a:latin typeface="Times New Roman" panose="02020603050405020304" pitchFamily="18" charset="0"/>
                <a:cs typeface="Times New Roman" panose="02020603050405020304" pitchFamily="18" charset="0"/>
              </a:rPr>
              <a:t>Vì</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sao</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mỗi</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ngày</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cần</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chải</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răng</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sau</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khi</a:t>
            </a:r>
            <a:r>
              <a:rPr lang="en-US" sz="2800" b="1" i="0" dirty="0" smtClean="0">
                <a:solidFill>
                  <a:srgbClr val="7030A0"/>
                </a:solidFill>
                <a:effectLst/>
                <a:latin typeface="Times New Roman" panose="02020603050405020304" pitchFamily="18" charset="0"/>
                <a:cs typeface="Times New Roman" panose="02020603050405020304" pitchFamily="18" charset="0"/>
              </a:rPr>
              <a:t> </a:t>
            </a:r>
            <a:r>
              <a:rPr lang="en-US" sz="2800" b="1" i="0" dirty="0" err="1" smtClean="0">
                <a:solidFill>
                  <a:srgbClr val="7030A0"/>
                </a:solidFill>
                <a:effectLst/>
                <a:latin typeface="Times New Roman" panose="02020603050405020304" pitchFamily="18" charset="0"/>
                <a:cs typeface="Times New Roman" panose="02020603050405020304" pitchFamily="18" charset="0"/>
              </a:rPr>
              <a:t>ăn</a:t>
            </a:r>
            <a:r>
              <a:rPr lang="en-US" sz="2800" b="1" i="0" dirty="0" smtClean="0">
                <a:solidFill>
                  <a:srgbClr val="7030A0"/>
                </a:solidFill>
                <a:effectLst/>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160099" y="2728971"/>
            <a:ext cx="10276339" cy="1815882"/>
          </a:xfrm>
          <a:prstGeom prst="rect">
            <a:avLst/>
          </a:prstGeom>
        </p:spPr>
        <p:txBody>
          <a:bodyPr wrap="square">
            <a:spAutoFit/>
          </a:bodyPr>
          <a:lstStyle/>
          <a:p>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vi-VN" sz="2800" b="1" i="0" dirty="0" smtClean="0">
                <a:solidFill>
                  <a:srgbClr val="FF0000"/>
                </a:solidFill>
                <a:effectLst/>
                <a:latin typeface="Times New Roman" panose="02020603050405020304" pitchFamily="18" charset="0"/>
                <a:cs typeface="Times New Roman" panose="02020603050405020304" pitchFamily="18" charset="0"/>
              </a:rPr>
              <a:t>Mỗi ngày cần chải răng sau khi ăn vì sau khi ăn có lượng đường, tinh bột từ thức ăn bám trên răng, vi khuẩn trong khoang miệng sẽ sử dụng đường, tinh bột tiết ra các chất có hại, phá huỷ men răng, ngà răng,… tạo thành các lỗ thủng, gây sâu răng.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3991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319" y="608728"/>
            <a:ext cx="1771639"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ea typeface="Times New Roman" panose="02020603050405020304" pitchFamily="18" charset="0"/>
              </a:rPr>
              <a:t>Khoa</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a:t>
            </a:r>
            <a:endParaRPr lang="en-US" sz="2800" b="1" dirty="0"/>
          </a:p>
        </p:txBody>
      </p:sp>
      <p:sp>
        <p:nvSpPr>
          <p:cNvPr id="6" name="Rectangle 5"/>
          <p:cNvSpPr/>
          <p:nvPr/>
        </p:nvSpPr>
        <p:spPr>
          <a:xfrm>
            <a:off x="4206881" y="-1"/>
            <a:ext cx="4903522" cy="461665"/>
          </a:xfrm>
          <a:prstGeom prst="rect">
            <a:avLst/>
          </a:prstGeom>
        </p:spPr>
        <p:txBody>
          <a:bodyPr wrap="none">
            <a:spAutoFit/>
          </a:bodyPr>
          <a:lstStyle/>
          <a:p>
            <a:r>
              <a:rPr lang="en-US" sz="2400" i="1" dirty="0" err="1" smtClean="0">
                <a:latin typeface="Times New Roman" panose="02020603050405020304" pitchFamily="18" charset="0"/>
                <a:ea typeface="Times New Roman" panose="02020603050405020304" pitchFamily="18" charset="0"/>
              </a:rPr>
              <a:t>Thứ</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Ba</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ngày</a:t>
            </a:r>
            <a:r>
              <a:rPr lang="en-US" sz="2400" i="1" dirty="0" smtClean="0">
                <a:latin typeface="Times New Roman" panose="02020603050405020304" pitchFamily="18" charset="0"/>
                <a:ea typeface="Times New Roman" panose="02020603050405020304" pitchFamily="18" charset="0"/>
              </a:rPr>
              <a:t> 11 </a:t>
            </a:r>
            <a:r>
              <a:rPr lang="en-US" sz="2400" i="1" dirty="0" err="1" smtClean="0">
                <a:latin typeface="Times New Roman" panose="02020603050405020304" pitchFamily="18" charset="0"/>
                <a:ea typeface="Times New Roman" panose="02020603050405020304" pitchFamily="18" charset="0"/>
              </a:rPr>
              <a:t>tháng</a:t>
            </a:r>
            <a:r>
              <a:rPr lang="en-US" sz="2400" i="1" dirty="0" smtClean="0">
                <a:latin typeface="Times New Roman" panose="02020603050405020304" pitchFamily="18" charset="0"/>
                <a:ea typeface="Times New Roman" panose="02020603050405020304" pitchFamily="18" charset="0"/>
              </a:rPr>
              <a:t>  02  </a:t>
            </a:r>
            <a:r>
              <a:rPr lang="en-US" sz="2400" i="1" dirty="0" err="1" smtClean="0">
                <a:latin typeface="Times New Roman" panose="02020603050405020304" pitchFamily="18" charset="0"/>
                <a:ea typeface="Times New Roman" panose="02020603050405020304" pitchFamily="18" charset="0"/>
              </a:rPr>
              <a:t>năm</a:t>
            </a:r>
            <a:r>
              <a:rPr lang="en-US" sz="2400" i="1" dirty="0" smtClean="0">
                <a:latin typeface="Times New Roman" panose="02020603050405020304" pitchFamily="18" charset="0"/>
                <a:ea typeface="Times New Roman" panose="02020603050405020304" pitchFamily="18" charset="0"/>
              </a:rPr>
              <a:t> 2025</a:t>
            </a:r>
            <a:endParaRPr lang="en-US" sz="2400" i="1" dirty="0"/>
          </a:p>
        </p:txBody>
      </p:sp>
      <p:pic>
        <p:nvPicPr>
          <p:cNvPr id="2" name="Picture 1"/>
          <p:cNvPicPr>
            <a:picLocks noChangeAspect="1"/>
          </p:cNvPicPr>
          <p:nvPr/>
        </p:nvPicPr>
        <p:blipFill>
          <a:blip r:embed="rId2"/>
          <a:stretch>
            <a:fillRect/>
          </a:stretch>
        </p:blipFill>
        <p:spPr>
          <a:xfrm>
            <a:off x="1530802" y="1958485"/>
            <a:ext cx="9324432" cy="3019425"/>
          </a:xfrm>
          <a:prstGeom prst="rect">
            <a:avLst/>
          </a:prstGeom>
        </p:spPr>
      </p:pic>
      <p:sp>
        <p:nvSpPr>
          <p:cNvPr id="3" name="Rectangle 2"/>
          <p:cNvSpPr/>
          <p:nvPr/>
        </p:nvSpPr>
        <p:spPr>
          <a:xfrm>
            <a:off x="5038293" y="5203771"/>
            <a:ext cx="2624436" cy="461665"/>
          </a:xfrm>
          <a:prstGeom prst="rect">
            <a:avLst/>
          </a:prstGeom>
        </p:spPr>
        <p:txBody>
          <a:bodyPr wrap="none">
            <a:spAutoFit/>
          </a:bodyPr>
          <a:lstStyle/>
          <a:p>
            <a:r>
              <a:rPr lang="en-US" sz="2400" b="1" i="1" dirty="0" err="1" smtClean="0">
                <a:solidFill>
                  <a:srgbClr val="7030A0"/>
                </a:solidFill>
                <a:effectLst/>
                <a:latin typeface="Times New Roman" panose="02020603050405020304" pitchFamily="18" charset="0"/>
                <a:cs typeface="Times New Roman" panose="02020603050405020304" pitchFamily="18" charset="0"/>
              </a:rPr>
              <a:t>Hình</a:t>
            </a:r>
            <a:r>
              <a:rPr lang="en-US" sz="2400" b="1" i="1" dirty="0" smtClean="0">
                <a:solidFill>
                  <a:srgbClr val="7030A0"/>
                </a:solidFill>
                <a:effectLst/>
                <a:latin typeface="Times New Roman" panose="02020603050405020304" pitchFamily="18" charset="0"/>
                <a:cs typeface="Times New Roman" panose="02020603050405020304" pitchFamily="18" charset="0"/>
              </a:rPr>
              <a:t> </a:t>
            </a:r>
            <a:r>
              <a:rPr lang="en-US" sz="2400" b="1" i="1" dirty="0" err="1" smtClean="0">
                <a:solidFill>
                  <a:srgbClr val="7030A0"/>
                </a:solidFill>
                <a:effectLst/>
                <a:latin typeface="Times New Roman" panose="02020603050405020304" pitchFamily="18" charset="0"/>
                <a:cs typeface="Times New Roman" panose="02020603050405020304" pitchFamily="18" charset="0"/>
              </a:rPr>
              <a:t>ảnh</a:t>
            </a:r>
            <a:r>
              <a:rPr lang="en-US" sz="2400" b="1" i="1" dirty="0" smtClean="0">
                <a:solidFill>
                  <a:srgbClr val="7030A0"/>
                </a:solidFill>
                <a:effectLst/>
                <a:latin typeface="Times New Roman" panose="02020603050405020304" pitchFamily="18" charset="0"/>
                <a:cs typeface="Times New Roman" panose="02020603050405020304" pitchFamily="18" charset="0"/>
              </a:rPr>
              <a:t> </a:t>
            </a:r>
            <a:r>
              <a:rPr lang="en-US" sz="2400" b="1" i="1" dirty="0" err="1" smtClean="0">
                <a:solidFill>
                  <a:srgbClr val="7030A0"/>
                </a:solidFill>
                <a:effectLst/>
                <a:latin typeface="Times New Roman" panose="02020603050405020304" pitchFamily="18" charset="0"/>
                <a:cs typeface="Times New Roman" panose="02020603050405020304" pitchFamily="18" charset="0"/>
              </a:rPr>
              <a:t>sâu</a:t>
            </a:r>
            <a:r>
              <a:rPr lang="en-US" sz="2400" b="1" i="1" dirty="0" smtClean="0">
                <a:solidFill>
                  <a:srgbClr val="7030A0"/>
                </a:solidFill>
                <a:effectLst/>
                <a:latin typeface="Times New Roman" panose="02020603050405020304" pitchFamily="18" charset="0"/>
                <a:cs typeface="Times New Roman" panose="02020603050405020304" pitchFamily="18" charset="0"/>
              </a:rPr>
              <a:t> </a:t>
            </a:r>
            <a:r>
              <a:rPr lang="en-US" sz="2400" b="1" i="1" dirty="0" err="1" smtClean="0">
                <a:solidFill>
                  <a:srgbClr val="7030A0"/>
                </a:solidFill>
                <a:effectLst/>
                <a:latin typeface="Times New Roman" panose="02020603050405020304" pitchFamily="18" charset="0"/>
                <a:cs typeface="Times New Roman" panose="02020603050405020304" pitchFamily="18" charset="0"/>
              </a:rPr>
              <a:t>răng</a:t>
            </a:r>
            <a:endParaRPr lang="en-US" sz="2400" b="1" dirty="0">
              <a:solidFill>
                <a:srgbClr val="7030A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3978170" y="604465"/>
            <a:ext cx="4656383" cy="623438"/>
            <a:chOff x="2322635" y="369331"/>
            <a:chExt cx="4653267" cy="581524"/>
          </a:xfrm>
        </p:grpSpPr>
        <p:pic>
          <p:nvPicPr>
            <p:cNvPr id="8" name="Picture 7"/>
            <p:cNvPicPr>
              <a:picLocks noChangeAspect="1"/>
            </p:cNvPicPr>
            <p:nvPr/>
          </p:nvPicPr>
          <p:blipFill>
            <a:blip r:embed="rId3"/>
            <a:stretch>
              <a:fillRect/>
            </a:stretch>
          </p:blipFill>
          <p:spPr>
            <a:xfrm>
              <a:off x="3167878" y="369331"/>
              <a:ext cx="3808024" cy="581524"/>
            </a:xfrm>
            <a:prstGeom prst="rect">
              <a:avLst/>
            </a:prstGeom>
          </p:spPr>
        </p:pic>
        <p:pic>
          <p:nvPicPr>
            <p:cNvPr id="9" name="Picture 8"/>
            <p:cNvPicPr>
              <a:picLocks noChangeAspect="1"/>
            </p:cNvPicPr>
            <p:nvPr/>
          </p:nvPicPr>
          <p:blipFill>
            <a:blip r:embed="rId4"/>
            <a:stretch>
              <a:fillRect/>
            </a:stretch>
          </p:blipFill>
          <p:spPr>
            <a:xfrm>
              <a:off x="2322635" y="369331"/>
              <a:ext cx="845243" cy="581524"/>
            </a:xfrm>
            <a:prstGeom prst="rect">
              <a:avLst/>
            </a:prstGeom>
          </p:spPr>
        </p:pic>
      </p:grpSp>
    </p:spTree>
    <p:extLst>
      <p:ext uri="{BB962C8B-B14F-4D97-AF65-F5344CB8AC3E}">
        <p14:creationId xmlns="" xmlns:p14="http://schemas.microsoft.com/office/powerpoint/2010/main" val="15198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5611"/>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21690">
            <a:off x="-16175" y="-544964"/>
            <a:ext cx="3450891" cy="2463437"/>
          </a:xfrm>
          <a:prstGeom prst="rect">
            <a:avLst/>
          </a:prstGeom>
        </p:spPr>
      </p:pic>
      <p:pic>
        <p:nvPicPr>
          <p:cNvPr id="15" name="Picture 14">
            <a:extLst>
              <a:ext uri="{FF2B5EF4-FFF2-40B4-BE49-F238E27FC236}">
                <a16:creationId xmlns="" xmlns:a16="http://schemas.microsoft.com/office/drawing/2014/main" id="{E5E6D966-392A-D7D5-77E6-453C65703CBF}"/>
              </a:ext>
            </a:extLst>
          </p:cNvPr>
          <p:cNvPicPr>
            <a:picLocks noChangeAspect="1"/>
          </p:cNvPicPr>
          <p:nvPr/>
        </p:nvPicPr>
        <p:blipFill>
          <a:blip r:embed="rId4"/>
          <a:stretch>
            <a:fillRect/>
          </a:stretch>
        </p:blipFill>
        <p:spPr>
          <a:xfrm>
            <a:off x="7378700" y="2819400"/>
            <a:ext cx="2735467" cy="3576618"/>
          </a:xfrm>
          <a:prstGeom prst="rect">
            <a:avLst/>
          </a:prstGeom>
        </p:spPr>
      </p:pic>
      <p:sp>
        <p:nvSpPr>
          <p:cNvPr id="2" name="Rectangle 1"/>
          <p:cNvSpPr/>
          <p:nvPr/>
        </p:nvSpPr>
        <p:spPr>
          <a:xfrm>
            <a:off x="1148813" y="2357735"/>
            <a:ext cx="6484467" cy="1446550"/>
          </a:xfrm>
          <a:prstGeom prst="rect">
            <a:avLst/>
          </a:prstGeom>
          <a:noFill/>
        </p:spPr>
        <p:txBody>
          <a:bodyPr wrap="none" lIns="91440" tIns="45720" rIns="91440" bIns="45720">
            <a:spAutoFit/>
          </a:bodyPr>
          <a:lstStyle/>
          <a:p>
            <a:pPr algn="ctr"/>
            <a:r>
              <a:rPr lang="en-US" sz="88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KHÁM PHÁ</a:t>
            </a:r>
            <a:endParaRPr lang="en-US" sz="88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5675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248" y="373594"/>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206881" y="-1"/>
            <a:ext cx="3724609"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Ba</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11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02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460772"/>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10" name="Rectangle 9"/>
          <p:cNvSpPr/>
          <p:nvPr/>
        </p:nvSpPr>
        <p:spPr>
          <a:xfrm>
            <a:off x="1076943" y="959577"/>
            <a:ext cx="2392001" cy="461665"/>
          </a:xfrm>
          <a:prstGeom prst="rect">
            <a:avLst/>
          </a:prstGeom>
        </p:spPr>
        <p:txBody>
          <a:bodyPr wrap="none">
            <a:spAutoFit/>
          </a:bodyPr>
          <a:lstStyle/>
          <a:p>
            <a:r>
              <a:rPr lang="en-US" sz="2400" b="1" smtClean="0">
                <a:solidFill>
                  <a:srgbClr val="FF0000"/>
                </a:solidFill>
                <a:latin typeface="Times New Roman" panose="02020603050405020304" pitchFamily="18" charset="0"/>
                <a:ea typeface="Times New Roman" panose="02020603050405020304" pitchFamily="18" charset="0"/>
              </a:rPr>
              <a:t>1. Bệnh sâu răng</a:t>
            </a:r>
            <a:endParaRPr lang="en-US" sz="2400" b="1"/>
          </a:p>
        </p:txBody>
      </p:sp>
      <p:sp>
        <p:nvSpPr>
          <p:cNvPr id="2" name="Rectangle 1"/>
          <p:cNvSpPr/>
          <p:nvPr/>
        </p:nvSpPr>
        <p:spPr>
          <a:xfrm>
            <a:off x="5094328" y="1091585"/>
            <a:ext cx="2358338" cy="461665"/>
          </a:xfrm>
          <a:prstGeom prst="rect">
            <a:avLst/>
          </a:prstGeom>
        </p:spPr>
        <p:txBody>
          <a:bodyPr wrap="non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Quan sát hình 2.</a:t>
            </a:r>
            <a:endParaRPr lang="en-US" sz="2400" b="1">
              <a:solidFill>
                <a:srgbClr val="7030A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934651" y="1619256"/>
            <a:ext cx="8522178" cy="3266301"/>
          </a:xfrm>
          <a:prstGeom prst="rect">
            <a:avLst/>
          </a:prstGeom>
        </p:spPr>
      </p:pic>
      <p:sp>
        <p:nvSpPr>
          <p:cNvPr id="5" name="Rectangle 4"/>
          <p:cNvSpPr/>
          <p:nvPr/>
        </p:nvSpPr>
        <p:spPr>
          <a:xfrm>
            <a:off x="1896695" y="5042038"/>
            <a:ext cx="6973384" cy="461665"/>
          </a:xfrm>
          <a:prstGeom prst="rect">
            <a:avLst/>
          </a:prstGeom>
        </p:spPr>
        <p:txBody>
          <a:bodyPr wrap="none">
            <a:spAutoFit/>
          </a:bodyPr>
          <a:lstStyle/>
          <a:p>
            <a:r>
              <a:rPr lang="vi-VN" sz="2400" b="1" i="0" smtClean="0">
                <a:solidFill>
                  <a:srgbClr val="7030A0"/>
                </a:solidFill>
                <a:effectLst/>
                <a:latin typeface="+mj-lt"/>
              </a:rPr>
              <a:t>- Nêu những dấu hiệu của người bị bệnh sâu rang</a:t>
            </a:r>
            <a:r>
              <a:rPr lang="en-US" sz="2400" b="1" i="0" smtClean="0">
                <a:solidFill>
                  <a:srgbClr val="7030A0"/>
                </a:solidFill>
                <a:effectLst/>
                <a:latin typeface="+mj-lt"/>
              </a:rPr>
              <a:t> ? </a:t>
            </a:r>
            <a:endParaRPr lang="en-US" sz="2400" b="1">
              <a:solidFill>
                <a:srgbClr val="7030A0"/>
              </a:solidFill>
              <a:latin typeface="+mj-lt"/>
            </a:endParaRPr>
          </a:p>
        </p:txBody>
      </p:sp>
      <p:sp>
        <p:nvSpPr>
          <p:cNvPr id="11" name="Rectangle 10"/>
          <p:cNvSpPr/>
          <p:nvPr/>
        </p:nvSpPr>
        <p:spPr>
          <a:xfrm>
            <a:off x="1934651" y="5654807"/>
            <a:ext cx="7380547" cy="461665"/>
          </a:xfrm>
          <a:prstGeom prst="rect">
            <a:avLst/>
          </a:prstGeom>
        </p:spPr>
        <p:txBody>
          <a:bodyPr wrap="none">
            <a:spAutoFit/>
          </a:bodyPr>
          <a:lstStyle/>
          <a:p>
            <a:r>
              <a:rPr lang="en-US"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err="1" smtClean="0">
                <a:solidFill>
                  <a:srgbClr val="FF0000"/>
                </a:solidFill>
                <a:effectLst/>
                <a:latin typeface="Times New Roman" panose="02020603050405020304" pitchFamily="18" charset="0"/>
                <a:cs typeface="Times New Roman" panose="02020603050405020304" pitchFamily="18" charset="0"/>
              </a:rPr>
              <a:t>Răng</a:t>
            </a:r>
            <a:r>
              <a:rPr lang="en-US" sz="2400" b="1" i="0" dirty="0" smtClean="0">
                <a:solidFill>
                  <a:srgbClr val="FF0000"/>
                </a:solidFill>
                <a:effectLst/>
                <a:latin typeface="Times New Roman" panose="02020603050405020304" pitchFamily="18" charset="0"/>
                <a:cs typeface="Times New Roman" panose="02020603050405020304" pitchFamily="18" charset="0"/>
              </a:rPr>
              <a:t> ê </a:t>
            </a:r>
            <a:r>
              <a:rPr lang="en-US" sz="2400" b="1" i="0" dirty="0" err="1" smtClean="0">
                <a:solidFill>
                  <a:srgbClr val="FF0000"/>
                </a:solidFill>
                <a:effectLst/>
                <a:latin typeface="Times New Roman" panose="02020603050405020304" pitchFamily="18" charset="0"/>
                <a:cs typeface="Times New Roman" panose="02020603050405020304" pitchFamily="18" charset="0"/>
              </a:rPr>
              <a:t>buốt</a:t>
            </a:r>
            <a:r>
              <a:rPr lang="en-US"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err="1" smtClean="0">
                <a:solidFill>
                  <a:srgbClr val="FF0000"/>
                </a:solidFill>
                <a:effectLst/>
                <a:latin typeface="Times New Roman" panose="02020603050405020304" pitchFamily="18" charset="0"/>
                <a:cs typeface="Times New Roman" panose="02020603050405020304" pitchFamily="18" charset="0"/>
              </a:rPr>
              <a:t>khi</a:t>
            </a:r>
            <a:r>
              <a:rPr lang="en-US"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err="1" smtClean="0">
                <a:solidFill>
                  <a:srgbClr val="FF0000"/>
                </a:solidFill>
                <a:effectLst/>
                <a:latin typeface="Times New Roman" panose="02020603050405020304" pitchFamily="18" charset="0"/>
                <a:cs typeface="Times New Roman" panose="02020603050405020304" pitchFamily="18" charset="0"/>
              </a:rPr>
              <a:t>nhai</a:t>
            </a:r>
            <a:r>
              <a:rPr lang="en-US"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err="1" smtClean="0">
                <a:solidFill>
                  <a:srgbClr val="FF0000"/>
                </a:solidFill>
                <a:effectLst/>
                <a:latin typeface="Times New Roman" panose="02020603050405020304" pitchFamily="18" charset="0"/>
                <a:cs typeface="Times New Roman" panose="02020603050405020304" pitchFamily="18" charset="0"/>
              </a:rPr>
              <a:t>hoặc</a:t>
            </a:r>
            <a:r>
              <a:rPr lang="en-US"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err="1" smtClean="0">
                <a:solidFill>
                  <a:srgbClr val="FF0000"/>
                </a:solidFill>
                <a:effectLst/>
                <a:latin typeface="Times New Roman" panose="02020603050405020304" pitchFamily="18" charset="0"/>
                <a:cs typeface="Times New Roman" panose="02020603050405020304" pitchFamily="18" charset="0"/>
              </a:rPr>
              <a:t>ăn</a:t>
            </a:r>
            <a:r>
              <a:rPr lang="en-US"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err="1" smtClean="0">
                <a:solidFill>
                  <a:srgbClr val="FF0000"/>
                </a:solidFill>
                <a:effectLst/>
                <a:latin typeface="Times New Roman" panose="02020603050405020304" pitchFamily="18" charset="0"/>
                <a:cs typeface="Times New Roman" panose="02020603050405020304" pitchFamily="18" charset="0"/>
              </a:rPr>
              <a:t>thức</a:t>
            </a:r>
            <a:r>
              <a:rPr lang="en-US"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err="1" smtClean="0">
                <a:solidFill>
                  <a:srgbClr val="FF0000"/>
                </a:solidFill>
                <a:effectLst/>
                <a:latin typeface="Times New Roman" panose="02020603050405020304" pitchFamily="18" charset="0"/>
                <a:cs typeface="Times New Roman" panose="02020603050405020304" pitchFamily="18" charset="0"/>
              </a:rPr>
              <a:t>ăn</a:t>
            </a:r>
            <a:r>
              <a:rPr lang="en-US"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err="1" smtClean="0">
                <a:solidFill>
                  <a:srgbClr val="FF0000"/>
                </a:solidFill>
                <a:effectLst/>
                <a:latin typeface="Times New Roman" panose="02020603050405020304" pitchFamily="18" charset="0"/>
                <a:cs typeface="Times New Roman" panose="02020603050405020304" pitchFamily="18" charset="0"/>
              </a:rPr>
              <a:t>nóng</a:t>
            </a:r>
            <a:r>
              <a:rPr lang="en-US" sz="2400" b="1" i="0" dirty="0" smtClean="0">
                <a:solidFill>
                  <a:srgbClr val="FF0000"/>
                </a:solidFill>
                <a:effectLst/>
                <a:latin typeface="Times New Roman" panose="02020603050405020304" pitchFamily="18" charset="0"/>
                <a:cs typeface="Times New Roman" panose="02020603050405020304" pitchFamily="18" charset="0"/>
              </a:rPr>
              <a:t> hay </a:t>
            </a:r>
            <a:r>
              <a:rPr lang="en-US" sz="2400" b="1" i="0" dirty="0" err="1" smtClean="0">
                <a:solidFill>
                  <a:srgbClr val="FF0000"/>
                </a:solidFill>
                <a:effectLst/>
                <a:latin typeface="Times New Roman" panose="02020603050405020304" pitchFamily="18" charset="0"/>
                <a:cs typeface="Times New Roman" panose="02020603050405020304" pitchFamily="18" charset="0"/>
              </a:rPr>
              <a:t>lạnh</a:t>
            </a:r>
            <a:r>
              <a:rPr lang="en-US" sz="2400" b="1" i="0" dirty="0" smtClean="0">
                <a:solidFill>
                  <a:srgbClr val="FF0000"/>
                </a:solidFill>
                <a:effectLst/>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934651" y="6275736"/>
            <a:ext cx="4424609" cy="461665"/>
          </a:xfrm>
          <a:prstGeom prst="rect">
            <a:avLst/>
          </a:prstGeom>
        </p:spPr>
        <p:txBody>
          <a:bodyPr wrap="none">
            <a:spAutoFit/>
          </a:bodyPr>
          <a:lstStyle/>
          <a:p>
            <a:r>
              <a:rPr lang="vi-VN" sz="2400" b="1" i="0" dirty="0" smtClean="0">
                <a:solidFill>
                  <a:srgbClr val="FF0000"/>
                </a:solidFill>
                <a:effectLst/>
                <a:latin typeface="+mj-lt"/>
              </a:rPr>
              <a:t>+ Răng đau nhức thường xuyên.</a:t>
            </a:r>
            <a:endParaRPr lang="en-US" sz="2400" b="1" dirty="0">
              <a:solidFill>
                <a:srgbClr val="FF0000"/>
              </a:solidFill>
              <a:latin typeface="+mj-lt"/>
            </a:endParaRPr>
          </a:p>
        </p:txBody>
      </p:sp>
      <p:sp>
        <p:nvSpPr>
          <p:cNvPr id="13" name="Rectangle 12"/>
          <p:cNvSpPr/>
          <p:nvPr/>
        </p:nvSpPr>
        <p:spPr>
          <a:xfrm>
            <a:off x="8011982" y="516443"/>
            <a:ext cx="857992" cy="369332"/>
          </a:xfrm>
          <a:prstGeom prst="rect">
            <a:avLst/>
          </a:prstGeom>
        </p:spPr>
        <p:txBody>
          <a:bodyPr wrap="none">
            <a:spAutoFit/>
          </a:bodyPr>
          <a:lstStyle/>
          <a:p>
            <a:r>
              <a:rPr lang="en-US" i="1" smtClean="0">
                <a:solidFill>
                  <a:srgbClr val="7030A0"/>
                </a:solidFill>
                <a:latin typeface="Times New Roman" panose="02020603050405020304" pitchFamily="18" charset="0"/>
                <a:ea typeface="Times New Roman" panose="02020603050405020304" pitchFamily="18" charset="0"/>
              </a:rPr>
              <a:t>(Tiết 1)</a:t>
            </a:r>
            <a:endParaRPr lang="en-US" i="1">
              <a:solidFill>
                <a:srgbClr val="7030A0"/>
              </a:solidFill>
            </a:endParaRPr>
          </a:p>
        </p:txBody>
      </p:sp>
    </p:spTree>
    <p:extLst>
      <p:ext uri="{BB962C8B-B14F-4D97-AF65-F5344CB8AC3E}">
        <p14:creationId xmlns="" xmlns:p14="http://schemas.microsoft.com/office/powerpoint/2010/main" val="4797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7815" y="425846"/>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455078" y="-1"/>
            <a:ext cx="3724609"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Ba</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11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02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473835"/>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10" name="Rectangle 9"/>
          <p:cNvSpPr/>
          <p:nvPr/>
        </p:nvSpPr>
        <p:spPr>
          <a:xfrm>
            <a:off x="1076943" y="959577"/>
            <a:ext cx="2392001" cy="461665"/>
          </a:xfrm>
          <a:prstGeom prst="rect">
            <a:avLst/>
          </a:prstGeom>
        </p:spPr>
        <p:txBody>
          <a:bodyPr wrap="none">
            <a:spAutoFit/>
          </a:bodyPr>
          <a:lstStyle/>
          <a:p>
            <a:r>
              <a:rPr lang="en-US" sz="2400" b="1" smtClean="0">
                <a:solidFill>
                  <a:srgbClr val="FF0000"/>
                </a:solidFill>
                <a:latin typeface="Times New Roman" panose="02020603050405020304" pitchFamily="18" charset="0"/>
                <a:ea typeface="Times New Roman" panose="02020603050405020304" pitchFamily="18" charset="0"/>
              </a:rPr>
              <a:t>1. Bệnh sâu răng</a:t>
            </a:r>
            <a:endParaRPr lang="en-US" sz="2400" b="1"/>
          </a:p>
        </p:txBody>
      </p:sp>
      <p:pic>
        <p:nvPicPr>
          <p:cNvPr id="11" name="Picture 10"/>
          <p:cNvPicPr>
            <a:picLocks noChangeAspect="1"/>
          </p:cNvPicPr>
          <p:nvPr/>
        </p:nvPicPr>
        <p:blipFill>
          <a:blip r:embed="rId4"/>
          <a:stretch>
            <a:fillRect/>
          </a:stretch>
        </p:blipFill>
        <p:spPr>
          <a:xfrm>
            <a:off x="613304" y="1799560"/>
            <a:ext cx="4105541" cy="2283043"/>
          </a:xfrm>
          <a:prstGeom prst="rect">
            <a:avLst/>
          </a:prstGeom>
        </p:spPr>
      </p:pic>
      <p:sp>
        <p:nvSpPr>
          <p:cNvPr id="2" name="Rectangle 1"/>
          <p:cNvSpPr/>
          <p:nvPr/>
        </p:nvSpPr>
        <p:spPr>
          <a:xfrm>
            <a:off x="4275061" y="1207386"/>
            <a:ext cx="7681911" cy="461665"/>
          </a:xfrm>
          <a:prstGeom prst="rect">
            <a:avLst/>
          </a:prstGeom>
        </p:spPr>
        <p:txBody>
          <a:bodyPr wrap="none">
            <a:spAutoFit/>
          </a:bodyPr>
          <a:lstStyle/>
          <a:p>
            <a:r>
              <a:rPr lang="en-US" sz="2400" b="1" i="0" smtClean="0">
                <a:solidFill>
                  <a:srgbClr val="7030A0"/>
                </a:solidFill>
                <a:effectLst/>
                <a:latin typeface="Times New Roman" panose="02020603050405020304" pitchFamily="18" charset="0"/>
                <a:cs typeface="Times New Roman" panose="02020603050405020304" pitchFamily="18" charset="0"/>
              </a:rPr>
              <a:t>- Kể những dấu hiệu khác của bệnh sâu răng mà em biết.</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45868" y="1994238"/>
            <a:ext cx="3352200" cy="461665"/>
          </a:xfrm>
          <a:prstGeom prst="rect">
            <a:avLst/>
          </a:prstGeom>
        </p:spPr>
        <p:txBody>
          <a:bodyPr wrap="non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Bề mặt răng ngả màu.</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45868" y="2571749"/>
            <a:ext cx="5540299" cy="461665"/>
          </a:xfrm>
          <a:prstGeom prst="rect">
            <a:avLst/>
          </a:prstGeom>
        </p:spPr>
        <p:txBody>
          <a:bodyPr wrap="none">
            <a:spAutoFit/>
          </a:bodyPr>
          <a:lstStyle/>
          <a:p>
            <a:r>
              <a:rPr lang="en-US" sz="2400" b="1" i="0" smtClean="0">
                <a:solidFill>
                  <a:srgbClr val="0070C0"/>
                </a:solidFill>
                <a:effectLst/>
                <a:latin typeface="Times New Roman" panose="02020603050405020304" pitchFamily="18" charset="0"/>
                <a:cs typeface="Times New Roman" panose="02020603050405020304" pitchFamily="18" charset="0"/>
              </a:rPr>
              <a:t>+ Xuất hiện các đốm đen và lỗ trên răng.</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345868" y="3143865"/>
            <a:ext cx="2972289" cy="461665"/>
          </a:xfrm>
          <a:prstGeom prst="rect">
            <a:avLst/>
          </a:prstGeom>
        </p:spPr>
        <p:txBody>
          <a:bodyPr wrap="none">
            <a:spAutoFit/>
          </a:bodyPr>
          <a:lstStyle/>
          <a:p>
            <a:r>
              <a:rPr lang="vi-VN" sz="2400" b="1" i="0" smtClean="0">
                <a:solidFill>
                  <a:srgbClr val="0070C0"/>
                </a:solidFill>
                <a:effectLst/>
                <a:latin typeface="Times New Roman" panose="02020603050405020304" pitchFamily="18" charset="0"/>
                <a:cs typeface="Times New Roman" panose="02020603050405020304" pitchFamily="18" charset="0"/>
              </a:rPr>
              <a:t>+ Hơi thở có mùi hôi.</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345868" y="3713271"/>
            <a:ext cx="3558988" cy="461665"/>
          </a:xfrm>
          <a:prstGeom prst="rect">
            <a:avLst/>
          </a:prstGeom>
        </p:spPr>
        <p:txBody>
          <a:bodyPr wrap="none">
            <a:spAutoFit/>
          </a:bodyPr>
          <a:lstStyle/>
          <a:p>
            <a:r>
              <a:rPr lang="vi-VN" sz="2400" b="1" i="0" smtClean="0">
                <a:solidFill>
                  <a:srgbClr val="0070C0"/>
                </a:solidFill>
                <a:effectLst/>
                <a:latin typeface="Times New Roman" panose="02020603050405020304" pitchFamily="18" charset="0"/>
                <a:cs typeface="Times New Roman" panose="02020603050405020304" pitchFamily="18" charset="0"/>
              </a:rPr>
              <a:t>+ Nướu bị sưng và có mủ.</a:t>
            </a:r>
            <a:endParaRPr lang="en-US" sz="2400" b="1">
              <a:solidFill>
                <a:srgbClr val="0070C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a:stretch>
            <a:fillRect/>
          </a:stretch>
        </p:blipFill>
        <p:spPr>
          <a:xfrm>
            <a:off x="1059253" y="4568078"/>
            <a:ext cx="10548155" cy="1809750"/>
          </a:xfrm>
          <a:prstGeom prst="rect">
            <a:avLst/>
          </a:prstGeom>
        </p:spPr>
      </p:pic>
      <p:sp>
        <p:nvSpPr>
          <p:cNvPr id="15" name="Rectangle 14"/>
          <p:cNvSpPr/>
          <p:nvPr/>
        </p:nvSpPr>
        <p:spPr>
          <a:xfrm>
            <a:off x="8011982" y="529506"/>
            <a:ext cx="857992" cy="369332"/>
          </a:xfrm>
          <a:prstGeom prst="rect">
            <a:avLst/>
          </a:prstGeom>
        </p:spPr>
        <p:txBody>
          <a:bodyPr wrap="none">
            <a:spAutoFit/>
          </a:bodyPr>
          <a:lstStyle/>
          <a:p>
            <a:r>
              <a:rPr lang="en-US" i="1" smtClean="0">
                <a:solidFill>
                  <a:srgbClr val="7030A0"/>
                </a:solidFill>
                <a:latin typeface="Times New Roman" panose="02020603050405020304" pitchFamily="18" charset="0"/>
                <a:ea typeface="Times New Roman" panose="02020603050405020304" pitchFamily="18" charset="0"/>
              </a:rPr>
              <a:t>(Tiết 1)</a:t>
            </a:r>
            <a:endParaRPr lang="en-US" i="1">
              <a:solidFill>
                <a:srgbClr val="7030A0"/>
              </a:solidFill>
            </a:endParaRPr>
          </a:p>
        </p:txBody>
      </p:sp>
    </p:spTree>
    <p:extLst>
      <p:ext uri="{BB962C8B-B14F-4D97-AF65-F5344CB8AC3E}">
        <p14:creationId xmlns="" xmlns:p14="http://schemas.microsoft.com/office/powerpoint/2010/main" val="300124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0067" y="517287"/>
            <a:ext cx="1544012"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ea typeface="Times New Roman" panose="02020603050405020304" pitchFamily="18" charset="0"/>
              </a:rPr>
              <a:t>Khoa</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học</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p>
        </p:txBody>
      </p:sp>
      <p:sp>
        <p:nvSpPr>
          <p:cNvPr id="6" name="Rectangle 5"/>
          <p:cNvSpPr/>
          <p:nvPr/>
        </p:nvSpPr>
        <p:spPr>
          <a:xfrm>
            <a:off x="4807779" y="-1"/>
            <a:ext cx="3724609" cy="369332"/>
          </a:xfrm>
          <a:prstGeom prst="rect">
            <a:avLst/>
          </a:prstGeom>
        </p:spPr>
        <p:txBody>
          <a:bodyPr wrap="none">
            <a:spAutoFit/>
          </a:bodyPr>
          <a:lstStyle/>
          <a:p>
            <a:r>
              <a:rPr lang="en-US" i="1" dirty="0" err="1" smtClean="0">
                <a:latin typeface="Times New Roman" panose="02020603050405020304" pitchFamily="18" charset="0"/>
                <a:ea typeface="Times New Roman" panose="02020603050405020304" pitchFamily="18" charset="0"/>
              </a:rPr>
              <a:t>Thứ</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Ba</a:t>
            </a:r>
            <a:r>
              <a:rPr lang="en-US" i="1" dirty="0" smtClean="0">
                <a:latin typeface="Times New Roman" panose="02020603050405020304" pitchFamily="18" charset="0"/>
                <a:ea typeface="Times New Roman" panose="02020603050405020304" pitchFamily="18" charset="0"/>
              </a:rPr>
              <a:t>  </a:t>
            </a:r>
            <a:r>
              <a:rPr lang="en-US" i="1" dirty="0" err="1" smtClean="0">
                <a:latin typeface="Times New Roman" panose="02020603050405020304" pitchFamily="18" charset="0"/>
                <a:ea typeface="Times New Roman" panose="02020603050405020304" pitchFamily="18" charset="0"/>
              </a:rPr>
              <a:t>ngày</a:t>
            </a:r>
            <a:r>
              <a:rPr lang="en-US" i="1" dirty="0" smtClean="0">
                <a:latin typeface="Times New Roman" panose="02020603050405020304" pitchFamily="18" charset="0"/>
                <a:ea typeface="Times New Roman" panose="02020603050405020304" pitchFamily="18" charset="0"/>
              </a:rPr>
              <a:t> 11 </a:t>
            </a:r>
            <a:r>
              <a:rPr lang="en-US" i="1" dirty="0" err="1" smtClean="0">
                <a:latin typeface="Times New Roman" panose="02020603050405020304" pitchFamily="18" charset="0"/>
                <a:ea typeface="Times New Roman" panose="02020603050405020304" pitchFamily="18" charset="0"/>
              </a:rPr>
              <a:t>tháng</a:t>
            </a:r>
            <a:r>
              <a:rPr lang="en-US" i="1" dirty="0" smtClean="0">
                <a:latin typeface="Times New Roman" panose="02020603050405020304" pitchFamily="18" charset="0"/>
                <a:ea typeface="Times New Roman" panose="02020603050405020304" pitchFamily="18" charset="0"/>
              </a:rPr>
              <a:t>  02  </a:t>
            </a:r>
            <a:r>
              <a:rPr lang="en-US" i="1" dirty="0" err="1" smtClean="0">
                <a:latin typeface="Times New Roman" panose="02020603050405020304" pitchFamily="18" charset="0"/>
                <a:ea typeface="Times New Roman" panose="02020603050405020304" pitchFamily="18" charset="0"/>
              </a:rPr>
              <a:t>năm</a:t>
            </a:r>
            <a:r>
              <a:rPr lang="en-US" i="1" dirty="0" smtClean="0">
                <a:latin typeface="Times New Roman" panose="02020603050405020304" pitchFamily="18" charset="0"/>
                <a:ea typeface="Times New Roman" panose="02020603050405020304" pitchFamily="18" charset="0"/>
              </a:rPr>
              <a:t> 2025</a:t>
            </a:r>
            <a:endParaRPr lang="en-US" i="1" dirty="0"/>
          </a:p>
        </p:txBody>
      </p:sp>
      <p:grpSp>
        <p:nvGrpSpPr>
          <p:cNvPr id="9" name="Group 8"/>
          <p:cNvGrpSpPr/>
          <p:nvPr/>
        </p:nvGrpSpPr>
        <p:grpSpPr>
          <a:xfrm>
            <a:off x="3573218" y="565276"/>
            <a:ext cx="4438764" cy="480675"/>
            <a:chOff x="2322635" y="369331"/>
            <a:chExt cx="4653267" cy="581524"/>
          </a:xfrm>
        </p:grpSpPr>
        <p:pic>
          <p:nvPicPr>
            <p:cNvPr id="7" name="Picture 6"/>
            <p:cNvPicPr>
              <a:picLocks noChangeAspect="1"/>
            </p:cNvPicPr>
            <p:nvPr/>
          </p:nvPicPr>
          <p:blipFill>
            <a:blip r:embed="rId2"/>
            <a:stretch>
              <a:fillRect/>
            </a:stretch>
          </p:blipFill>
          <p:spPr>
            <a:xfrm>
              <a:off x="3167878" y="369331"/>
              <a:ext cx="3808024" cy="581524"/>
            </a:xfrm>
            <a:prstGeom prst="rect">
              <a:avLst/>
            </a:prstGeom>
          </p:spPr>
        </p:pic>
        <p:pic>
          <p:nvPicPr>
            <p:cNvPr id="8" name="Picture 7"/>
            <p:cNvPicPr>
              <a:picLocks noChangeAspect="1"/>
            </p:cNvPicPr>
            <p:nvPr/>
          </p:nvPicPr>
          <p:blipFill>
            <a:blip r:embed="rId3"/>
            <a:stretch>
              <a:fillRect/>
            </a:stretch>
          </p:blipFill>
          <p:spPr>
            <a:xfrm>
              <a:off x="2322635" y="369331"/>
              <a:ext cx="845243" cy="581524"/>
            </a:xfrm>
            <a:prstGeom prst="rect">
              <a:avLst/>
            </a:prstGeom>
          </p:spPr>
        </p:pic>
      </p:grpSp>
      <p:sp>
        <p:nvSpPr>
          <p:cNvPr id="2" name="Rectangle 1"/>
          <p:cNvSpPr/>
          <p:nvPr/>
        </p:nvSpPr>
        <p:spPr>
          <a:xfrm>
            <a:off x="5031679" y="1171968"/>
            <a:ext cx="2722220" cy="523220"/>
          </a:xfrm>
          <a:prstGeom prst="rect">
            <a:avLst/>
          </a:prstGeom>
        </p:spPr>
        <p:txBody>
          <a:bodyPr wrap="none">
            <a:spAutoFit/>
          </a:bodyPr>
          <a:lstStyle/>
          <a:p>
            <a:r>
              <a:rPr lang="en-US" sz="2800" b="1" i="0" smtClean="0">
                <a:solidFill>
                  <a:srgbClr val="FF0000"/>
                </a:solidFill>
                <a:effectLst/>
                <a:latin typeface="Times New Roman" panose="02020603050405020304" pitchFamily="18" charset="0"/>
                <a:cs typeface="Times New Roman" panose="02020603050405020304" pitchFamily="18" charset="0"/>
              </a:rPr>
              <a:t>Quan sát hình 3 </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860612" y="1613648"/>
            <a:ext cx="10865223" cy="4394666"/>
          </a:xfrm>
          <a:prstGeom prst="rect">
            <a:avLst/>
          </a:prstGeom>
        </p:spPr>
      </p:pic>
      <p:sp>
        <p:nvSpPr>
          <p:cNvPr id="10" name="Rectangle 9"/>
          <p:cNvSpPr/>
          <p:nvPr/>
        </p:nvSpPr>
        <p:spPr>
          <a:xfrm>
            <a:off x="8011982" y="620947"/>
            <a:ext cx="857992" cy="369332"/>
          </a:xfrm>
          <a:prstGeom prst="rect">
            <a:avLst/>
          </a:prstGeom>
        </p:spPr>
        <p:txBody>
          <a:bodyPr wrap="none">
            <a:spAutoFit/>
          </a:bodyPr>
          <a:lstStyle/>
          <a:p>
            <a:r>
              <a:rPr lang="en-US" i="1" smtClean="0">
                <a:solidFill>
                  <a:srgbClr val="7030A0"/>
                </a:solidFill>
                <a:latin typeface="Times New Roman" panose="02020603050405020304" pitchFamily="18" charset="0"/>
                <a:ea typeface="Times New Roman" panose="02020603050405020304" pitchFamily="18" charset="0"/>
              </a:rPr>
              <a:t>(Tiết 1)</a:t>
            </a:r>
            <a:endParaRPr lang="en-US" i="1">
              <a:solidFill>
                <a:srgbClr val="7030A0"/>
              </a:solidFill>
            </a:endParaRPr>
          </a:p>
        </p:txBody>
      </p:sp>
    </p:spTree>
    <p:extLst>
      <p:ext uri="{BB962C8B-B14F-4D97-AF65-F5344CB8AC3E}">
        <p14:creationId xmlns="" xmlns:p14="http://schemas.microsoft.com/office/powerpoint/2010/main" val="322272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1427</Words>
  <Application>Microsoft Office PowerPoint</Application>
  <PresentationFormat>Custom</PresentationFormat>
  <Paragraphs>144</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2025-01-25T13:25:57Z</dcterms:created>
  <dcterms:modified xsi:type="dcterms:W3CDTF">2025-02-25T13:18:55Z</dcterms:modified>
</cp:coreProperties>
</file>