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4" r:id="rId2"/>
  </p:sldMasterIdLst>
  <p:notesMasterIdLst>
    <p:notesMasterId r:id="rId26"/>
  </p:notesMasterIdLst>
  <p:sldIdLst>
    <p:sldId id="405" r:id="rId3"/>
    <p:sldId id="291" r:id="rId4"/>
    <p:sldId id="256" r:id="rId5"/>
    <p:sldId id="325" r:id="rId6"/>
    <p:sldId id="406" r:id="rId7"/>
    <p:sldId id="265" r:id="rId8"/>
    <p:sldId id="326" r:id="rId9"/>
    <p:sldId id="327" r:id="rId10"/>
    <p:sldId id="412" r:id="rId11"/>
    <p:sldId id="288" r:id="rId12"/>
    <p:sldId id="329" r:id="rId13"/>
    <p:sldId id="408" r:id="rId14"/>
    <p:sldId id="409" r:id="rId15"/>
    <p:sldId id="410" r:id="rId16"/>
    <p:sldId id="263" r:id="rId17"/>
    <p:sldId id="411" r:id="rId18"/>
    <p:sldId id="413" r:id="rId19"/>
    <p:sldId id="414" r:id="rId20"/>
    <p:sldId id="415" r:id="rId21"/>
    <p:sldId id="416" r:id="rId22"/>
    <p:sldId id="417" r:id="rId23"/>
    <p:sldId id="418" r:id="rId24"/>
    <p:sldId id="400" r:id="rId25"/>
  </p:sldIdLst>
  <p:sldSz cx="9144000" cy="5143500" type="screen16x9"/>
  <p:notesSz cx="6858000" cy="9144000"/>
  <p:custDataLst>
    <p:tags r:id="rId2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4FC0B0-7754-0C47-B84E-B29AB61DA12B}">
          <p14:sldIdLst>
            <p14:sldId id="405"/>
            <p14:sldId id="291"/>
            <p14:sldId id="256"/>
            <p14:sldId id="325"/>
            <p14:sldId id="406"/>
            <p14:sldId id="265"/>
            <p14:sldId id="326"/>
            <p14:sldId id="327"/>
          </p14:sldIdLst>
        </p14:section>
        <p14:section name="love sile" id="{423A5498-734B-2C48-8A09-98EA66B8D859}">
          <p14:sldIdLst>
            <p14:sldId id="412"/>
            <p14:sldId id="288"/>
            <p14:sldId id="329"/>
            <p14:sldId id="408"/>
            <p14:sldId id="409"/>
            <p14:sldId id="410"/>
            <p14:sldId id="263"/>
            <p14:sldId id="411"/>
            <p14:sldId id="413"/>
            <p14:sldId id="414"/>
            <p14:sldId id="415"/>
            <p14:sldId id="416"/>
            <p14:sldId id="417"/>
            <p14:sldId id="418"/>
            <p14:sldId id="40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56"/>
    <p:restoredTop sz="94599"/>
  </p:normalViewPr>
  <p:slideViewPr>
    <p:cSldViewPr snapToGrid="0">
      <p:cViewPr varScale="1">
        <p:scale>
          <a:sx n="112" d="100"/>
          <a:sy n="112" d="100"/>
        </p:scale>
        <p:origin x="330" y="-42"/>
      </p:cViewPr>
      <p:guideLst>
        <p:guide orient="horz" pos="1620"/>
        <p:guide pos="2880"/>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2025/9/25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785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3</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t>4</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5</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6</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7</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8</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84081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p:transition spd="slow"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p:transition spd="slow"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p:transition spd="slow"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a16="http://schemas.microsoft.com/office/drawing/2014/main" xmlns=""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3204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9/25/2025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894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330685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9/25/2025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488952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9/25/2025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36743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p:transition spd="slow"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885918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756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9/25/2025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525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456316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1481658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549878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9/25/2025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185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9/25/2025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1447917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9/25/2025</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83964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9/25/2025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25886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p:transition spd="slow" advTm="3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7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p:transition spd="slow"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2025/9/25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p:transition spd="slow"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2025/9/25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p:transition spd="slow"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2025/9/25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p:transition spd="slow"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p:transition spd="slow"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p:transition spd="slow"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2025/9/25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 id="2147483822" r:id="rId15"/>
  </p:sldLayoutIdLst>
  <p:transition spd="slow" advTm="3000">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9/25/2025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6797513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slide" Target="slide22.xml"/><Relationship Id="rId3" Type="http://schemas.openxmlformats.org/officeDocument/2006/relationships/image" Target="../media/image57.png"/><Relationship Id="rId7" Type="http://schemas.openxmlformats.org/officeDocument/2006/relationships/slide" Target="slide20.xml"/><Relationship Id="rId12" Type="http://schemas.openxmlformats.org/officeDocument/2006/relationships/image" Target="../media/image63.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58.png"/><Relationship Id="rId15" Type="http://schemas.openxmlformats.org/officeDocument/2006/relationships/image" Target="../media/image65.gif"/><Relationship Id="rId10" Type="http://schemas.openxmlformats.org/officeDocument/2006/relationships/slide" Target="slide21.xml"/><Relationship Id="rId4" Type="http://schemas.openxmlformats.org/officeDocument/2006/relationships/slide" Target="slide19.xml"/><Relationship Id="rId9" Type="http://schemas.openxmlformats.org/officeDocument/2006/relationships/image" Target="../media/image61.png"/><Relationship Id="rId1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71.gif"/><Relationship Id="rId3" Type="http://schemas.openxmlformats.org/officeDocument/2006/relationships/audio" Target="../media/audio2.wav"/><Relationship Id="rId7" Type="http://schemas.openxmlformats.org/officeDocument/2006/relationships/image" Target="../media/image67.jpeg"/><Relationship Id="rId12" Type="http://schemas.openxmlformats.org/officeDocument/2006/relationships/image" Target="../media/image70.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9.gif"/><Relationship Id="rId5" Type="http://schemas.openxmlformats.org/officeDocument/2006/relationships/image" Target="../media/image57.png"/><Relationship Id="rId15" Type="http://schemas.openxmlformats.org/officeDocument/2006/relationships/image" Target="../media/image73.gif"/><Relationship Id="rId10" Type="http://schemas.openxmlformats.org/officeDocument/2006/relationships/image" Target="../media/image68.gif"/><Relationship Id="rId4" Type="http://schemas.openxmlformats.org/officeDocument/2006/relationships/image" Target="../media/image66.gif"/><Relationship Id="rId9" Type="http://schemas.openxmlformats.org/officeDocument/2006/relationships/slide" Target="slide18.xml"/><Relationship Id="rId14" Type="http://schemas.openxmlformats.org/officeDocument/2006/relationships/image" Target="../media/image72.gif"/></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71.gif"/><Relationship Id="rId3" Type="http://schemas.openxmlformats.org/officeDocument/2006/relationships/audio" Target="../media/audio2.wav"/><Relationship Id="rId7" Type="http://schemas.openxmlformats.org/officeDocument/2006/relationships/image" Target="../media/image67.jpeg"/><Relationship Id="rId12" Type="http://schemas.openxmlformats.org/officeDocument/2006/relationships/image" Target="../media/image70.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9.gif"/><Relationship Id="rId5" Type="http://schemas.openxmlformats.org/officeDocument/2006/relationships/image" Target="../media/image59.png"/><Relationship Id="rId15" Type="http://schemas.openxmlformats.org/officeDocument/2006/relationships/image" Target="../media/image73.gif"/><Relationship Id="rId10" Type="http://schemas.openxmlformats.org/officeDocument/2006/relationships/image" Target="../media/image68.gif"/><Relationship Id="rId4" Type="http://schemas.openxmlformats.org/officeDocument/2006/relationships/image" Target="../media/image66.gif"/><Relationship Id="rId9" Type="http://schemas.openxmlformats.org/officeDocument/2006/relationships/slide" Target="slide18.xml"/><Relationship Id="rId14" Type="http://schemas.openxmlformats.org/officeDocument/2006/relationships/image" Target="../media/image72.gif"/></Relationships>
</file>

<file path=ppt/slides/_rels/slide2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71.gif"/><Relationship Id="rId3" Type="http://schemas.openxmlformats.org/officeDocument/2006/relationships/audio" Target="../media/audio2.wav"/><Relationship Id="rId7" Type="http://schemas.openxmlformats.org/officeDocument/2006/relationships/image" Target="../media/image67.jpeg"/><Relationship Id="rId12" Type="http://schemas.openxmlformats.org/officeDocument/2006/relationships/image" Target="../media/image70.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9.gif"/><Relationship Id="rId5" Type="http://schemas.openxmlformats.org/officeDocument/2006/relationships/image" Target="../media/image61.png"/><Relationship Id="rId15" Type="http://schemas.openxmlformats.org/officeDocument/2006/relationships/image" Target="../media/image73.gif"/><Relationship Id="rId10" Type="http://schemas.openxmlformats.org/officeDocument/2006/relationships/image" Target="../media/image68.gif"/><Relationship Id="rId4" Type="http://schemas.openxmlformats.org/officeDocument/2006/relationships/image" Target="../media/image66.gif"/><Relationship Id="rId9" Type="http://schemas.openxmlformats.org/officeDocument/2006/relationships/slide" Target="slide18.xml"/><Relationship Id="rId14" Type="http://schemas.openxmlformats.org/officeDocument/2006/relationships/image" Target="../media/image72.gif"/></Relationships>
</file>

<file path=ppt/slides/_rels/slide2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71.gif"/><Relationship Id="rId3" Type="http://schemas.openxmlformats.org/officeDocument/2006/relationships/audio" Target="../media/audio2.wav"/><Relationship Id="rId7" Type="http://schemas.openxmlformats.org/officeDocument/2006/relationships/image" Target="../media/image67.jpeg"/><Relationship Id="rId12" Type="http://schemas.openxmlformats.org/officeDocument/2006/relationships/image" Target="../media/image70.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gif"/><Relationship Id="rId5" Type="http://schemas.openxmlformats.org/officeDocument/2006/relationships/image" Target="../media/image63.png"/><Relationship Id="rId15" Type="http://schemas.openxmlformats.org/officeDocument/2006/relationships/image" Target="../media/image73.gif"/><Relationship Id="rId10" Type="http://schemas.openxmlformats.org/officeDocument/2006/relationships/image" Target="../media/image68.gif"/><Relationship Id="rId4" Type="http://schemas.openxmlformats.org/officeDocument/2006/relationships/image" Target="../media/image66.gif"/><Relationship Id="rId9" Type="http://schemas.openxmlformats.org/officeDocument/2006/relationships/slide" Target="slide18.xml"/><Relationship Id="rId14" Type="http://schemas.openxmlformats.org/officeDocument/2006/relationships/image" Target="../media/image7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34.e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notesSlide" Target="../notesSlides/notesSlide2.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slide" Target="slide6.xml"/><Relationship Id="rId3" Type="http://schemas.openxmlformats.org/officeDocument/2006/relationships/image" Target="../media/image36.png"/><Relationship Id="rId7" Type="http://schemas.openxmlformats.org/officeDocument/2006/relationships/image" Target="../media/image38.emf"/><Relationship Id="rId12" Type="http://schemas.openxmlformats.org/officeDocument/2006/relationships/slide" Target="slide8.xml"/><Relationship Id="rId17" Type="http://schemas.openxmlformats.org/officeDocument/2006/relationships/image" Target="../media/image45.png"/><Relationship Id="rId2" Type="http://schemas.openxmlformats.org/officeDocument/2006/relationships/notesSlide" Target="../notesSlides/notesSlide3.xml"/><Relationship Id="rId16" Type="http://schemas.openxmlformats.org/officeDocument/2006/relationships/slide" Target="slide5.xml"/><Relationship Id="rId1" Type="http://schemas.openxmlformats.org/officeDocument/2006/relationships/slideLayout" Target="../slideLayouts/slideLayout14.xml"/><Relationship Id="rId6" Type="http://schemas.openxmlformats.org/officeDocument/2006/relationships/image" Target="../media/image37.emf"/><Relationship Id="rId11" Type="http://schemas.openxmlformats.org/officeDocument/2006/relationships/image" Target="../media/image42.png"/><Relationship Id="rId5" Type="http://schemas.openxmlformats.org/officeDocument/2006/relationships/image" Target="../media/image34.emf"/><Relationship Id="rId1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32.emf"/><Relationship Id="rId9" Type="http://schemas.openxmlformats.org/officeDocument/2006/relationships/image" Target="../media/image40.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slide" Target="slide4.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slide" Target="slide4.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slide" Target="slide4.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slide" Target="slide4.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defRPr>
            </a:lvl1pPr>
            <a:lvl2pPr marL="557213" indent="-214313" eaLnBrk="0" hangingPunct="0">
              <a:defRPr sz="2700">
                <a:solidFill>
                  <a:schemeClr val="tx1"/>
                </a:solidFill>
                <a:latin typeface="Arial" charset="0"/>
              </a:defRPr>
            </a:lvl2pPr>
            <a:lvl3pPr marL="857250" indent="-171450" eaLnBrk="0" hangingPunct="0">
              <a:defRPr sz="2700">
                <a:solidFill>
                  <a:schemeClr val="tx1"/>
                </a:solidFill>
                <a:latin typeface="Arial" charset="0"/>
              </a:defRPr>
            </a:lvl3pPr>
            <a:lvl4pPr marL="1200150" indent="-171450" eaLnBrk="0" hangingPunct="0">
              <a:defRPr sz="2700">
                <a:solidFill>
                  <a:schemeClr val="tx1"/>
                </a:solidFill>
                <a:latin typeface="Arial" charset="0"/>
              </a:defRPr>
            </a:lvl4pPr>
            <a:lvl5pPr marL="1543050" indent="-171450" eaLnBrk="0" hangingPunct="0">
              <a:defRPr sz="2700">
                <a:solidFill>
                  <a:schemeClr val="tx1"/>
                </a:solidFill>
                <a:latin typeface="Arial" charset="0"/>
              </a:defRPr>
            </a:lvl5pPr>
            <a:lvl6pPr marL="1885950" indent="-171450" eaLnBrk="0" fontAlgn="base" hangingPunct="0">
              <a:spcBef>
                <a:spcPct val="0"/>
              </a:spcBef>
              <a:spcAft>
                <a:spcPct val="0"/>
              </a:spcAft>
              <a:defRPr sz="2700">
                <a:solidFill>
                  <a:schemeClr val="tx1"/>
                </a:solidFill>
                <a:latin typeface="Arial" charset="0"/>
              </a:defRPr>
            </a:lvl6pPr>
            <a:lvl7pPr marL="2228850" indent="-171450" eaLnBrk="0" fontAlgn="base" hangingPunct="0">
              <a:spcBef>
                <a:spcPct val="0"/>
              </a:spcBef>
              <a:spcAft>
                <a:spcPct val="0"/>
              </a:spcAft>
              <a:defRPr sz="2700">
                <a:solidFill>
                  <a:schemeClr val="tx1"/>
                </a:solidFill>
                <a:latin typeface="Arial" charset="0"/>
              </a:defRPr>
            </a:lvl7pPr>
            <a:lvl8pPr marL="2571750" indent="-171450" eaLnBrk="0" fontAlgn="base" hangingPunct="0">
              <a:spcBef>
                <a:spcPct val="0"/>
              </a:spcBef>
              <a:spcAft>
                <a:spcPct val="0"/>
              </a:spcAft>
              <a:defRPr sz="2700">
                <a:solidFill>
                  <a:schemeClr val="tx1"/>
                </a:solidFill>
                <a:latin typeface="Arial" charset="0"/>
              </a:defRPr>
            </a:lvl8pPr>
            <a:lvl9pPr marL="2914650" indent="-171450" eaLnBrk="0" fontAlgn="base" hangingPunct="0">
              <a:spcBef>
                <a:spcPct val="0"/>
              </a:spcBef>
              <a:spcAft>
                <a:spcPct val="0"/>
              </a:spcAft>
              <a:defRPr sz="2700">
                <a:solidFill>
                  <a:schemeClr val="tx1"/>
                </a:solidFill>
                <a:latin typeface="Arial" charset="0"/>
              </a:defRPr>
            </a:lvl9pPr>
          </a:lstStyle>
          <a:p>
            <a:pPr eaLnBrk="1" hangingPunct="1"/>
            <a:fld id="{77B38A69-013F-4762-8FD8-13EDB8D166E2}" type="slidenum">
              <a:rPr lang="en-US" sz="1100"/>
              <a:pPr eaLnBrk="1" hangingPunct="1"/>
              <a:t>1</a:t>
            </a:fld>
            <a:endParaRPr lang="en-US" sz="1100"/>
          </a:p>
        </p:txBody>
      </p:sp>
      <p:pic>
        <p:nvPicPr>
          <p:cNvPr id="139266" name="Picture 2" descr="POINSET2"/>
          <p:cNvPicPr>
            <a:picLocks noGrp="1" noChangeAspect="1" noChangeArrowheads="1"/>
          </p:cNvPicPr>
          <p:nvPr>
            <p:ph type="subTitle" idx="4294967295"/>
          </p:nvPr>
        </p:nvPicPr>
        <p:blipFill>
          <a:blip r:embed="rId2" cstate="print">
            <a:extLst>
              <a:ext uri="{28A0092B-C50C-407E-A947-70E740481C1C}">
                <a14:useLocalDpi xmlns:a14="http://schemas.microsoft.com/office/drawing/2010/main" val="0"/>
              </a:ext>
            </a:extLst>
          </a:blip>
          <a:srcRect/>
          <a:stretch>
            <a:fillRect/>
          </a:stretch>
        </p:blipFill>
        <p:spPr>
          <a:xfrm rot="10800000">
            <a:off x="6477000" y="3150395"/>
            <a:ext cx="2667000" cy="1993106"/>
          </a:xfrm>
          <a:noFill/>
        </p:spPr>
      </p:pic>
      <p:pic>
        <p:nvPicPr>
          <p:cNvPr id="139267" name="Picture 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09563" y="2947988"/>
            <a:ext cx="18859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4" descr="1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21125" y="1"/>
            <a:ext cx="1828800" cy="142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WordArt 5"/>
          <p:cNvSpPr>
            <a:spLocks noChangeArrowheads="1" noChangeShapeType="1" noTextEdit="1"/>
          </p:cNvSpPr>
          <p:nvPr/>
        </p:nvSpPr>
        <p:spPr bwMode="auto">
          <a:xfrm>
            <a:off x="609600" y="914400"/>
            <a:ext cx="8229600" cy="1200150"/>
          </a:xfrm>
          <a:prstGeom prst="rect">
            <a:avLst/>
          </a:prstGeom>
        </p:spPr>
        <p:txBody>
          <a:bodyPr wrap="none" lIns="68580" tIns="34290" rIns="68580" bIns="34290" fromWordArt="1">
            <a:prstTxWarp prst="textPlain">
              <a:avLst>
                <a:gd name="adj" fmla="val 50000"/>
              </a:avLst>
            </a:prstTxWarp>
          </a:bodyPr>
          <a:lstStyle/>
          <a:p>
            <a:pPr algn="ctr"/>
            <a:r>
              <a:rPr lang="en-US" kern="10" dirty="0" err="1">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Tiết</a:t>
            </a:r>
            <a:r>
              <a:rPr lang="en-US"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 </a:t>
            </a:r>
            <a:r>
              <a:rPr lang="en-US" kern="10" dirty="0" err="1">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dạy</a:t>
            </a:r>
            <a:r>
              <a:rPr lang="en-US"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 </a:t>
            </a:r>
            <a:r>
              <a:rPr lang="en-US" kern="10" dirty="0" err="1">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ứng</a:t>
            </a:r>
            <a:r>
              <a:rPr lang="en-US"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 </a:t>
            </a:r>
            <a:r>
              <a:rPr lang="en-US" kern="10" dirty="0" err="1">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dụng</a:t>
            </a:r>
            <a:r>
              <a:rPr lang="en-US"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 </a:t>
            </a:r>
            <a:r>
              <a:rPr lang="en-US" kern="10" dirty="0" err="1">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công</a:t>
            </a:r>
            <a:r>
              <a:rPr lang="en-US"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 </a:t>
            </a:r>
            <a:r>
              <a:rPr lang="en-US" kern="10" dirty="0" err="1">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nghệ</a:t>
            </a:r>
            <a:r>
              <a:rPr lang="en-US"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 </a:t>
            </a:r>
            <a:r>
              <a:rPr lang="en-US" kern="10" dirty="0" err="1">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thông</a:t>
            </a:r>
            <a:r>
              <a:rPr lang="en-US" kern="1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 tin </a:t>
            </a:r>
            <a:endParaRPr lang="en-US"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endParaRPr>
          </a:p>
        </p:txBody>
      </p:sp>
      <p:sp>
        <p:nvSpPr>
          <p:cNvPr id="139270" name="Text Box 6"/>
          <p:cNvSpPr txBox="1">
            <a:spLocks noChangeArrowheads="1"/>
          </p:cNvSpPr>
          <p:nvPr/>
        </p:nvSpPr>
        <p:spPr bwMode="auto">
          <a:xfrm>
            <a:off x="-228600" y="2743201"/>
            <a:ext cx="952500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a:spcBef>
                <a:spcPct val="50000"/>
              </a:spcBef>
            </a:pPr>
            <a:r>
              <a:rPr lang="en-US" sz="3000" b="1" dirty="0" err="1">
                <a:solidFill>
                  <a:srgbClr val="0000FF"/>
                </a:solidFill>
                <a:latin typeface="Times New Roman" pitchFamily="18" charset="0"/>
                <a:cs typeface="Times New Roman" pitchFamily="18" charset="0"/>
              </a:rPr>
              <a:t>Tiếng</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Việt</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Khủng</a:t>
            </a:r>
            <a:r>
              <a:rPr lang="en-US" sz="3000" b="1" dirty="0">
                <a:solidFill>
                  <a:srgbClr val="0000FF"/>
                </a:solidFill>
                <a:latin typeface="Times New Roman" pitchFamily="18" charset="0"/>
                <a:cs typeface="Times New Roman" pitchFamily="18" charset="0"/>
              </a:rPr>
              <a:t> Long</a:t>
            </a:r>
          </a:p>
        </p:txBody>
      </p:sp>
      <p:sp>
        <p:nvSpPr>
          <p:cNvPr id="2056" name="Text Box 7"/>
          <p:cNvSpPr txBox="1">
            <a:spLocks noChangeArrowheads="1"/>
          </p:cNvSpPr>
          <p:nvPr/>
        </p:nvSpPr>
        <p:spPr bwMode="auto">
          <a:xfrm>
            <a:off x="1197769" y="3761944"/>
            <a:ext cx="7053262"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spcBef>
                <a:spcPct val="50000"/>
              </a:spcBef>
            </a:pPr>
            <a:r>
              <a:rPr lang="en-US" sz="2400" b="1" dirty="0" err="1">
                <a:solidFill>
                  <a:srgbClr val="FF3300"/>
                </a:solidFill>
                <a:latin typeface="Times New Roman" pitchFamily="18" charset="0"/>
                <a:cs typeface="Times New Roman" pitchFamily="18" charset="0"/>
              </a:rPr>
              <a:t>Người</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thực</a:t>
            </a:r>
            <a:r>
              <a:rPr lang="en-US" sz="2400" b="1" dirty="0">
                <a:solidFill>
                  <a:srgbClr val="FF3300"/>
                </a:solidFill>
                <a:latin typeface="Times New Roman" pitchFamily="18" charset="0"/>
                <a:cs typeface="Times New Roman" pitchFamily="18" charset="0"/>
              </a:rPr>
              <a:t> </a:t>
            </a:r>
            <a:r>
              <a:rPr lang="en-US" sz="2400" b="1" dirty="0" err="1">
                <a:solidFill>
                  <a:srgbClr val="FF3300"/>
                </a:solidFill>
                <a:latin typeface="Times New Roman" pitchFamily="18" charset="0"/>
                <a:cs typeface="Times New Roman" pitchFamily="18" charset="0"/>
              </a:rPr>
              <a:t>hiện</a:t>
            </a:r>
            <a:r>
              <a:rPr lang="en-US" sz="2400" b="1" dirty="0">
                <a:solidFill>
                  <a:srgbClr val="FF3300"/>
                </a:solidFill>
                <a:latin typeface="Times New Roman" pitchFamily="18" charset="0"/>
                <a:cs typeface="Times New Roman" pitchFamily="18" charset="0"/>
              </a:rPr>
              <a:t>: </a:t>
            </a:r>
            <a:r>
              <a:rPr lang="en-US" sz="2400" b="1" i="1" dirty="0" err="1">
                <a:solidFill>
                  <a:srgbClr val="FF3300"/>
                </a:solidFill>
                <a:latin typeface="Times New Roman" pitchFamily="18" charset="0"/>
                <a:cs typeface="Times New Roman" pitchFamily="18" charset="0"/>
              </a:rPr>
              <a:t>Nguyễn</a:t>
            </a:r>
            <a:r>
              <a:rPr lang="en-US" sz="2400" b="1" i="1" dirty="0">
                <a:solidFill>
                  <a:srgbClr val="FF3300"/>
                </a:solidFill>
                <a:latin typeface="Times New Roman" pitchFamily="18" charset="0"/>
                <a:cs typeface="Times New Roman" pitchFamily="18" charset="0"/>
              </a:rPr>
              <a:t> </a:t>
            </a:r>
            <a:r>
              <a:rPr lang="en-US" sz="2400" b="1" i="1" dirty="0" err="1">
                <a:solidFill>
                  <a:srgbClr val="FF3300"/>
                </a:solidFill>
                <a:latin typeface="Times New Roman" pitchFamily="18" charset="0"/>
                <a:cs typeface="Times New Roman" pitchFamily="18" charset="0"/>
              </a:rPr>
              <a:t>Thị</a:t>
            </a:r>
            <a:r>
              <a:rPr lang="en-US" sz="2400" b="1" i="1" dirty="0">
                <a:solidFill>
                  <a:srgbClr val="FF3300"/>
                </a:solidFill>
                <a:latin typeface="Times New Roman" pitchFamily="18" charset="0"/>
                <a:cs typeface="Times New Roman" pitchFamily="18" charset="0"/>
              </a:rPr>
              <a:t> Kim </a:t>
            </a:r>
            <a:r>
              <a:rPr lang="en-US" sz="2400" b="1" i="1" dirty="0" err="1">
                <a:solidFill>
                  <a:srgbClr val="FF3300"/>
                </a:solidFill>
                <a:latin typeface="Times New Roman" pitchFamily="18" charset="0"/>
                <a:cs typeface="Times New Roman" pitchFamily="18" charset="0"/>
              </a:rPr>
              <a:t>Linh</a:t>
            </a:r>
            <a:endParaRPr lang="en-US" sz="2400" b="1" i="1" dirty="0">
              <a:solidFill>
                <a:srgbClr val="FF3300"/>
              </a:solidFill>
              <a:latin typeface="Times New Roman" pitchFamily="18" charset="0"/>
              <a:cs typeface="Times New Roman" pitchFamily="18" charset="0"/>
            </a:endParaRPr>
          </a:p>
        </p:txBody>
      </p:sp>
      <p:sp>
        <p:nvSpPr>
          <p:cNvPr id="2057" name="Rectangle 3"/>
          <p:cNvSpPr>
            <a:spLocks noChangeArrowheads="1"/>
          </p:cNvSpPr>
          <p:nvPr/>
        </p:nvSpPr>
        <p:spPr bwMode="auto">
          <a:xfrm>
            <a:off x="1" y="131519"/>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algn="ctr">
              <a:spcBef>
                <a:spcPct val="20000"/>
              </a:spcBef>
            </a:pPr>
            <a:r>
              <a:rPr lang="en-US" sz="1800" b="1" dirty="0" err="1" smtClean="0">
                <a:latin typeface="VNI-Times" pitchFamily="2" charset="0"/>
              </a:rPr>
              <a:t>Trường</a:t>
            </a:r>
            <a:r>
              <a:rPr lang="en-US" sz="1800" b="1" dirty="0" smtClean="0">
                <a:latin typeface="VNI-Times" pitchFamily="2" charset="0"/>
              </a:rPr>
              <a:t> </a:t>
            </a:r>
            <a:r>
              <a:rPr lang="en-US" sz="1800" b="1" dirty="0">
                <a:latin typeface="VNI-Times" pitchFamily="2" charset="0"/>
              </a:rPr>
              <a:t>TH </a:t>
            </a:r>
            <a:r>
              <a:rPr lang="en-US" sz="1800" b="1" dirty="0" err="1" smtClean="0">
                <a:latin typeface="VNI-Times" pitchFamily="2" charset="0"/>
              </a:rPr>
              <a:t>số</a:t>
            </a:r>
            <a:r>
              <a:rPr lang="en-US" sz="1800" b="1" dirty="0" smtClean="0">
                <a:latin typeface="VNI-Times" pitchFamily="2" charset="0"/>
              </a:rPr>
              <a:t> </a:t>
            </a:r>
            <a:r>
              <a:rPr lang="en-US" sz="1800" b="1" dirty="0">
                <a:latin typeface="VNI-Times" pitchFamily="2" charset="0"/>
              </a:rPr>
              <a:t>1 </a:t>
            </a:r>
            <a:r>
              <a:rPr lang="en-US" sz="1800" b="1" dirty="0" err="1" smtClean="0">
                <a:latin typeface="VNI-Times" pitchFamily="2" charset="0"/>
              </a:rPr>
              <a:t>Mỹ</a:t>
            </a:r>
            <a:r>
              <a:rPr lang="en-US" sz="1800" b="1" dirty="0" smtClean="0">
                <a:latin typeface="VNI-Times" pitchFamily="2" charset="0"/>
              </a:rPr>
              <a:t> </a:t>
            </a:r>
            <a:r>
              <a:rPr lang="en-US" sz="1800" b="1" dirty="0" err="1" smtClean="0">
                <a:latin typeface="VNI-Times" pitchFamily="2" charset="0"/>
              </a:rPr>
              <a:t>Thành</a:t>
            </a:r>
            <a:r>
              <a:rPr lang="en-US" sz="1800" b="1" dirty="0" smtClean="0">
                <a:latin typeface="VNI-Times" pitchFamily="2" charset="0"/>
              </a:rPr>
              <a:t> </a:t>
            </a:r>
            <a:endParaRPr lang="en-US" sz="1800" b="1" dirty="0">
              <a:latin typeface="VNI-Times" pitchFamily="2" charset="0"/>
            </a:endParaRPr>
          </a:p>
        </p:txBody>
      </p:sp>
      <p:sp>
        <p:nvSpPr>
          <p:cNvPr id="2058" name="Text Box 10"/>
          <p:cNvSpPr txBox="1">
            <a:spLocks noChangeArrowheads="1"/>
          </p:cNvSpPr>
          <p:nvPr/>
        </p:nvSpPr>
        <p:spPr bwMode="auto">
          <a:xfrm>
            <a:off x="7391400" y="166688"/>
            <a:ext cx="1371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spcBef>
                <a:spcPct val="50000"/>
              </a:spcBef>
            </a:pPr>
            <a:r>
              <a:rPr lang="en-US" sz="1800" b="1" dirty="0" err="1" smtClean="0">
                <a:latin typeface="VNI-Times" pitchFamily="2" charset="0"/>
              </a:rPr>
              <a:t>Lớp</a:t>
            </a:r>
            <a:r>
              <a:rPr lang="en-US" sz="1800" b="1" dirty="0" smtClean="0">
                <a:latin typeface="VNI-Times" pitchFamily="2" charset="0"/>
              </a:rPr>
              <a:t> </a:t>
            </a:r>
            <a:r>
              <a:rPr lang="en-US" sz="1800" b="1" dirty="0">
                <a:latin typeface="VNI-Times" pitchFamily="2" charset="0"/>
              </a:rPr>
              <a:t>2A</a:t>
            </a:r>
          </a:p>
        </p:txBody>
      </p:sp>
      <p:sp>
        <p:nvSpPr>
          <p:cNvPr id="2059" name="Line 11"/>
          <p:cNvSpPr>
            <a:spLocks noChangeShapeType="1"/>
          </p:cNvSpPr>
          <p:nvPr/>
        </p:nvSpPr>
        <p:spPr bwMode="auto">
          <a:xfrm>
            <a:off x="838200" y="492003"/>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en-US"/>
          </a:p>
        </p:txBody>
      </p:sp>
      <p:sp>
        <p:nvSpPr>
          <p:cNvPr id="2060" name="Line 12"/>
          <p:cNvSpPr>
            <a:spLocks noChangeShapeType="1"/>
          </p:cNvSpPr>
          <p:nvPr/>
        </p:nvSpPr>
        <p:spPr bwMode="auto">
          <a:xfrm>
            <a:off x="7435362" y="474419"/>
            <a:ext cx="78343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en-US"/>
          </a:p>
        </p:txBody>
      </p:sp>
    </p:spTree>
    <p:extLst>
      <p:ext uri="{BB962C8B-B14F-4D97-AF65-F5344CB8AC3E}">
        <p14:creationId xmlns:p14="http://schemas.microsoft.com/office/powerpoint/2010/main" val="324031364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wheel(1)">
                                      <p:cBhvr>
                                        <p:cTn id="7" dur="2000"/>
                                        <p:tgtEl>
                                          <p:spTgt spid="2054"/>
                                        </p:tgtEl>
                                      </p:cBhvr>
                                    </p:animEffect>
                                  </p:childTnLst>
                                </p:cTn>
                              </p:par>
                            </p:childTnLst>
                          </p:cTn>
                        </p:par>
                        <p:par>
                          <p:cTn id="8" fill="hold">
                            <p:stCondLst>
                              <p:cond delay="2000"/>
                            </p:stCondLst>
                            <p:childTnLst>
                              <p:par>
                                <p:cTn id="9" presetID="20" presetClass="entr" presetSubtype="0" fill="hold" nodeType="afterEffect">
                                  <p:stCondLst>
                                    <p:cond delay="0"/>
                                  </p:stCondLst>
                                  <p:childTnLst>
                                    <p:set>
                                      <p:cBhvr>
                                        <p:cTn id="10" dur="1" fill="hold">
                                          <p:stCondLst>
                                            <p:cond delay="0"/>
                                          </p:stCondLst>
                                        </p:cTn>
                                        <p:tgtEl>
                                          <p:spTgt spid="139266"/>
                                        </p:tgtEl>
                                        <p:attrNameLst>
                                          <p:attrName>style.visibility</p:attrName>
                                        </p:attrNameLst>
                                      </p:cBhvr>
                                      <p:to>
                                        <p:strVal val="visible"/>
                                      </p:to>
                                    </p:set>
                                    <p:animEffect transition="in" filter="wedge">
                                      <p:cBhvr>
                                        <p:cTn id="11" dur="2000"/>
                                        <p:tgtEl>
                                          <p:spTgt spid="139266"/>
                                        </p:tgtEl>
                                      </p:cBhvr>
                                    </p:animEffect>
                                  </p:childTnLst>
                                </p:cTn>
                              </p:par>
                            </p:childTnLst>
                          </p:cTn>
                        </p:par>
                        <p:par>
                          <p:cTn id="12" fill="hold">
                            <p:stCondLst>
                              <p:cond delay="4000"/>
                            </p:stCondLst>
                            <p:childTnLst>
                              <p:par>
                                <p:cTn id="13" presetID="20" presetClass="entr" presetSubtype="0" fill="hold" nodeType="afterEffect">
                                  <p:stCondLst>
                                    <p:cond delay="0"/>
                                  </p:stCondLst>
                                  <p:childTnLst>
                                    <p:set>
                                      <p:cBhvr>
                                        <p:cTn id="14" dur="1" fill="hold">
                                          <p:stCondLst>
                                            <p:cond delay="0"/>
                                          </p:stCondLst>
                                        </p:cTn>
                                        <p:tgtEl>
                                          <p:spTgt spid="139267"/>
                                        </p:tgtEl>
                                        <p:attrNameLst>
                                          <p:attrName>style.visibility</p:attrName>
                                        </p:attrNameLst>
                                      </p:cBhvr>
                                      <p:to>
                                        <p:strVal val="visible"/>
                                      </p:to>
                                    </p:set>
                                    <p:animEffect transition="in" filter="wedge">
                                      <p:cBhvr>
                                        <p:cTn id="15" dur="2000"/>
                                        <p:tgtEl>
                                          <p:spTgt spid="139267"/>
                                        </p:tgtEl>
                                      </p:cBhvr>
                                    </p:animEffect>
                                  </p:childTnLst>
                                </p:cTn>
                              </p:par>
                            </p:childTnLst>
                          </p:cTn>
                        </p:par>
                        <p:par>
                          <p:cTn id="16" fill="hold" nodeType="afterGroup">
                            <p:stCondLst>
                              <p:cond delay="6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139270"/>
                                        </p:tgtEl>
                                        <p:attrNameLst>
                                          <p:attrName>style.visibility</p:attrName>
                                        </p:attrNameLst>
                                      </p:cBhvr>
                                      <p:to>
                                        <p:strVal val="visible"/>
                                      </p:to>
                                    </p:set>
                                    <p:anim by="(-#ppt_w*2)" calcmode="lin" valueType="num">
                                      <p:cBhvr rctx="PPT">
                                        <p:cTn id="19" dur="500" autoRev="1" fill="hold">
                                          <p:stCondLst>
                                            <p:cond delay="0"/>
                                          </p:stCondLst>
                                        </p:cTn>
                                        <p:tgtEl>
                                          <p:spTgt spid="139270"/>
                                        </p:tgtEl>
                                        <p:attrNameLst>
                                          <p:attrName>ppt_w</p:attrName>
                                        </p:attrNameLst>
                                      </p:cBhvr>
                                    </p:anim>
                                    <p:anim by="(#ppt_w*0.50)" calcmode="lin" valueType="num">
                                      <p:cBhvr>
                                        <p:cTn id="20" dur="500" decel="50000" autoRev="1" fill="hold">
                                          <p:stCondLst>
                                            <p:cond delay="0"/>
                                          </p:stCondLst>
                                        </p:cTn>
                                        <p:tgtEl>
                                          <p:spTgt spid="139270"/>
                                        </p:tgtEl>
                                        <p:attrNameLst>
                                          <p:attrName>ppt_x</p:attrName>
                                        </p:attrNameLst>
                                      </p:cBhvr>
                                    </p:anim>
                                    <p:anim from="(-#ppt_h/2)" to="(#ppt_y)" calcmode="lin" valueType="num">
                                      <p:cBhvr>
                                        <p:cTn id="21" dur="1000" fill="hold">
                                          <p:stCondLst>
                                            <p:cond delay="0"/>
                                          </p:stCondLst>
                                        </p:cTn>
                                        <p:tgtEl>
                                          <p:spTgt spid="139270"/>
                                        </p:tgtEl>
                                        <p:attrNameLst>
                                          <p:attrName>ppt_y</p:attrName>
                                        </p:attrNameLst>
                                      </p:cBhvr>
                                    </p:anim>
                                    <p:animRot by="21600000">
                                      <p:cBhvr>
                                        <p:cTn id="22" dur="1000" fill="hold">
                                          <p:stCondLst>
                                            <p:cond delay="0"/>
                                          </p:stCondLst>
                                        </p:cTn>
                                        <p:tgtEl>
                                          <p:spTgt spid="139270"/>
                                        </p:tgtEl>
                                        <p:attrNameLst>
                                          <p:attrName>r</p:attrName>
                                        </p:attrNameLst>
                                      </p:cBhvr>
                                    </p:animRot>
                                  </p:childTnLst>
                                </p:cTn>
                              </p:par>
                            </p:childTnLst>
                          </p:cTn>
                        </p:par>
                        <p:par>
                          <p:cTn id="23" fill="hold">
                            <p:stCondLst>
                              <p:cond delay="8800"/>
                            </p:stCondLst>
                            <p:childTnLst>
                              <p:par>
                                <p:cTn id="24" presetID="2" presetClass="entr" presetSubtype="4" fill="hold" grpId="0" nodeType="afterEffect">
                                  <p:stCondLst>
                                    <p:cond delay="0"/>
                                  </p:stCondLst>
                                  <p:childTnLst>
                                    <p:set>
                                      <p:cBhvr>
                                        <p:cTn id="25" dur="1" fill="hold">
                                          <p:stCondLst>
                                            <p:cond delay="0"/>
                                          </p:stCondLst>
                                        </p:cTn>
                                        <p:tgtEl>
                                          <p:spTgt spid="2056"/>
                                        </p:tgtEl>
                                        <p:attrNameLst>
                                          <p:attrName>style.visibility</p:attrName>
                                        </p:attrNameLst>
                                      </p:cBhvr>
                                      <p:to>
                                        <p:strVal val="visible"/>
                                      </p:to>
                                    </p:set>
                                    <p:anim calcmode="lin" valueType="num">
                                      <p:cBhvr additive="base">
                                        <p:cTn id="26" dur="500" fill="hold"/>
                                        <p:tgtEl>
                                          <p:spTgt spid="2056"/>
                                        </p:tgtEl>
                                        <p:attrNameLst>
                                          <p:attrName>ppt_x</p:attrName>
                                        </p:attrNameLst>
                                      </p:cBhvr>
                                      <p:tavLst>
                                        <p:tav tm="0">
                                          <p:val>
                                            <p:strVal val="#ppt_x"/>
                                          </p:val>
                                        </p:tav>
                                        <p:tav tm="100000">
                                          <p:val>
                                            <p:strVal val="#ppt_x"/>
                                          </p:val>
                                        </p:tav>
                                      </p:tavLst>
                                    </p:anim>
                                    <p:anim calcmode="lin" valueType="num">
                                      <p:cBhvr additive="base">
                                        <p:cTn id="27"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139270" grpId="0"/>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190846" y="194806"/>
            <a:ext cx="7761767" cy="3752537"/>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7866" y="3606625"/>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905" y="40836"/>
            <a:ext cx="1134121" cy="1383395"/>
          </a:xfrm>
          <a:prstGeom prst="rect">
            <a:avLst/>
          </a:prstGeom>
        </p:spPr>
      </p:pic>
      <p:sp>
        <p:nvSpPr>
          <p:cNvPr id="9" name="文本框 8"/>
          <p:cNvSpPr txBox="1"/>
          <p:nvPr/>
        </p:nvSpPr>
        <p:spPr>
          <a:xfrm>
            <a:off x="2030819" y="2118080"/>
            <a:ext cx="5316279" cy="584775"/>
          </a:xfrm>
          <a:prstGeom prst="rect">
            <a:avLst/>
          </a:prstGeom>
          <a:noFill/>
        </p:spPr>
        <p:txBody>
          <a:bodyPr wrap="square" rtlCol="0">
            <a:spAutoFit/>
          </a:bodyPr>
          <a:lstStyle/>
          <a:p>
            <a:r>
              <a:rPr lang="vi-VN" altLang="zh-CN" sz="3200" b="1" dirty="0">
                <a:solidFill>
                  <a:srgbClr val="FF0000"/>
                </a:solidFill>
                <a:ea typeface="Ayuthaya" charset="-34"/>
                <a:cs typeface="Ayuthaya" charset="-34"/>
              </a:rPr>
              <a:t>Bài 10: Đọc: Khủng long</a:t>
            </a:r>
            <a:endParaRPr lang="zh-CN" altLang="en-US" sz="3200" b="1" dirty="0">
              <a:solidFill>
                <a:srgbClr val="FF0000"/>
              </a:solidFill>
              <a:ea typeface="Ayuthaya" charset="-34"/>
              <a:cs typeface="Ayuthaya" charset="-34"/>
            </a:endParaRPr>
          </a:p>
        </p:txBody>
      </p:sp>
      <p:sp>
        <p:nvSpPr>
          <p:cNvPr id="2" name="Rectangle 1"/>
          <p:cNvSpPr/>
          <p:nvPr/>
        </p:nvSpPr>
        <p:spPr>
          <a:xfrm>
            <a:off x="3857331" y="1424286"/>
            <a:ext cx="1641989" cy="461665"/>
          </a:xfrm>
          <a:prstGeom prst="rect">
            <a:avLst/>
          </a:prstGeom>
          <a:noFill/>
        </p:spPr>
        <p:txBody>
          <a:bodyPr wrap="none" lIns="91440" tIns="45720" rIns="91440" bIns="45720">
            <a:spAutoFit/>
          </a:bodyPr>
          <a:lstStyle/>
          <a:p>
            <a:pPr algn="ctr"/>
            <a:r>
              <a:rPr lang="vi-VN" sz="2400" b="1" u="sng" cap="none" spc="0" dirty="0">
                <a:ln w="0"/>
                <a:solidFill>
                  <a:schemeClr val="accent6"/>
                </a:solidFill>
                <a:effectLst>
                  <a:outerShdw blurRad="38100" dist="19050" dir="2700000" algn="tl" rotWithShape="0">
                    <a:schemeClr val="dk1">
                      <a:alpha val="40000"/>
                    </a:schemeClr>
                  </a:outerShdw>
                </a:effectLst>
              </a:rPr>
              <a:t>Tiếng Việt</a:t>
            </a:r>
          </a:p>
        </p:txBody>
      </p:sp>
      <p:sp>
        <p:nvSpPr>
          <p:cNvPr id="11" name="Rectangle 10"/>
          <p:cNvSpPr/>
          <p:nvPr/>
        </p:nvSpPr>
        <p:spPr>
          <a:xfrm>
            <a:off x="2736751" y="736745"/>
            <a:ext cx="3695372" cy="369332"/>
          </a:xfrm>
          <a:prstGeom prst="rect">
            <a:avLst/>
          </a:prstGeom>
          <a:noFill/>
        </p:spPr>
        <p:txBody>
          <a:bodyPr wrap="none" lIns="91440" tIns="45720" rIns="91440" bIns="45720">
            <a:spAutoFit/>
          </a:bodyPr>
          <a:lstStyle/>
          <a:p>
            <a:pPr algn="ctr"/>
            <a:r>
              <a:rPr lang="vi-VN" sz="1800" b="0" cap="none" spc="0" dirty="0">
                <a:ln w="0"/>
                <a:solidFill>
                  <a:schemeClr val="tx1"/>
                </a:solidFill>
                <a:effectLst>
                  <a:outerShdw blurRad="38100" dist="19050" dir="2700000" algn="tl" rotWithShape="0">
                    <a:schemeClr val="dk1">
                      <a:alpha val="40000"/>
                    </a:schemeClr>
                  </a:outerShdw>
                </a:effectLst>
              </a:rPr>
              <a:t>Thứ </a:t>
            </a:r>
            <a:r>
              <a:rPr lang="en-US" sz="1800" dirty="0" err="1">
                <a:ln w="0"/>
                <a:effectLst>
                  <a:outerShdw blurRad="38100" dist="19050" dir="2700000" algn="tl" rotWithShape="0">
                    <a:schemeClr val="dk1">
                      <a:alpha val="40000"/>
                    </a:schemeClr>
                  </a:outerShdw>
                </a:effectLst>
              </a:rPr>
              <a:t>Tư</a:t>
            </a:r>
            <a:r>
              <a:rPr lang="vi-VN" sz="1800" b="0" cap="none" spc="0" dirty="0">
                <a:ln w="0"/>
                <a:solidFill>
                  <a:schemeClr val="tx1"/>
                </a:solidFill>
                <a:effectLst>
                  <a:outerShdw blurRad="38100" dist="19050" dir="2700000" algn="tl" rotWithShape="0">
                    <a:schemeClr val="dk1">
                      <a:alpha val="40000"/>
                    </a:schemeClr>
                  </a:outerShdw>
                </a:effectLst>
              </a:rPr>
              <a:t> ngày </a:t>
            </a:r>
            <a:r>
              <a:rPr lang="en-US" sz="1800" dirty="0">
                <a:ln w="0"/>
                <a:effectLst>
                  <a:outerShdw blurRad="38100" dist="19050" dir="2700000" algn="tl" rotWithShape="0">
                    <a:schemeClr val="dk1">
                      <a:alpha val="40000"/>
                    </a:schemeClr>
                  </a:outerShdw>
                </a:effectLst>
              </a:rPr>
              <a:t>21</a:t>
            </a:r>
            <a:r>
              <a:rPr lang="vi-VN" sz="1800" b="0" cap="none" spc="0" dirty="0">
                <a:ln w="0"/>
                <a:solidFill>
                  <a:schemeClr val="tx1"/>
                </a:solidFill>
                <a:effectLst>
                  <a:outerShdw blurRad="38100" dist="19050" dir="2700000" algn="tl" rotWithShape="0">
                    <a:schemeClr val="dk1">
                      <a:alpha val="40000"/>
                    </a:schemeClr>
                  </a:outerShdw>
                </a:effectLst>
              </a:rPr>
              <a:t> tháng </a:t>
            </a:r>
            <a:r>
              <a:rPr lang="en-US" sz="1800" b="0" cap="none" spc="0" dirty="0">
                <a:ln w="0"/>
                <a:solidFill>
                  <a:schemeClr val="tx1"/>
                </a:solidFill>
                <a:effectLst>
                  <a:outerShdw blurRad="38100" dist="19050" dir="2700000" algn="tl" rotWithShape="0">
                    <a:schemeClr val="dk1">
                      <a:alpha val="40000"/>
                    </a:schemeClr>
                  </a:outerShdw>
                </a:effectLst>
              </a:rPr>
              <a:t>2</a:t>
            </a:r>
            <a:r>
              <a:rPr lang="vi-VN" sz="1800" b="0" cap="none" spc="0" dirty="0">
                <a:ln w="0"/>
                <a:solidFill>
                  <a:schemeClr val="tx1"/>
                </a:solidFill>
                <a:effectLst>
                  <a:outerShdw blurRad="38100" dist="19050" dir="2700000" algn="tl" rotWithShape="0">
                    <a:schemeClr val="dk1">
                      <a:alpha val="40000"/>
                    </a:schemeClr>
                  </a:outerShdw>
                </a:effectLst>
              </a:rPr>
              <a:t> năm 202</a:t>
            </a:r>
            <a:r>
              <a:rPr lang="en-US" sz="1800" b="0" cap="none" spc="0" dirty="0">
                <a:ln w="0"/>
                <a:solidFill>
                  <a:schemeClr val="tx1"/>
                </a:solidFill>
                <a:effectLst>
                  <a:outerShdw blurRad="38100" dist="19050" dir="2700000" algn="tl" rotWithShape="0">
                    <a:schemeClr val="dk1">
                      <a:alpha val="40000"/>
                    </a:schemeClr>
                  </a:outerShdw>
                </a:effectLst>
              </a:rPr>
              <a:t>4</a:t>
            </a:r>
            <a:endParaRPr lang="vi-VN" sz="1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12638660"/>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xmlns="" id="{DBB01121-9F22-486D-A046-B95661A72F53}"/>
              </a:ext>
            </a:extLst>
          </p:cNvPr>
          <p:cNvSpPr txBox="1"/>
          <p:nvPr/>
        </p:nvSpPr>
        <p:spPr>
          <a:xfrm>
            <a:off x="3121119" y="256206"/>
            <a:ext cx="2326294" cy="523220"/>
          </a:xfrm>
          <a:prstGeom prst="rect">
            <a:avLst/>
          </a:prstGeom>
          <a:noFill/>
        </p:spPr>
        <p:txBody>
          <a:bodyPr wrap="square" rtlCol="0">
            <a:spAutoFit/>
          </a:bodyPr>
          <a:lstStyle/>
          <a:p>
            <a:r>
              <a:rPr lang="en-US" sz="2800" b="1" dirty="0" err="1">
                <a:solidFill>
                  <a:srgbClr val="C00000"/>
                </a:solidFill>
              </a:rPr>
              <a:t>Khủng</a:t>
            </a:r>
            <a:r>
              <a:rPr lang="en-US" sz="2800" b="1" dirty="0">
                <a:solidFill>
                  <a:srgbClr val="C00000"/>
                </a:solidFill>
              </a:rPr>
              <a:t> long</a:t>
            </a:r>
          </a:p>
        </p:txBody>
      </p:sp>
      <p:sp>
        <p:nvSpPr>
          <p:cNvPr id="11" name="TextBox 10">
            <a:extLst>
              <a:ext uri="{FF2B5EF4-FFF2-40B4-BE49-F238E27FC236}">
                <a16:creationId xmlns:a16="http://schemas.microsoft.com/office/drawing/2014/main" xmlns="" id="{D316A489-CE76-469B-ABD8-E75C33C4A3C3}"/>
              </a:ext>
            </a:extLst>
          </p:cNvPr>
          <p:cNvSpPr txBox="1"/>
          <p:nvPr/>
        </p:nvSpPr>
        <p:spPr>
          <a:xfrm>
            <a:off x="276226" y="863590"/>
            <a:ext cx="8515350" cy="4154984"/>
          </a:xfrm>
          <a:prstGeom prst="rect">
            <a:avLst/>
          </a:prstGeom>
          <a:noFill/>
        </p:spPr>
        <p:txBody>
          <a:bodyPr wrap="square">
            <a:spAutoFit/>
          </a:bodyPr>
          <a:lstStyle/>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long là loài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vật </a:t>
            </a:r>
            <a:r>
              <a:rPr lang="en-US" sz="2200" dirty="0" err="1">
                <a:latin typeface="Times New Roman" panose="02020603050405020304" pitchFamily="18" charset="0"/>
                <a:cs typeface="Times New Roman" panose="02020603050405020304" pitchFamily="18" charset="0"/>
              </a:rPr>
              <a:t>thường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a:t>
            </a:r>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a:t>
            </a:r>
            <a:r>
              <a:rPr lang="en-US" sz="2200" dirty="0">
                <a:latin typeface="Times New Roman" panose="02020603050405020304" pitchFamily="18" charset="0"/>
                <a:cs typeface="Times New Roman" panose="02020603050405020304" pitchFamily="18" charset="0"/>
              </a:rPr>
              <a:t>o</a:t>
            </a:r>
            <a:r>
              <a:rPr lang="vi-VN" sz="2200" dirty="0">
                <a:latin typeface="Times New Roman" panose="02020603050405020304" pitchFamily="18" charset="0"/>
                <a:cs typeface="Times New Roman" panose="02020603050405020304" pitchFamily="18" charset="0"/>
              </a:rPr>
              <a:t>ng suy nghĩ của nhiều người, khủng long là loài vật </a:t>
            </a:r>
            <a:r>
              <a:rPr lang="en-US" sz="2200" dirty="0" err="1">
                <a:latin typeface="Times New Roman" panose="02020603050405020304" pitchFamily="18" charset="0"/>
                <a:cs typeface="Times New Roman" panose="02020603050405020304" pitchFamily="18" charset="0"/>
              </a:rPr>
              <a:t>khổng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l</a:t>
            </a:r>
            <a:r>
              <a:rPr lang="en-US" sz="2200" dirty="0">
                <a:latin typeface="Times New Roman" panose="02020603050405020304" pitchFamily="18" charset="0"/>
                <a:cs typeface="Times New Roman" panose="02020603050405020304" pitchFamily="18" charset="0"/>
              </a:rPr>
              <a:t>ồ</a:t>
            </a:r>
            <a:r>
              <a:rPr lang="vi-VN" sz="2200" dirty="0">
                <a:latin typeface="Times New Roman" panose="02020603050405020304" pitchFamily="18" charset="0"/>
                <a:cs typeface="Times New Roman" panose="02020603050405020304" pitchFamily="18" charset="0"/>
              </a:rPr>
              <a:t>.  Nhưng trên thực tế, có </a:t>
            </a:r>
            <a:r>
              <a:rPr lang="en-US" sz="2200" dirty="0" err="1">
                <a:latin typeface="Times New Roman" panose="02020603050405020304" pitchFamily="18" charset="0"/>
                <a:cs typeface="Times New Roman" panose="02020603050405020304" pitchFamily="18" charset="0"/>
              </a:rPr>
              <a:t>loài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khủng </a:t>
            </a:r>
            <a:r>
              <a:rPr lang="en-US" sz="2200" dirty="0">
                <a:latin typeface="Times New Roman" panose="02020603050405020304" pitchFamily="18" charset="0"/>
                <a:cs typeface="Times New Roman" panose="02020603050405020304" pitchFamily="18" charset="0"/>
              </a:rPr>
              <a:t>long </a:t>
            </a:r>
            <a:r>
              <a:rPr lang="vi-VN" sz="2200" dirty="0">
                <a:latin typeface="Times New Roman" panose="02020603050405020304" pitchFamily="18" charset="0"/>
                <a:cs typeface="Times New Roman" panose="02020603050405020304" pitchFamily="18" charset="0"/>
              </a:rPr>
              <a:t>chỉ bằng một chú chó nhỏ.  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a:t>
            </a:r>
            <a:r>
              <a:rPr lang="en-US" sz="2200" dirty="0">
                <a:latin typeface="Times New Roman" panose="02020603050405020304" pitchFamily="18" charset="0"/>
                <a:cs typeface="Times New Roman" panose="02020603050405020304" pitchFamily="18" charset="0"/>
              </a:rPr>
              <a:t>long</a:t>
            </a:r>
            <a:r>
              <a:rPr lang="vi-VN" sz="2200" dirty="0">
                <a:latin typeface="Times New Roman" panose="02020603050405020304" pitchFamily="18" charset="0"/>
                <a:cs typeface="Times New Roman" panose="02020603050405020304" pitchFamily="18" charset="0"/>
              </a:rPr>
              <a:t> thường ăn thịt, cũng có một số loài ăn cỏ. </a:t>
            </a:r>
            <a:endParaRPr lang="en-US" sz="2200" dirty="0">
              <a:latin typeface="Times New Roman" panose="02020603050405020304" pitchFamily="18" charset="0"/>
              <a:cs typeface="Times New Roman" panose="02020603050405020304" pitchFamily="18" charset="0"/>
            </a:endParaRPr>
          </a:p>
          <a:p>
            <a:pPr algn="just"/>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Chân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long </a:t>
            </a:r>
            <a:r>
              <a:rPr lang="en-US" sz="2200" dirty="0" err="1">
                <a:latin typeface="Times New Roman" panose="02020603050405020304" pitchFamily="18" charset="0"/>
                <a:cs typeface="Times New Roman" panose="02020603050405020304" pitchFamily="18" charset="0"/>
              </a:rPr>
              <a:t>thẳng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rất khỏe.  </a:t>
            </a:r>
            <a:r>
              <a:rPr lang="en-US" sz="2200" dirty="0" err="1">
                <a:latin typeface="Times New Roman" panose="02020603050405020304" pitchFamily="18" charset="0"/>
                <a:cs typeface="Times New Roman" panose="02020603050405020304" pitchFamily="18" charset="0"/>
              </a:rPr>
              <a:t>Vì</a:t>
            </a:r>
            <a:r>
              <a:rPr lang="vi-VN" sz="2200" dirty="0">
                <a:latin typeface="Times New Roman" panose="02020603050405020304" pitchFamily="18" charset="0"/>
                <a:cs typeface="Times New Roman" panose="02020603050405020304" pitchFamily="18" charset="0"/>
              </a:rPr>
              <a:t> 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chúng</a:t>
            </a:r>
            <a:r>
              <a:rPr lang="vi-VN" sz="2200" dirty="0">
                <a:latin typeface="Times New Roman" panose="02020603050405020304" pitchFamily="18" charset="0"/>
                <a:cs typeface="Times New Roman" panose="02020603050405020304" pitchFamily="18" charset="0"/>
              </a:rPr>
              <a:t> có thể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khắp một vùng rộng lớn để kiếm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vi-VN" sz="2200" dirty="0">
                <a:latin typeface="Times New Roman" panose="02020603050405020304" pitchFamily="18" charset="0"/>
                <a:cs typeface="Times New Roman" panose="02020603050405020304" pitchFamily="18" charset="0"/>
              </a:rPr>
              <a:t>.  Khủng long có khả năng </a:t>
            </a:r>
            <a:r>
              <a:rPr lang="en-US" sz="2200" dirty="0" err="1">
                <a:latin typeface="Times New Roman" panose="02020603050405020304" pitchFamily="18" charset="0"/>
                <a:cs typeface="Times New Roman" panose="02020603050405020304" pitchFamily="18" charset="0"/>
              </a:rPr>
              <a:t>săn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mồi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mũi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tai </a:t>
            </a:r>
            <a:r>
              <a:rPr lang="en-US" sz="2200" dirty="0" err="1">
                <a:latin typeface="Times New Roman" panose="02020603050405020304" pitchFamily="18" charset="0"/>
                <a:cs typeface="Times New Roman" panose="02020603050405020304" pitchFamily="18" charset="0"/>
              </a:rPr>
              <a:t>thính</a:t>
            </a:r>
            <a:r>
              <a:rPr lang="vi-VN" sz="2200" dirty="0">
                <a:latin typeface="Times New Roman" panose="02020603050405020304" pitchFamily="18" charset="0"/>
                <a:cs typeface="Times New Roman" panose="02020603050405020304" pitchFamily="18" charset="0"/>
              </a:rPr>
              <a:t>.  Khủng long cũng có khả năng tự vệ tốt nhờ vào cái đầu </a:t>
            </a:r>
            <a:r>
              <a:rPr lang="en-US" sz="2200" dirty="0" err="1">
                <a:latin typeface="Times New Roman" panose="02020603050405020304" pitchFamily="18" charset="0"/>
                <a:cs typeface="Times New Roman" panose="02020603050405020304" pitchFamily="18" charset="0"/>
              </a:rPr>
              <a:t>cứng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cái </a:t>
            </a:r>
            <a:r>
              <a:rPr lang="en-US" sz="2200" dirty="0" err="1">
                <a:latin typeface="Times New Roman" panose="02020603050405020304" pitchFamily="18" charset="0"/>
                <a:cs typeface="Times New Roman" panose="02020603050405020304" pitchFamily="18" charset="0"/>
              </a:rPr>
              <a:t>quất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đuôi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mãnh</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Trước khi con người xuất hiện, khủng long đã </a:t>
            </a:r>
            <a:r>
              <a:rPr lang="en-US" sz="2200" dirty="0" err="1">
                <a:latin typeface="Times New Roman" panose="02020603050405020304" pitchFamily="18" charset="0"/>
                <a:cs typeface="Times New Roman" panose="02020603050405020304" pitchFamily="18" charset="0"/>
              </a:rPr>
              <a:t>tuyệt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chủng</a:t>
            </a:r>
            <a:r>
              <a:rPr lang="vi-VN" sz="2200" dirty="0">
                <a:latin typeface="Times New Roman" panose="02020603050405020304" pitchFamily="18" charset="0"/>
                <a:cs typeface="Times New Roman" panose="02020603050405020304" pitchFamily="18" charset="0"/>
              </a:rPr>
              <a:t>.  Vì thế, chúng ta sẽ không bao giờ có thể nhìn thấy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long </a:t>
            </a:r>
            <a:r>
              <a:rPr lang="en-US" sz="2200" dirty="0" err="1">
                <a:latin typeface="Times New Roman" panose="02020603050405020304" pitchFamily="18" charset="0"/>
                <a:cs typeface="Times New Roman" panose="02020603050405020304" pitchFamily="18" charset="0"/>
              </a:rPr>
              <a:t>thật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(Theo</a:t>
            </a:r>
            <a:r>
              <a:rPr lang="vi-VN" sz="2200" i="1" dirty="0">
                <a:latin typeface="Times New Roman" panose="02020603050405020304" pitchFamily="18" charset="0"/>
                <a:cs typeface="Times New Roman" panose="02020603050405020304" pitchFamily="18" charset="0"/>
              </a:rPr>
              <a:t> Bách khoa tri thức về khám phá giới trẻ - Khủng long</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9078461"/>
      </p:ext>
    </p:extLst>
  </p:cSld>
  <p:clrMapOvr>
    <a:masterClrMapping/>
  </p:clrMapOvr>
  <p:transition spd="slow" advTm="3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299B3B8E-7D3D-4056-A357-1DA8FA6F62AE}"/>
              </a:ext>
            </a:extLst>
          </p:cNvPr>
          <p:cNvSpPr txBox="1">
            <a:spLocks noChangeArrowheads="1"/>
          </p:cNvSpPr>
          <p:nvPr/>
        </p:nvSpPr>
        <p:spPr bwMode="auto">
          <a:xfrm>
            <a:off x="3546191" y="-14288"/>
            <a:ext cx="2311390" cy="561692"/>
          </a:xfrm>
          <a:prstGeom prst="rect">
            <a:avLst/>
          </a:prstGeom>
          <a:noFill/>
          <a:ln w="9525">
            <a:noFill/>
            <a:miter lim="800000"/>
            <a:headEnd/>
            <a:tailEnd/>
          </a:ln>
        </p:spPr>
        <p:txBody>
          <a:bodyPr wrap="square" lIns="68580" tIns="34290" rIns="68580" bIns="34290">
            <a:spAutoFit/>
          </a:bodyPr>
          <a:lstStyle/>
          <a:p>
            <a:pPr algn="just"/>
            <a:r>
              <a:rPr lang="en-US" sz="3200" dirty="0" err="1">
                <a:solidFill>
                  <a:srgbClr val="C00000"/>
                </a:solidFill>
                <a:latin typeface="Times New Roman" pitchFamily="18" charset="0"/>
                <a:cs typeface="Times New Roman" pitchFamily="18" charset="0"/>
              </a:rPr>
              <a:t>Khủng</a:t>
            </a:r>
            <a:r>
              <a:rPr lang="en-US" sz="3200" dirty="0">
                <a:solidFill>
                  <a:srgbClr val="C00000"/>
                </a:solidFill>
                <a:latin typeface="Times New Roman" pitchFamily="18" charset="0"/>
                <a:cs typeface="Times New Roman" pitchFamily="18" charset="0"/>
              </a:rPr>
              <a:t> long</a:t>
            </a:r>
          </a:p>
        </p:txBody>
      </p:sp>
      <p:sp>
        <p:nvSpPr>
          <p:cNvPr id="5" name="Rectangle 4"/>
          <p:cNvSpPr/>
          <p:nvPr/>
        </p:nvSpPr>
        <p:spPr>
          <a:xfrm>
            <a:off x="553630" y="706924"/>
            <a:ext cx="8247470" cy="4362733"/>
          </a:xfrm>
          <a:prstGeom prst="rect">
            <a:avLst/>
          </a:prstGeom>
        </p:spPr>
        <p:txBody>
          <a:bodyPr wrap="square" lIns="68580" tIns="34290" rIns="68580" bIns="34290">
            <a:spAutoFit/>
          </a:bodyPr>
          <a:lstStyle/>
          <a:p>
            <a:pPr algn="just"/>
            <a:r>
              <a:rPr lang="en-US" sz="2200" dirty="0">
                <a:solidFill>
                  <a:srgbClr val="002060"/>
                </a:solidFill>
                <a:latin typeface="Times New Roman" pitchFamily="18" charset="0"/>
                <a:cs typeface="Times New Roman" pitchFamily="18" charset="0"/>
              </a:rPr>
              <a:t>     </a:t>
            </a:r>
            <a:r>
              <a:rPr lang="vi-VN" sz="2200" dirty="0">
                <a:solidFill>
                  <a:srgbClr val="0070C0"/>
                </a:solidFill>
                <a:latin typeface="Times New Roman" pitchFamily="18" charset="0"/>
                <a:cs typeface="Times New Roman" pitchFamily="18" charset="0"/>
              </a:rPr>
              <a:t>Khủng long là loài vật thường sống thành bầy đàn ở các vùng đất khô.</a:t>
            </a:r>
          </a:p>
          <a:p>
            <a:pPr algn="just"/>
            <a:r>
              <a:rPr lang="en-US" sz="2200" dirty="0">
                <a:solidFill>
                  <a:srgbClr val="000000"/>
                </a:solidFill>
                <a:latin typeface="Times New Roman" pitchFamily="18" charset="0"/>
                <a:cs typeface="Times New Roman" pitchFamily="18" charset="0"/>
              </a:rPr>
              <a:t>     </a:t>
            </a:r>
            <a:r>
              <a:rPr lang="vi-VN" sz="2200" dirty="0">
                <a:solidFill>
                  <a:schemeClr val="tx1">
                    <a:lumMod val="95000"/>
                    <a:lumOff val="5000"/>
                  </a:schemeClr>
                </a:solidFill>
                <a:latin typeface="Times New Roman" pitchFamily="18" charset="0"/>
                <a:cs typeface="Times New Roman" pitchFamily="18" charset="0"/>
              </a:rPr>
              <a:t>Trong suy nghĩ của nhiều người, khủng long là loài vật khổng lồ. </a:t>
            </a:r>
            <a:r>
              <a:rPr lang="en-US" sz="2200" dirty="0">
                <a:solidFill>
                  <a:schemeClr val="tx1">
                    <a:lumMod val="95000"/>
                    <a:lumOff val="5000"/>
                  </a:schemeClr>
                </a:solidFill>
                <a:latin typeface="Times New Roman" pitchFamily="18" charset="0"/>
                <a:cs typeface="Times New Roman" pitchFamily="18" charset="0"/>
              </a:rPr>
              <a:t>   </a:t>
            </a:r>
            <a:r>
              <a:rPr lang="vi-VN" sz="2200" dirty="0">
                <a:solidFill>
                  <a:schemeClr val="tx1">
                    <a:lumMod val="95000"/>
                    <a:lumOff val="5000"/>
                  </a:schemeClr>
                </a:solidFill>
                <a:latin typeface="Times New Roman" pitchFamily="18" charset="0"/>
                <a:cs typeface="Times New Roman" pitchFamily="18" charset="0"/>
              </a:rPr>
              <a:t>Nhưng trên thực tế, có loài khủng long chỉ bằng một chú chó nhỏ. Khủng long thường ăn thịt, cũng có một số loài ăn cỏ.</a:t>
            </a:r>
          </a:p>
          <a:p>
            <a:pPr algn="just"/>
            <a:r>
              <a:rPr lang="en-US" sz="2200" dirty="0">
                <a:solidFill>
                  <a:srgbClr val="000000"/>
                </a:solidFill>
                <a:latin typeface="Times New Roman" pitchFamily="18" charset="0"/>
                <a:cs typeface="Times New Roman" pitchFamily="18" charset="0"/>
              </a:rPr>
              <a:t>     </a:t>
            </a:r>
            <a:r>
              <a:rPr lang="vi-VN" sz="2200" dirty="0">
                <a:solidFill>
                  <a:srgbClr val="C00000"/>
                </a:solidFill>
                <a:latin typeface="Times New Roman" pitchFamily="18" charset="0"/>
                <a:cs typeface="Times New Roman" pitchFamily="18" charset="0"/>
              </a:rPr>
              <a:t>Chân khủng long thẳng và rất khoẻ.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en-US" sz="2200" dirty="0">
                <a:solidFill>
                  <a:srgbClr val="00B050"/>
                </a:solidFill>
                <a:latin typeface="Times New Roman" pitchFamily="18" charset="0"/>
                <a:cs typeface="Times New Roman" pitchFamily="18" charset="0"/>
              </a:rPr>
              <a:t>     </a:t>
            </a:r>
            <a:r>
              <a:rPr lang="vi-VN" sz="2200" dirty="0">
                <a:solidFill>
                  <a:srgbClr val="00B050"/>
                </a:solidFill>
                <a:latin typeface="Times New Roman" pitchFamily="18" charset="0"/>
                <a:cs typeface="Times New Roman" pitchFamily="18" charset="0"/>
              </a:rPr>
              <a:t>Trước khi con người xuất hiện, khủng long đã bị tuyệt chủng.</a:t>
            </a:r>
            <a:r>
              <a:rPr lang="en-US" sz="2200" dirty="0">
                <a:solidFill>
                  <a:srgbClr val="00B050"/>
                </a:solidFill>
                <a:latin typeface="Times New Roman" pitchFamily="18" charset="0"/>
                <a:cs typeface="Times New Roman" pitchFamily="18" charset="0"/>
              </a:rPr>
              <a:t> </a:t>
            </a:r>
            <a:r>
              <a:rPr lang="vi-VN" sz="2200" dirty="0">
                <a:solidFill>
                  <a:srgbClr val="00B050"/>
                </a:solidFill>
                <a:latin typeface="Times New Roman" pitchFamily="18" charset="0"/>
                <a:cs typeface="Times New Roman" pitchFamily="18" charset="0"/>
              </a:rPr>
              <a:t>Vì thế, chúng ta sẽ không bao giờ có thể nhìn thấy khủng long thật.</a:t>
            </a:r>
            <a:endParaRPr lang="en-US" sz="2200" dirty="0">
              <a:solidFill>
                <a:srgbClr val="00B050"/>
              </a:solidFill>
              <a:latin typeface="Times New Roman" pitchFamily="18" charset="0"/>
              <a:cs typeface="Times New Roman" pitchFamily="18" charset="0"/>
            </a:endParaRPr>
          </a:p>
          <a:p>
            <a:pPr algn="just"/>
            <a:endParaRPr lang="en-US" sz="800" i="1" dirty="0">
              <a:solidFill>
                <a:srgbClr val="000000"/>
              </a:solidFill>
              <a:latin typeface="Arial" panose="020B0604020202020204" pitchFamily="34" charset="0"/>
              <a:cs typeface="Arial" panose="020B0604020202020204" pitchFamily="34" charset="0"/>
            </a:endParaRPr>
          </a:p>
          <a:p>
            <a:pPr algn="r"/>
            <a:r>
              <a:rPr lang="vi-VN" sz="1900" i="1" dirty="0">
                <a:solidFill>
                  <a:srgbClr val="000000"/>
                </a:solidFill>
                <a:latin typeface="Arial" panose="020B0604020202020204" pitchFamily="34" charset="0"/>
                <a:cs typeface="Arial" panose="020B0604020202020204" pitchFamily="34" charset="0"/>
              </a:rPr>
              <a:t>(</a:t>
            </a:r>
            <a:r>
              <a:rPr lang="vi-VN" sz="1900" dirty="0">
                <a:solidFill>
                  <a:srgbClr val="000000"/>
                </a:solidFill>
                <a:latin typeface="Arial" panose="020B0604020202020204" pitchFamily="34" charset="0"/>
                <a:cs typeface="Arial" panose="020B0604020202020204" pitchFamily="34" charset="0"/>
              </a:rPr>
              <a:t>Theo</a:t>
            </a:r>
            <a:r>
              <a:rPr lang="vi-VN" sz="1900" i="1" dirty="0">
                <a:solidFill>
                  <a:srgbClr val="000000"/>
                </a:solidFill>
                <a:latin typeface="Arial" panose="020B0604020202020204" pitchFamily="34" charset="0"/>
                <a:cs typeface="Arial" panose="020B0604020202020204" pitchFamily="34" charset="0"/>
              </a:rPr>
              <a:t> Bách khoa tri thức về khám phá thế giới cho trẻ em - Khủng Long)</a:t>
            </a:r>
          </a:p>
        </p:txBody>
      </p:sp>
      <p:sp>
        <p:nvSpPr>
          <p:cNvPr id="4" name="TextBox 3">
            <a:extLst>
              <a:ext uri="{FF2B5EF4-FFF2-40B4-BE49-F238E27FC236}">
                <a16:creationId xmlns:a16="http://schemas.microsoft.com/office/drawing/2014/main" xmlns="" id="{5C7C101D-EE38-4FBE-A490-D9EEBF1405CF}"/>
              </a:ext>
            </a:extLst>
          </p:cNvPr>
          <p:cNvSpPr txBox="1"/>
          <p:nvPr/>
        </p:nvSpPr>
        <p:spPr>
          <a:xfrm>
            <a:off x="78741" y="640186"/>
            <a:ext cx="361399" cy="438581"/>
          </a:xfrm>
          <a:prstGeom prst="rect">
            <a:avLst/>
          </a:prstGeom>
        </p:spPr>
        <p:style>
          <a:lnRef idx="2">
            <a:schemeClr val="accent1"/>
          </a:lnRef>
          <a:fillRef idx="1">
            <a:schemeClr val="lt1"/>
          </a:fillRef>
          <a:effectRef idx="0">
            <a:schemeClr val="accent1"/>
          </a:effectRef>
          <a:fontRef idx="minor">
            <a:schemeClr val="dk1"/>
          </a:fontRef>
        </p:style>
        <p:txBody>
          <a:bodyPr wrap="square" lIns="68580" tIns="34290" rIns="68580" bIns="34290" rtlCol="0">
            <a:spAutoFit/>
          </a:bodyPr>
          <a:lstStyle/>
          <a:p>
            <a:r>
              <a:rPr lang="en-US"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xmlns="" id="{5C7C101D-EE38-4FBE-A490-D9EEBF1405CF}"/>
              </a:ext>
            </a:extLst>
          </p:cNvPr>
          <p:cNvSpPr txBox="1"/>
          <p:nvPr/>
        </p:nvSpPr>
        <p:spPr>
          <a:xfrm>
            <a:off x="78741" y="1506023"/>
            <a:ext cx="361399" cy="438581"/>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r>
              <a:rPr lang="en-US" sz="24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5C7C101D-EE38-4FBE-A490-D9EEBF1405CF}"/>
              </a:ext>
            </a:extLst>
          </p:cNvPr>
          <p:cNvSpPr txBox="1"/>
          <p:nvPr/>
        </p:nvSpPr>
        <p:spPr>
          <a:xfrm>
            <a:off x="78741" y="2558249"/>
            <a:ext cx="361399" cy="438581"/>
          </a:xfrm>
          <a:prstGeom prst="rect">
            <a:avLst/>
          </a:prstGeom>
        </p:spPr>
        <p:style>
          <a:lnRef idx="2">
            <a:schemeClr val="accent2"/>
          </a:lnRef>
          <a:fillRef idx="1">
            <a:schemeClr val="lt1"/>
          </a:fillRef>
          <a:effectRef idx="0">
            <a:schemeClr val="accent2"/>
          </a:effectRef>
          <a:fontRef idx="minor">
            <a:schemeClr val="dk1"/>
          </a:fontRef>
        </p:style>
        <p:txBody>
          <a:bodyPr wrap="square" lIns="68580" tIns="34290" rIns="68580" bIns="34290" rtlCol="0">
            <a:spAutoFit/>
          </a:bodyPr>
          <a:lstStyle/>
          <a:p>
            <a:r>
              <a:rPr lang="en-US" sz="2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endPar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5C7C101D-EE38-4FBE-A490-D9EEBF1405CF}"/>
              </a:ext>
            </a:extLst>
          </p:cNvPr>
          <p:cNvSpPr txBox="1"/>
          <p:nvPr/>
        </p:nvSpPr>
        <p:spPr>
          <a:xfrm>
            <a:off x="78741" y="3798062"/>
            <a:ext cx="361399" cy="438581"/>
          </a:xfrm>
          <a:prstGeom prst="rect">
            <a:avLst/>
          </a:prstGeom>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r>
              <a:rPr lang="en-US" sz="24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335365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BB01121-9F22-486D-A046-B95661A72F53}"/>
              </a:ext>
            </a:extLst>
          </p:cNvPr>
          <p:cNvSpPr txBox="1"/>
          <p:nvPr/>
        </p:nvSpPr>
        <p:spPr>
          <a:xfrm>
            <a:off x="2854419" y="207749"/>
            <a:ext cx="2326294" cy="523220"/>
          </a:xfrm>
          <a:prstGeom prst="rect">
            <a:avLst/>
          </a:prstGeom>
          <a:noFill/>
        </p:spPr>
        <p:txBody>
          <a:bodyPr wrap="square" rtlCol="0">
            <a:spAutoFit/>
          </a:bodyPr>
          <a:lstStyle/>
          <a:p>
            <a:r>
              <a:rPr lang="en-US" sz="2800" b="1" dirty="0" err="1">
                <a:solidFill>
                  <a:srgbClr val="C00000"/>
                </a:solidFill>
              </a:rPr>
              <a:t>Khủng</a:t>
            </a:r>
            <a:r>
              <a:rPr lang="en-US" sz="2800" b="1" dirty="0">
                <a:solidFill>
                  <a:srgbClr val="C00000"/>
                </a:solidFill>
              </a:rPr>
              <a:t> long</a:t>
            </a:r>
          </a:p>
        </p:txBody>
      </p:sp>
      <p:sp>
        <p:nvSpPr>
          <p:cNvPr id="11" name="TextBox 10">
            <a:extLst>
              <a:ext uri="{FF2B5EF4-FFF2-40B4-BE49-F238E27FC236}">
                <a16:creationId xmlns:a16="http://schemas.microsoft.com/office/drawing/2014/main" xmlns="" id="{D316A489-CE76-469B-ABD8-E75C33C4A3C3}"/>
              </a:ext>
            </a:extLst>
          </p:cNvPr>
          <p:cNvSpPr txBox="1"/>
          <p:nvPr/>
        </p:nvSpPr>
        <p:spPr>
          <a:xfrm>
            <a:off x="247650" y="730969"/>
            <a:ext cx="8601075" cy="3816429"/>
          </a:xfrm>
          <a:prstGeom prst="rect">
            <a:avLst/>
          </a:prstGeom>
          <a:noFill/>
        </p:spPr>
        <p:txBody>
          <a:bodyPr wrap="square">
            <a:spAutoFit/>
          </a:bodyPr>
          <a:lstStyle/>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long là loài vật </a:t>
            </a:r>
            <a:r>
              <a:rPr lang="en-US" sz="2200" dirty="0" err="1">
                <a:latin typeface="Times New Roman" panose="02020603050405020304" pitchFamily="18" charset="0"/>
                <a:cs typeface="Times New Roman" panose="02020603050405020304" pitchFamily="18" charset="0"/>
              </a:rPr>
              <a:t>thường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a:t>
            </a:r>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a:t>
            </a:r>
            <a:r>
              <a:rPr lang="en-US" sz="2200" dirty="0">
                <a:latin typeface="Times New Roman" panose="02020603050405020304" pitchFamily="18" charset="0"/>
                <a:cs typeface="Times New Roman" panose="02020603050405020304" pitchFamily="18" charset="0"/>
              </a:rPr>
              <a:t>o</a:t>
            </a:r>
            <a:r>
              <a:rPr lang="vi-VN" sz="2200" dirty="0">
                <a:latin typeface="Times New Roman" panose="02020603050405020304" pitchFamily="18" charset="0"/>
                <a:cs typeface="Times New Roman" panose="02020603050405020304" pitchFamily="18" charset="0"/>
              </a:rPr>
              <a:t>ng suy nghĩ của nhiều người, khủng long là loài vật </a:t>
            </a:r>
            <a:r>
              <a:rPr lang="en-US" sz="2200" dirty="0" err="1">
                <a:latin typeface="Times New Roman" panose="02020603050405020304" pitchFamily="18" charset="0"/>
                <a:cs typeface="Times New Roman" panose="02020603050405020304" pitchFamily="18" charset="0"/>
              </a:rPr>
              <a:t>khổng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l</a:t>
            </a:r>
            <a:r>
              <a:rPr lang="en-US" sz="2200" dirty="0">
                <a:latin typeface="Times New Roman" panose="02020603050405020304" pitchFamily="18" charset="0"/>
                <a:cs typeface="Times New Roman" panose="02020603050405020304" pitchFamily="18" charset="0"/>
              </a:rPr>
              <a:t>ồ</a:t>
            </a:r>
            <a:r>
              <a:rPr lang="vi-VN" sz="2200" dirty="0">
                <a:latin typeface="Times New Roman" panose="02020603050405020304" pitchFamily="18" charset="0"/>
                <a:cs typeface="Times New Roman" panose="02020603050405020304" pitchFamily="18" charset="0"/>
              </a:rPr>
              <a:t>.  Nhưng trên thực tế, có </a:t>
            </a:r>
            <a:r>
              <a:rPr lang="en-US" sz="2200" dirty="0" err="1">
                <a:latin typeface="Times New Roman" panose="02020603050405020304" pitchFamily="18" charset="0"/>
                <a:cs typeface="Times New Roman" panose="02020603050405020304" pitchFamily="18" charset="0"/>
              </a:rPr>
              <a:t>loài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khủng </a:t>
            </a:r>
            <a:r>
              <a:rPr lang="en-US" sz="2200" dirty="0">
                <a:latin typeface="Times New Roman" panose="02020603050405020304" pitchFamily="18" charset="0"/>
                <a:cs typeface="Times New Roman" panose="02020603050405020304" pitchFamily="18" charset="0"/>
              </a:rPr>
              <a:t>long </a:t>
            </a:r>
            <a:r>
              <a:rPr lang="vi-VN" sz="2200" dirty="0">
                <a:latin typeface="Times New Roman" panose="02020603050405020304" pitchFamily="18" charset="0"/>
                <a:cs typeface="Times New Roman" panose="02020603050405020304" pitchFamily="18" charset="0"/>
              </a:rPr>
              <a:t>chỉ bằng một chú chó nhỏ.  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a:t>
            </a:r>
            <a:r>
              <a:rPr lang="en-US" sz="2200" dirty="0">
                <a:latin typeface="Times New Roman" panose="02020603050405020304" pitchFamily="18" charset="0"/>
                <a:cs typeface="Times New Roman" panose="02020603050405020304" pitchFamily="18" charset="0"/>
              </a:rPr>
              <a:t>long</a:t>
            </a:r>
            <a:r>
              <a:rPr lang="vi-VN" sz="2200" dirty="0">
                <a:latin typeface="Times New Roman" panose="02020603050405020304" pitchFamily="18" charset="0"/>
                <a:cs typeface="Times New Roman" panose="02020603050405020304" pitchFamily="18" charset="0"/>
              </a:rPr>
              <a:t> thường ăn thịt, cũng có một số loài ăn cỏ. </a:t>
            </a:r>
            <a:endParaRPr lang="en-US" sz="2200" dirty="0">
              <a:latin typeface="Times New Roman" panose="02020603050405020304" pitchFamily="18" charset="0"/>
              <a:cs typeface="Times New Roman" panose="02020603050405020304" pitchFamily="18" charset="0"/>
            </a:endParaRPr>
          </a:p>
          <a:p>
            <a:pPr algn="just"/>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Chân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long </a:t>
            </a:r>
            <a:r>
              <a:rPr lang="en-US" sz="2200" dirty="0" err="1">
                <a:latin typeface="Times New Roman" panose="02020603050405020304" pitchFamily="18" charset="0"/>
                <a:cs typeface="Times New Roman" panose="02020603050405020304" pitchFamily="18" charset="0"/>
              </a:rPr>
              <a:t>thẳng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rất khỏe.  </a:t>
            </a:r>
            <a:r>
              <a:rPr lang="en-US" sz="2200" dirty="0" err="1">
                <a:latin typeface="Times New Roman" panose="02020603050405020304" pitchFamily="18" charset="0"/>
                <a:cs typeface="Times New Roman" panose="02020603050405020304" pitchFamily="18" charset="0"/>
              </a:rPr>
              <a:t>Vì</a:t>
            </a:r>
            <a:r>
              <a:rPr lang="vi-VN" sz="2200" dirty="0">
                <a:latin typeface="Times New Roman" panose="02020603050405020304" pitchFamily="18" charset="0"/>
                <a:cs typeface="Times New Roman" panose="02020603050405020304" pitchFamily="18" charset="0"/>
              </a:rPr>
              <a:t> thế </a:t>
            </a:r>
            <a:r>
              <a:rPr lang="en-US" sz="2200" dirty="0" err="1">
                <a:latin typeface="Times New Roman" panose="02020603050405020304" pitchFamily="18" charset="0"/>
                <a:cs typeface="Times New Roman" panose="02020603050405020304" pitchFamily="18" charset="0"/>
              </a:rPr>
              <a:t>chúng</a:t>
            </a:r>
            <a:r>
              <a:rPr lang="vi-VN" sz="2200" dirty="0">
                <a:latin typeface="Times New Roman" panose="02020603050405020304" pitchFamily="18" charset="0"/>
                <a:cs typeface="Times New Roman" panose="02020603050405020304" pitchFamily="18" charset="0"/>
              </a:rPr>
              <a:t> có thể </a:t>
            </a:r>
            <a:r>
              <a:rPr lang="en-US" sz="2200" dirty="0" err="1">
                <a:latin typeface="Times New Roman" panose="02020603050405020304" pitchFamily="18" charset="0"/>
                <a:cs typeface="Times New Roman" panose="02020603050405020304" pitchFamily="18" charset="0"/>
              </a:rPr>
              <a:t>đi</a:t>
            </a:r>
            <a:r>
              <a:rPr lang="vi-VN" sz="2200" dirty="0">
                <a:latin typeface="Times New Roman" panose="02020603050405020304" pitchFamily="18" charset="0"/>
                <a:cs typeface="Times New Roman" panose="02020603050405020304" pitchFamily="18" charset="0"/>
              </a:rPr>
              <a:t> khắp một vùng rộng lớn để kiếm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vi-VN" sz="2200" dirty="0">
                <a:latin typeface="Times New Roman" panose="02020603050405020304" pitchFamily="18" charset="0"/>
                <a:cs typeface="Times New Roman" panose="02020603050405020304" pitchFamily="18" charset="0"/>
              </a:rPr>
              <a:t>.  Khủng long có khả năng </a:t>
            </a:r>
            <a:r>
              <a:rPr lang="en-US" sz="2200" dirty="0" err="1">
                <a:latin typeface="Times New Roman" panose="02020603050405020304" pitchFamily="18" charset="0"/>
                <a:cs typeface="Times New Roman" panose="02020603050405020304" pitchFamily="18" charset="0"/>
              </a:rPr>
              <a:t>săn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mồi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mũi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tai </a:t>
            </a:r>
            <a:r>
              <a:rPr lang="en-US" sz="2200" dirty="0" err="1">
                <a:latin typeface="Times New Roman" panose="02020603050405020304" pitchFamily="18" charset="0"/>
                <a:cs typeface="Times New Roman" panose="02020603050405020304" pitchFamily="18" charset="0"/>
              </a:rPr>
              <a:t>thính</a:t>
            </a:r>
            <a:r>
              <a:rPr lang="vi-VN" sz="2200" dirty="0">
                <a:latin typeface="Times New Roman" panose="02020603050405020304" pitchFamily="18" charset="0"/>
                <a:cs typeface="Times New Roman" panose="02020603050405020304" pitchFamily="18" charset="0"/>
              </a:rPr>
              <a:t>.  Khủng long cũng có khả năng tự vệ tốt nhờ vào cái đầu </a:t>
            </a:r>
            <a:r>
              <a:rPr lang="en-US" sz="2200" dirty="0" err="1">
                <a:latin typeface="Times New Roman" panose="02020603050405020304" pitchFamily="18" charset="0"/>
                <a:cs typeface="Times New Roman" panose="02020603050405020304" pitchFamily="18" charset="0"/>
              </a:rPr>
              <a:t>cứng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cái </a:t>
            </a:r>
            <a:r>
              <a:rPr lang="en-US" sz="2200" dirty="0" err="1">
                <a:latin typeface="Times New Roman" panose="02020603050405020304" pitchFamily="18" charset="0"/>
                <a:cs typeface="Times New Roman" panose="02020603050405020304" pitchFamily="18" charset="0"/>
              </a:rPr>
              <a:t>quất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đuôi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mãnh</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Trước khi con người xuất hiện, khủng long đã </a:t>
            </a:r>
            <a:r>
              <a:rPr lang="en-US" sz="2200" dirty="0" err="1">
                <a:latin typeface="Times New Roman" panose="02020603050405020304" pitchFamily="18" charset="0"/>
                <a:cs typeface="Times New Roman" panose="02020603050405020304" pitchFamily="18" charset="0"/>
              </a:rPr>
              <a:t>tuyệt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chủng</a:t>
            </a:r>
            <a:r>
              <a:rPr lang="vi-VN" sz="2200" dirty="0">
                <a:latin typeface="Times New Roman" panose="02020603050405020304" pitchFamily="18" charset="0"/>
                <a:cs typeface="Times New Roman" panose="02020603050405020304" pitchFamily="18" charset="0"/>
              </a:rPr>
              <a:t>.  Vì thế, chúng ta sẽ không bao giờ có thể nhìn thấy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long </a:t>
            </a:r>
            <a:r>
              <a:rPr lang="en-US" sz="2200" dirty="0" err="1">
                <a:latin typeface="Times New Roman" panose="02020603050405020304" pitchFamily="18" charset="0"/>
                <a:cs typeface="Times New Roman" panose="02020603050405020304" pitchFamily="18" charset="0"/>
              </a:rPr>
              <a:t>thật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(Theo </a:t>
            </a:r>
            <a:r>
              <a:rPr lang="vi-VN" sz="2200" i="1" dirty="0">
                <a:latin typeface="Times New Roman" panose="02020603050405020304" pitchFamily="18" charset="0"/>
                <a:cs typeface="Times New Roman" panose="02020603050405020304" pitchFamily="18" charset="0"/>
              </a:rPr>
              <a:t>Bách khoa tri thức về khám phá giới trẻ - Khủng long</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C27A7A6B-8F85-45EC-8602-FC43A3F47112}"/>
              </a:ext>
            </a:extLst>
          </p:cNvPr>
          <p:cNvCxnSpPr>
            <a:cxnSpLocks/>
          </p:cNvCxnSpPr>
          <p:nvPr/>
        </p:nvCxnSpPr>
        <p:spPr>
          <a:xfrm flipV="1">
            <a:off x="5180713" y="3479172"/>
            <a:ext cx="1080691" cy="1"/>
          </a:xfrm>
          <a:prstGeom prst="line">
            <a:avLst/>
          </a:prstGeom>
          <a:ln w="34925">
            <a:solidFill>
              <a:srgbClr val="FF0000"/>
            </a:solidFill>
          </a:ln>
          <a:effectLst>
            <a:glow rad="635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xmlns="" id="{C27A7A6B-8F85-45EC-8602-FC43A3F47112}"/>
              </a:ext>
            </a:extLst>
          </p:cNvPr>
          <p:cNvCxnSpPr>
            <a:cxnSpLocks/>
          </p:cNvCxnSpPr>
          <p:nvPr/>
        </p:nvCxnSpPr>
        <p:spPr>
          <a:xfrm flipV="1">
            <a:off x="3332847" y="3788979"/>
            <a:ext cx="980137" cy="8452"/>
          </a:xfrm>
          <a:prstGeom prst="line">
            <a:avLst/>
          </a:prstGeom>
          <a:ln w="34925">
            <a:solidFill>
              <a:srgbClr val="FF0000"/>
            </a:solidFill>
          </a:ln>
          <a:effectLst>
            <a:glow rad="635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xmlns="" id="{C27A7A6B-8F85-45EC-8602-FC43A3F47112}"/>
              </a:ext>
            </a:extLst>
          </p:cNvPr>
          <p:cNvCxnSpPr>
            <a:cxnSpLocks/>
          </p:cNvCxnSpPr>
          <p:nvPr/>
        </p:nvCxnSpPr>
        <p:spPr>
          <a:xfrm flipV="1">
            <a:off x="6350629" y="3819917"/>
            <a:ext cx="1323182" cy="1"/>
          </a:xfrm>
          <a:prstGeom prst="line">
            <a:avLst/>
          </a:prstGeom>
          <a:ln w="34925">
            <a:solidFill>
              <a:srgbClr val="FF0000"/>
            </a:solidFill>
          </a:ln>
          <a:effectLst>
            <a:glow rad="635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1391809"/>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BB01121-9F22-486D-A046-B95661A72F53}"/>
              </a:ext>
            </a:extLst>
          </p:cNvPr>
          <p:cNvSpPr txBox="1"/>
          <p:nvPr/>
        </p:nvSpPr>
        <p:spPr>
          <a:xfrm>
            <a:off x="2854419" y="207749"/>
            <a:ext cx="2326294" cy="523220"/>
          </a:xfrm>
          <a:prstGeom prst="rect">
            <a:avLst/>
          </a:prstGeom>
          <a:noFill/>
        </p:spPr>
        <p:txBody>
          <a:bodyPr wrap="square" rtlCol="0">
            <a:spAutoFit/>
          </a:bodyPr>
          <a:lstStyle/>
          <a:p>
            <a:r>
              <a:rPr lang="en-US" sz="2800" b="1" dirty="0" err="1">
                <a:solidFill>
                  <a:srgbClr val="C00000"/>
                </a:solidFill>
              </a:rPr>
              <a:t>Khủng</a:t>
            </a:r>
            <a:r>
              <a:rPr lang="en-US" sz="2800" b="1" dirty="0">
                <a:solidFill>
                  <a:srgbClr val="C00000"/>
                </a:solidFill>
              </a:rPr>
              <a:t> long</a:t>
            </a:r>
          </a:p>
        </p:txBody>
      </p:sp>
      <p:sp>
        <p:nvSpPr>
          <p:cNvPr id="11" name="TextBox 10">
            <a:extLst>
              <a:ext uri="{FF2B5EF4-FFF2-40B4-BE49-F238E27FC236}">
                <a16:creationId xmlns:a16="http://schemas.microsoft.com/office/drawing/2014/main" xmlns="" id="{D316A489-CE76-469B-ABD8-E75C33C4A3C3}"/>
              </a:ext>
            </a:extLst>
          </p:cNvPr>
          <p:cNvSpPr txBox="1"/>
          <p:nvPr/>
        </p:nvSpPr>
        <p:spPr>
          <a:xfrm>
            <a:off x="124691" y="863590"/>
            <a:ext cx="8749145" cy="3816429"/>
          </a:xfrm>
          <a:prstGeom prst="rect">
            <a:avLst/>
          </a:prstGeom>
          <a:noFill/>
        </p:spPr>
        <p:txBody>
          <a:bodyPr wrap="square">
            <a:spAutoFit/>
          </a:bodyPr>
          <a:lstStyle/>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long là loài vật </a:t>
            </a:r>
            <a:r>
              <a:rPr lang="en-US" sz="2200" dirty="0" err="1">
                <a:latin typeface="Times New Roman" panose="02020603050405020304" pitchFamily="18" charset="0"/>
                <a:cs typeface="Times New Roman" panose="02020603050405020304" pitchFamily="18" charset="0"/>
              </a:rPr>
              <a:t>thường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a:t>
            </a:r>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a:t>
            </a:r>
            <a:r>
              <a:rPr lang="en-US" sz="2200" dirty="0">
                <a:latin typeface="Times New Roman" panose="02020603050405020304" pitchFamily="18" charset="0"/>
                <a:cs typeface="Times New Roman" panose="02020603050405020304" pitchFamily="18" charset="0"/>
              </a:rPr>
              <a:t>o</a:t>
            </a:r>
            <a:r>
              <a:rPr lang="vi-VN" sz="2200" dirty="0">
                <a:latin typeface="Times New Roman" panose="02020603050405020304" pitchFamily="18" charset="0"/>
                <a:cs typeface="Times New Roman" panose="02020603050405020304" pitchFamily="18" charset="0"/>
              </a:rPr>
              <a:t>ng suy nghĩ của nhiều người, khủng long là loài vật </a:t>
            </a:r>
            <a:r>
              <a:rPr lang="en-US" sz="2200" dirty="0" err="1">
                <a:latin typeface="Times New Roman" panose="02020603050405020304" pitchFamily="18" charset="0"/>
                <a:cs typeface="Times New Roman" panose="02020603050405020304" pitchFamily="18" charset="0"/>
              </a:rPr>
              <a:t>khổng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l</a:t>
            </a:r>
            <a:r>
              <a:rPr lang="en-US" sz="2200" dirty="0">
                <a:latin typeface="Times New Roman" panose="02020603050405020304" pitchFamily="18" charset="0"/>
                <a:cs typeface="Times New Roman" panose="02020603050405020304" pitchFamily="18" charset="0"/>
              </a:rPr>
              <a:t>ồ</a:t>
            </a:r>
            <a:r>
              <a:rPr lang="vi-VN" sz="2200" dirty="0">
                <a:latin typeface="Times New Roman" panose="02020603050405020304" pitchFamily="18" charset="0"/>
                <a:cs typeface="Times New Roman" panose="02020603050405020304" pitchFamily="18" charset="0"/>
              </a:rPr>
              <a:t>.  Nhưng trên thực tế, có </a:t>
            </a:r>
            <a:r>
              <a:rPr lang="en-US" sz="2200" dirty="0" err="1">
                <a:latin typeface="Times New Roman" panose="02020603050405020304" pitchFamily="18" charset="0"/>
                <a:cs typeface="Times New Roman" panose="02020603050405020304" pitchFamily="18" charset="0"/>
              </a:rPr>
              <a:t>loài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khủng </a:t>
            </a:r>
            <a:r>
              <a:rPr lang="en-US" sz="2200" dirty="0">
                <a:latin typeface="Times New Roman" panose="02020603050405020304" pitchFamily="18" charset="0"/>
                <a:cs typeface="Times New Roman" panose="02020603050405020304" pitchFamily="18" charset="0"/>
              </a:rPr>
              <a:t>long </a:t>
            </a:r>
            <a:r>
              <a:rPr lang="vi-VN" sz="2200" dirty="0">
                <a:latin typeface="Times New Roman" panose="02020603050405020304" pitchFamily="18" charset="0"/>
                <a:cs typeface="Times New Roman" panose="02020603050405020304" pitchFamily="18" charset="0"/>
              </a:rPr>
              <a:t>chỉ bằng một chú chó nhỏ.  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a:t>
            </a:r>
            <a:r>
              <a:rPr lang="en-US" sz="2200" dirty="0">
                <a:latin typeface="Times New Roman" panose="02020603050405020304" pitchFamily="18" charset="0"/>
                <a:cs typeface="Times New Roman" panose="02020603050405020304" pitchFamily="18" charset="0"/>
              </a:rPr>
              <a:t>long</a:t>
            </a:r>
            <a:r>
              <a:rPr lang="vi-VN" sz="2200" dirty="0">
                <a:latin typeface="Times New Roman" panose="02020603050405020304" pitchFamily="18" charset="0"/>
                <a:cs typeface="Times New Roman" panose="02020603050405020304" pitchFamily="18" charset="0"/>
              </a:rPr>
              <a:t> thường ăn thịt, cũng có một số loài ăn cỏ. </a:t>
            </a:r>
            <a:endParaRPr lang="en-US" sz="2200" dirty="0">
              <a:latin typeface="Times New Roman" panose="02020603050405020304" pitchFamily="18" charset="0"/>
              <a:cs typeface="Times New Roman" panose="02020603050405020304" pitchFamily="18" charset="0"/>
            </a:endParaRPr>
          </a:p>
          <a:p>
            <a:pPr algn="just"/>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Chân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long </a:t>
            </a:r>
            <a:r>
              <a:rPr lang="en-US" sz="2200" dirty="0" err="1">
                <a:latin typeface="Times New Roman" panose="02020603050405020304" pitchFamily="18" charset="0"/>
                <a:cs typeface="Times New Roman" panose="02020603050405020304" pitchFamily="18" charset="0"/>
              </a:rPr>
              <a:t>thẳng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rất khỏe.  </a:t>
            </a:r>
            <a:r>
              <a:rPr lang="en-US" sz="2200" dirty="0" err="1">
                <a:latin typeface="Times New Roman" panose="02020603050405020304" pitchFamily="18" charset="0"/>
                <a:cs typeface="Times New Roman" panose="02020603050405020304" pitchFamily="18" charset="0"/>
              </a:rPr>
              <a:t>Vì</a:t>
            </a:r>
            <a:r>
              <a:rPr lang="vi-VN" sz="2200" dirty="0">
                <a:latin typeface="Times New Roman" panose="02020603050405020304" pitchFamily="18" charset="0"/>
                <a:cs typeface="Times New Roman" panose="02020603050405020304" pitchFamily="18" charset="0"/>
              </a:rPr>
              <a:t> thế </a:t>
            </a:r>
            <a:r>
              <a:rPr lang="en-US" sz="2200" dirty="0" err="1">
                <a:latin typeface="Times New Roman" panose="02020603050405020304" pitchFamily="18" charset="0"/>
                <a:cs typeface="Times New Roman" panose="02020603050405020304" pitchFamily="18" charset="0"/>
              </a:rPr>
              <a:t>chúng</a:t>
            </a:r>
            <a:r>
              <a:rPr lang="vi-VN" sz="2200" dirty="0">
                <a:latin typeface="Times New Roman" panose="02020603050405020304" pitchFamily="18" charset="0"/>
                <a:cs typeface="Times New Roman" panose="02020603050405020304" pitchFamily="18" charset="0"/>
              </a:rPr>
              <a:t> có thể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khắp một vùng rộng lớn để kiếm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vi-VN" sz="2200" dirty="0">
                <a:latin typeface="Times New Roman" panose="02020603050405020304" pitchFamily="18" charset="0"/>
                <a:cs typeface="Times New Roman" panose="02020603050405020304" pitchFamily="18" charset="0"/>
              </a:rPr>
              <a:t>.  Khủng long có khả năng </a:t>
            </a:r>
            <a:r>
              <a:rPr lang="en-US" sz="2200" dirty="0" err="1">
                <a:latin typeface="Times New Roman" panose="02020603050405020304" pitchFamily="18" charset="0"/>
                <a:cs typeface="Times New Roman" panose="02020603050405020304" pitchFamily="18" charset="0"/>
              </a:rPr>
              <a:t>săn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mồi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mũi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tai </a:t>
            </a:r>
            <a:r>
              <a:rPr lang="en-US" sz="2200" dirty="0" err="1">
                <a:latin typeface="Times New Roman" panose="02020603050405020304" pitchFamily="18" charset="0"/>
                <a:cs typeface="Times New Roman" panose="02020603050405020304" pitchFamily="18" charset="0"/>
              </a:rPr>
              <a:t>thính</a:t>
            </a:r>
            <a:r>
              <a:rPr lang="vi-VN" sz="2200" dirty="0">
                <a:latin typeface="Times New Roman" panose="02020603050405020304" pitchFamily="18" charset="0"/>
                <a:cs typeface="Times New Roman" panose="02020603050405020304" pitchFamily="18" charset="0"/>
              </a:rPr>
              <a:t>.  Khủng long cũng có khả năng tự vệ tốt nhờ vào cái đầu </a:t>
            </a:r>
            <a:r>
              <a:rPr lang="en-US" sz="2200" dirty="0" err="1">
                <a:latin typeface="Times New Roman" panose="02020603050405020304" pitchFamily="18" charset="0"/>
                <a:cs typeface="Times New Roman" panose="02020603050405020304" pitchFamily="18" charset="0"/>
              </a:rPr>
              <a:t>cứng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cái </a:t>
            </a:r>
            <a:r>
              <a:rPr lang="en-US" sz="2200" dirty="0" err="1">
                <a:latin typeface="Times New Roman" panose="02020603050405020304" pitchFamily="18" charset="0"/>
                <a:cs typeface="Times New Roman" panose="02020603050405020304" pitchFamily="18" charset="0"/>
              </a:rPr>
              <a:t>quất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đuôi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mãnh</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Trước khi con người xuất hiện, khủng long đã </a:t>
            </a:r>
            <a:r>
              <a:rPr lang="en-US" sz="2200" dirty="0" err="1">
                <a:latin typeface="Times New Roman" panose="02020603050405020304" pitchFamily="18" charset="0"/>
                <a:cs typeface="Times New Roman" panose="02020603050405020304" pitchFamily="18" charset="0"/>
              </a:rPr>
              <a:t>tuyệt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chủng</a:t>
            </a:r>
            <a:r>
              <a:rPr lang="vi-VN" sz="2200" dirty="0">
                <a:latin typeface="Times New Roman" panose="02020603050405020304" pitchFamily="18" charset="0"/>
                <a:cs typeface="Times New Roman" panose="02020603050405020304" pitchFamily="18" charset="0"/>
              </a:rPr>
              <a:t>.  Vì thế, chúng ta sẽ không bao giờ có thể nhìn thấy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long </a:t>
            </a:r>
            <a:r>
              <a:rPr lang="en-US" sz="2200" dirty="0" err="1">
                <a:latin typeface="Times New Roman" panose="02020603050405020304" pitchFamily="18" charset="0"/>
                <a:cs typeface="Times New Roman" panose="02020603050405020304" pitchFamily="18" charset="0"/>
              </a:rPr>
              <a:t>thật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(Theo </a:t>
            </a:r>
            <a:r>
              <a:rPr lang="vi-VN" sz="2200" i="1" dirty="0">
                <a:latin typeface="Times New Roman" panose="02020603050405020304" pitchFamily="18" charset="0"/>
                <a:cs typeface="Times New Roman" panose="02020603050405020304" pitchFamily="18" charset="0"/>
              </a:rPr>
              <a:t>Bách khoa tri thức về khám phá giới trẻ - Khủng long</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C27A7A6B-8F85-45EC-8602-FC43A3F47112}"/>
              </a:ext>
            </a:extLst>
          </p:cNvPr>
          <p:cNvCxnSpPr>
            <a:cxnSpLocks/>
          </p:cNvCxnSpPr>
          <p:nvPr/>
        </p:nvCxnSpPr>
        <p:spPr>
          <a:xfrm>
            <a:off x="209695" y="3604593"/>
            <a:ext cx="561830" cy="0"/>
          </a:xfrm>
          <a:prstGeom prst="line">
            <a:avLst/>
          </a:prstGeom>
          <a:ln w="34925">
            <a:solidFill>
              <a:srgbClr val="0000FF"/>
            </a:solidFill>
          </a:ln>
          <a:effectLst>
            <a:glow rad="635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xmlns="" id="{C27A7A6B-8F85-45EC-8602-FC43A3F47112}"/>
              </a:ext>
            </a:extLst>
          </p:cNvPr>
          <p:cNvCxnSpPr>
            <a:cxnSpLocks/>
          </p:cNvCxnSpPr>
          <p:nvPr/>
        </p:nvCxnSpPr>
        <p:spPr>
          <a:xfrm>
            <a:off x="5641117" y="3568287"/>
            <a:ext cx="1119606" cy="0"/>
          </a:xfrm>
          <a:prstGeom prst="line">
            <a:avLst/>
          </a:prstGeom>
          <a:ln w="34925">
            <a:solidFill>
              <a:srgbClr val="0000FF"/>
            </a:solidFill>
          </a:ln>
          <a:effectLst>
            <a:glow rad="635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xmlns="" id="{C27A7A6B-8F85-45EC-8602-FC43A3F47112}"/>
              </a:ext>
            </a:extLst>
          </p:cNvPr>
          <p:cNvCxnSpPr>
            <a:cxnSpLocks/>
          </p:cNvCxnSpPr>
          <p:nvPr/>
        </p:nvCxnSpPr>
        <p:spPr>
          <a:xfrm flipV="1">
            <a:off x="6335063" y="3940305"/>
            <a:ext cx="1323182" cy="1"/>
          </a:xfrm>
          <a:prstGeom prst="line">
            <a:avLst/>
          </a:prstGeom>
          <a:ln w="34925">
            <a:solidFill>
              <a:srgbClr val="0000FF"/>
            </a:solidFill>
          </a:ln>
          <a:effectLst>
            <a:glow rad="635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69519003"/>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5" name="Rectangle 4"/>
          <p:cNvSpPr/>
          <p:nvPr/>
        </p:nvSpPr>
        <p:spPr>
          <a:xfrm>
            <a:off x="1114425" y="2589997"/>
            <a:ext cx="7439025" cy="830997"/>
          </a:xfrm>
          <a:prstGeom prst="rect">
            <a:avLst/>
          </a:prstGeom>
        </p:spPr>
        <p:txBody>
          <a:bodyPr wrap="square">
            <a:spAutoFit/>
          </a:bodyPr>
          <a:lstStyle/>
          <a:p>
            <a:pPr algn="just"/>
            <a:r>
              <a:rPr lang="vi-VN" sz="2400" dirty="0">
                <a:solidFill>
                  <a:srgbClr val="002060"/>
                </a:solidFill>
                <a:latin typeface="+mj-lt"/>
                <a:cs typeface="Arial" panose="020B0604020202020204" pitchFamily="34" charset="0"/>
              </a:rPr>
              <a:t>Khủng long cũng có khả năng tự vệ tốt nhờ vào cái đầu cứng và cái quất đuôi dũng mãnh.</a:t>
            </a:r>
          </a:p>
        </p:txBody>
      </p:sp>
      <p:sp>
        <p:nvSpPr>
          <p:cNvPr id="15" name="Rectangle 14"/>
          <p:cNvSpPr/>
          <p:nvPr/>
        </p:nvSpPr>
        <p:spPr>
          <a:xfrm>
            <a:off x="1114425" y="1462267"/>
            <a:ext cx="7439025" cy="830997"/>
          </a:xfrm>
          <a:prstGeom prst="rect">
            <a:avLst/>
          </a:prstGeom>
        </p:spPr>
        <p:txBody>
          <a:bodyPr wrap="square">
            <a:spAutoFit/>
          </a:bodyPr>
          <a:lstStyle/>
          <a:p>
            <a:pPr algn="just"/>
            <a:r>
              <a:rPr lang="vi-VN" sz="2400" dirty="0">
                <a:solidFill>
                  <a:srgbClr val="0070C0"/>
                </a:solidFill>
                <a:latin typeface="+mj-lt"/>
                <a:cs typeface="Arial" panose="020B0604020202020204" pitchFamily="34" charset="0"/>
              </a:rPr>
              <a:t>Khủng long có khả năng săn mồi tốt nhờ có đôi mắt tinh tường cùng cái mũi và đôi tai thính. </a:t>
            </a:r>
            <a:endParaRPr lang="vi-VN" sz="2400" dirty="0">
              <a:solidFill>
                <a:srgbClr val="002060"/>
              </a:solidFill>
              <a:latin typeface="+mj-lt"/>
              <a:cs typeface="Arial" panose="020B0604020202020204" pitchFamily="34" charset="0"/>
            </a:endParaRPr>
          </a:p>
        </p:txBody>
      </p:sp>
      <p:cxnSp>
        <p:nvCxnSpPr>
          <p:cNvPr id="22" name="Straight Connector 21"/>
          <p:cNvCxnSpPr/>
          <p:nvPr/>
        </p:nvCxnSpPr>
        <p:spPr>
          <a:xfrm flipH="1">
            <a:off x="5841499" y="1509486"/>
            <a:ext cx="124690" cy="374072"/>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flipH="1">
            <a:off x="1907451" y="1919192"/>
            <a:ext cx="124690" cy="374072"/>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flipH="1">
            <a:off x="5526951" y="1877765"/>
            <a:ext cx="124690" cy="374072"/>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flipH="1">
            <a:off x="5589296" y="1878968"/>
            <a:ext cx="124690" cy="374072"/>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9" name="Straight Connector 28"/>
          <p:cNvCxnSpPr/>
          <p:nvPr/>
        </p:nvCxnSpPr>
        <p:spPr>
          <a:xfrm flipH="1">
            <a:off x="6294146" y="2618572"/>
            <a:ext cx="124690" cy="374072"/>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flipH="1">
            <a:off x="1799932" y="3029391"/>
            <a:ext cx="124690" cy="374072"/>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flipH="1">
            <a:off x="5298351" y="3006609"/>
            <a:ext cx="124690" cy="374072"/>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32" name="Straight Connector 31"/>
          <p:cNvCxnSpPr/>
          <p:nvPr/>
        </p:nvCxnSpPr>
        <p:spPr>
          <a:xfrm flipH="1">
            <a:off x="5349292" y="3011860"/>
            <a:ext cx="124690" cy="374072"/>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33" name="Straight Connector 32"/>
          <p:cNvCxnSpPr/>
          <p:nvPr/>
        </p:nvCxnSpPr>
        <p:spPr>
          <a:xfrm flipH="1">
            <a:off x="2707551" y="1509486"/>
            <a:ext cx="124690" cy="374072"/>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flipH="1">
            <a:off x="2707551" y="2637788"/>
            <a:ext cx="124690" cy="374072"/>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BB01121-9F22-486D-A046-B95661A72F53}"/>
              </a:ext>
            </a:extLst>
          </p:cNvPr>
          <p:cNvSpPr txBox="1"/>
          <p:nvPr/>
        </p:nvSpPr>
        <p:spPr>
          <a:xfrm>
            <a:off x="2854419" y="207749"/>
            <a:ext cx="2326294" cy="523220"/>
          </a:xfrm>
          <a:prstGeom prst="rect">
            <a:avLst/>
          </a:prstGeom>
          <a:noFill/>
        </p:spPr>
        <p:txBody>
          <a:bodyPr wrap="square" rtlCol="0">
            <a:spAutoFit/>
          </a:bodyPr>
          <a:lstStyle/>
          <a:p>
            <a:r>
              <a:rPr lang="en-US" sz="2800" b="1" dirty="0" err="1">
                <a:solidFill>
                  <a:srgbClr val="C00000"/>
                </a:solidFill>
              </a:rPr>
              <a:t>Khủng</a:t>
            </a:r>
            <a:r>
              <a:rPr lang="en-US" sz="2800" b="1" dirty="0">
                <a:solidFill>
                  <a:srgbClr val="C00000"/>
                </a:solidFill>
              </a:rPr>
              <a:t> long</a:t>
            </a:r>
          </a:p>
        </p:txBody>
      </p:sp>
      <p:sp>
        <p:nvSpPr>
          <p:cNvPr id="11" name="TextBox 10">
            <a:extLst>
              <a:ext uri="{FF2B5EF4-FFF2-40B4-BE49-F238E27FC236}">
                <a16:creationId xmlns:a16="http://schemas.microsoft.com/office/drawing/2014/main" xmlns="" id="{D316A489-CE76-469B-ABD8-E75C33C4A3C3}"/>
              </a:ext>
            </a:extLst>
          </p:cNvPr>
          <p:cNvSpPr txBox="1"/>
          <p:nvPr/>
        </p:nvSpPr>
        <p:spPr>
          <a:xfrm>
            <a:off x="352425" y="863590"/>
            <a:ext cx="8521411" cy="4154984"/>
          </a:xfrm>
          <a:prstGeom prst="rect">
            <a:avLst/>
          </a:prstGeom>
          <a:noFill/>
        </p:spPr>
        <p:txBody>
          <a:bodyPr wrap="square">
            <a:spAutoFit/>
          </a:bodyPr>
          <a:lstStyle/>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long là loài vật </a:t>
            </a:r>
            <a:r>
              <a:rPr lang="en-US" sz="2200" dirty="0" err="1">
                <a:latin typeface="Times New Roman" panose="02020603050405020304" pitchFamily="18" charset="0"/>
                <a:cs typeface="Times New Roman" panose="02020603050405020304" pitchFamily="18" charset="0"/>
              </a:rPr>
              <a:t>thường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a:t>
            </a:r>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a:t>
            </a:r>
            <a:r>
              <a:rPr lang="en-US" sz="2200" dirty="0">
                <a:latin typeface="Times New Roman" panose="02020603050405020304" pitchFamily="18" charset="0"/>
                <a:cs typeface="Times New Roman" panose="02020603050405020304" pitchFamily="18" charset="0"/>
              </a:rPr>
              <a:t>o</a:t>
            </a:r>
            <a:r>
              <a:rPr lang="vi-VN" sz="2200" dirty="0">
                <a:latin typeface="Times New Roman" panose="02020603050405020304" pitchFamily="18" charset="0"/>
                <a:cs typeface="Times New Roman" panose="02020603050405020304" pitchFamily="18" charset="0"/>
              </a:rPr>
              <a:t>ng suy nghĩ của nhiều người, khủng long là loài vật </a:t>
            </a:r>
            <a:r>
              <a:rPr lang="en-US" sz="2200" dirty="0" err="1">
                <a:latin typeface="Times New Roman" panose="02020603050405020304" pitchFamily="18" charset="0"/>
                <a:cs typeface="Times New Roman" panose="02020603050405020304" pitchFamily="18" charset="0"/>
              </a:rPr>
              <a:t>khổng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l</a:t>
            </a:r>
            <a:r>
              <a:rPr lang="en-US" sz="2200" dirty="0">
                <a:latin typeface="Times New Roman" panose="02020603050405020304" pitchFamily="18" charset="0"/>
                <a:cs typeface="Times New Roman" panose="02020603050405020304" pitchFamily="18" charset="0"/>
              </a:rPr>
              <a:t>ồ</a:t>
            </a:r>
            <a:r>
              <a:rPr lang="vi-VN" sz="2200" dirty="0">
                <a:latin typeface="Times New Roman" panose="02020603050405020304" pitchFamily="18" charset="0"/>
                <a:cs typeface="Times New Roman" panose="02020603050405020304" pitchFamily="18" charset="0"/>
              </a:rPr>
              <a:t>.  Nhưng trên thực tế, có </a:t>
            </a:r>
            <a:r>
              <a:rPr lang="en-US" sz="2200" dirty="0" err="1">
                <a:latin typeface="Times New Roman" panose="02020603050405020304" pitchFamily="18" charset="0"/>
                <a:cs typeface="Times New Roman" panose="02020603050405020304" pitchFamily="18" charset="0"/>
              </a:rPr>
              <a:t>loài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khủng </a:t>
            </a:r>
            <a:r>
              <a:rPr lang="en-US" sz="2200" dirty="0">
                <a:latin typeface="Times New Roman" panose="02020603050405020304" pitchFamily="18" charset="0"/>
                <a:cs typeface="Times New Roman" panose="02020603050405020304" pitchFamily="18" charset="0"/>
              </a:rPr>
              <a:t>long </a:t>
            </a:r>
            <a:r>
              <a:rPr lang="vi-VN" sz="2200" dirty="0">
                <a:latin typeface="Times New Roman" panose="02020603050405020304" pitchFamily="18" charset="0"/>
                <a:cs typeface="Times New Roman" panose="02020603050405020304" pitchFamily="18" charset="0"/>
              </a:rPr>
              <a:t>chỉ bằng một chú chó nhỏ.  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a:t>
            </a:r>
            <a:r>
              <a:rPr lang="en-US" sz="2200" dirty="0">
                <a:latin typeface="Times New Roman" panose="02020603050405020304" pitchFamily="18" charset="0"/>
                <a:cs typeface="Times New Roman" panose="02020603050405020304" pitchFamily="18" charset="0"/>
              </a:rPr>
              <a:t>long</a:t>
            </a:r>
            <a:r>
              <a:rPr lang="vi-VN" sz="2200" dirty="0">
                <a:latin typeface="Times New Roman" panose="02020603050405020304" pitchFamily="18" charset="0"/>
                <a:cs typeface="Times New Roman" panose="02020603050405020304" pitchFamily="18" charset="0"/>
              </a:rPr>
              <a:t> thường ăn thịt, cũng có một số loài ăn cỏ. </a:t>
            </a:r>
            <a:endParaRPr lang="en-US" sz="2200" dirty="0">
              <a:latin typeface="Times New Roman" panose="02020603050405020304" pitchFamily="18" charset="0"/>
              <a:cs typeface="Times New Roman" panose="02020603050405020304" pitchFamily="18" charset="0"/>
            </a:endParaRPr>
          </a:p>
          <a:p>
            <a:pPr algn="just"/>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Chân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long </a:t>
            </a:r>
            <a:r>
              <a:rPr lang="en-US" sz="2200" dirty="0" err="1">
                <a:latin typeface="Times New Roman" panose="02020603050405020304" pitchFamily="18" charset="0"/>
                <a:cs typeface="Times New Roman" panose="02020603050405020304" pitchFamily="18" charset="0"/>
              </a:rPr>
              <a:t>thẳng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rất khỏe.  </a:t>
            </a:r>
            <a:r>
              <a:rPr lang="en-US" sz="2200" dirty="0" err="1">
                <a:latin typeface="Times New Roman" panose="02020603050405020304" pitchFamily="18" charset="0"/>
                <a:cs typeface="Times New Roman" panose="02020603050405020304" pitchFamily="18" charset="0"/>
              </a:rPr>
              <a:t>Vì</a:t>
            </a:r>
            <a:r>
              <a:rPr lang="vi-VN" sz="2200" dirty="0">
                <a:latin typeface="Times New Roman" panose="02020603050405020304" pitchFamily="18" charset="0"/>
                <a:cs typeface="Times New Roman" panose="02020603050405020304" pitchFamily="18" charset="0"/>
              </a:rPr>
              <a:t> thế </a:t>
            </a:r>
            <a:r>
              <a:rPr lang="en-US" sz="2200" dirty="0" err="1">
                <a:latin typeface="Times New Roman" panose="02020603050405020304" pitchFamily="18" charset="0"/>
                <a:cs typeface="Times New Roman" panose="02020603050405020304" pitchFamily="18" charset="0"/>
              </a:rPr>
              <a:t>chúng</a:t>
            </a:r>
            <a:r>
              <a:rPr lang="vi-VN" sz="2200" dirty="0">
                <a:latin typeface="Times New Roman" panose="02020603050405020304" pitchFamily="18" charset="0"/>
                <a:cs typeface="Times New Roman" panose="02020603050405020304" pitchFamily="18" charset="0"/>
              </a:rPr>
              <a:t> có thể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khắp một vùng rộng lớn để kiếm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vi-VN" sz="2200" dirty="0">
                <a:latin typeface="Times New Roman" panose="02020603050405020304" pitchFamily="18" charset="0"/>
                <a:cs typeface="Times New Roman" panose="02020603050405020304" pitchFamily="18" charset="0"/>
              </a:rPr>
              <a:t>.  Khủng long có khả năng </a:t>
            </a:r>
            <a:r>
              <a:rPr lang="en-US" sz="2200" dirty="0" err="1">
                <a:latin typeface="Times New Roman" panose="02020603050405020304" pitchFamily="18" charset="0"/>
                <a:cs typeface="Times New Roman" panose="02020603050405020304" pitchFamily="18" charset="0"/>
              </a:rPr>
              <a:t>săn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mồi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mũi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tai </a:t>
            </a:r>
            <a:r>
              <a:rPr lang="en-US" sz="2200" dirty="0" err="1">
                <a:latin typeface="Times New Roman" panose="02020603050405020304" pitchFamily="18" charset="0"/>
                <a:cs typeface="Times New Roman" panose="02020603050405020304" pitchFamily="18" charset="0"/>
              </a:rPr>
              <a:t>thính</a:t>
            </a:r>
            <a:r>
              <a:rPr lang="vi-VN" sz="2200" dirty="0">
                <a:latin typeface="Times New Roman" panose="02020603050405020304" pitchFamily="18" charset="0"/>
                <a:cs typeface="Times New Roman" panose="02020603050405020304" pitchFamily="18" charset="0"/>
              </a:rPr>
              <a:t>.  Khủng long cũng có khả năng tự vệ tốt nhờ vào cái đầu </a:t>
            </a:r>
            <a:r>
              <a:rPr lang="en-US" sz="2200" dirty="0" err="1">
                <a:latin typeface="Times New Roman" panose="02020603050405020304" pitchFamily="18" charset="0"/>
                <a:cs typeface="Times New Roman" panose="02020603050405020304" pitchFamily="18" charset="0"/>
              </a:rPr>
              <a:t>cứng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cái </a:t>
            </a:r>
            <a:r>
              <a:rPr lang="en-US" sz="2200" dirty="0" err="1">
                <a:latin typeface="Times New Roman" panose="02020603050405020304" pitchFamily="18" charset="0"/>
                <a:cs typeface="Times New Roman" panose="02020603050405020304" pitchFamily="18" charset="0"/>
              </a:rPr>
              <a:t>quất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đuôi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mãnh</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Trước khi con người xuất hiện, khủng long đã </a:t>
            </a:r>
            <a:r>
              <a:rPr lang="en-US" sz="2200" dirty="0" err="1">
                <a:latin typeface="Times New Roman" panose="02020603050405020304" pitchFamily="18" charset="0"/>
                <a:cs typeface="Times New Roman" panose="02020603050405020304" pitchFamily="18" charset="0"/>
              </a:rPr>
              <a:t>tuyệt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chủng</a:t>
            </a:r>
            <a:r>
              <a:rPr lang="vi-VN" sz="2200" dirty="0">
                <a:latin typeface="Times New Roman" panose="02020603050405020304" pitchFamily="18" charset="0"/>
                <a:cs typeface="Times New Roman" panose="02020603050405020304" pitchFamily="18" charset="0"/>
              </a:rPr>
              <a:t>.  Vì thế, chúng ta sẽ không bao giờ có thể nhìn thấy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long </a:t>
            </a:r>
            <a:r>
              <a:rPr lang="en-US" sz="2200" dirty="0" err="1">
                <a:latin typeface="Times New Roman" panose="02020603050405020304" pitchFamily="18" charset="0"/>
                <a:cs typeface="Times New Roman" panose="02020603050405020304" pitchFamily="18" charset="0"/>
              </a:rPr>
              <a:t>thật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(Theo </a:t>
            </a:r>
            <a:r>
              <a:rPr lang="vi-VN" sz="2200" i="1" dirty="0">
                <a:latin typeface="Times New Roman" panose="02020603050405020304" pitchFamily="18" charset="0"/>
                <a:cs typeface="Times New Roman" panose="02020603050405020304" pitchFamily="18" charset="0"/>
              </a:rPr>
              <a:t>Bách khoa tri thức về khám phá giới trẻ - Khủng long</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5780657"/>
      </p:ext>
    </p:extLst>
  </p:cSld>
  <p:clrMapOvr>
    <a:masterClrMapping/>
  </p:clrMapOvr>
  <p:transition spd="slow" advTm="3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2068190" y="3042994"/>
            <a:ext cx="5007621" cy="484748"/>
          </a:xfrm>
          <a:prstGeom prst="rect">
            <a:avLst/>
          </a:prstGeom>
          <a:noFill/>
        </p:spPr>
        <p:txBody>
          <a:bodyPr wrap="none" lIns="68580" tIns="34290" rIns="68580" bIns="34290">
            <a:spAutoFit/>
          </a:bodyPr>
          <a:lstStyle/>
          <a:p>
            <a:pPr algn="ctr">
              <a:defRPr/>
            </a:pPr>
            <a:r>
              <a:rPr lang="en-US" sz="27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27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1445" y="-600075"/>
            <a:ext cx="457200" cy="457200"/>
          </a:xfrm>
          <a:prstGeom prst="rect">
            <a:avLst/>
          </a:prstGeom>
        </p:spPr>
      </p:pic>
    </p:spTree>
    <p:extLst>
      <p:ext uri="{BB962C8B-B14F-4D97-AF65-F5344CB8AC3E}">
        <p14:creationId xmlns:p14="http://schemas.microsoft.com/office/powerpoint/2010/main" val="627172938"/>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0" y="1379513"/>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sz="1400">
              <a:solidFill>
                <a:prstClr val="white"/>
              </a:solidFill>
              <a:latin typeface="Calibri"/>
            </a:endParaRPr>
          </a:p>
        </p:txBody>
      </p:sp>
      <p:sp>
        <p:nvSpPr>
          <p:cNvPr id="30" name="Rectangle 29">
            <a:extLst>
              <a:ext uri="{FF2B5EF4-FFF2-40B4-BE49-F238E27FC236}">
                <a16:creationId xmlns:a16="http://schemas.microsoft.com/office/drawing/2014/main" xmlns="" id="{0DE8E057-79AF-4679-8F0F-5F578B85F19A}"/>
              </a:ext>
            </a:extLst>
          </p:cNvPr>
          <p:cNvSpPr/>
          <p:nvPr/>
        </p:nvSpPr>
        <p:spPr>
          <a:xfrm>
            <a:off x="0" y="3880995"/>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sz="1400">
              <a:solidFill>
                <a:prstClr val="white"/>
              </a:solidFill>
              <a:latin typeface="Calibri"/>
            </a:endParaRPr>
          </a:p>
        </p:txBody>
      </p:sp>
      <p:pic>
        <p:nvPicPr>
          <p:cNvPr id="8" name="Picture 7">
            <a:extLst>
              <a:ext uri="{FF2B5EF4-FFF2-40B4-BE49-F238E27FC236}">
                <a16:creationId xmlns:a16="http://schemas.microsoft.com/office/drawing/2014/main" xmlns="" id="{165D02D2-111C-48DA-B806-17EDA77B2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93" y="697988"/>
            <a:ext cx="1476884" cy="1307705"/>
          </a:xfrm>
          <a:prstGeom prst="rect">
            <a:avLst/>
          </a:prstGeom>
        </p:spPr>
      </p:pic>
      <p:pic>
        <p:nvPicPr>
          <p:cNvPr id="9" name="Picture 8">
            <a:hlinkClick r:id="rId4" action="ppaction://hlinksldjump"/>
            <a:extLst>
              <a:ext uri="{FF2B5EF4-FFF2-40B4-BE49-F238E27FC236}">
                <a16:creationId xmlns:a16="http://schemas.microsoft.com/office/drawing/2014/main" xmlns=""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00" y="313906"/>
            <a:ext cx="1545470" cy="1037934"/>
          </a:xfrm>
          <a:prstGeom prst="rect">
            <a:avLst/>
          </a:prstGeom>
        </p:spPr>
      </p:pic>
      <p:pic>
        <p:nvPicPr>
          <p:cNvPr id="10" name="Picture 9">
            <a:extLst>
              <a:ext uri="{FF2B5EF4-FFF2-40B4-BE49-F238E27FC236}">
                <a16:creationId xmlns:a16="http://schemas.microsoft.com/office/drawing/2014/main" xmlns="" id="{99F79902-D845-4948-9A8D-BC737DA839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0050" y="697987"/>
            <a:ext cx="1476884" cy="1307705"/>
          </a:xfrm>
          <a:prstGeom prst="rect">
            <a:avLst/>
          </a:prstGeom>
        </p:spPr>
      </p:pic>
      <p:pic>
        <p:nvPicPr>
          <p:cNvPr id="11" name="Picture 10">
            <a:hlinkClick r:id="rId7" action="ppaction://hlinksldjump"/>
            <a:extLst>
              <a:ext uri="{FF2B5EF4-FFF2-40B4-BE49-F238E27FC236}">
                <a16:creationId xmlns:a16="http://schemas.microsoft.com/office/drawing/2014/main" xmlns=""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2425" y="304379"/>
            <a:ext cx="1545470" cy="1037934"/>
          </a:xfrm>
          <a:prstGeom prst="rect">
            <a:avLst/>
          </a:prstGeom>
        </p:spPr>
      </p:pic>
      <p:pic>
        <p:nvPicPr>
          <p:cNvPr id="12" name="Picture 11">
            <a:extLst>
              <a:ext uri="{FF2B5EF4-FFF2-40B4-BE49-F238E27FC236}">
                <a16:creationId xmlns:a16="http://schemas.microsoft.com/office/drawing/2014/main" xmlns="" id="{B9F6EF56-EFE5-46AA-BEED-938FE1E31A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9106" y="697987"/>
            <a:ext cx="1476884" cy="1307705"/>
          </a:xfrm>
          <a:prstGeom prst="rect">
            <a:avLst/>
          </a:prstGeom>
        </p:spPr>
      </p:pic>
      <p:pic>
        <p:nvPicPr>
          <p:cNvPr id="13" name="Picture 12">
            <a:hlinkClick r:id="rId10" action="ppaction://hlinksldjump"/>
            <a:extLst>
              <a:ext uri="{FF2B5EF4-FFF2-40B4-BE49-F238E27FC236}">
                <a16:creationId xmlns:a16="http://schemas.microsoft.com/office/drawing/2014/main" xmlns=""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24813" y="313905"/>
            <a:ext cx="1545470" cy="1037934"/>
          </a:xfrm>
          <a:prstGeom prst="rect">
            <a:avLst/>
          </a:prstGeom>
        </p:spPr>
      </p:pic>
      <p:pic>
        <p:nvPicPr>
          <p:cNvPr id="14" name="Picture 13">
            <a:extLst>
              <a:ext uri="{FF2B5EF4-FFF2-40B4-BE49-F238E27FC236}">
                <a16:creationId xmlns:a16="http://schemas.microsoft.com/office/drawing/2014/main" xmlns="" id="{633EC59B-FCA1-44AA-9210-1F72A9C855E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02455" y="697986"/>
            <a:ext cx="1476884" cy="1307705"/>
          </a:xfrm>
          <a:prstGeom prst="rect">
            <a:avLst/>
          </a:prstGeom>
        </p:spPr>
      </p:pic>
      <p:pic>
        <p:nvPicPr>
          <p:cNvPr id="15" name="Picture 14">
            <a:hlinkClick r:id="rId13" action="ppaction://hlinksldjump"/>
            <a:extLst>
              <a:ext uri="{FF2B5EF4-FFF2-40B4-BE49-F238E27FC236}">
                <a16:creationId xmlns:a16="http://schemas.microsoft.com/office/drawing/2014/main" xmlns=""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68161" y="313904"/>
            <a:ext cx="1545470" cy="1037934"/>
          </a:xfrm>
          <a:prstGeom prst="rect">
            <a:avLst/>
          </a:prstGeom>
        </p:spPr>
      </p:pic>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 y="2221028"/>
            <a:ext cx="4571999" cy="251114"/>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sp>
        <p:nvSpPr>
          <p:cNvPr id="42" name="Flowchart: Summing Junction 41">
            <a:hlinkClick r:id="" action="ppaction://noaction"/>
            <a:extLst>
              <a:ext uri="{FF2B5EF4-FFF2-40B4-BE49-F238E27FC236}">
                <a16:creationId xmlns:a16="http://schemas.microsoft.com/office/drawing/2014/main" xmlns="" id="{E51D645D-F5EB-48AD-9720-05E0BE57DF46}"/>
              </a:ext>
            </a:extLst>
          </p:cNvPr>
          <p:cNvSpPr/>
          <p:nvPr/>
        </p:nvSpPr>
        <p:spPr>
          <a:xfrm>
            <a:off x="8549017" y="4586196"/>
            <a:ext cx="486801" cy="48680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sz="1400">
              <a:solidFill>
                <a:prstClr val="white"/>
              </a:solidFill>
              <a:latin typeface="Calibri"/>
            </a:endParaRPr>
          </a:p>
        </p:txBody>
      </p:sp>
    </p:spTree>
    <p:extLst>
      <p:ext uri="{BB962C8B-B14F-4D97-AF65-F5344CB8AC3E}">
        <p14:creationId xmlns:p14="http://schemas.microsoft.com/office/powerpoint/2010/main" val="2087863127"/>
      </p:ext>
    </p:extLst>
  </p:cSld>
  <p:clrMapOvr>
    <a:masterClrMapping/>
  </p:clrMapOvr>
  <p:transition spd="slow" advTm="3000">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1400" b="1">
                <a:solidFill>
                  <a:prstClr val="black"/>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644769" y="989344"/>
            <a:ext cx="7423293"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Đọc</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đoạn</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văn</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defRPr/>
            </a:pP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Khủng</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long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thường</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ăn</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thịt</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cũng</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loài</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ăn</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cỏ</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sz="1400">
              <a:solidFill>
                <a:prstClr val="white"/>
              </a:solidFill>
              <a:latin typeface="Calibri"/>
            </a:endParaRPr>
          </a:p>
        </p:txBody>
      </p:sp>
      <p:sp>
        <p:nvSpPr>
          <p:cNvPr id="31" name="Arrow: Pentagon 30">
            <a:hlinkClick r:id="rId8" action="ppaction://hlinksldjump"/>
            <a:extLst>
              <a:ext uri="{FF2B5EF4-FFF2-40B4-BE49-F238E27FC236}">
                <a16:creationId xmlns:a16="http://schemas.microsoft.com/office/drawing/2014/main" xmlns=""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hlinkClick r:id="rId9" action="ppaction://hlinksldjump"/>
              </a:rPr>
              <a:t>GO HOME</a:t>
            </a:r>
            <a:endPar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sz="1400">
              <a:solidFill>
                <a:prstClr val="white"/>
              </a:solidFill>
              <a:latin typeface="Calibri"/>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134920111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57200" y="977061"/>
            <a:ext cx="8102009" cy="4269179"/>
          </a:xfrm>
          <a:prstGeom prst="rect">
            <a:avLst/>
          </a:prstGeom>
        </p:spPr>
      </p:pic>
      <p:sp>
        <p:nvSpPr>
          <p:cNvPr id="15" name="TextBox 18"/>
          <p:cNvSpPr txBox="1"/>
          <p:nvPr/>
        </p:nvSpPr>
        <p:spPr>
          <a:xfrm>
            <a:off x="3159674" y="2303941"/>
            <a:ext cx="2448377" cy="523220"/>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KHỞI ĐỘNG</a:t>
            </a:r>
          </a:p>
        </p:txBody>
      </p:sp>
    </p:spTree>
    <p:extLst>
      <p:ext uri="{BB962C8B-B14F-4D97-AF65-F5344CB8AC3E}">
        <p14:creationId xmlns:p14="http://schemas.microsoft.com/office/powerpoint/2010/main" val="366523752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1400"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43032" y="989344"/>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Đọc</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đoạn</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văn</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defRPr/>
            </a:pP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Khủng</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long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khả</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săn</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mồi</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tốt</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sz="14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xmlns=""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hlinkClick r:id="rId9" action="ppaction://hlinksldjump"/>
              </a:rPr>
              <a:t>GO HOME</a:t>
            </a:r>
            <a:endPar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sz="1400">
              <a:solidFill>
                <a:prstClr val="white"/>
              </a:solidFill>
              <a:latin typeface="Calibri" panose="020F0502020204030204"/>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64754077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1400"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Lớp</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cho</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tràng</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pháo</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tay</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sz="14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xmlns=""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hlinkClick r:id="rId9" action="ppaction://hlinksldjump"/>
              </a:rPr>
              <a:t>GO HOME</a:t>
            </a:r>
            <a:endPar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sz="1400">
              <a:solidFill>
                <a:prstClr val="white"/>
              </a:solidFill>
              <a:latin typeface="Calibri" panose="020F0502020204030204"/>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01947344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1400"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66198" y="906444"/>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Đọc</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đoạn</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văn</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defRPr/>
            </a:pP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Vì</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thế</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chúng</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ta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sẽ</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bao</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giờ</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thể</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nhìn</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thấy</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khủng</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long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thật</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sz="14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xmlns=""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hlinkClick r:id="rId9" action="ppaction://hlinksldjump"/>
              </a:rPr>
              <a:t>GO HOME</a:t>
            </a:r>
            <a:endPar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sz="1400">
              <a:solidFill>
                <a:prstClr val="white"/>
              </a:solidFill>
              <a:latin typeface="Calibri" panose="020F0502020204030204"/>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18768857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316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2" y="-80875"/>
            <a:ext cx="9144000" cy="5143500"/>
          </a:xfrm>
          <a:prstGeom prst="rect">
            <a:avLst/>
          </a:prstGeom>
        </p:spPr>
      </p:pic>
      <p:grpSp>
        <p:nvGrpSpPr>
          <p:cNvPr id="82" name="组合 6">
            <a:extLst>
              <a:ext uri="{FF2B5EF4-FFF2-40B4-BE49-F238E27FC236}">
                <a16:creationId xmlns:a16="http://schemas.microsoft.com/office/drawing/2014/main" xmlns=""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a16="http://schemas.microsoft.com/office/drawing/2014/main" xmlns=""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a16="http://schemas.microsoft.com/office/drawing/2014/main" xmlns=""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a16="http://schemas.microsoft.com/office/drawing/2014/main" xmlns=""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a16="http://schemas.microsoft.com/office/drawing/2014/main" xmlns=""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a16="http://schemas.microsoft.com/office/drawing/2014/main" xmlns=""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a16="http://schemas.microsoft.com/office/drawing/2014/main" xmlns=""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a16="http://schemas.microsoft.com/office/drawing/2014/main" xmlns=""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a16="http://schemas.microsoft.com/office/drawing/2014/main" xmlns=""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a16="http://schemas.microsoft.com/office/drawing/2014/main" xmlns=""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a16="http://schemas.microsoft.com/office/drawing/2014/main" xmlns=""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a16="http://schemas.microsoft.com/office/drawing/2014/main" xmlns=""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a16="http://schemas.microsoft.com/office/drawing/2014/main" xmlns=""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a16="http://schemas.microsoft.com/office/drawing/2014/main" xmlns=""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a16="http://schemas.microsoft.com/office/drawing/2014/main" xmlns=""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a16="http://schemas.microsoft.com/office/drawing/2014/main" xmlns=""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a16="http://schemas.microsoft.com/office/drawing/2014/main" xmlns=""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a16="http://schemas.microsoft.com/office/drawing/2014/main" xmlns=""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a16="http://schemas.microsoft.com/office/drawing/2014/main" xmlns=""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a16="http://schemas.microsoft.com/office/drawing/2014/main" xmlns=""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a16="http://schemas.microsoft.com/office/drawing/2014/main" xmlns=""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a16="http://schemas.microsoft.com/office/drawing/2014/main" xmlns=""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a16="http://schemas.microsoft.com/office/drawing/2014/main" xmlns=""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a16="http://schemas.microsoft.com/office/drawing/2014/main" xmlns=""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a16="http://schemas.microsoft.com/office/drawing/2014/main" xmlns=""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a16="http://schemas.microsoft.com/office/drawing/2014/main" xmlns=""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a16="http://schemas.microsoft.com/office/drawing/2014/main" xmlns=""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a16="http://schemas.microsoft.com/office/drawing/2014/main" xmlns=""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a16="http://schemas.microsoft.com/office/drawing/2014/main" xmlns=""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a16="http://schemas.microsoft.com/office/drawing/2014/main" xmlns=""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a16="http://schemas.microsoft.com/office/drawing/2014/main" xmlns=""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a16="http://schemas.microsoft.com/office/drawing/2014/main" xmlns=""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a16="http://schemas.microsoft.com/office/drawing/2014/main" xmlns=""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a16="http://schemas.microsoft.com/office/drawing/2014/main" xmlns=""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a16="http://schemas.microsoft.com/office/drawing/2014/main" xmlns=""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a16="http://schemas.microsoft.com/office/drawing/2014/main" xmlns=""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a16="http://schemas.microsoft.com/office/drawing/2014/main" xmlns=""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a16="http://schemas.microsoft.com/office/drawing/2014/main" xmlns=""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a16="http://schemas.microsoft.com/office/drawing/2014/main" xmlns=""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a16="http://schemas.microsoft.com/office/drawing/2014/main" xmlns=""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a16="http://schemas.microsoft.com/office/drawing/2014/main" xmlns=""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a16="http://schemas.microsoft.com/office/drawing/2014/main" xmlns=""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a16="http://schemas.microsoft.com/office/drawing/2014/main" xmlns=""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a16="http://schemas.microsoft.com/office/drawing/2014/main" xmlns=""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a16="http://schemas.microsoft.com/office/drawing/2014/main" xmlns=""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a16="http://schemas.microsoft.com/office/drawing/2014/main" xmlns=""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a16="http://schemas.microsoft.com/office/drawing/2014/main" xmlns=""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a16="http://schemas.microsoft.com/office/drawing/2014/main" xmlns=""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a16="http://schemas.microsoft.com/office/drawing/2014/main" xmlns=""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a16="http://schemas.microsoft.com/office/drawing/2014/main" xmlns=""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a16="http://schemas.microsoft.com/office/drawing/2014/main" xmlns=""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a16="http://schemas.microsoft.com/office/drawing/2014/main" xmlns=""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a16="http://schemas.microsoft.com/office/drawing/2014/main" xmlns=""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a16="http://schemas.microsoft.com/office/drawing/2014/main" xmlns=""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a16="http://schemas.microsoft.com/office/drawing/2014/main" xmlns=""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a16="http://schemas.microsoft.com/office/drawing/2014/main" xmlns=""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a16="http://schemas.microsoft.com/office/drawing/2014/main" xmlns=""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a16="http://schemas.microsoft.com/office/drawing/2014/main" xmlns=""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a16="http://schemas.microsoft.com/office/drawing/2014/main" xmlns=""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a16="http://schemas.microsoft.com/office/drawing/2014/main" xmlns=""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a16="http://schemas.microsoft.com/office/drawing/2014/main" xmlns=""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a16="http://schemas.microsoft.com/office/drawing/2014/main" xmlns=""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a16="http://schemas.microsoft.com/office/drawing/2014/main" xmlns=""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a16="http://schemas.microsoft.com/office/drawing/2014/main" xmlns=""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a16="http://schemas.microsoft.com/office/drawing/2014/main" xmlns=""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a16="http://schemas.microsoft.com/office/drawing/2014/main" xmlns=""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a16="http://schemas.microsoft.com/office/drawing/2014/main" xmlns=""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a16="http://schemas.microsoft.com/office/drawing/2014/main" xmlns=""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a16="http://schemas.microsoft.com/office/drawing/2014/main" xmlns=""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a16="http://schemas.microsoft.com/office/drawing/2014/main" xmlns=""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a16="http://schemas.microsoft.com/office/drawing/2014/main" xmlns=""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a16="http://schemas.microsoft.com/office/drawing/2014/main" xmlns=""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a16="http://schemas.microsoft.com/office/drawing/2014/main" xmlns=""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a16="http://schemas.microsoft.com/office/drawing/2014/main" xmlns=""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a16="http://schemas.microsoft.com/office/drawing/2014/main" xmlns=""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a16="http://schemas.microsoft.com/office/drawing/2014/main" xmlns=""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a16="http://schemas.microsoft.com/office/drawing/2014/main" xmlns=""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a16="http://schemas.microsoft.com/office/drawing/2014/main" xmlns=""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a16="http://schemas.microsoft.com/office/drawing/2014/main" xmlns=""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a16="http://schemas.microsoft.com/office/drawing/2014/main" xmlns=""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a16="http://schemas.microsoft.com/office/drawing/2014/main" xmlns=""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a16="http://schemas.microsoft.com/office/drawing/2014/main" xmlns=""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a16="http://schemas.microsoft.com/office/drawing/2014/main" xmlns=""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a16="http://schemas.microsoft.com/office/drawing/2014/main" xmlns=""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a16="http://schemas.microsoft.com/office/drawing/2014/main" xmlns=""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a16="http://schemas.microsoft.com/office/drawing/2014/main" xmlns=""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a16="http://schemas.microsoft.com/office/drawing/2014/main" xmlns=""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a16="http://schemas.microsoft.com/office/drawing/2014/main" xmlns=""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a16="http://schemas.microsoft.com/office/drawing/2014/main" xmlns=""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a16="http://schemas.microsoft.com/office/drawing/2014/main" xmlns=""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a16="http://schemas.microsoft.com/office/drawing/2014/main" xmlns=""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a16="http://schemas.microsoft.com/office/drawing/2014/main" xmlns=""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a16="http://schemas.microsoft.com/office/drawing/2014/main" xmlns=""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a16="http://schemas.microsoft.com/office/drawing/2014/main" xmlns=""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a16="http://schemas.microsoft.com/office/drawing/2014/main" xmlns=""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a16="http://schemas.microsoft.com/office/drawing/2014/main" xmlns=""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a16="http://schemas.microsoft.com/office/drawing/2014/main" xmlns=""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a16="http://schemas.microsoft.com/office/drawing/2014/main" xmlns=""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a16="http://schemas.microsoft.com/office/drawing/2014/main" xmlns=""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a16="http://schemas.microsoft.com/office/drawing/2014/main" xmlns=""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a16="http://schemas.microsoft.com/office/drawing/2014/main" xmlns=""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a16="http://schemas.microsoft.com/office/drawing/2014/main" xmlns=""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a16="http://schemas.microsoft.com/office/drawing/2014/main" xmlns=""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a16="http://schemas.microsoft.com/office/drawing/2014/main" xmlns=""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a16="http://schemas.microsoft.com/office/drawing/2014/main" xmlns=""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a16="http://schemas.microsoft.com/office/drawing/2014/main" xmlns=""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a16="http://schemas.microsoft.com/office/drawing/2014/main" xmlns=""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a16="http://schemas.microsoft.com/office/drawing/2014/main" xmlns=""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a16="http://schemas.microsoft.com/office/drawing/2014/main" xmlns=""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a16="http://schemas.microsoft.com/office/drawing/2014/main" xmlns=""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a16="http://schemas.microsoft.com/office/drawing/2014/main" xmlns=""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a16="http://schemas.microsoft.com/office/drawing/2014/main" xmlns=""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a16="http://schemas.microsoft.com/office/drawing/2014/main" xmlns=""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a16="http://schemas.microsoft.com/office/drawing/2014/main" xmlns=""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a16="http://schemas.microsoft.com/office/drawing/2014/main" xmlns=""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a16="http://schemas.microsoft.com/office/drawing/2014/main" xmlns=""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a16="http://schemas.microsoft.com/office/drawing/2014/main" xmlns=""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a16="http://schemas.microsoft.com/office/drawing/2014/main" xmlns=""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a16="http://schemas.microsoft.com/office/drawing/2014/main" xmlns=""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a16="http://schemas.microsoft.com/office/drawing/2014/main" xmlns=""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a16="http://schemas.microsoft.com/office/drawing/2014/main" xmlns=""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a16="http://schemas.microsoft.com/office/drawing/2014/main" xmlns=""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a16="http://schemas.microsoft.com/office/drawing/2014/main" xmlns=""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a16="http://schemas.microsoft.com/office/drawing/2014/main" xmlns=""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a16="http://schemas.microsoft.com/office/drawing/2014/main" xmlns=""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a16="http://schemas.microsoft.com/office/drawing/2014/main" xmlns=""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a16="http://schemas.microsoft.com/office/drawing/2014/main" xmlns=""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hlinkClick r:id="" action="ppaction://hlinkshowjump?jump=previousslide"/>
            <a:extLst>
              <a:ext uri="{FF2B5EF4-FFF2-40B4-BE49-F238E27FC236}">
                <a16:creationId xmlns:a16="http://schemas.microsoft.com/office/drawing/2014/main" xmlns="" id="{9A85DF2A-262E-45D1-8099-587BBD4A64F6}"/>
              </a:ext>
            </a:extLst>
          </p:cNvPr>
          <p:cNvPicPr>
            <a:picLocks noChangeAspect="1"/>
          </p:cNvPicPr>
          <p:nvPr/>
        </p:nvPicPr>
        <p:blipFill>
          <a:blip r:embed="rId6"/>
          <a:stretch>
            <a:fillRect/>
          </a:stretch>
        </p:blipFill>
        <p:spPr>
          <a:xfrm rot="20099412">
            <a:off x="55661" y="586899"/>
            <a:ext cx="1014873" cy="643763"/>
          </a:xfrm>
          <a:prstGeom prst="rect">
            <a:avLst/>
          </a:prstGeom>
        </p:spPr>
      </p:pic>
      <p:pic>
        <p:nvPicPr>
          <p:cNvPr id="60" name="图片 11">
            <a:hlinkClick r:id="" action="ppaction://hlinkshowjump?jump=nextslide"/>
            <a:extLst>
              <a:ext uri="{FF2B5EF4-FFF2-40B4-BE49-F238E27FC236}">
                <a16:creationId xmlns:a16="http://schemas.microsoft.com/office/drawing/2014/main" xmlns="" id="{4A36B2D6-9D1A-4B9A-83E6-D4548D86E5B4}"/>
              </a:ext>
            </a:extLst>
          </p:cNvPr>
          <p:cNvPicPr>
            <a:picLocks noChangeAspect="1"/>
          </p:cNvPicPr>
          <p:nvPr/>
        </p:nvPicPr>
        <p:blipFill>
          <a:blip r:embed="rId7"/>
          <a:stretch>
            <a:fillRect/>
          </a:stretch>
        </p:blipFill>
        <p:spPr>
          <a:xfrm>
            <a:off x="8451089" y="2303837"/>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639134" y="433039"/>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pic>
        <p:nvPicPr>
          <p:cNvPr id="211" name="Picture 210"/>
          <p:cNvPicPr>
            <a:picLocks noChangeAspect="1"/>
          </p:cNvPicPr>
          <p:nvPr/>
        </p:nvPicPr>
        <p:blipFill>
          <a:blip r:embed="rId11"/>
          <a:stretch>
            <a:fillRect/>
          </a:stretch>
        </p:blipFill>
        <p:spPr>
          <a:xfrm rot="20847466">
            <a:off x="10519319" y="6014200"/>
            <a:ext cx="951576" cy="764617"/>
          </a:xfrm>
          <a:prstGeom prst="rect">
            <a:avLst/>
          </a:prstGeom>
        </p:spPr>
      </p:pic>
      <p:pic>
        <p:nvPicPr>
          <p:cNvPr id="22" name="Picture 21">
            <a:hlinkClick r:id="rId12" action="ppaction://hlinksldjump"/>
          </p:cNvPr>
          <p:cNvPicPr>
            <a:picLocks noChangeAspect="1"/>
          </p:cNvPicPr>
          <p:nvPr/>
        </p:nvPicPr>
        <p:blipFill>
          <a:blip r:embed="rId13"/>
          <a:stretch>
            <a:fillRect/>
          </a:stretch>
        </p:blipFill>
        <p:spPr>
          <a:xfrm>
            <a:off x="7135596" y="3936230"/>
            <a:ext cx="2349607" cy="942549"/>
          </a:xfrm>
          <a:prstGeom prst="rect">
            <a:avLst/>
          </a:prstGeom>
          <a:effectLst/>
        </p:spPr>
      </p:pic>
      <p:pic>
        <p:nvPicPr>
          <p:cNvPr id="25" name="Picture 24">
            <a:hlinkClick r:id="rId14" action="ppaction://hlinksldjump"/>
          </p:cNvPr>
          <p:cNvPicPr>
            <a:picLocks noChangeAspect="1"/>
          </p:cNvPicPr>
          <p:nvPr/>
        </p:nvPicPr>
        <p:blipFill>
          <a:blip r:embed="rId15"/>
          <a:stretch>
            <a:fillRect/>
          </a:stretch>
        </p:blipFill>
        <p:spPr>
          <a:xfrm>
            <a:off x="7135596" y="3883388"/>
            <a:ext cx="2613055" cy="1048231"/>
          </a:xfrm>
          <a:prstGeom prst="rect">
            <a:avLst/>
          </a:prstGeom>
          <a:effectLst/>
        </p:spPr>
      </p:pic>
      <p:pic>
        <p:nvPicPr>
          <p:cNvPr id="8" name="Picture 7">
            <a:hlinkClick r:id="rId16" action="ppaction://hlinksldjump"/>
          </p:cNvPr>
          <p:cNvPicPr>
            <a:picLocks noChangeAspect="1"/>
          </p:cNvPicPr>
          <p:nvPr/>
        </p:nvPicPr>
        <p:blipFill>
          <a:blip r:embed="rId17"/>
          <a:stretch>
            <a:fillRect/>
          </a:stretch>
        </p:blipFill>
        <p:spPr>
          <a:xfrm>
            <a:off x="7113126" y="3908523"/>
            <a:ext cx="2475889" cy="997959"/>
          </a:xfrm>
          <a:prstGeom prst="rect">
            <a:avLst/>
          </a:prstGeom>
          <a:effectLst/>
        </p:spPr>
      </p:pic>
      <p:pic>
        <p:nvPicPr>
          <p:cNvPr id="209" name="Picture 208">
            <a:hlinkClick r:id="rId18" action="ppaction://hlinksldjump"/>
          </p:cNvPr>
          <p:cNvPicPr>
            <a:picLocks noChangeAspect="1"/>
          </p:cNvPicPr>
          <p:nvPr/>
        </p:nvPicPr>
        <p:blipFill>
          <a:blip r:embed="rId17"/>
          <a:stretch>
            <a:fillRect/>
          </a:stretch>
        </p:blipFill>
        <p:spPr>
          <a:xfrm>
            <a:off x="7204178" y="3908523"/>
            <a:ext cx="2475889" cy="1048231"/>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0.01389 -0.07129 L -0.03541 1.24507 " pathEditMode="relative" rAng="0" ptsTypes="AA">
                                      <p:cBhvr>
                                        <p:cTn id="20" dur="2000" fill="hold"/>
                                        <p:tgtEl>
                                          <p:spTgt spid="28"/>
                                        </p:tgtEl>
                                        <p:attrNameLst>
                                          <p:attrName>ppt_x</p:attrName>
                                          <p:attrName>ppt_y</p:attrName>
                                        </p:attrNameLst>
                                      </p:cBhvr>
                                      <p:rCtr x="-1076" y="65802"/>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0.00521 -0.02932 L -0.01631 1.28704 " pathEditMode="relative" rAng="0" ptsTypes="AA">
                                      <p:cBhvr>
                                        <p:cTn id="22" dur="2000" fill="hold"/>
                                        <p:tgtEl>
                                          <p:spTgt spid="30"/>
                                        </p:tgtEl>
                                        <p:attrNameLst>
                                          <p:attrName>ppt_x</p:attrName>
                                          <p:attrName>ppt_y</p:attrName>
                                        </p:attrNameLst>
                                      </p:cBhvr>
                                      <p:rCtr x="-1076" y="65802"/>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16215 -0.03827 L -0.04965 1.17037 " pathEditMode="relative" rAng="0" ptsTypes="AA">
                                      <p:cBhvr>
                                        <p:cTn id="30" dur="2000" fill="hold"/>
                                        <p:tgtEl>
                                          <p:spTgt spid="6"/>
                                        </p:tgtEl>
                                        <p:attrNameLst>
                                          <p:attrName>ppt_x</p:attrName>
                                          <p:attrName>ppt_y</p:attrName>
                                        </p:attrNameLst>
                                      </p:cBhvr>
                                      <p:rCtr x="-10590" y="60432"/>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0.00299 -0.27384 L -0.00299 -0.42014 " pathEditMode="relative" rAng="0" ptsTypes="AA">
                                      <p:cBhvr>
                                        <p:cTn id="53" dur="2000" fill="hold"/>
                                        <p:tgtEl>
                                          <p:spTgt spid="2"/>
                                        </p:tgtEl>
                                        <p:attrNameLst>
                                          <p:attrName>ppt_x</p:attrName>
                                          <p:attrName>ppt_y</p:attrName>
                                        </p:attrNameLst>
                                      </p:cBhvr>
                                      <p:rCtr x="0" y="-7315"/>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0.00586 -0.55347 L -0.00586 -0.68681 " pathEditMode="relative" rAng="0" ptsTypes="AA">
                                      <p:cBhvr>
                                        <p:cTn id="57" dur="2000" fill="hold"/>
                                        <p:tgtEl>
                                          <p:spTgt spid="2"/>
                                        </p:tgtEl>
                                        <p:attrNameLst>
                                          <p:attrName>ppt_x</p:attrName>
                                          <p:attrName>ppt_y</p:attrName>
                                        </p:attrNameLst>
                                      </p:cBhvr>
                                      <p:rCtr x="0" y="-6667"/>
                                    </p:animMotion>
                                  </p:childTnLst>
                                </p:cTn>
                              </p:par>
                            </p:childTnLst>
                          </p:cTn>
                        </p:par>
                        <p:par>
                          <p:cTn id="58" fill="hold">
                            <p:stCondLst>
                              <p:cond delay="2000"/>
                            </p:stCondLst>
                            <p:childTnLst>
                              <p:par>
                                <p:cTn id="59" presetID="53" presetClass="entr" presetSubtype="16" fill="hold" nodeType="afterEffect">
                                  <p:stCondLst>
                                    <p:cond delay="0"/>
                                  </p:stCondLst>
                                  <p:childTnLst>
                                    <p:set>
                                      <p:cBhvr>
                                        <p:cTn id="60" dur="1" fill="hold">
                                          <p:stCondLst>
                                            <p:cond delay="0"/>
                                          </p:stCondLst>
                                        </p:cTn>
                                        <p:tgtEl>
                                          <p:spTgt spid="593"/>
                                        </p:tgtEl>
                                        <p:attrNameLst>
                                          <p:attrName>style.visibility</p:attrName>
                                        </p:attrNameLst>
                                      </p:cBhvr>
                                      <p:to>
                                        <p:strVal val="visible"/>
                                      </p:to>
                                    </p:set>
                                    <p:anim calcmode="lin" valueType="num">
                                      <p:cBhvr>
                                        <p:cTn id="61" dur="500" fill="hold"/>
                                        <p:tgtEl>
                                          <p:spTgt spid="593"/>
                                        </p:tgtEl>
                                        <p:attrNameLst>
                                          <p:attrName>ppt_w</p:attrName>
                                        </p:attrNameLst>
                                      </p:cBhvr>
                                      <p:tavLst>
                                        <p:tav tm="0">
                                          <p:val>
                                            <p:fltVal val="0"/>
                                          </p:val>
                                        </p:tav>
                                        <p:tav tm="100000">
                                          <p:val>
                                            <p:strVal val="#ppt_w"/>
                                          </p:val>
                                        </p:tav>
                                      </p:tavLst>
                                    </p:anim>
                                    <p:anim calcmode="lin" valueType="num">
                                      <p:cBhvr>
                                        <p:cTn id="62" dur="500" fill="hold"/>
                                        <p:tgtEl>
                                          <p:spTgt spid="593"/>
                                        </p:tgtEl>
                                        <p:attrNameLst>
                                          <p:attrName>ppt_h</p:attrName>
                                        </p:attrNameLst>
                                      </p:cBhvr>
                                      <p:tavLst>
                                        <p:tav tm="0">
                                          <p:val>
                                            <p:fltVal val="0"/>
                                          </p:val>
                                        </p:tav>
                                        <p:tav tm="100000">
                                          <p:val>
                                            <p:strVal val="#ppt_h"/>
                                          </p:val>
                                        </p:tav>
                                      </p:tavLst>
                                    </p:anim>
                                    <p:animEffect transition="in" filter="fade">
                                      <p:cBhvr>
                                        <p:cTn id="63" dur="500"/>
                                        <p:tgtEl>
                                          <p:spTgt spid="593"/>
                                        </p:tgtEl>
                                      </p:cBhvr>
                                    </p:animEffect>
                                  </p:childTnLst>
                                </p:cTn>
                              </p:par>
                            </p:childTnLst>
                          </p:cTn>
                        </p:par>
                        <p:par>
                          <p:cTn id="64" fill="hold">
                            <p:stCondLst>
                              <p:cond delay="2500"/>
                            </p:stCondLst>
                            <p:childTnLst>
                              <p:par>
                                <p:cTn id="65" presetID="26" presetClass="emph" presetSubtype="0" repeatCount="indefinite" fill="hold" nodeType="afterEffect">
                                  <p:stCondLst>
                                    <p:cond delay="0"/>
                                  </p:stCondLst>
                                  <p:childTnLst>
                                    <p:animEffect transition="out" filter="fade">
                                      <p:cBhvr>
                                        <p:cTn id="66" dur="500" tmFilter="0, 0; .2, .5; .8, .5; 1, 0"/>
                                        <p:tgtEl>
                                          <p:spTgt spid="593"/>
                                        </p:tgtEl>
                                      </p:cBhvr>
                                    </p:animEffect>
                                    <p:animScale>
                                      <p:cBhvr>
                                        <p:cTn id="67"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68" restart="whenNotActive" fill="hold" evtFilter="cancelBubble" nodeType="interactiveSeq">
                <p:stCondLst>
                  <p:cond evt="onClick" delay="0">
                    <p:tgtEl>
                      <p:spTgt spid="3"/>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299 -0.27384 L -0.00299 -0.42014 " pathEditMode="relative" rAng="0" ptsTypes="AA">
                                      <p:cBhvr>
                                        <p:cTn id="72" dur="2000" fill="hold"/>
                                        <p:tgtEl>
                                          <p:spTgt spid="3"/>
                                        </p:tgtEl>
                                        <p:attrNameLst>
                                          <p:attrName>ppt_x</p:attrName>
                                          <p:attrName>ppt_y</p:attrName>
                                        </p:attrNameLst>
                                      </p:cBhvr>
                                      <p:rCtr x="0" y="-7315"/>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0.00586 -0.55347 L -0.00586 -0.68681 " pathEditMode="relative" rAng="0" ptsTypes="AA">
                                      <p:cBhvr>
                                        <p:cTn id="76" dur="2000" fill="hold"/>
                                        <p:tgtEl>
                                          <p:spTgt spid="3"/>
                                        </p:tgtEl>
                                        <p:attrNameLst>
                                          <p:attrName>ppt_x</p:attrName>
                                          <p:attrName>ppt_y</p:attrName>
                                        </p:attrNameLst>
                                      </p:cBhvr>
                                      <p:rCtr x="0" y="-6667"/>
                                    </p:animMotion>
                                  </p:childTnLst>
                                </p:cTn>
                              </p:par>
                            </p:childTnLst>
                          </p:cTn>
                        </p:par>
                        <p:par>
                          <p:cTn id="77" fill="hold">
                            <p:stCondLst>
                              <p:cond delay="2000"/>
                            </p:stCondLst>
                            <p:childTnLst>
                              <p:par>
                                <p:cTn id="78" presetID="53" presetClass="entr" presetSubtype="16" fill="hold" nodeType="afterEffect">
                                  <p:stCondLst>
                                    <p:cond delay="0"/>
                                  </p:stCondLst>
                                  <p:childTnLst>
                                    <p:set>
                                      <p:cBhvr>
                                        <p:cTn id="79" dur="1" fill="hold">
                                          <p:stCondLst>
                                            <p:cond delay="0"/>
                                          </p:stCondLst>
                                        </p:cTn>
                                        <p:tgtEl>
                                          <p:spTgt spid="594"/>
                                        </p:tgtEl>
                                        <p:attrNameLst>
                                          <p:attrName>style.visibility</p:attrName>
                                        </p:attrNameLst>
                                      </p:cBhvr>
                                      <p:to>
                                        <p:strVal val="visible"/>
                                      </p:to>
                                    </p:set>
                                    <p:anim calcmode="lin" valueType="num">
                                      <p:cBhvr>
                                        <p:cTn id="80" dur="500" fill="hold"/>
                                        <p:tgtEl>
                                          <p:spTgt spid="594"/>
                                        </p:tgtEl>
                                        <p:attrNameLst>
                                          <p:attrName>ppt_w</p:attrName>
                                        </p:attrNameLst>
                                      </p:cBhvr>
                                      <p:tavLst>
                                        <p:tav tm="0">
                                          <p:val>
                                            <p:fltVal val="0"/>
                                          </p:val>
                                        </p:tav>
                                        <p:tav tm="100000">
                                          <p:val>
                                            <p:strVal val="#ppt_w"/>
                                          </p:val>
                                        </p:tav>
                                      </p:tavLst>
                                    </p:anim>
                                    <p:anim calcmode="lin" valueType="num">
                                      <p:cBhvr>
                                        <p:cTn id="81" dur="500" fill="hold"/>
                                        <p:tgtEl>
                                          <p:spTgt spid="594"/>
                                        </p:tgtEl>
                                        <p:attrNameLst>
                                          <p:attrName>ppt_h</p:attrName>
                                        </p:attrNameLst>
                                      </p:cBhvr>
                                      <p:tavLst>
                                        <p:tav tm="0">
                                          <p:val>
                                            <p:fltVal val="0"/>
                                          </p:val>
                                        </p:tav>
                                        <p:tav tm="100000">
                                          <p:val>
                                            <p:strVal val="#ppt_h"/>
                                          </p:val>
                                        </p:tav>
                                      </p:tavLst>
                                    </p:anim>
                                    <p:animEffect transition="in" filter="fade">
                                      <p:cBhvr>
                                        <p:cTn id="82" dur="500"/>
                                        <p:tgtEl>
                                          <p:spTgt spid="594"/>
                                        </p:tgtEl>
                                      </p:cBhvr>
                                    </p:animEffect>
                                  </p:childTnLst>
                                </p:cTn>
                              </p:par>
                            </p:childTnLst>
                          </p:cTn>
                        </p:par>
                        <p:par>
                          <p:cTn id="83" fill="hold">
                            <p:stCondLst>
                              <p:cond delay="2500"/>
                            </p:stCondLst>
                            <p:childTnLst>
                              <p:par>
                                <p:cTn id="84" presetID="26" presetClass="emph" presetSubtype="0" repeatCount="indefinite" fill="hold" nodeType="afterEffect">
                                  <p:stCondLst>
                                    <p:cond delay="0"/>
                                  </p:stCondLst>
                                  <p:childTnLst>
                                    <p:animEffect transition="out" filter="fade">
                                      <p:cBhvr>
                                        <p:cTn id="85" dur="500" tmFilter="0, 0; .2, .5; .8, .5; 1, 0"/>
                                        <p:tgtEl>
                                          <p:spTgt spid="594"/>
                                        </p:tgtEl>
                                      </p:cBhvr>
                                    </p:animEffect>
                                    <p:animScale>
                                      <p:cBhvr>
                                        <p:cTn id="86"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87" restart="whenNotActive" fill="hold" evtFilter="cancelBubble" nodeType="interactiveSeq">
                <p:stCondLst>
                  <p:cond evt="onClick" delay="0">
                    <p:tgtEl>
                      <p:spTgt spid="8"/>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25"/>
                                        </p:tgtEl>
                                      </p:cBhvr>
                                    </p:animEffect>
                                    <p:set>
                                      <p:cBhvr>
                                        <p:cTn id="9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05" restart="whenNotActive" fill="hold" evtFilter="cancelBubble" nodeType="interactiveSeq">
                <p:stCondLst>
                  <p:cond evt="onClick" delay="0">
                    <p:tgtEl>
                      <p:spTgt spid="209"/>
                    </p:tgtEl>
                  </p:cond>
                </p:stCondLst>
                <p:endSync evt="end" delay="0">
                  <p:rtn val="all"/>
                </p:endSync>
                <p:childTnLst>
                  <p:par>
                    <p:cTn id="106" fill="hold">
                      <p:stCondLst>
                        <p:cond delay="0"/>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209"/>
                                        </p:tgtEl>
                                      </p:cBhvr>
                                    </p:animEffect>
                                    <p:set>
                                      <p:cBhvr>
                                        <p:cTn id="110"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476250" y="1061863"/>
            <a:ext cx="5216184" cy="954107"/>
          </a:xfrm>
          <a:prstGeom prst="rect">
            <a:avLst/>
          </a:prstGeom>
          <a:noFill/>
        </p:spPr>
        <p:txBody>
          <a:bodyPr wrap="square" rtlCol="0">
            <a:spAutoFit/>
          </a:bodyPr>
          <a:lstStyle/>
          <a:p>
            <a:r>
              <a:rPr lang="en-US" sz="2800" b="1" dirty="0" err="1">
                <a:solidFill>
                  <a:srgbClr val="FF0000"/>
                </a:solidFill>
                <a:latin typeface="Arial" charset="0"/>
                <a:cs typeface="Arial" charset="0"/>
              </a:rPr>
              <a:t>Đọc</a:t>
            </a:r>
            <a:r>
              <a:rPr lang="en-US" sz="2800" b="1" dirty="0">
                <a:solidFill>
                  <a:srgbClr val="FF0000"/>
                </a:solidFill>
                <a:latin typeface="Arial" charset="0"/>
                <a:cs typeface="Arial" charset="0"/>
              </a:rPr>
              <a:t> </a:t>
            </a:r>
            <a:r>
              <a:rPr lang="en-US" sz="2800" b="1" dirty="0" err="1">
                <a:solidFill>
                  <a:srgbClr val="FF0000"/>
                </a:solidFill>
                <a:latin typeface="Arial" charset="0"/>
                <a:cs typeface="Arial" charset="0"/>
              </a:rPr>
              <a:t>thuộc</a:t>
            </a:r>
            <a:r>
              <a:rPr lang="en-US" sz="2800" b="1" dirty="0">
                <a:solidFill>
                  <a:srgbClr val="FF0000"/>
                </a:solidFill>
                <a:latin typeface="Arial" charset="0"/>
                <a:cs typeface="Arial" charset="0"/>
              </a:rPr>
              <a:t> </a:t>
            </a:r>
            <a:r>
              <a:rPr lang="en-US" sz="2800" b="1" dirty="0" err="1">
                <a:solidFill>
                  <a:srgbClr val="FF0000"/>
                </a:solidFill>
                <a:latin typeface="Arial" charset="0"/>
                <a:cs typeface="Arial" charset="0"/>
              </a:rPr>
              <a:t>lòng</a:t>
            </a:r>
            <a:r>
              <a:rPr lang="en-US" sz="2800" b="1" dirty="0">
                <a:solidFill>
                  <a:srgbClr val="FF0000"/>
                </a:solidFill>
                <a:latin typeface="Arial" charset="0"/>
                <a:cs typeface="Arial" charset="0"/>
              </a:rPr>
              <a:t> 8 </a:t>
            </a:r>
            <a:r>
              <a:rPr lang="en-US" sz="2800" b="1" dirty="0" err="1">
                <a:solidFill>
                  <a:srgbClr val="FF0000"/>
                </a:solidFill>
                <a:latin typeface="Arial" charset="0"/>
                <a:cs typeface="Arial" charset="0"/>
              </a:rPr>
              <a:t>dòng</a:t>
            </a:r>
            <a:r>
              <a:rPr lang="en-US" sz="2800" b="1" dirty="0">
                <a:solidFill>
                  <a:srgbClr val="FF0000"/>
                </a:solidFill>
                <a:latin typeface="Arial" charset="0"/>
                <a:cs typeface="Arial" charset="0"/>
              </a:rPr>
              <a:t> </a:t>
            </a:r>
            <a:r>
              <a:rPr lang="en-US" sz="2800" b="1" dirty="0" err="1">
                <a:solidFill>
                  <a:srgbClr val="FF0000"/>
                </a:solidFill>
                <a:latin typeface="Arial" charset="0"/>
                <a:cs typeface="Arial" charset="0"/>
              </a:rPr>
              <a:t>đầu</a:t>
            </a:r>
            <a:r>
              <a:rPr lang="en-US" sz="2800" b="1" dirty="0">
                <a:solidFill>
                  <a:srgbClr val="FF0000"/>
                </a:solidFill>
                <a:latin typeface="Arial" charset="0"/>
                <a:cs typeface="Arial" charset="0"/>
              </a:rPr>
              <a:t> </a:t>
            </a:r>
            <a:r>
              <a:rPr lang="en-US" sz="2800" b="1" dirty="0" err="1">
                <a:solidFill>
                  <a:srgbClr val="FF0000"/>
                </a:solidFill>
                <a:latin typeface="Arial" charset="0"/>
                <a:cs typeface="Arial" charset="0"/>
              </a:rPr>
              <a:t>bài</a:t>
            </a:r>
            <a:r>
              <a:rPr lang="en-US" sz="2800" b="1" dirty="0">
                <a:solidFill>
                  <a:srgbClr val="FF0000"/>
                </a:solidFill>
                <a:latin typeface="Arial" charset="0"/>
                <a:cs typeface="Arial" charset="0"/>
              </a:rPr>
              <a:t> </a:t>
            </a:r>
            <a:r>
              <a:rPr lang="en-US" sz="2800" b="1" dirty="0" err="1">
                <a:solidFill>
                  <a:srgbClr val="FF0000"/>
                </a:solidFill>
                <a:latin typeface="Arial" charset="0"/>
                <a:cs typeface="Arial" charset="0"/>
              </a:rPr>
              <a:t>Vè</a:t>
            </a:r>
            <a:r>
              <a:rPr lang="en-US" sz="2800" b="1" dirty="0">
                <a:solidFill>
                  <a:srgbClr val="FF0000"/>
                </a:solidFill>
                <a:latin typeface="Arial" charset="0"/>
                <a:cs typeface="Arial" charset="0"/>
              </a:rPr>
              <a:t> </a:t>
            </a:r>
            <a:r>
              <a:rPr lang="en-US" sz="2800" b="1" dirty="0" err="1">
                <a:solidFill>
                  <a:srgbClr val="FF0000"/>
                </a:solidFill>
                <a:latin typeface="Arial" charset="0"/>
                <a:cs typeface="Arial" charset="0"/>
              </a:rPr>
              <a:t>chim</a:t>
            </a:r>
            <a:r>
              <a:rPr lang="en-US" sz="2800" b="1" dirty="0">
                <a:solidFill>
                  <a:srgbClr val="FF0000"/>
                </a:solidFill>
                <a:latin typeface="Arial" charset="0"/>
                <a:cs typeface="Arial" charset="0"/>
              </a:rPr>
              <a:t>.</a:t>
            </a:r>
            <a:endParaRPr lang="en-US" sz="2800" b="1" dirty="0">
              <a:solidFill>
                <a:srgbClr val="FF0000"/>
              </a:solidFill>
              <a:latin typeface="Arial" charset="0"/>
              <a:ea typeface="Arial" charset="0"/>
              <a:cs typeface="Arial" charset="0"/>
            </a:endParaRP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1866595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8.33333E-7 -2.96296E-6 L 0.57487 0.80579 " pathEditMode="relative" rAng="0" ptsTypes="AA">
                                      <p:cBhvr>
                                        <p:cTn id="6" dur="2000" fill="hold"/>
                                        <p:tgtEl>
                                          <p:spTgt spid="7"/>
                                        </p:tgtEl>
                                        <p:attrNameLst>
                                          <p:attrName>ppt_x</p:attrName>
                                          <p:attrName>ppt_y</p:attrName>
                                        </p:attrNameLst>
                                      </p:cBhvr>
                                      <p:rCtr x="28737" y="40278"/>
                                    </p:animMotion>
                                  </p:childTnLst>
                                </p:cTn>
                              </p:par>
                              <p:par>
                                <p:cTn id="7" presetID="42" presetClass="path" presetSubtype="0" accel="50000" decel="50000" fill="hold" grpId="0" nodeType="withEffect">
                                  <p:stCondLst>
                                    <p:cond delay="0"/>
                                  </p:stCondLst>
                                  <p:childTnLst>
                                    <p:animMotion origin="layout" path="M 2.08333E-7 1.85185E-6 L 0.57487 0.80579 " pathEditMode="relative" rAng="0" ptsTypes="AA">
                                      <p:cBhvr>
                                        <p:cTn id="8"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24582" y="1061863"/>
            <a:ext cx="5324147" cy="523220"/>
          </a:xfrm>
          <a:prstGeom prst="rect">
            <a:avLst/>
          </a:prstGeom>
          <a:noFill/>
        </p:spPr>
        <p:txBody>
          <a:bodyPr wrap="square" rtlCol="0">
            <a:spAutoFit/>
          </a:bodyPr>
          <a:lstStyle/>
          <a:p>
            <a:r>
              <a:rPr lang="en-US" sz="2800" b="1" i="1" dirty="0">
                <a:solidFill>
                  <a:srgbClr val="FF0000"/>
                </a:solidFill>
              </a:rPr>
              <a:t>	</a:t>
            </a:r>
            <a:r>
              <a:rPr lang="en-US" sz="2800" b="1" dirty="0" err="1">
                <a:solidFill>
                  <a:srgbClr val="FF0000"/>
                </a:solidFill>
                <a:latin typeface="Arial" charset="0"/>
                <a:ea typeface="Arial" charset="0"/>
                <a:cs typeface="Arial" charset="0"/>
              </a:rPr>
              <a:t>Chim</a:t>
            </a:r>
            <a:r>
              <a:rPr lang="en-US" sz="2800" b="1" dirty="0">
                <a:solidFill>
                  <a:srgbClr val="FF0000"/>
                </a:solidFill>
                <a:latin typeface="Arial" charset="0"/>
                <a:ea typeface="Arial" charset="0"/>
                <a:cs typeface="Arial" charset="0"/>
              </a:rPr>
              <a:t> </a:t>
            </a:r>
            <a:r>
              <a:rPr lang="en-US" sz="2800" b="1" dirty="0" err="1">
                <a:solidFill>
                  <a:srgbClr val="FF0000"/>
                </a:solidFill>
                <a:latin typeface="Arial" charset="0"/>
                <a:ea typeface="Arial" charset="0"/>
                <a:cs typeface="Arial" charset="0"/>
              </a:rPr>
              <a:t>gì</a:t>
            </a:r>
            <a:r>
              <a:rPr lang="en-US" sz="2800" b="1" dirty="0">
                <a:solidFill>
                  <a:srgbClr val="FF0000"/>
                </a:solidFill>
                <a:latin typeface="Arial" charset="0"/>
                <a:ea typeface="Arial" charset="0"/>
                <a:cs typeface="Arial" charset="0"/>
              </a:rPr>
              <a:t> hay </a:t>
            </a:r>
            <a:r>
              <a:rPr lang="en-US" sz="2800" b="1" dirty="0" err="1">
                <a:solidFill>
                  <a:srgbClr val="FF0000"/>
                </a:solidFill>
                <a:latin typeface="Arial" charset="0"/>
                <a:ea typeface="Arial" charset="0"/>
                <a:cs typeface="Arial" charset="0"/>
              </a:rPr>
              <a:t>nói</a:t>
            </a:r>
            <a:r>
              <a:rPr lang="en-US" sz="2800" b="1" dirty="0">
                <a:solidFill>
                  <a:srgbClr val="FF0000"/>
                </a:solidFill>
                <a:latin typeface="Arial" charset="0"/>
                <a:ea typeface="Arial" charset="0"/>
                <a:cs typeface="Arial" charset="0"/>
              </a:rPr>
              <a:t> </a:t>
            </a:r>
            <a:r>
              <a:rPr lang="en-US" sz="2800" b="1" dirty="0" err="1">
                <a:solidFill>
                  <a:srgbClr val="FF0000"/>
                </a:solidFill>
                <a:latin typeface="Arial" charset="0"/>
                <a:ea typeface="Arial" charset="0"/>
                <a:cs typeface="Arial" charset="0"/>
              </a:rPr>
              <a:t>linh</a:t>
            </a:r>
            <a:r>
              <a:rPr lang="en-US" sz="2800" b="1" dirty="0">
                <a:solidFill>
                  <a:srgbClr val="FF0000"/>
                </a:solidFill>
                <a:latin typeface="Arial" charset="0"/>
                <a:ea typeface="Arial" charset="0"/>
                <a:cs typeface="Arial" charset="0"/>
              </a:rPr>
              <a:t> </a:t>
            </a:r>
            <a:r>
              <a:rPr lang="en-US" sz="2800" b="1" dirty="0" err="1">
                <a:solidFill>
                  <a:srgbClr val="FF0000"/>
                </a:solidFill>
                <a:latin typeface="Arial" charset="0"/>
                <a:ea typeface="Arial" charset="0"/>
                <a:cs typeface="Arial" charset="0"/>
              </a:rPr>
              <a:t>tinh</a:t>
            </a:r>
            <a:r>
              <a:rPr lang="en-US" sz="2800" b="1" dirty="0">
                <a:solidFill>
                  <a:srgbClr val="FF0000"/>
                </a:solidFill>
                <a:latin typeface="Arial" charset="0"/>
                <a:ea typeface="Arial" charset="0"/>
                <a:cs typeface="Arial" charset="0"/>
              </a:rPr>
              <a:t>?</a:t>
            </a:r>
          </a:p>
        </p:txBody>
      </p:sp>
      <p:sp>
        <p:nvSpPr>
          <p:cNvPr id="764" name="TextBox 763"/>
          <p:cNvSpPr txBox="1"/>
          <p:nvPr/>
        </p:nvSpPr>
        <p:spPr>
          <a:xfrm>
            <a:off x="5779951" y="1734155"/>
            <a:ext cx="2655861" cy="523220"/>
          </a:xfrm>
          <a:prstGeom prst="rect">
            <a:avLst/>
          </a:prstGeom>
          <a:noFill/>
        </p:spPr>
        <p:txBody>
          <a:bodyPr wrap="square" rtlCol="0">
            <a:spAutoFit/>
          </a:bodyPr>
          <a:lstStyle/>
          <a:p>
            <a:pPr algn="ctr"/>
            <a:r>
              <a:rPr lang="en-US" sz="2800" b="1" dirty="0">
                <a:solidFill>
                  <a:schemeClr val="accent5">
                    <a:lumMod val="75000"/>
                  </a:schemeClr>
                </a:solidFill>
                <a:effectLst>
                  <a:outerShdw blurRad="38100" dist="38100" dir="2700000" algn="tl">
                    <a:srgbClr val="000000">
                      <a:alpha val="43137"/>
                    </a:srgbClr>
                  </a:outerShdw>
                </a:effectLst>
              </a:rPr>
              <a:t> </a:t>
            </a:r>
            <a:r>
              <a:rPr lang="en-US" sz="2800" b="1" i="1" dirty="0" err="1">
                <a:solidFill>
                  <a:schemeClr val="accent5">
                    <a:lumMod val="75000"/>
                  </a:schemeClr>
                </a:solidFill>
                <a:effectLst>
                  <a:outerShdw blurRad="38100" dist="38100" dir="2700000" algn="tl">
                    <a:srgbClr val="000000">
                      <a:alpha val="43137"/>
                    </a:srgbClr>
                  </a:outerShdw>
                </a:effectLst>
              </a:rPr>
              <a:t>Chim</a:t>
            </a:r>
            <a:r>
              <a:rPr lang="en-US" sz="2800" b="1" i="1" dirty="0">
                <a:solidFill>
                  <a:schemeClr val="accent5">
                    <a:lumMod val="75000"/>
                  </a:schemeClr>
                </a:solidFill>
                <a:effectLst>
                  <a:outerShdw blurRad="38100" dist="38100" dir="2700000" algn="tl">
                    <a:srgbClr val="000000">
                      <a:alpha val="43137"/>
                    </a:srgbClr>
                  </a:outerShdw>
                </a:effectLst>
              </a:rPr>
              <a:t> </a:t>
            </a:r>
            <a:r>
              <a:rPr lang="en-US" sz="2800" b="1" i="1" dirty="0" err="1">
                <a:solidFill>
                  <a:schemeClr val="accent5">
                    <a:lumMod val="75000"/>
                  </a:schemeClr>
                </a:solidFill>
                <a:effectLst>
                  <a:outerShdw blurRad="38100" dist="38100" dir="2700000" algn="tl">
                    <a:srgbClr val="000000">
                      <a:alpha val="43137"/>
                    </a:srgbClr>
                  </a:outerShdw>
                </a:effectLst>
              </a:rPr>
              <a:t>liếu</a:t>
            </a:r>
            <a:r>
              <a:rPr lang="en-US" sz="2800" b="1" i="1" dirty="0">
                <a:solidFill>
                  <a:schemeClr val="accent5">
                    <a:lumMod val="75000"/>
                  </a:schemeClr>
                </a:solidFill>
                <a:effectLst>
                  <a:outerShdw blurRad="38100" dist="38100" dir="2700000" algn="tl">
                    <a:srgbClr val="000000">
                      <a:alpha val="43137"/>
                    </a:srgbClr>
                  </a:outerShdw>
                </a:effectLst>
              </a:rPr>
              <a:t> </a:t>
            </a:r>
            <a:r>
              <a:rPr lang="en-US" sz="2800" b="1" i="1" dirty="0" err="1">
                <a:solidFill>
                  <a:schemeClr val="accent5">
                    <a:lumMod val="75000"/>
                  </a:schemeClr>
                </a:solidFill>
                <a:effectLst>
                  <a:outerShdw blurRad="38100" dist="38100" dir="2700000" algn="tl">
                    <a:srgbClr val="000000">
                      <a:alpha val="43137"/>
                    </a:srgbClr>
                  </a:outerShdw>
                </a:effectLst>
              </a:rPr>
              <a:t>điếu</a:t>
            </a:r>
            <a:endParaRPr lang="en-US" sz="2800" b="1" i="1" dirty="0">
              <a:solidFill>
                <a:schemeClr val="accent5">
                  <a:lumMod val="75000"/>
                </a:schemeClr>
              </a:solidFill>
              <a:effectLst>
                <a:outerShdw blurRad="38100" dist="38100" dir="2700000" algn="tl">
                  <a:srgbClr val="000000">
                    <a:alpha val="43137"/>
                  </a:srgbClr>
                </a:outerShdw>
              </a:effectLst>
            </a:endParaRP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0" y="892853"/>
            <a:ext cx="5641728" cy="461665"/>
          </a:xfrm>
          <a:prstGeom prst="rect">
            <a:avLst/>
          </a:prstGeom>
          <a:noFill/>
        </p:spPr>
        <p:txBody>
          <a:bodyPr wrap="square" rtlCol="0">
            <a:spAutoFit/>
          </a:bodyPr>
          <a:lstStyle/>
          <a:p>
            <a:r>
              <a:rPr lang="en-US" altLang="en-US" sz="2400" b="1" dirty="0">
                <a:solidFill>
                  <a:srgbClr val="6800D0"/>
                </a:solidFill>
                <a:latin typeface="Arial" charset="0"/>
                <a:ea typeface="Arial" charset="0"/>
                <a:cs typeface="Arial" charset="0"/>
              </a:rPr>
              <a:t>	</a:t>
            </a:r>
            <a:r>
              <a:rPr lang="en-US" altLang="en-US" sz="2400" b="1" dirty="0" err="1">
                <a:solidFill>
                  <a:srgbClr val="6800D0"/>
                </a:solidFill>
                <a:latin typeface="Arial" charset="0"/>
                <a:ea typeface="Arial" charset="0"/>
                <a:cs typeface="Arial" charset="0"/>
              </a:rPr>
              <a:t>Tính</a:t>
            </a:r>
            <a:r>
              <a:rPr lang="en-US" altLang="en-US" sz="2400" b="1" dirty="0">
                <a:solidFill>
                  <a:srgbClr val="6800D0"/>
                </a:solidFill>
                <a:latin typeface="Arial" charset="0"/>
                <a:ea typeface="Arial" charset="0"/>
                <a:cs typeface="Arial" charset="0"/>
              </a:rPr>
              <a:t> hay </a:t>
            </a:r>
            <a:r>
              <a:rPr lang="en-US" altLang="en-US" sz="2400" b="1" dirty="0" err="1">
                <a:solidFill>
                  <a:srgbClr val="6800D0"/>
                </a:solidFill>
                <a:latin typeface="Arial" charset="0"/>
                <a:ea typeface="Arial" charset="0"/>
                <a:cs typeface="Arial" charset="0"/>
              </a:rPr>
              <a:t>mách</a:t>
            </a:r>
            <a:r>
              <a:rPr lang="en-US" altLang="en-US" sz="2400" b="1" dirty="0">
                <a:solidFill>
                  <a:srgbClr val="6800D0"/>
                </a:solidFill>
                <a:latin typeface="Arial" charset="0"/>
                <a:ea typeface="Arial" charset="0"/>
                <a:cs typeface="Arial" charset="0"/>
              </a:rPr>
              <a:t> </a:t>
            </a:r>
            <a:r>
              <a:rPr lang="en-US" altLang="en-US" sz="2400" b="1" dirty="0" err="1">
                <a:solidFill>
                  <a:srgbClr val="6800D0"/>
                </a:solidFill>
                <a:latin typeface="Arial" charset="0"/>
                <a:ea typeface="Arial" charset="0"/>
                <a:cs typeface="Arial" charset="0"/>
              </a:rPr>
              <a:t>lẻo</a:t>
            </a:r>
            <a:r>
              <a:rPr lang="en-US" altLang="en-US" sz="2400" b="1" dirty="0">
                <a:solidFill>
                  <a:srgbClr val="6800D0"/>
                </a:solidFill>
                <a:latin typeface="Arial" charset="0"/>
                <a:ea typeface="Arial" charset="0"/>
                <a:cs typeface="Arial" charset="0"/>
              </a:rPr>
              <a:t> </a:t>
            </a:r>
            <a:r>
              <a:rPr lang="en-US" altLang="en-US" sz="2400" b="1" dirty="0" err="1">
                <a:solidFill>
                  <a:srgbClr val="6800D0"/>
                </a:solidFill>
                <a:latin typeface="Arial" charset="0"/>
                <a:ea typeface="Arial" charset="0"/>
                <a:cs typeface="Arial" charset="0"/>
              </a:rPr>
              <a:t>là</a:t>
            </a:r>
            <a:r>
              <a:rPr lang="en-US" altLang="en-US" sz="2400" b="1" dirty="0">
                <a:solidFill>
                  <a:srgbClr val="6800D0"/>
                </a:solidFill>
                <a:latin typeface="Arial" charset="0"/>
                <a:ea typeface="Arial" charset="0"/>
                <a:cs typeface="Arial" charset="0"/>
              </a:rPr>
              <a:t> </a:t>
            </a:r>
            <a:r>
              <a:rPr lang="en-US" altLang="en-US" sz="2400" b="1" dirty="0" err="1">
                <a:solidFill>
                  <a:srgbClr val="6800D0"/>
                </a:solidFill>
                <a:latin typeface="Arial" charset="0"/>
                <a:ea typeface="Arial" charset="0"/>
                <a:cs typeface="Arial" charset="0"/>
              </a:rPr>
              <a:t>chim</a:t>
            </a:r>
            <a:r>
              <a:rPr lang="en-US" altLang="en-US" sz="2400" b="1" dirty="0">
                <a:solidFill>
                  <a:srgbClr val="6800D0"/>
                </a:solidFill>
                <a:latin typeface="Arial" charset="0"/>
                <a:ea typeface="Arial" charset="0"/>
                <a:cs typeface="Arial" charset="0"/>
              </a:rPr>
              <a:t> </a:t>
            </a:r>
            <a:r>
              <a:rPr lang="en-US" altLang="en-US" sz="2400" b="1" dirty="0" err="1">
                <a:solidFill>
                  <a:srgbClr val="6800D0"/>
                </a:solidFill>
                <a:latin typeface="Arial" charset="0"/>
                <a:ea typeface="Arial" charset="0"/>
                <a:cs typeface="Arial" charset="0"/>
              </a:rPr>
              <a:t>gì</a:t>
            </a:r>
            <a:r>
              <a:rPr lang="en-US" altLang="en-US" sz="2400" b="1" dirty="0">
                <a:solidFill>
                  <a:srgbClr val="6800D0"/>
                </a:solidFill>
                <a:latin typeface="Arial" charset="0"/>
                <a:ea typeface="Arial" charset="0"/>
                <a:cs typeface="Arial" charset="0"/>
              </a:rPr>
              <a:t>? </a:t>
            </a:r>
          </a:p>
        </p:txBody>
      </p:sp>
      <p:sp>
        <p:nvSpPr>
          <p:cNvPr id="764" name="TextBox 763"/>
          <p:cNvSpPr txBox="1"/>
          <p:nvPr/>
        </p:nvSpPr>
        <p:spPr>
          <a:xfrm>
            <a:off x="5692435" y="1909620"/>
            <a:ext cx="2655861" cy="523220"/>
          </a:xfrm>
          <a:prstGeom prst="rect">
            <a:avLst/>
          </a:prstGeom>
          <a:noFill/>
        </p:spPr>
        <p:txBody>
          <a:bodyPr wrap="square" rtlCol="0">
            <a:spAutoFit/>
          </a:bodyPr>
          <a:lstStyle/>
          <a:p>
            <a:pPr algn="ctr"/>
            <a:r>
              <a:rPr lang="en-US" sz="2800" b="1" i="1" dirty="0" err="1">
                <a:solidFill>
                  <a:srgbClr val="C00000"/>
                </a:solidFill>
              </a:rPr>
              <a:t>Chim</a:t>
            </a:r>
            <a:r>
              <a:rPr lang="en-US" sz="2800" b="1" i="1" dirty="0">
                <a:solidFill>
                  <a:srgbClr val="C00000"/>
                </a:solidFill>
              </a:rPr>
              <a:t> </a:t>
            </a:r>
            <a:r>
              <a:rPr lang="en-US" sz="2800" b="1" i="1" dirty="0" err="1">
                <a:solidFill>
                  <a:srgbClr val="C00000"/>
                </a:solidFill>
              </a:rPr>
              <a:t>khách</a:t>
            </a:r>
            <a:endParaRPr lang="en-US" sz="2800" b="1" i="1" dirty="0">
              <a:solidFill>
                <a:srgbClr val="C00000"/>
              </a:solidFill>
            </a:endParaRP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2071797" y="-520887"/>
            <a:ext cx="1595766" cy="1124810"/>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88889E-6 -4.69136E-6 L 0.57483 0.80587 " pathEditMode="relative" rAng="0" ptsTypes="AA">
                                      <p:cBhvr>
                                        <p:cTn id="10" dur="2000" fill="hold"/>
                                        <p:tgtEl>
                                          <p:spTgt spid="7"/>
                                        </p:tgtEl>
                                        <p:attrNameLst>
                                          <p:attrName>ppt_x</p:attrName>
                                          <p:attrName>ppt_y</p:attrName>
                                        </p:attrNameLst>
                                      </p:cBhvr>
                                      <p:rCtr x="28733"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14534" y="-478509"/>
            <a:ext cx="9458534" cy="5319963"/>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6639" y="796477"/>
            <a:ext cx="5424100" cy="1384995"/>
          </a:xfrm>
          <a:prstGeom prst="rect">
            <a:avLst/>
          </a:prstGeom>
          <a:noFill/>
        </p:spPr>
        <p:txBody>
          <a:bodyPr wrap="square" rtlCol="0">
            <a:spAutoFit/>
          </a:bodyPr>
          <a:lstStyle/>
          <a:p>
            <a:r>
              <a:rPr lang="en-US" sz="2800" b="1" dirty="0" err="1">
                <a:solidFill>
                  <a:schemeClr val="accent5">
                    <a:lumMod val="75000"/>
                  </a:schemeClr>
                </a:solidFill>
                <a:latin typeface="Arial" charset="0"/>
                <a:ea typeface="Arial" charset="0"/>
                <a:cs typeface="Arial" charset="0"/>
              </a:rPr>
              <a:t>Tìm</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những</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từ</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ngữ</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được</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dùng</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để</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gọi</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các</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loài</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chim</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trong</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bài</a:t>
            </a:r>
            <a:r>
              <a:rPr lang="en-US" sz="2800" b="1" dirty="0">
                <a:solidFill>
                  <a:schemeClr val="accent5">
                    <a:lumMod val="75000"/>
                  </a:schemeClr>
                </a:solidFill>
                <a:latin typeface="Arial" charset="0"/>
                <a:ea typeface="Arial" charset="0"/>
                <a:cs typeface="Arial" charset="0"/>
              </a:rPr>
              <a:t> “ </a:t>
            </a:r>
            <a:r>
              <a:rPr lang="en-US" sz="2800" b="1" dirty="0" err="1">
                <a:solidFill>
                  <a:schemeClr val="accent5">
                    <a:lumMod val="75000"/>
                  </a:schemeClr>
                </a:solidFill>
                <a:latin typeface="Arial" charset="0"/>
                <a:ea typeface="Arial" charset="0"/>
                <a:cs typeface="Arial" charset="0"/>
              </a:rPr>
              <a:t>Vè</a:t>
            </a:r>
            <a:r>
              <a:rPr lang="en-US" sz="2800" b="1" dirty="0">
                <a:solidFill>
                  <a:schemeClr val="accent5">
                    <a:lumMod val="75000"/>
                  </a:schemeClr>
                </a:solidFill>
                <a:latin typeface="Arial" charset="0"/>
                <a:ea typeface="Arial" charset="0"/>
                <a:cs typeface="Arial" charset="0"/>
              </a:rPr>
              <a:t> </a:t>
            </a:r>
            <a:r>
              <a:rPr lang="en-US" sz="2800" b="1" dirty="0" err="1">
                <a:solidFill>
                  <a:schemeClr val="accent5">
                    <a:lumMod val="75000"/>
                  </a:schemeClr>
                </a:solidFill>
                <a:latin typeface="Arial" charset="0"/>
                <a:ea typeface="Arial" charset="0"/>
                <a:cs typeface="Arial" charset="0"/>
              </a:rPr>
              <a:t>chim</a:t>
            </a:r>
            <a:r>
              <a:rPr lang="en-US" sz="2800" b="1" dirty="0">
                <a:solidFill>
                  <a:schemeClr val="accent5">
                    <a:lumMod val="75000"/>
                  </a:schemeClr>
                </a:solidFill>
                <a:latin typeface="Arial" charset="0"/>
                <a:ea typeface="Arial" charset="0"/>
                <a:cs typeface="Arial" charset="0"/>
              </a:rPr>
              <a:t>"?</a:t>
            </a:r>
          </a:p>
        </p:txBody>
      </p:sp>
      <p:sp>
        <p:nvSpPr>
          <p:cNvPr id="764" name="TextBox 763"/>
          <p:cNvSpPr txBox="1"/>
          <p:nvPr/>
        </p:nvSpPr>
        <p:spPr>
          <a:xfrm>
            <a:off x="5371553" y="720270"/>
            <a:ext cx="3480361" cy="2246769"/>
          </a:xfrm>
          <a:prstGeom prst="rect">
            <a:avLst/>
          </a:prstGeom>
          <a:noFill/>
        </p:spPr>
        <p:txBody>
          <a:bodyPr wrap="square" rtlCol="0">
            <a:spAutoFit/>
          </a:bodyPr>
          <a:lstStyle/>
          <a:p>
            <a:pPr algn="ctr"/>
            <a:r>
              <a:rPr lang="en-US" sz="2800" b="1" i="1" dirty="0" err="1">
                <a:solidFill>
                  <a:srgbClr val="FF0000"/>
                </a:solidFill>
              </a:rPr>
              <a:t>Em</a:t>
            </a:r>
            <a:r>
              <a:rPr lang="en-US" sz="2800" b="1" i="1" dirty="0">
                <a:solidFill>
                  <a:srgbClr val="FF0000"/>
                </a:solidFill>
              </a:rPr>
              <a:t> </a:t>
            </a:r>
            <a:r>
              <a:rPr lang="en-US" sz="2800" b="1" i="1" dirty="0" err="1">
                <a:solidFill>
                  <a:srgbClr val="FF0000"/>
                </a:solidFill>
              </a:rPr>
              <a:t>sáo</a:t>
            </a:r>
            <a:r>
              <a:rPr lang="en-US" sz="2800" b="1" i="1" dirty="0">
                <a:solidFill>
                  <a:srgbClr val="FF0000"/>
                </a:solidFill>
              </a:rPr>
              <a:t>, </a:t>
            </a:r>
            <a:r>
              <a:rPr lang="en-US" sz="2800" b="1" i="1" dirty="0" err="1">
                <a:solidFill>
                  <a:srgbClr val="FF0000"/>
                </a:solidFill>
              </a:rPr>
              <a:t>cậu</a:t>
            </a:r>
            <a:r>
              <a:rPr lang="en-US" sz="2800" b="1" i="1" dirty="0">
                <a:solidFill>
                  <a:srgbClr val="FF0000"/>
                </a:solidFill>
              </a:rPr>
              <a:t> </a:t>
            </a:r>
            <a:r>
              <a:rPr lang="en-US" sz="2800" b="1" i="1" dirty="0" err="1">
                <a:solidFill>
                  <a:srgbClr val="FF0000"/>
                </a:solidFill>
              </a:rPr>
              <a:t>chìa</a:t>
            </a:r>
            <a:r>
              <a:rPr lang="en-US" sz="2800" b="1" i="1" dirty="0">
                <a:solidFill>
                  <a:srgbClr val="FF0000"/>
                </a:solidFill>
              </a:rPr>
              <a:t> </a:t>
            </a:r>
            <a:r>
              <a:rPr lang="en-US" sz="2800" b="1" i="1" dirty="0" err="1">
                <a:solidFill>
                  <a:srgbClr val="FF0000"/>
                </a:solidFill>
              </a:rPr>
              <a:t>vôi</a:t>
            </a:r>
            <a:r>
              <a:rPr lang="en-US" sz="2800" b="1" i="1" dirty="0">
                <a:solidFill>
                  <a:srgbClr val="FF0000"/>
                </a:solidFill>
              </a:rPr>
              <a:t>, </a:t>
            </a:r>
            <a:r>
              <a:rPr lang="en-US" sz="2800" b="1" i="1" dirty="0" err="1">
                <a:solidFill>
                  <a:srgbClr val="FF0000"/>
                </a:solidFill>
              </a:rPr>
              <a:t>thím</a:t>
            </a:r>
            <a:r>
              <a:rPr lang="en-US" sz="2800" b="1" i="1" dirty="0">
                <a:solidFill>
                  <a:srgbClr val="FF0000"/>
                </a:solidFill>
              </a:rPr>
              <a:t> </a:t>
            </a:r>
            <a:r>
              <a:rPr lang="en-US" sz="2800" b="1" i="1" dirty="0" err="1">
                <a:solidFill>
                  <a:srgbClr val="FF0000"/>
                </a:solidFill>
              </a:rPr>
              <a:t>khách</a:t>
            </a:r>
            <a:r>
              <a:rPr lang="en-US" sz="2800" b="1" i="1" dirty="0">
                <a:solidFill>
                  <a:srgbClr val="FF0000"/>
                </a:solidFill>
              </a:rPr>
              <a:t>,</a:t>
            </a:r>
          </a:p>
          <a:p>
            <a:pPr algn="ctr"/>
            <a:r>
              <a:rPr lang="en-US" sz="2800" b="1" i="1" dirty="0">
                <a:solidFill>
                  <a:srgbClr val="FF0000"/>
                </a:solidFill>
              </a:rPr>
              <a:t> </a:t>
            </a:r>
            <a:r>
              <a:rPr lang="en-US" sz="2800" b="1" i="1" dirty="0" err="1">
                <a:solidFill>
                  <a:srgbClr val="FF0000"/>
                </a:solidFill>
              </a:rPr>
              <a:t>bà</a:t>
            </a:r>
            <a:r>
              <a:rPr lang="en-US" sz="2800" b="1" i="1" dirty="0">
                <a:solidFill>
                  <a:srgbClr val="FF0000"/>
                </a:solidFill>
              </a:rPr>
              <a:t> </a:t>
            </a:r>
            <a:r>
              <a:rPr lang="en-US" sz="2800" b="1" i="1" dirty="0" err="1">
                <a:solidFill>
                  <a:srgbClr val="FF0000"/>
                </a:solidFill>
              </a:rPr>
              <a:t>chim</a:t>
            </a:r>
            <a:r>
              <a:rPr lang="en-US" sz="2800" b="1" i="1" dirty="0">
                <a:solidFill>
                  <a:srgbClr val="FF0000"/>
                </a:solidFill>
              </a:rPr>
              <a:t> </a:t>
            </a:r>
            <a:r>
              <a:rPr lang="en-US" sz="2800" b="1" i="1" dirty="0" err="1">
                <a:solidFill>
                  <a:srgbClr val="FF0000"/>
                </a:solidFill>
              </a:rPr>
              <a:t>sẻ</a:t>
            </a:r>
            <a:r>
              <a:rPr lang="en-US" sz="2800" b="1" i="1" dirty="0">
                <a:solidFill>
                  <a:srgbClr val="FF0000"/>
                </a:solidFill>
              </a:rPr>
              <a:t>, </a:t>
            </a:r>
            <a:r>
              <a:rPr lang="en-US" sz="2800" b="1" i="1" dirty="0" err="1">
                <a:solidFill>
                  <a:srgbClr val="FF0000"/>
                </a:solidFill>
              </a:rPr>
              <a:t>mẹ</a:t>
            </a:r>
            <a:r>
              <a:rPr lang="en-US" sz="2800" b="1" i="1" dirty="0">
                <a:solidFill>
                  <a:srgbClr val="FF0000"/>
                </a:solidFill>
              </a:rPr>
              <a:t> </a:t>
            </a:r>
            <a:r>
              <a:rPr lang="en-US" sz="2800" b="1" i="1" dirty="0" err="1">
                <a:solidFill>
                  <a:srgbClr val="FF0000"/>
                </a:solidFill>
              </a:rPr>
              <a:t>chim</a:t>
            </a:r>
            <a:r>
              <a:rPr lang="en-US" sz="2800" b="1" i="1" dirty="0">
                <a:solidFill>
                  <a:srgbClr val="FF0000"/>
                </a:solidFill>
              </a:rPr>
              <a:t> </a:t>
            </a:r>
            <a:r>
              <a:rPr lang="en-US" sz="2800" b="1" i="1" dirty="0" err="1">
                <a:solidFill>
                  <a:srgbClr val="FF0000"/>
                </a:solidFill>
              </a:rPr>
              <a:t>sâu</a:t>
            </a:r>
            <a:r>
              <a:rPr lang="en-US" sz="2800" b="1" i="1" dirty="0">
                <a:solidFill>
                  <a:srgbClr val="FF0000"/>
                </a:solidFill>
              </a:rPr>
              <a:t>, </a:t>
            </a:r>
            <a:r>
              <a:rPr lang="en-US" sz="2800" b="1" i="1" dirty="0" err="1">
                <a:solidFill>
                  <a:srgbClr val="FF0000"/>
                </a:solidFill>
              </a:rPr>
              <a:t>cô</a:t>
            </a:r>
            <a:r>
              <a:rPr lang="en-US" sz="2800" b="1" i="1" dirty="0">
                <a:solidFill>
                  <a:srgbClr val="FF0000"/>
                </a:solidFill>
              </a:rPr>
              <a:t> </a:t>
            </a:r>
            <a:r>
              <a:rPr lang="en-US" sz="2800" b="1" i="1" dirty="0" err="1">
                <a:solidFill>
                  <a:srgbClr val="FF0000"/>
                </a:solidFill>
              </a:rPr>
              <a:t>tu</a:t>
            </a:r>
            <a:r>
              <a:rPr lang="en-US" sz="2800" b="1" i="1" dirty="0">
                <a:solidFill>
                  <a:srgbClr val="FF0000"/>
                </a:solidFill>
              </a:rPr>
              <a:t> </a:t>
            </a:r>
            <a:r>
              <a:rPr lang="en-US" sz="2800" b="1" i="1" dirty="0" err="1">
                <a:solidFill>
                  <a:srgbClr val="FF0000"/>
                </a:solidFill>
              </a:rPr>
              <a:t>hú</a:t>
            </a:r>
            <a:r>
              <a:rPr lang="en-US" sz="2800" b="1" i="1" dirty="0">
                <a:solidFill>
                  <a:srgbClr val="FF0000"/>
                </a:solidFill>
              </a:rPr>
              <a:t>, </a:t>
            </a:r>
          </a:p>
          <a:p>
            <a:pPr algn="ctr"/>
            <a:r>
              <a:rPr lang="en-US" sz="2800" b="1" i="1" dirty="0" err="1">
                <a:solidFill>
                  <a:srgbClr val="FF0000"/>
                </a:solidFill>
              </a:rPr>
              <a:t>bác</a:t>
            </a:r>
            <a:r>
              <a:rPr lang="en-US" sz="2800" b="1" i="1" dirty="0">
                <a:solidFill>
                  <a:srgbClr val="FF0000"/>
                </a:solidFill>
              </a:rPr>
              <a:t> </a:t>
            </a:r>
            <a:r>
              <a:rPr lang="en-US" sz="2800" b="1" i="1" dirty="0" err="1">
                <a:solidFill>
                  <a:srgbClr val="FF0000"/>
                </a:solidFill>
              </a:rPr>
              <a:t>cú</a:t>
            </a:r>
            <a:r>
              <a:rPr lang="en-US" sz="2800" b="1" i="1" dirty="0">
                <a:solidFill>
                  <a:srgbClr val="FF0000"/>
                </a:solidFill>
              </a:rPr>
              <a:t> </a:t>
            </a:r>
            <a:r>
              <a:rPr lang="en-US" sz="2800" b="1" i="1" dirty="0" err="1">
                <a:solidFill>
                  <a:srgbClr val="FF0000"/>
                </a:solidFill>
              </a:rPr>
              <a:t>mèo</a:t>
            </a:r>
            <a:r>
              <a:rPr lang="en-US" sz="2800" b="1" i="1" dirty="0">
                <a:solidFill>
                  <a:srgbClr val="FF0000"/>
                </a:solidFill>
              </a:rPr>
              <a:t> </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a:cxnSpLocks/>
          </p:cNvCxnSpPr>
          <p:nvPr/>
        </p:nvCxnSpPr>
        <p:spPr>
          <a:xfrm>
            <a:off x="227247" y="1351373"/>
            <a:ext cx="4004085"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6242A388-99B9-4056-936F-DF2DE4EC12EB}"/>
              </a:ext>
            </a:extLst>
          </p:cNvPr>
          <p:cNvSpPr txBox="1"/>
          <p:nvPr/>
        </p:nvSpPr>
        <p:spPr>
          <a:xfrm>
            <a:off x="1905000" y="10392"/>
            <a:ext cx="6156351" cy="777136"/>
          </a:xfrm>
          <a:prstGeom prst="rect">
            <a:avLst/>
          </a:prstGeom>
          <a:noFill/>
        </p:spPr>
        <p:txBody>
          <a:bodyPr wrap="square" lIns="68580" tIns="34290" rIns="68580" bIns="34290" rtlCol="0">
            <a:spAutoFit/>
          </a:bodyPr>
          <a:lstStyle/>
          <a:p>
            <a:r>
              <a:rPr lang="en-US" altLang="en-US" sz="2300" dirty="0" err="1">
                <a:latin typeface="Arial" pitchFamily="34" charset="0"/>
                <a:cs typeface="Arial" pitchFamily="34" charset="0"/>
              </a:rPr>
              <a:t>Thứ</a:t>
            </a:r>
            <a:r>
              <a:rPr lang="en-US" altLang="en-US" sz="2300" dirty="0">
                <a:latin typeface="Arial" pitchFamily="34" charset="0"/>
                <a:cs typeface="Arial" pitchFamily="34" charset="0"/>
              </a:rPr>
              <a:t> </a:t>
            </a:r>
            <a:r>
              <a:rPr lang="en-US" altLang="en-US" sz="2300" dirty="0" err="1">
                <a:latin typeface="Arial" pitchFamily="34" charset="0"/>
                <a:cs typeface="Arial" pitchFamily="34" charset="0"/>
              </a:rPr>
              <a:t>Tư</a:t>
            </a:r>
            <a:r>
              <a:rPr lang="en-US" altLang="en-US" sz="2300" dirty="0">
                <a:latin typeface="Arial" pitchFamily="34" charset="0"/>
                <a:cs typeface="Arial" pitchFamily="34" charset="0"/>
              </a:rPr>
              <a:t> </a:t>
            </a:r>
            <a:r>
              <a:rPr lang="en-US" altLang="en-US" sz="2300" dirty="0" err="1">
                <a:latin typeface="Arial" pitchFamily="34" charset="0"/>
                <a:cs typeface="Arial" pitchFamily="34" charset="0"/>
              </a:rPr>
              <a:t>ngày</a:t>
            </a:r>
            <a:r>
              <a:rPr lang="en-US" altLang="en-US" sz="2300" dirty="0">
                <a:latin typeface="Arial" pitchFamily="34" charset="0"/>
                <a:cs typeface="Arial" pitchFamily="34" charset="0"/>
              </a:rPr>
              <a:t> 21 </a:t>
            </a:r>
            <a:r>
              <a:rPr lang="en-US" altLang="en-US" sz="2300" dirty="0" err="1">
                <a:latin typeface="Arial" pitchFamily="34" charset="0"/>
                <a:cs typeface="Arial" pitchFamily="34" charset="0"/>
              </a:rPr>
              <a:t>tháng</a:t>
            </a:r>
            <a:r>
              <a:rPr lang="en-US" altLang="en-US" sz="2300" dirty="0">
                <a:latin typeface="Arial" pitchFamily="34" charset="0"/>
                <a:cs typeface="Arial" pitchFamily="34" charset="0"/>
              </a:rPr>
              <a:t> 2 </a:t>
            </a:r>
            <a:r>
              <a:rPr lang="en-US" altLang="en-US" sz="2300" dirty="0" err="1">
                <a:latin typeface="Arial" pitchFamily="34" charset="0"/>
                <a:cs typeface="Arial" pitchFamily="34" charset="0"/>
              </a:rPr>
              <a:t>năm</a:t>
            </a:r>
            <a:r>
              <a:rPr lang="en-US" altLang="en-US" sz="2300" dirty="0">
                <a:latin typeface="Arial" pitchFamily="34" charset="0"/>
                <a:cs typeface="Arial" pitchFamily="34" charset="0"/>
              </a:rPr>
              <a:t> 2024</a:t>
            </a:r>
          </a:p>
          <a:p>
            <a:r>
              <a:rPr lang="en-US" sz="2300" u="sng" dirty="0" err="1">
                <a:latin typeface="Arial" panose="020B0604020202020204" pitchFamily="34" charset="0"/>
                <a:cs typeface="Arial" panose="020B0604020202020204" pitchFamily="34" charset="0"/>
              </a:rPr>
              <a:t>Tiếng</a:t>
            </a:r>
            <a:r>
              <a:rPr lang="en-US" sz="2300" u="sng" dirty="0">
                <a:latin typeface="Arial" panose="020B0604020202020204" pitchFamily="34" charset="0"/>
                <a:cs typeface="Arial" panose="020B0604020202020204" pitchFamily="34" charset="0"/>
              </a:rPr>
              <a:t> </a:t>
            </a:r>
            <a:r>
              <a:rPr lang="en-US" sz="2300" u="sng" dirty="0" err="1">
                <a:latin typeface="Arial" panose="020B0604020202020204" pitchFamily="34" charset="0"/>
                <a:cs typeface="Arial" panose="020B0604020202020204" pitchFamily="34" charset="0"/>
              </a:rPr>
              <a:t>Việt</a:t>
            </a:r>
            <a:r>
              <a:rPr lang="en-US" sz="2300" u="sng" dirty="0">
                <a:latin typeface="Arial" panose="020B0604020202020204" pitchFamily="34" charset="0"/>
                <a:cs typeface="Arial" panose="020B0604020202020204" pitchFamily="34" charset="0"/>
              </a:rPr>
              <a:t>:</a:t>
            </a:r>
            <a:endParaRPr lang="en-US" sz="2300" dirty="0">
              <a:solidFill>
                <a:srgbClr val="FF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 y="678766"/>
            <a:ext cx="945573" cy="554615"/>
          </a:xfrm>
          <a:prstGeom prst="rect">
            <a:avLst/>
          </a:prstGeom>
        </p:spPr>
      </p:pic>
      <p:sp>
        <p:nvSpPr>
          <p:cNvPr id="9" name="TextBox 8">
            <a:extLst>
              <a:ext uri="{FF2B5EF4-FFF2-40B4-BE49-F238E27FC236}">
                <a16:creationId xmlns:a16="http://schemas.microsoft.com/office/drawing/2014/main" xmlns="" id="{CECA866B-B584-4C25-8DE0-0DCF8523CC0E}"/>
              </a:ext>
            </a:extLst>
          </p:cNvPr>
          <p:cNvSpPr txBox="1"/>
          <p:nvPr/>
        </p:nvSpPr>
        <p:spPr>
          <a:xfrm>
            <a:off x="1030932" y="840966"/>
            <a:ext cx="8113068" cy="423193"/>
          </a:xfrm>
          <a:prstGeom prst="rect">
            <a:avLst/>
          </a:prstGeom>
          <a:noFill/>
        </p:spPr>
        <p:txBody>
          <a:bodyPr wrap="square" lIns="68580" tIns="34290" rIns="68580" bIns="34290" rtlCol="0">
            <a:spAutoFit/>
          </a:bodyPr>
          <a:lstStyle/>
          <a:p>
            <a:r>
              <a:rPr lang="en-US" altLang="en-US" sz="2300">
                <a:latin typeface="Arial" pitchFamily="34" charset="0"/>
                <a:cs typeface="Arial" pitchFamily="34" charset="0"/>
              </a:rPr>
              <a:t>Em đã nhìn thấy loài vật này ở đâu? Em biết gì về chúng?</a:t>
            </a:r>
            <a:endParaRPr lang="en-US" sz="2300"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 y="1233382"/>
            <a:ext cx="7724775" cy="3414818"/>
          </a:xfrm>
          <a:prstGeom prst="rect">
            <a:avLst/>
          </a:prstGeom>
        </p:spPr>
      </p:pic>
    </p:spTree>
    <p:extLst>
      <p:ext uri="{BB962C8B-B14F-4D97-AF65-F5344CB8AC3E}">
        <p14:creationId xmlns:p14="http://schemas.microsoft.com/office/powerpoint/2010/main" val="1385160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1323</TotalTime>
  <Words>1259</Words>
  <Application>Microsoft Office PowerPoint</Application>
  <PresentationFormat>On-screen Show (16:9)</PresentationFormat>
  <Paragraphs>100</Paragraphs>
  <Slides>23</Slides>
  <Notes>10</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微软雅黑</vt:lpstr>
      <vt:lpstr>宋体</vt:lpstr>
      <vt:lpstr>宋体</vt:lpstr>
      <vt:lpstr>微软雅黑 Light</vt:lpstr>
      <vt:lpstr>Arial</vt:lpstr>
      <vt:lpstr>Arial-Rounded</vt:lpstr>
      <vt:lpstr>Ayuthaya</vt:lpstr>
      <vt:lpstr>Calibri</vt:lpstr>
      <vt:lpstr>Calibri Light</vt:lpstr>
      <vt:lpstr>等线</vt:lpstr>
      <vt:lpstr>等线 Light</vt:lpstr>
      <vt:lpstr>Tahoma</vt:lpstr>
      <vt:lpstr>Times New Roman</vt:lpstr>
      <vt:lpstr>VNI-Times</vt:lpstr>
      <vt:lpstr>Office 主题​​</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1233</cp:lastModifiedBy>
  <cp:revision>198</cp:revision>
  <dcterms:created xsi:type="dcterms:W3CDTF">2017-03-04T06:55:50Z</dcterms:created>
  <dcterms:modified xsi:type="dcterms:W3CDTF">2025-09-25T02:12:38Z</dcterms:modified>
</cp:coreProperties>
</file>