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27" r:id="rId2"/>
    <p:sldId id="442" r:id="rId3"/>
    <p:sldId id="443" r:id="rId4"/>
    <p:sldId id="444" r:id="rId5"/>
    <p:sldId id="445" r:id="rId6"/>
    <p:sldId id="407" r:id="rId7"/>
    <p:sldId id="446" r:id="rId8"/>
    <p:sldId id="447" r:id="rId9"/>
    <p:sldId id="427" r:id="rId10"/>
    <p:sldId id="428" r:id="rId11"/>
    <p:sldId id="426" r:id="rId12"/>
    <p:sldId id="441" r:id="rId13"/>
    <p:sldId id="438" r:id="rId14"/>
    <p:sldId id="448" r:id="rId15"/>
    <p:sldId id="432" r:id="rId16"/>
    <p:sldId id="449" r:id="rId17"/>
    <p:sldId id="433" r:id="rId18"/>
    <p:sldId id="340" r:id="rId19"/>
  </p:sldIdLst>
  <p:sldSz cx="16276638" cy="9144000"/>
  <p:notesSz cx="6858000" cy="9144000"/>
  <p:custDataLst>
    <p:tags r:id="rId2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CC"/>
    <a:srgbClr val="FF0066"/>
    <a:srgbClr val="FF7C80"/>
    <a:srgbClr val="FF6600"/>
    <a:srgbClr val="6600CC"/>
    <a:srgbClr val="3333FF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1F2CE9-28FE-424B-90D2-9714AE75C0BB}" v="651" dt="2022-07-06T10:40:53.2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876" autoAdjust="0"/>
    <p:restoredTop sz="94660"/>
  </p:normalViewPr>
  <p:slideViewPr>
    <p:cSldViewPr>
      <p:cViewPr varScale="1">
        <p:scale>
          <a:sx n="55" d="100"/>
          <a:sy n="55" d="100"/>
        </p:scale>
        <p:origin x="-516" y="-8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6F1F2CE9-28FE-424B-90D2-9714AE75C0BB}"/>
    <pc:docChg chg="undo custSel addSld delSld modSld">
      <pc:chgData name="Trang Ha" userId="270efafb50020bd6" providerId="LiveId" clId="{6F1F2CE9-28FE-424B-90D2-9714AE75C0BB}" dt="2022-07-06T10:40:53.218" v="1523"/>
      <pc:docMkLst>
        <pc:docMk/>
      </pc:docMkLst>
      <pc:sldChg chg="modSp mod">
        <pc:chgData name="Trang Ha" userId="270efafb50020bd6" providerId="LiveId" clId="{6F1F2CE9-28FE-424B-90D2-9714AE75C0BB}" dt="2022-07-06T10:39:54.609" v="1501" actId="20577"/>
        <pc:sldMkLst>
          <pc:docMk/>
          <pc:sldMk cId="0" sldId="327"/>
        </pc:sldMkLst>
        <pc:spChg chg="mod">
          <ac:chgData name="Trang Ha" userId="270efafb50020bd6" providerId="LiveId" clId="{6F1F2CE9-28FE-424B-90D2-9714AE75C0BB}" dt="2022-07-06T10:39:54.609" v="1501" actId="20577"/>
          <ac:spMkLst>
            <pc:docMk/>
            <pc:sldMk cId="0" sldId="327"/>
            <ac:spMk id="2057" creationId="{00000000-0000-0000-0000-000000000000}"/>
          </ac:spMkLst>
        </pc:spChg>
        <pc:picChg chg="mod">
          <ac:chgData name="Trang Ha" userId="270efafb50020bd6" providerId="LiveId" clId="{6F1F2CE9-28FE-424B-90D2-9714AE75C0BB}" dt="2022-07-05T08:14:31.935" v="30" actId="14100"/>
          <ac:picMkLst>
            <pc:docMk/>
            <pc:sldMk cId="0" sldId="327"/>
            <ac:picMk id="13" creationId="{00000000-0000-0000-0000-000000000000}"/>
          </ac:picMkLst>
        </pc:picChg>
        <pc:picChg chg="mod">
          <ac:chgData name="Trang Ha" userId="270efafb50020bd6" providerId="LiveId" clId="{6F1F2CE9-28FE-424B-90D2-9714AE75C0BB}" dt="2022-07-05T08:14:37.282" v="31" actId="14100"/>
          <ac:picMkLst>
            <pc:docMk/>
            <pc:sldMk cId="0" sldId="327"/>
            <ac:picMk id="2051" creationId="{00000000-0000-0000-0000-000000000000}"/>
          </ac:picMkLst>
        </pc:picChg>
      </pc:sldChg>
      <pc:sldChg chg="addSp delSp modSp mod delAnim modAnim">
        <pc:chgData name="Trang Ha" userId="270efafb50020bd6" providerId="LiveId" clId="{6F1F2CE9-28FE-424B-90D2-9714AE75C0BB}" dt="2022-07-05T08:49:17.545" v="38" actId="14100"/>
        <pc:sldMkLst>
          <pc:docMk/>
          <pc:sldMk cId="0" sldId="407"/>
        </pc:sldMkLst>
        <pc:picChg chg="add mod">
          <ac:chgData name="Trang Ha" userId="270efafb50020bd6" providerId="LiveId" clId="{6F1F2CE9-28FE-424B-90D2-9714AE75C0BB}" dt="2022-07-05T08:49:17.545" v="38" actId="14100"/>
          <ac:picMkLst>
            <pc:docMk/>
            <pc:sldMk cId="0" sldId="407"/>
            <ac:picMk id="2" creationId="{F31461B8-6994-D9B5-9173-7FB2BC9B9758}"/>
          </ac:picMkLst>
        </pc:picChg>
        <pc:picChg chg="del">
          <ac:chgData name="Trang Ha" userId="270efafb50020bd6" providerId="LiveId" clId="{6F1F2CE9-28FE-424B-90D2-9714AE75C0BB}" dt="2022-07-05T08:48:43.425" v="32" actId="478"/>
          <ac:picMkLst>
            <pc:docMk/>
            <pc:sldMk cId="0" sldId="407"/>
            <ac:picMk id="3" creationId="{00000000-0000-0000-0000-000000000000}"/>
          </ac:picMkLst>
        </pc:picChg>
      </pc:sldChg>
      <pc:sldChg chg="addSp delSp modSp mod modAnim">
        <pc:chgData name="Trang Ha" userId="270efafb50020bd6" providerId="LiveId" clId="{6F1F2CE9-28FE-424B-90D2-9714AE75C0BB}" dt="2022-07-06T10:40:22.061" v="1513"/>
        <pc:sldMkLst>
          <pc:docMk/>
          <pc:sldMk cId="963106164" sldId="426"/>
        </pc:sldMkLst>
        <pc:spChg chg="mod">
          <ac:chgData name="Trang Ha" userId="270efafb50020bd6" providerId="LiveId" clId="{6F1F2CE9-28FE-424B-90D2-9714AE75C0BB}" dt="2022-07-05T09:29:22.683" v="264" actId="1076"/>
          <ac:spMkLst>
            <pc:docMk/>
            <pc:sldMk cId="963106164" sldId="426"/>
            <ac:spMk id="12" creationId="{00000000-0000-0000-0000-000000000000}"/>
          </ac:spMkLst>
        </pc:spChg>
        <pc:spChg chg="del">
          <ac:chgData name="Trang Ha" userId="270efafb50020bd6" providerId="LiveId" clId="{6F1F2CE9-28FE-424B-90D2-9714AE75C0BB}" dt="2022-07-05T09:30:23.797" v="277" actId="478"/>
          <ac:spMkLst>
            <pc:docMk/>
            <pc:sldMk cId="963106164" sldId="426"/>
            <ac:spMk id="25" creationId="{00000000-0000-0000-0000-000000000000}"/>
          </ac:spMkLst>
        </pc:spChg>
        <pc:spChg chg="add mod">
          <ac:chgData name="Trang Ha" userId="270efafb50020bd6" providerId="LiveId" clId="{6F1F2CE9-28FE-424B-90D2-9714AE75C0BB}" dt="2022-07-06T10:40:22.061" v="1513"/>
          <ac:spMkLst>
            <pc:docMk/>
            <pc:sldMk cId="963106164" sldId="426"/>
            <ac:spMk id="25" creationId="{AF386187-2832-F9C2-A9FA-A3F2E85F13C0}"/>
          </ac:spMkLst>
        </pc:spChg>
        <pc:spChg chg="del">
          <ac:chgData name="Trang Ha" userId="270efafb50020bd6" providerId="LiveId" clId="{6F1F2CE9-28FE-424B-90D2-9714AE75C0BB}" dt="2022-07-05T09:22:34.526" v="207" actId="478"/>
          <ac:spMkLst>
            <pc:docMk/>
            <pc:sldMk cId="963106164" sldId="426"/>
            <ac:spMk id="33" creationId="{00000000-0000-0000-0000-000000000000}"/>
          </ac:spMkLst>
        </pc:spChg>
        <pc:spChg chg="del">
          <ac:chgData name="Trang Ha" userId="270efafb50020bd6" providerId="LiveId" clId="{6F1F2CE9-28FE-424B-90D2-9714AE75C0BB}" dt="2022-07-05T09:22:36.219" v="208" actId="478"/>
          <ac:spMkLst>
            <pc:docMk/>
            <pc:sldMk cId="963106164" sldId="426"/>
            <ac:spMk id="34" creationId="{00000000-0000-0000-0000-000000000000}"/>
          </ac:spMkLst>
        </pc:spChg>
        <pc:spChg chg="del">
          <ac:chgData name="Trang Ha" userId="270efafb50020bd6" providerId="LiveId" clId="{6F1F2CE9-28FE-424B-90D2-9714AE75C0BB}" dt="2022-07-05T09:22:38.153" v="209" actId="478"/>
          <ac:spMkLst>
            <pc:docMk/>
            <pc:sldMk cId="963106164" sldId="426"/>
            <ac:spMk id="35" creationId="{00000000-0000-0000-0000-000000000000}"/>
          </ac:spMkLst>
        </pc:spChg>
        <pc:spChg chg="del">
          <ac:chgData name="Trang Ha" userId="270efafb50020bd6" providerId="LiveId" clId="{6F1F2CE9-28FE-424B-90D2-9714AE75C0BB}" dt="2022-07-05T09:22:42.509" v="212" actId="478"/>
          <ac:spMkLst>
            <pc:docMk/>
            <pc:sldMk cId="963106164" sldId="426"/>
            <ac:spMk id="36" creationId="{00000000-0000-0000-0000-000000000000}"/>
          </ac:spMkLst>
        </pc:spChg>
        <pc:spChg chg="del">
          <ac:chgData name="Trang Ha" userId="270efafb50020bd6" providerId="LiveId" clId="{6F1F2CE9-28FE-424B-90D2-9714AE75C0BB}" dt="2022-07-05T09:22:41.214" v="211" actId="478"/>
          <ac:spMkLst>
            <pc:docMk/>
            <pc:sldMk cId="963106164" sldId="426"/>
            <ac:spMk id="37" creationId="{00000000-0000-0000-0000-000000000000}"/>
          </ac:spMkLst>
        </pc:spChg>
        <pc:spChg chg="del">
          <ac:chgData name="Trang Ha" userId="270efafb50020bd6" providerId="LiveId" clId="{6F1F2CE9-28FE-424B-90D2-9714AE75C0BB}" dt="2022-07-05T09:22:43.890" v="213" actId="478"/>
          <ac:spMkLst>
            <pc:docMk/>
            <pc:sldMk cId="963106164" sldId="426"/>
            <ac:spMk id="38" creationId="{00000000-0000-0000-0000-000000000000}"/>
          </ac:spMkLst>
        </pc:spChg>
        <pc:spChg chg="del">
          <ac:chgData name="Trang Ha" userId="270efafb50020bd6" providerId="LiveId" clId="{6F1F2CE9-28FE-424B-90D2-9714AE75C0BB}" dt="2022-07-05T09:22:15.533" v="200" actId="478"/>
          <ac:spMkLst>
            <pc:docMk/>
            <pc:sldMk cId="963106164" sldId="426"/>
            <ac:spMk id="39" creationId="{00000000-0000-0000-0000-000000000000}"/>
          </ac:spMkLst>
        </pc:spChg>
        <pc:spChg chg="mod">
          <ac:chgData name="Trang Ha" userId="270efafb50020bd6" providerId="LiveId" clId="{6F1F2CE9-28FE-424B-90D2-9714AE75C0BB}" dt="2022-07-05T09:29:47.449" v="269" actId="113"/>
          <ac:spMkLst>
            <pc:docMk/>
            <pc:sldMk cId="963106164" sldId="426"/>
            <ac:spMk id="40" creationId="{00000000-0000-0000-0000-000000000000}"/>
          </ac:spMkLst>
        </pc:spChg>
        <pc:spChg chg="mod">
          <ac:chgData name="Trang Ha" userId="270efafb50020bd6" providerId="LiveId" clId="{6F1F2CE9-28FE-424B-90D2-9714AE75C0BB}" dt="2022-07-05T09:30:03.637" v="274" actId="113"/>
          <ac:spMkLst>
            <pc:docMk/>
            <pc:sldMk cId="963106164" sldId="426"/>
            <ac:spMk id="41" creationId="{00000000-0000-0000-0000-000000000000}"/>
          </ac:spMkLst>
        </pc:spChg>
        <pc:spChg chg="mod">
          <ac:chgData name="Trang Ha" userId="270efafb50020bd6" providerId="LiveId" clId="{6F1F2CE9-28FE-424B-90D2-9714AE75C0BB}" dt="2022-07-05T09:29:03.169" v="258" actId="113"/>
          <ac:spMkLst>
            <pc:docMk/>
            <pc:sldMk cId="963106164" sldId="426"/>
            <ac:spMk id="42" creationId="{00000000-0000-0000-0000-000000000000}"/>
          </ac:spMkLst>
        </pc:spChg>
        <pc:spChg chg="add del mod">
          <ac:chgData name="Trang Ha" userId="270efafb50020bd6" providerId="LiveId" clId="{6F1F2CE9-28FE-424B-90D2-9714AE75C0BB}" dt="2022-07-05T09:22:31.048" v="205" actId="478"/>
          <ac:spMkLst>
            <pc:docMk/>
            <pc:sldMk cId="963106164" sldId="426"/>
            <ac:spMk id="43" creationId="{798F4130-0A3D-A8AE-D8B6-F5A625FF0A42}"/>
          </ac:spMkLst>
        </pc:spChg>
        <pc:spChg chg="add del mod">
          <ac:chgData name="Trang Ha" userId="270efafb50020bd6" providerId="LiveId" clId="{6F1F2CE9-28FE-424B-90D2-9714AE75C0BB}" dt="2022-07-05T09:22:32.789" v="206" actId="478"/>
          <ac:spMkLst>
            <pc:docMk/>
            <pc:sldMk cId="963106164" sldId="426"/>
            <ac:spMk id="44" creationId="{59746EA1-A65F-BE43-6E32-21AAE1CF814F}"/>
          </ac:spMkLst>
        </pc:spChg>
        <pc:spChg chg="del">
          <ac:chgData name="Trang Ha" userId="270efafb50020bd6" providerId="LiveId" clId="{6F1F2CE9-28FE-424B-90D2-9714AE75C0BB}" dt="2022-07-05T09:22:15.533" v="200" actId="478"/>
          <ac:spMkLst>
            <pc:docMk/>
            <pc:sldMk cId="963106164" sldId="426"/>
            <ac:spMk id="45" creationId="{00000000-0000-0000-0000-000000000000}"/>
          </ac:spMkLst>
        </pc:spChg>
        <pc:spChg chg="add del mod">
          <ac:chgData name="Trang Ha" userId="270efafb50020bd6" providerId="LiveId" clId="{6F1F2CE9-28FE-424B-90D2-9714AE75C0BB}" dt="2022-07-05T09:22:24.243" v="202" actId="478"/>
          <ac:spMkLst>
            <pc:docMk/>
            <pc:sldMk cId="963106164" sldId="426"/>
            <ac:spMk id="46" creationId="{189EA80D-D616-7A10-6C7B-37EF17AAF8E9}"/>
          </ac:spMkLst>
        </pc:spChg>
        <pc:spChg chg="add del mod">
          <ac:chgData name="Trang Ha" userId="270efafb50020bd6" providerId="LiveId" clId="{6F1F2CE9-28FE-424B-90D2-9714AE75C0BB}" dt="2022-07-05T09:22:39.704" v="210" actId="478"/>
          <ac:spMkLst>
            <pc:docMk/>
            <pc:sldMk cId="963106164" sldId="426"/>
            <ac:spMk id="47" creationId="{00992D5F-192B-1E2F-EFE9-20F823782E8A}"/>
          </ac:spMkLst>
        </pc:spChg>
        <pc:spChg chg="add del mod">
          <ac:chgData name="Trang Ha" userId="270efafb50020bd6" providerId="LiveId" clId="{6F1F2CE9-28FE-424B-90D2-9714AE75C0BB}" dt="2022-07-05T09:22:28.917" v="204" actId="478"/>
          <ac:spMkLst>
            <pc:docMk/>
            <pc:sldMk cId="963106164" sldId="426"/>
            <ac:spMk id="48" creationId="{6C8F3EBB-A573-F2ED-C351-1D5DB5DA68C0}"/>
          </ac:spMkLst>
        </pc:spChg>
        <pc:spChg chg="add del mod">
          <ac:chgData name="Trang Ha" userId="270efafb50020bd6" providerId="LiveId" clId="{6F1F2CE9-28FE-424B-90D2-9714AE75C0BB}" dt="2022-07-05T09:22:27.056" v="203" actId="478"/>
          <ac:spMkLst>
            <pc:docMk/>
            <pc:sldMk cId="963106164" sldId="426"/>
            <ac:spMk id="49" creationId="{43DB32C5-AB9B-1260-09EF-9EDC9F99F6AF}"/>
          </ac:spMkLst>
        </pc:spChg>
        <pc:spChg chg="add del mod">
          <ac:chgData name="Trang Ha" userId="270efafb50020bd6" providerId="LiveId" clId="{6F1F2CE9-28FE-424B-90D2-9714AE75C0BB}" dt="2022-07-05T09:22:15.533" v="200" actId="478"/>
          <ac:spMkLst>
            <pc:docMk/>
            <pc:sldMk cId="963106164" sldId="426"/>
            <ac:spMk id="50" creationId="{6E8BD593-B6EB-BE84-0A84-E93018876E65}"/>
          </ac:spMkLst>
        </pc:spChg>
        <pc:spChg chg="add del mod">
          <ac:chgData name="Trang Ha" userId="270efafb50020bd6" providerId="LiveId" clId="{6F1F2CE9-28FE-424B-90D2-9714AE75C0BB}" dt="2022-07-05T09:22:15.533" v="200" actId="478"/>
          <ac:spMkLst>
            <pc:docMk/>
            <pc:sldMk cId="963106164" sldId="426"/>
            <ac:spMk id="51" creationId="{177E9FE4-4FEA-38C3-5C14-E0CF135BAD3A}"/>
          </ac:spMkLst>
        </pc:spChg>
        <pc:spChg chg="add del mod">
          <ac:chgData name="Trang Ha" userId="270efafb50020bd6" providerId="LiveId" clId="{6F1F2CE9-28FE-424B-90D2-9714AE75C0BB}" dt="2022-07-05T09:22:15.533" v="200" actId="478"/>
          <ac:spMkLst>
            <pc:docMk/>
            <pc:sldMk cId="963106164" sldId="426"/>
            <ac:spMk id="52" creationId="{7A84BC8F-DFBA-039E-9CE2-AB74E0F8D116}"/>
          </ac:spMkLst>
        </pc:spChg>
        <pc:spChg chg="add del mod">
          <ac:chgData name="Trang Ha" userId="270efafb50020bd6" providerId="LiveId" clId="{6F1F2CE9-28FE-424B-90D2-9714AE75C0BB}" dt="2022-07-05T09:22:15.533" v="200" actId="478"/>
          <ac:spMkLst>
            <pc:docMk/>
            <pc:sldMk cId="963106164" sldId="426"/>
            <ac:spMk id="53" creationId="{2C638EA0-B089-5F31-F51D-7D44ED1A5856}"/>
          </ac:spMkLst>
        </pc:spChg>
        <pc:spChg chg="add del mod">
          <ac:chgData name="Trang Ha" userId="270efafb50020bd6" providerId="LiveId" clId="{6F1F2CE9-28FE-424B-90D2-9714AE75C0BB}" dt="2022-07-05T09:22:15.533" v="200" actId="478"/>
          <ac:spMkLst>
            <pc:docMk/>
            <pc:sldMk cId="963106164" sldId="426"/>
            <ac:spMk id="54" creationId="{7CF20848-2C34-63B5-ED1D-639A6A7072EE}"/>
          </ac:spMkLst>
        </pc:spChg>
        <pc:spChg chg="add del mod">
          <ac:chgData name="Trang Ha" userId="270efafb50020bd6" providerId="LiveId" clId="{6F1F2CE9-28FE-424B-90D2-9714AE75C0BB}" dt="2022-07-05T09:22:15.533" v="200" actId="478"/>
          <ac:spMkLst>
            <pc:docMk/>
            <pc:sldMk cId="963106164" sldId="426"/>
            <ac:spMk id="55" creationId="{C5DE4548-E2DF-22DC-6EDA-D6CF91E0574A}"/>
          </ac:spMkLst>
        </pc:spChg>
        <pc:spChg chg="add mod">
          <ac:chgData name="Trang Ha" userId="270efafb50020bd6" providerId="LiveId" clId="{6F1F2CE9-28FE-424B-90D2-9714AE75C0BB}" dt="2022-07-05T09:26:40.598" v="240" actId="255"/>
          <ac:spMkLst>
            <pc:docMk/>
            <pc:sldMk cId="963106164" sldId="426"/>
            <ac:spMk id="56" creationId="{BCC6FB95-5281-BFB9-BEAA-51A3B3E51CA7}"/>
          </ac:spMkLst>
        </pc:spChg>
        <pc:spChg chg="add mod">
          <ac:chgData name="Trang Ha" userId="270efafb50020bd6" providerId="LiveId" clId="{6F1F2CE9-28FE-424B-90D2-9714AE75C0BB}" dt="2022-07-05T09:26:44.495" v="241" actId="1076"/>
          <ac:spMkLst>
            <pc:docMk/>
            <pc:sldMk cId="963106164" sldId="426"/>
            <ac:spMk id="57" creationId="{48A55B2E-14DA-E9C7-2A0D-8A92C7D3FCA9}"/>
          </ac:spMkLst>
        </pc:spChg>
        <pc:spChg chg="add mod">
          <ac:chgData name="Trang Ha" userId="270efafb50020bd6" providerId="LiveId" clId="{6F1F2CE9-28FE-424B-90D2-9714AE75C0BB}" dt="2022-07-05T10:00:30.984" v="1034" actId="1037"/>
          <ac:spMkLst>
            <pc:docMk/>
            <pc:sldMk cId="963106164" sldId="426"/>
            <ac:spMk id="58" creationId="{3B6EA2F3-B2AD-CD4D-E6B8-D796F4C24577}"/>
          </ac:spMkLst>
        </pc:spChg>
        <pc:spChg chg="add mod">
          <ac:chgData name="Trang Ha" userId="270efafb50020bd6" providerId="LiveId" clId="{6F1F2CE9-28FE-424B-90D2-9714AE75C0BB}" dt="2022-07-05T09:26:40.598" v="240" actId="255"/>
          <ac:spMkLst>
            <pc:docMk/>
            <pc:sldMk cId="963106164" sldId="426"/>
            <ac:spMk id="59" creationId="{8AB64219-D3BF-3EA0-5573-121047EFF9FE}"/>
          </ac:spMkLst>
        </pc:spChg>
        <pc:spChg chg="add mod">
          <ac:chgData name="Trang Ha" userId="270efafb50020bd6" providerId="LiveId" clId="{6F1F2CE9-28FE-424B-90D2-9714AE75C0BB}" dt="2022-07-05T10:00:29.161" v="1033" actId="1037"/>
          <ac:spMkLst>
            <pc:docMk/>
            <pc:sldMk cId="963106164" sldId="426"/>
            <ac:spMk id="60" creationId="{829FDD97-383D-249B-121C-EF077F27CFD2}"/>
          </ac:spMkLst>
        </pc:spChg>
        <pc:spChg chg="add mod">
          <ac:chgData name="Trang Ha" userId="270efafb50020bd6" providerId="LiveId" clId="{6F1F2CE9-28FE-424B-90D2-9714AE75C0BB}" dt="2022-07-05T09:26:40.598" v="240" actId="255"/>
          <ac:spMkLst>
            <pc:docMk/>
            <pc:sldMk cId="963106164" sldId="426"/>
            <ac:spMk id="61" creationId="{4C0C8599-F518-0C69-D7FE-9CFA6F0C66E5}"/>
          </ac:spMkLst>
        </pc:spChg>
        <pc:spChg chg="add del mod">
          <ac:chgData name="Trang Ha" userId="270efafb50020bd6" providerId="LiveId" clId="{6F1F2CE9-28FE-424B-90D2-9714AE75C0BB}" dt="2022-07-05T09:59:53.501" v="1012" actId="478"/>
          <ac:spMkLst>
            <pc:docMk/>
            <pc:sldMk cId="963106164" sldId="426"/>
            <ac:spMk id="62" creationId="{CE7B17D3-DE84-99BB-6D3D-19DD96E73F81}"/>
          </ac:spMkLst>
        </pc:spChg>
        <pc:spChg chg="add del mod">
          <ac:chgData name="Trang Ha" userId="270efafb50020bd6" providerId="LiveId" clId="{6F1F2CE9-28FE-424B-90D2-9714AE75C0BB}" dt="2022-07-06T10:40:21.583" v="1512" actId="478"/>
          <ac:spMkLst>
            <pc:docMk/>
            <pc:sldMk cId="963106164" sldId="426"/>
            <ac:spMk id="63" creationId="{E281C466-7953-75C5-540E-DEB620A4DE42}"/>
          </ac:spMkLst>
        </pc:spChg>
        <pc:cxnChg chg="mod">
          <ac:chgData name="Trang Ha" userId="270efafb50020bd6" providerId="LiveId" clId="{6F1F2CE9-28FE-424B-90D2-9714AE75C0BB}" dt="2022-07-05T09:30:13.189" v="276" actId="1036"/>
          <ac:cxnSpMkLst>
            <pc:docMk/>
            <pc:sldMk cId="963106164" sldId="426"/>
            <ac:cxnSpMk id="26" creationId="{00000000-0000-0000-0000-000000000000}"/>
          </ac:cxnSpMkLst>
        </pc:cxnChg>
      </pc:sldChg>
      <pc:sldChg chg="addSp delSp modSp mod modAnim">
        <pc:chgData name="Trang Ha" userId="270efafb50020bd6" providerId="LiveId" clId="{6F1F2CE9-28FE-424B-90D2-9714AE75C0BB}" dt="2022-07-06T10:40:04.081" v="1509" actId="20577"/>
        <pc:sldMkLst>
          <pc:docMk/>
          <pc:sldMk cId="4184934910" sldId="427"/>
        </pc:sldMkLst>
        <pc:spChg chg="mod">
          <ac:chgData name="Trang Ha" userId="270efafb50020bd6" providerId="LiveId" clId="{6F1F2CE9-28FE-424B-90D2-9714AE75C0BB}" dt="2022-07-05T09:06:33.182" v="117" actId="113"/>
          <ac:spMkLst>
            <pc:docMk/>
            <pc:sldMk cId="4184934910" sldId="427"/>
            <ac:spMk id="2" creationId="{00000000-0000-0000-0000-000000000000}"/>
          </ac:spMkLst>
        </pc:spChg>
        <pc:spChg chg="mod">
          <ac:chgData name="Trang Ha" userId="270efafb50020bd6" providerId="LiveId" clId="{6F1F2CE9-28FE-424B-90D2-9714AE75C0BB}" dt="2022-07-05T09:07:28.435" v="125" actId="1035"/>
          <ac:spMkLst>
            <pc:docMk/>
            <pc:sldMk cId="4184934910" sldId="427"/>
            <ac:spMk id="3" creationId="{00000000-0000-0000-0000-000000000000}"/>
          </ac:spMkLst>
        </pc:spChg>
        <pc:spChg chg="del mod">
          <ac:chgData name="Trang Ha" userId="270efafb50020bd6" providerId="LiveId" clId="{6F1F2CE9-28FE-424B-90D2-9714AE75C0BB}" dt="2022-07-05T09:59:33.088" v="1008" actId="478"/>
          <ac:spMkLst>
            <pc:docMk/>
            <pc:sldMk cId="4184934910" sldId="427"/>
            <ac:spMk id="19" creationId="{00000000-0000-0000-0000-000000000000}"/>
          </ac:spMkLst>
        </pc:spChg>
        <pc:spChg chg="mod">
          <ac:chgData name="Trang Ha" userId="270efafb50020bd6" providerId="LiveId" clId="{6F1F2CE9-28FE-424B-90D2-9714AE75C0BB}" dt="2022-07-05T09:07:34.874" v="126" actId="1035"/>
          <ac:spMkLst>
            <pc:docMk/>
            <pc:sldMk cId="4184934910" sldId="427"/>
            <ac:spMk id="23" creationId="{00000000-0000-0000-0000-000000000000}"/>
          </ac:spMkLst>
        </pc:spChg>
        <pc:spChg chg="add del">
          <ac:chgData name="Trang Ha" userId="270efafb50020bd6" providerId="LiveId" clId="{6F1F2CE9-28FE-424B-90D2-9714AE75C0BB}" dt="2022-07-05T09:05:56.148" v="109" actId="22"/>
          <ac:spMkLst>
            <pc:docMk/>
            <pc:sldMk cId="4184934910" sldId="427"/>
            <ac:spMk id="25" creationId="{BC476340-48D7-9126-A921-7ACE9657F5EC}"/>
          </ac:spMkLst>
        </pc:spChg>
        <pc:spChg chg="add mod">
          <ac:chgData name="Trang Ha" userId="270efafb50020bd6" providerId="LiveId" clId="{6F1F2CE9-28FE-424B-90D2-9714AE75C0BB}" dt="2022-07-06T10:40:04.081" v="1509" actId="20577"/>
          <ac:spMkLst>
            <pc:docMk/>
            <pc:sldMk cId="4184934910" sldId="427"/>
            <ac:spMk id="26" creationId="{8583FE10-D6DF-BDDE-1A5D-9503D925A1D1}"/>
          </ac:spMkLst>
        </pc:spChg>
      </pc:sldChg>
      <pc:sldChg chg="addSp delSp modSp mod delAnim modAnim">
        <pc:chgData name="Trang Ha" userId="270efafb50020bd6" providerId="LiveId" clId="{6F1F2CE9-28FE-424B-90D2-9714AE75C0BB}" dt="2022-07-06T10:40:17.801" v="1511"/>
        <pc:sldMkLst>
          <pc:docMk/>
          <pc:sldMk cId="701057155" sldId="428"/>
        </pc:sldMkLst>
        <pc:spChg chg="mod">
          <ac:chgData name="Trang Ha" userId="270efafb50020bd6" providerId="LiveId" clId="{6F1F2CE9-28FE-424B-90D2-9714AE75C0BB}" dt="2022-07-05T09:21:10.791" v="196" actId="207"/>
          <ac:spMkLst>
            <pc:docMk/>
            <pc:sldMk cId="701057155" sldId="428"/>
            <ac:spMk id="2" creationId="{00000000-0000-0000-0000-000000000000}"/>
          </ac:spMkLst>
        </pc:spChg>
        <pc:spChg chg="mod">
          <ac:chgData name="Trang Ha" userId="270efafb50020bd6" providerId="LiveId" clId="{6F1F2CE9-28FE-424B-90D2-9714AE75C0BB}" dt="2022-07-05T09:26:56.852" v="244" actId="20577"/>
          <ac:spMkLst>
            <pc:docMk/>
            <pc:sldMk cId="701057155" sldId="428"/>
            <ac:spMk id="3" creationId="{00000000-0000-0000-0000-000000000000}"/>
          </ac:spMkLst>
        </pc:spChg>
        <pc:spChg chg="add mod">
          <ac:chgData name="Trang Ha" userId="270efafb50020bd6" providerId="LiveId" clId="{6F1F2CE9-28FE-424B-90D2-9714AE75C0BB}" dt="2022-07-06T10:40:17.801" v="1511"/>
          <ac:spMkLst>
            <pc:docMk/>
            <pc:sldMk cId="701057155" sldId="428"/>
            <ac:spMk id="19" creationId="{34431C66-564D-A4D7-5EA0-C2D90BAAB890}"/>
          </ac:spMkLst>
        </pc:spChg>
        <pc:spChg chg="add del mod">
          <ac:chgData name="Trang Ha" userId="270efafb50020bd6" providerId="LiveId" clId="{6F1F2CE9-28FE-424B-90D2-9714AE75C0BB}" dt="2022-07-05T09:59:38.159" v="1010" actId="478"/>
          <ac:spMkLst>
            <pc:docMk/>
            <pc:sldMk cId="701057155" sldId="428"/>
            <ac:spMk id="19" creationId="{83C79E81-E3B8-CE57-7A81-A38511CF1F1A}"/>
          </ac:spMkLst>
        </pc:spChg>
        <pc:spChg chg="del">
          <ac:chgData name="Trang Ha" userId="270efafb50020bd6" providerId="LiveId" clId="{6F1F2CE9-28FE-424B-90D2-9714AE75C0BB}" dt="2022-07-05T09:09:16.307" v="138" actId="478"/>
          <ac:spMkLst>
            <pc:docMk/>
            <pc:sldMk cId="701057155" sldId="428"/>
            <ac:spMk id="20" creationId="{00000000-0000-0000-0000-000000000000}"/>
          </ac:spMkLst>
        </pc:spChg>
        <pc:spChg chg="mod">
          <ac:chgData name="Trang Ha" userId="270efafb50020bd6" providerId="LiveId" clId="{6F1F2CE9-28FE-424B-90D2-9714AE75C0BB}" dt="2022-07-05T09:14:19.574" v="184" actId="1038"/>
          <ac:spMkLst>
            <pc:docMk/>
            <pc:sldMk cId="701057155" sldId="428"/>
            <ac:spMk id="21" creationId="{00000000-0000-0000-0000-000000000000}"/>
          </ac:spMkLst>
        </pc:spChg>
        <pc:spChg chg="mod">
          <ac:chgData name="Trang Ha" userId="270efafb50020bd6" providerId="LiveId" clId="{6F1F2CE9-28FE-424B-90D2-9714AE75C0BB}" dt="2022-07-05T09:14:15.546" v="182" actId="1038"/>
          <ac:spMkLst>
            <pc:docMk/>
            <pc:sldMk cId="701057155" sldId="428"/>
            <ac:spMk id="22" creationId="{00000000-0000-0000-0000-000000000000}"/>
          </ac:spMkLst>
        </pc:spChg>
        <pc:spChg chg="mod">
          <ac:chgData name="Trang Ha" userId="270efafb50020bd6" providerId="LiveId" clId="{6F1F2CE9-28FE-424B-90D2-9714AE75C0BB}" dt="2022-07-05T09:14:10.934" v="179" actId="1038"/>
          <ac:spMkLst>
            <pc:docMk/>
            <pc:sldMk cId="701057155" sldId="428"/>
            <ac:spMk id="23" creationId="{00000000-0000-0000-0000-000000000000}"/>
          </ac:spMkLst>
        </pc:spChg>
        <pc:spChg chg="mod">
          <ac:chgData name="Trang Ha" userId="270efafb50020bd6" providerId="LiveId" clId="{6F1F2CE9-28FE-424B-90D2-9714AE75C0BB}" dt="2022-07-05T09:14:05.010" v="175" actId="1038"/>
          <ac:spMkLst>
            <pc:docMk/>
            <pc:sldMk cId="701057155" sldId="428"/>
            <ac:spMk id="24" creationId="{00000000-0000-0000-0000-000000000000}"/>
          </ac:spMkLst>
        </pc:spChg>
        <pc:spChg chg="del">
          <ac:chgData name="Trang Ha" userId="270efafb50020bd6" providerId="LiveId" clId="{6F1F2CE9-28FE-424B-90D2-9714AE75C0BB}" dt="2022-07-05T09:10:57.987" v="155" actId="478"/>
          <ac:spMkLst>
            <pc:docMk/>
            <pc:sldMk cId="701057155" sldId="428"/>
            <ac:spMk id="25" creationId="{00000000-0000-0000-0000-000000000000}"/>
          </ac:spMkLst>
        </pc:spChg>
        <pc:spChg chg="del">
          <ac:chgData name="Trang Ha" userId="270efafb50020bd6" providerId="LiveId" clId="{6F1F2CE9-28FE-424B-90D2-9714AE75C0BB}" dt="2022-07-05T09:11:01.114" v="156" actId="478"/>
          <ac:spMkLst>
            <pc:docMk/>
            <pc:sldMk cId="701057155" sldId="428"/>
            <ac:spMk id="26" creationId="{00000000-0000-0000-0000-000000000000}"/>
          </ac:spMkLst>
        </pc:spChg>
        <pc:spChg chg="add del mod">
          <ac:chgData name="Trang Ha" userId="270efafb50020bd6" providerId="LiveId" clId="{6F1F2CE9-28FE-424B-90D2-9714AE75C0BB}" dt="2022-07-05T09:20:31.764" v="195" actId="478"/>
          <ac:spMkLst>
            <pc:docMk/>
            <pc:sldMk cId="701057155" sldId="428"/>
            <ac:spMk id="27" creationId="{05D83270-56B3-A0A3-406F-9477F460CA20}"/>
          </ac:spMkLst>
        </pc:spChg>
        <pc:spChg chg="add mod">
          <ac:chgData name="Trang Ha" userId="270efafb50020bd6" providerId="LiveId" clId="{6F1F2CE9-28FE-424B-90D2-9714AE75C0BB}" dt="2022-07-05T09:13:45.859" v="170" actId="571"/>
          <ac:spMkLst>
            <pc:docMk/>
            <pc:sldMk cId="701057155" sldId="428"/>
            <ac:spMk id="28" creationId="{F0850854-F816-1118-1EF0-9EB1374AA162}"/>
          </ac:spMkLst>
        </pc:spChg>
        <pc:spChg chg="add mod">
          <ac:chgData name="Trang Ha" userId="270efafb50020bd6" providerId="LiveId" clId="{6F1F2CE9-28FE-424B-90D2-9714AE75C0BB}" dt="2022-07-05T09:13:45.859" v="170" actId="571"/>
          <ac:spMkLst>
            <pc:docMk/>
            <pc:sldMk cId="701057155" sldId="428"/>
            <ac:spMk id="29" creationId="{0B7DE0EB-E973-AD6A-7A44-E84588979584}"/>
          </ac:spMkLst>
        </pc:spChg>
        <pc:spChg chg="add mod">
          <ac:chgData name="Trang Ha" userId="270efafb50020bd6" providerId="LiveId" clId="{6F1F2CE9-28FE-424B-90D2-9714AE75C0BB}" dt="2022-07-05T09:13:45.859" v="170" actId="571"/>
          <ac:spMkLst>
            <pc:docMk/>
            <pc:sldMk cId="701057155" sldId="428"/>
            <ac:spMk id="30" creationId="{58706C6B-EA0B-6866-28CF-0786C9544563}"/>
          </ac:spMkLst>
        </pc:spChg>
        <pc:spChg chg="add mod">
          <ac:chgData name="Trang Ha" userId="270efafb50020bd6" providerId="LiveId" clId="{6F1F2CE9-28FE-424B-90D2-9714AE75C0BB}" dt="2022-07-05T09:13:45.859" v="170" actId="571"/>
          <ac:spMkLst>
            <pc:docMk/>
            <pc:sldMk cId="701057155" sldId="428"/>
            <ac:spMk id="31" creationId="{885ADA0F-CE82-A432-1E34-5F755BFF8013}"/>
          </ac:spMkLst>
        </pc:spChg>
        <pc:spChg chg="add mod">
          <ac:chgData name="Trang Ha" userId="270efafb50020bd6" providerId="LiveId" clId="{6F1F2CE9-28FE-424B-90D2-9714AE75C0BB}" dt="2022-07-05T09:23:53.160" v="215" actId="571"/>
          <ac:spMkLst>
            <pc:docMk/>
            <pc:sldMk cId="701057155" sldId="428"/>
            <ac:spMk id="32" creationId="{E3F99626-69D9-C189-0500-B36411E5527C}"/>
          </ac:spMkLst>
        </pc:spChg>
        <pc:spChg chg="add mod">
          <ac:chgData name="Trang Ha" userId="270efafb50020bd6" providerId="LiveId" clId="{6F1F2CE9-28FE-424B-90D2-9714AE75C0BB}" dt="2022-07-05T09:23:53.160" v="215" actId="571"/>
          <ac:spMkLst>
            <pc:docMk/>
            <pc:sldMk cId="701057155" sldId="428"/>
            <ac:spMk id="33" creationId="{0999D2FE-413A-4944-3356-62D2C59C17D2}"/>
          </ac:spMkLst>
        </pc:spChg>
        <pc:spChg chg="add mod">
          <ac:chgData name="Trang Ha" userId="270efafb50020bd6" providerId="LiveId" clId="{6F1F2CE9-28FE-424B-90D2-9714AE75C0BB}" dt="2022-07-05T09:23:53.160" v="215" actId="571"/>
          <ac:spMkLst>
            <pc:docMk/>
            <pc:sldMk cId="701057155" sldId="428"/>
            <ac:spMk id="34" creationId="{E35CFFC9-576A-EDA6-E46B-C1040E592EF3}"/>
          </ac:spMkLst>
        </pc:spChg>
        <pc:spChg chg="add del mod">
          <ac:chgData name="Trang Ha" userId="270efafb50020bd6" providerId="LiveId" clId="{6F1F2CE9-28FE-424B-90D2-9714AE75C0BB}" dt="2022-07-06T10:40:17.305" v="1510" actId="478"/>
          <ac:spMkLst>
            <pc:docMk/>
            <pc:sldMk cId="701057155" sldId="428"/>
            <ac:spMk id="35" creationId="{497B0612-ED6F-20B6-488A-88A1BE4F9C6D}"/>
          </ac:spMkLst>
        </pc:spChg>
      </pc:sldChg>
      <pc:sldChg chg="addSp delSp modSp mod addAnim delAnim modAnim">
        <pc:chgData name="Trang Ha" userId="270efafb50020bd6" providerId="LiveId" clId="{6F1F2CE9-28FE-424B-90D2-9714AE75C0BB}" dt="2022-07-06T10:40:48.639" v="1521"/>
        <pc:sldMkLst>
          <pc:docMk/>
          <pc:sldMk cId="3008178131" sldId="432"/>
        </pc:sldMkLst>
        <pc:spChg chg="add del mod">
          <ac:chgData name="Trang Ha" userId="270efafb50020bd6" providerId="LiveId" clId="{6F1F2CE9-28FE-424B-90D2-9714AE75C0BB}" dt="2022-07-05T09:45:31.842" v="417"/>
          <ac:spMkLst>
            <pc:docMk/>
            <pc:sldMk cId="3008178131" sldId="432"/>
            <ac:spMk id="6" creationId="{85774A4F-62F6-4152-CBA1-8D65F74CD5BC}"/>
          </ac:spMkLst>
        </pc:spChg>
        <pc:spChg chg="add mod">
          <ac:chgData name="Trang Ha" userId="270efafb50020bd6" providerId="LiveId" clId="{6F1F2CE9-28FE-424B-90D2-9714AE75C0BB}" dt="2022-07-05T09:57:08.583" v="948" actId="1036"/>
          <ac:spMkLst>
            <pc:docMk/>
            <pc:sldMk cId="3008178131" sldId="432"/>
            <ac:spMk id="7" creationId="{144BF47E-03D1-9503-7054-9923BC2899FD}"/>
          </ac:spMkLst>
        </pc:spChg>
        <pc:spChg chg="mod">
          <ac:chgData name="Trang Ha" userId="270efafb50020bd6" providerId="LiveId" clId="{6F1F2CE9-28FE-424B-90D2-9714AE75C0BB}" dt="2022-07-05T09:54:13.803" v="940" actId="20577"/>
          <ac:spMkLst>
            <pc:docMk/>
            <pc:sldMk cId="3008178131" sldId="432"/>
            <ac:spMk id="9" creationId="{00000000-0000-0000-0000-000000000000}"/>
          </ac:spMkLst>
        </pc:spChg>
        <pc:spChg chg="mod">
          <ac:chgData name="Trang Ha" userId="270efafb50020bd6" providerId="LiveId" clId="{6F1F2CE9-28FE-424B-90D2-9714AE75C0BB}" dt="2022-07-05T09:52:07.873" v="744" actId="20577"/>
          <ac:spMkLst>
            <pc:docMk/>
            <pc:sldMk cId="3008178131" sldId="432"/>
            <ac:spMk id="11" creationId="{00000000-0000-0000-0000-000000000000}"/>
          </ac:spMkLst>
        </pc:spChg>
        <pc:spChg chg="mod">
          <ac:chgData name="Trang Ha" userId="270efafb50020bd6" providerId="LiveId" clId="{6F1F2CE9-28FE-424B-90D2-9714AE75C0BB}" dt="2022-07-05T09:48:11.423" v="560" actId="20577"/>
          <ac:spMkLst>
            <pc:docMk/>
            <pc:sldMk cId="3008178131" sldId="432"/>
            <ac:spMk id="12" creationId="{00000000-0000-0000-0000-000000000000}"/>
          </ac:spMkLst>
        </pc:spChg>
        <pc:spChg chg="add del mod">
          <ac:chgData name="Trang Ha" userId="270efafb50020bd6" providerId="LiveId" clId="{6F1F2CE9-28FE-424B-90D2-9714AE75C0BB}" dt="2022-07-05T09:45:01.629" v="411" actId="478"/>
          <ac:spMkLst>
            <pc:docMk/>
            <pc:sldMk cId="3008178131" sldId="432"/>
            <ac:spMk id="13" creationId="{00000000-0000-0000-0000-000000000000}"/>
          </ac:spMkLst>
        </pc:spChg>
        <pc:spChg chg="del">
          <ac:chgData name="Trang Ha" userId="270efafb50020bd6" providerId="LiveId" clId="{6F1F2CE9-28FE-424B-90D2-9714AE75C0BB}" dt="2022-07-05T09:40:21.447" v="349" actId="478"/>
          <ac:spMkLst>
            <pc:docMk/>
            <pc:sldMk cId="3008178131" sldId="432"/>
            <ac:spMk id="19" creationId="{00000000-0000-0000-0000-000000000000}"/>
          </ac:spMkLst>
        </pc:spChg>
        <pc:spChg chg="add del mod">
          <ac:chgData name="Trang Ha" userId="270efafb50020bd6" providerId="LiveId" clId="{6F1F2CE9-28FE-424B-90D2-9714AE75C0BB}" dt="2022-07-06T10:40:48.179" v="1520" actId="478"/>
          <ac:spMkLst>
            <pc:docMk/>
            <pc:sldMk cId="3008178131" sldId="432"/>
            <ac:spMk id="19" creationId="{EE11E14F-F5E5-CA5F-B2A9-8DD7095473D6}"/>
          </ac:spMkLst>
        </pc:spChg>
        <pc:spChg chg="add mod">
          <ac:chgData name="Trang Ha" userId="270efafb50020bd6" providerId="LiveId" clId="{6F1F2CE9-28FE-424B-90D2-9714AE75C0BB}" dt="2022-07-06T10:40:48.639" v="1521"/>
          <ac:spMkLst>
            <pc:docMk/>
            <pc:sldMk cId="3008178131" sldId="432"/>
            <ac:spMk id="20" creationId="{4B90940F-ACF5-CAF9-926A-9874CE385AFF}"/>
          </ac:spMkLst>
        </pc:spChg>
        <pc:spChg chg="add del mod">
          <ac:chgData name="Trang Ha" userId="270efafb50020bd6" providerId="LiveId" clId="{6F1F2CE9-28FE-424B-90D2-9714AE75C0BB}" dt="2022-07-05T10:00:08.835" v="1019" actId="478"/>
          <ac:spMkLst>
            <pc:docMk/>
            <pc:sldMk cId="3008178131" sldId="432"/>
            <ac:spMk id="20" creationId="{CA945B56-201F-D9CD-F22C-0D563888A5F6}"/>
          </ac:spMkLst>
        </pc:spChg>
        <pc:spChg chg="add mod">
          <ac:chgData name="Trang Ha" userId="270efafb50020bd6" providerId="LiveId" clId="{6F1F2CE9-28FE-424B-90D2-9714AE75C0BB}" dt="2022-07-05T09:57:36.584" v="952" actId="1038"/>
          <ac:spMkLst>
            <pc:docMk/>
            <pc:sldMk cId="3008178131" sldId="432"/>
            <ac:spMk id="22" creationId="{81CC52B7-7C27-C443-98EB-5E6BAC2528F0}"/>
          </ac:spMkLst>
        </pc:spChg>
        <pc:spChg chg="add mod">
          <ac:chgData name="Trang Ha" userId="270efafb50020bd6" providerId="LiveId" clId="{6F1F2CE9-28FE-424B-90D2-9714AE75C0BB}" dt="2022-07-05T09:57:18.840" v="950" actId="1035"/>
          <ac:spMkLst>
            <pc:docMk/>
            <pc:sldMk cId="3008178131" sldId="432"/>
            <ac:spMk id="23" creationId="{E107CC49-6359-5E2D-A2DC-2CBAC101ABCD}"/>
          </ac:spMkLst>
        </pc:spChg>
        <pc:spChg chg="add del mod">
          <ac:chgData name="Trang Ha" userId="270efafb50020bd6" providerId="LiveId" clId="{6F1F2CE9-28FE-424B-90D2-9714AE75C0BB}" dt="2022-07-06T10:40:40.349" v="1518" actId="478"/>
          <ac:spMkLst>
            <pc:docMk/>
            <pc:sldMk cId="3008178131" sldId="432"/>
            <ac:spMk id="24" creationId="{A5F9E89A-D02B-F930-7432-35DF73B76B4B}"/>
          </ac:spMkLst>
        </pc:spChg>
        <pc:spChg chg="del mod">
          <ac:chgData name="Trang Ha" userId="270efafb50020bd6" providerId="LiveId" clId="{6F1F2CE9-28FE-424B-90D2-9714AE75C0BB}" dt="2022-07-05T09:54:20.263" v="943" actId="478"/>
          <ac:spMkLst>
            <pc:docMk/>
            <pc:sldMk cId="3008178131" sldId="432"/>
            <ac:spMk id="25" creationId="{00000000-0000-0000-0000-000000000000}"/>
          </ac:spMkLst>
        </pc:spChg>
        <pc:spChg chg="del mod">
          <ac:chgData name="Trang Ha" userId="270efafb50020bd6" providerId="LiveId" clId="{6F1F2CE9-28FE-424B-90D2-9714AE75C0BB}" dt="2022-07-05T09:52:57.435" v="792" actId="478"/>
          <ac:spMkLst>
            <pc:docMk/>
            <pc:sldMk cId="3008178131" sldId="432"/>
            <ac:spMk id="26" creationId="{00000000-0000-0000-0000-000000000000}"/>
          </ac:spMkLst>
        </pc:spChg>
        <pc:picChg chg="add del mod">
          <ac:chgData name="Trang Ha" userId="270efafb50020bd6" providerId="LiveId" clId="{6F1F2CE9-28FE-424B-90D2-9714AE75C0BB}" dt="2022-07-05T09:54:17.417" v="941" actId="478"/>
          <ac:picMkLst>
            <pc:docMk/>
            <pc:sldMk cId="3008178131" sldId="432"/>
            <ac:picMk id="3" creationId="{8B7A4D8C-59F6-90B2-0151-F10934A9C736}"/>
          </ac:picMkLst>
        </pc:picChg>
      </pc:sldChg>
      <pc:sldChg chg="addSp delSp modSp mod modAnim">
        <pc:chgData name="Trang Ha" userId="270efafb50020bd6" providerId="LiveId" clId="{6F1F2CE9-28FE-424B-90D2-9714AE75C0BB}" dt="2022-07-06T10:40:53.218" v="1523"/>
        <pc:sldMkLst>
          <pc:docMk/>
          <pc:sldMk cId="3332805865" sldId="433"/>
        </pc:sldMkLst>
        <pc:spChg chg="add mod">
          <ac:chgData name="Trang Ha" userId="270efafb50020bd6" providerId="LiveId" clId="{6F1F2CE9-28FE-424B-90D2-9714AE75C0BB}" dt="2022-07-05T10:04:54.307" v="1480" actId="1076"/>
          <ac:spMkLst>
            <pc:docMk/>
            <pc:sldMk cId="3332805865" sldId="433"/>
            <ac:spMk id="9" creationId="{125F9580-9392-6474-D299-CA2ED04B4F54}"/>
          </ac:spMkLst>
        </pc:spChg>
        <pc:spChg chg="mod">
          <ac:chgData name="Trang Ha" userId="270efafb50020bd6" providerId="LiveId" clId="{6F1F2CE9-28FE-424B-90D2-9714AE75C0BB}" dt="2022-07-05T10:00:48.110" v="1035" actId="20577"/>
          <ac:spMkLst>
            <pc:docMk/>
            <pc:sldMk cId="3332805865" sldId="433"/>
            <ac:spMk id="10" creationId="{00000000-0000-0000-0000-000000000000}"/>
          </ac:spMkLst>
        </pc:spChg>
        <pc:spChg chg="del">
          <ac:chgData name="Trang Ha" userId="270efafb50020bd6" providerId="LiveId" clId="{6F1F2CE9-28FE-424B-90D2-9714AE75C0BB}" dt="2022-07-05T09:59:02.586" v="1004" actId="478"/>
          <ac:spMkLst>
            <pc:docMk/>
            <pc:sldMk cId="3332805865" sldId="433"/>
            <ac:spMk id="19" creationId="{00000000-0000-0000-0000-000000000000}"/>
          </ac:spMkLst>
        </pc:spChg>
        <pc:spChg chg="add mod">
          <ac:chgData name="Trang Ha" userId="270efafb50020bd6" providerId="LiveId" clId="{6F1F2CE9-28FE-424B-90D2-9714AE75C0BB}" dt="2022-07-06T10:40:53.218" v="1523"/>
          <ac:spMkLst>
            <pc:docMk/>
            <pc:sldMk cId="3332805865" sldId="433"/>
            <ac:spMk id="19" creationId="{43210FDB-0F1B-1572-29C7-F513F7349084}"/>
          </ac:spMkLst>
        </pc:spChg>
        <pc:spChg chg="add del mod">
          <ac:chgData name="Trang Ha" userId="270efafb50020bd6" providerId="LiveId" clId="{6F1F2CE9-28FE-424B-90D2-9714AE75C0BB}" dt="2022-07-06T10:40:52.721" v="1522" actId="478"/>
          <ac:spMkLst>
            <pc:docMk/>
            <pc:sldMk cId="3332805865" sldId="433"/>
            <ac:spMk id="20" creationId="{F25385D0-E829-FFF6-410B-B1ADCB779170}"/>
          </ac:spMkLst>
        </pc:spChg>
        <pc:spChg chg="add del mod">
          <ac:chgData name="Trang Ha" userId="270efafb50020bd6" providerId="LiveId" clId="{6F1F2CE9-28FE-424B-90D2-9714AE75C0BB}" dt="2022-07-05T10:02:35.816" v="1151" actId="478"/>
          <ac:spMkLst>
            <pc:docMk/>
            <pc:sldMk cId="3332805865" sldId="433"/>
            <ac:spMk id="21" creationId="{1DA1752A-2240-435C-6015-6622877B9FBE}"/>
          </ac:spMkLst>
        </pc:spChg>
        <pc:spChg chg="mod">
          <ac:chgData name="Trang Ha" userId="270efafb50020bd6" providerId="LiveId" clId="{6F1F2CE9-28FE-424B-90D2-9714AE75C0BB}" dt="2022-07-05T10:01:15.976" v="1085" actId="20577"/>
          <ac:spMkLst>
            <pc:docMk/>
            <pc:sldMk cId="3332805865" sldId="433"/>
            <ac:spMk id="22" creationId="{00000000-0000-0000-0000-000000000000}"/>
          </ac:spMkLst>
        </pc:spChg>
        <pc:spChg chg="add mod">
          <ac:chgData name="Trang Ha" userId="270efafb50020bd6" providerId="LiveId" clId="{6F1F2CE9-28FE-424B-90D2-9714AE75C0BB}" dt="2022-07-05T10:04:57.447" v="1481" actId="1076"/>
          <ac:spMkLst>
            <pc:docMk/>
            <pc:sldMk cId="3332805865" sldId="433"/>
            <ac:spMk id="23" creationId="{DC1F560D-D34A-A1AB-FAD4-3624FA56517D}"/>
          </ac:spMkLst>
        </pc:spChg>
        <pc:spChg chg="add mod">
          <ac:chgData name="Trang Ha" userId="270efafb50020bd6" providerId="LiveId" clId="{6F1F2CE9-28FE-424B-90D2-9714AE75C0BB}" dt="2022-07-05T10:03:35.387" v="1308" actId="14100"/>
          <ac:spMkLst>
            <pc:docMk/>
            <pc:sldMk cId="3332805865" sldId="433"/>
            <ac:spMk id="24" creationId="{CCF6F90C-0661-F02A-8547-E4A0FEE4F2F4}"/>
          </ac:spMkLst>
        </pc:spChg>
        <pc:spChg chg="add mod">
          <ac:chgData name="Trang Ha" userId="270efafb50020bd6" providerId="LiveId" clId="{6F1F2CE9-28FE-424B-90D2-9714AE75C0BB}" dt="2022-07-05T10:05:05.056" v="1483" actId="1076"/>
          <ac:spMkLst>
            <pc:docMk/>
            <pc:sldMk cId="3332805865" sldId="433"/>
            <ac:spMk id="25" creationId="{2654431E-83DA-478F-70D7-1D5E5D3FF2AD}"/>
          </ac:spMkLst>
        </pc:spChg>
        <pc:spChg chg="add mod">
          <ac:chgData name="Trang Ha" userId="270efafb50020bd6" providerId="LiveId" clId="{6F1F2CE9-28FE-424B-90D2-9714AE75C0BB}" dt="2022-07-05T10:06:11.334" v="1492" actId="20577"/>
          <ac:spMkLst>
            <pc:docMk/>
            <pc:sldMk cId="3332805865" sldId="433"/>
            <ac:spMk id="26" creationId="{CE7BEB25-A98F-D210-EAB2-FF3AFDB99C03}"/>
          </ac:spMkLst>
        </pc:spChg>
        <pc:picChg chg="del mod">
          <ac:chgData name="Trang Ha" userId="270efafb50020bd6" providerId="LiveId" clId="{6F1F2CE9-28FE-424B-90D2-9714AE75C0BB}" dt="2022-07-05T10:01:18.260" v="1087" actId="478"/>
          <ac:picMkLst>
            <pc:docMk/>
            <pc:sldMk cId="3332805865" sldId="433"/>
            <ac:picMk id="6" creationId="{00000000-0000-0000-0000-000000000000}"/>
          </ac:picMkLst>
        </pc:picChg>
        <pc:picChg chg="add del mod">
          <ac:chgData name="Trang Ha" userId="270efafb50020bd6" providerId="LiveId" clId="{6F1F2CE9-28FE-424B-90D2-9714AE75C0BB}" dt="2022-07-05T10:04:47.923" v="1479" actId="478"/>
          <ac:picMkLst>
            <pc:docMk/>
            <pc:sldMk cId="3332805865" sldId="433"/>
            <ac:picMk id="8" creationId="{A4BE964D-BAC3-3701-162F-0A09B1E6288E}"/>
          </ac:picMkLst>
        </pc:picChg>
        <pc:picChg chg="del">
          <ac:chgData name="Trang Ha" userId="270efafb50020bd6" providerId="LiveId" clId="{6F1F2CE9-28FE-424B-90D2-9714AE75C0BB}" dt="2022-07-05T10:01:21.825" v="1089" actId="478"/>
          <ac:picMkLst>
            <pc:docMk/>
            <pc:sldMk cId="3332805865" sldId="433"/>
            <ac:picMk id="1026" creationId="{00000000-0000-0000-0000-000000000000}"/>
          </ac:picMkLst>
        </pc:picChg>
        <pc:picChg chg="del">
          <ac:chgData name="Trang Ha" userId="270efafb50020bd6" providerId="LiveId" clId="{6F1F2CE9-28FE-424B-90D2-9714AE75C0BB}" dt="2022-07-05T10:01:19.973" v="1088" actId="478"/>
          <ac:picMkLst>
            <pc:docMk/>
            <pc:sldMk cId="3332805865" sldId="433"/>
            <ac:picMk id="1030" creationId="{00000000-0000-0000-0000-000000000000}"/>
          </ac:picMkLst>
        </pc:picChg>
      </pc:sldChg>
      <pc:sldChg chg="del">
        <pc:chgData name="Trang Ha" userId="270efafb50020bd6" providerId="LiveId" clId="{6F1F2CE9-28FE-424B-90D2-9714AE75C0BB}" dt="2022-07-05T09:30:44.877" v="282" actId="2696"/>
        <pc:sldMkLst>
          <pc:docMk/>
          <pc:sldMk cId="1788120817" sldId="436"/>
        </pc:sldMkLst>
      </pc:sldChg>
      <pc:sldChg chg="del">
        <pc:chgData name="Trang Ha" userId="270efafb50020bd6" providerId="LiveId" clId="{6F1F2CE9-28FE-424B-90D2-9714AE75C0BB}" dt="2022-07-05T09:37:42.691" v="332" actId="2696"/>
        <pc:sldMkLst>
          <pc:docMk/>
          <pc:sldMk cId="1046623289" sldId="437"/>
        </pc:sldMkLst>
      </pc:sldChg>
      <pc:sldChg chg="addSp delSp modSp mod">
        <pc:chgData name="Trang Ha" userId="270efafb50020bd6" providerId="LiveId" clId="{6F1F2CE9-28FE-424B-90D2-9714AE75C0BB}" dt="2022-07-06T10:40:36.498" v="1517"/>
        <pc:sldMkLst>
          <pc:docMk/>
          <pc:sldMk cId="2510160290" sldId="438"/>
        </pc:sldMkLst>
        <pc:spChg chg="mod">
          <ac:chgData name="Trang Ha" userId="270efafb50020bd6" providerId="LiveId" clId="{6F1F2CE9-28FE-424B-90D2-9714AE75C0BB}" dt="2022-07-05T09:40:14.471" v="348" actId="1076"/>
          <ac:spMkLst>
            <pc:docMk/>
            <pc:sldMk cId="2510160290" sldId="438"/>
            <ac:spMk id="2" creationId="{00000000-0000-0000-0000-000000000000}"/>
          </ac:spMkLst>
        </pc:spChg>
        <pc:spChg chg="del">
          <ac:chgData name="Trang Ha" userId="270efafb50020bd6" providerId="LiveId" clId="{6F1F2CE9-28FE-424B-90D2-9714AE75C0BB}" dt="2022-07-05T09:38:51.509" v="340" actId="478"/>
          <ac:spMkLst>
            <pc:docMk/>
            <pc:sldMk cId="2510160290" sldId="438"/>
            <ac:spMk id="25" creationId="{00000000-0000-0000-0000-000000000000}"/>
          </ac:spMkLst>
        </pc:spChg>
        <pc:spChg chg="add mod">
          <ac:chgData name="Trang Ha" userId="270efafb50020bd6" providerId="LiveId" clId="{6F1F2CE9-28FE-424B-90D2-9714AE75C0BB}" dt="2022-07-06T10:40:36.498" v="1517"/>
          <ac:spMkLst>
            <pc:docMk/>
            <pc:sldMk cId="2510160290" sldId="438"/>
            <ac:spMk id="25" creationId="{3308C712-22C5-AD70-00EC-AD62A5F13B99}"/>
          </ac:spMkLst>
        </pc:spChg>
        <pc:spChg chg="del">
          <ac:chgData name="Trang Ha" userId="270efafb50020bd6" providerId="LiveId" clId="{6F1F2CE9-28FE-424B-90D2-9714AE75C0BB}" dt="2022-07-05T09:38:29.527" v="337" actId="478"/>
          <ac:spMkLst>
            <pc:docMk/>
            <pc:sldMk cId="2510160290" sldId="438"/>
            <ac:spMk id="33" creationId="{00000000-0000-0000-0000-000000000000}"/>
          </ac:spMkLst>
        </pc:spChg>
        <pc:spChg chg="del">
          <ac:chgData name="Trang Ha" userId="270efafb50020bd6" providerId="LiveId" clId="{6F1F2CE9-28FE-424B-90D2-9714AE75C0BB}" dt="2022-07-05T09:38:29.527" v="337" actId="478"/>
          <ac:spMkLst>
            <pc:docMk/>
            <pc:sldMk cId="2510160290" sldId="438"/>
            <ac:spMk id="34" creationId="{00000000-0000-0000-0000-000000000000}"/>
          </ac:spMkLst>
        </pc:spChg>
        <pc:spChg chg="del">
          <ac:chgData name="Trang Ha" userId="270efafb50020bd6" providerId="LiveId" clId="{6F1F2CE9-28FE-424B-90D2-9714AE75C0BB}" dt="2022-07-05T09:38:29.527" v="337" actId="478"/>
          <ac:spMkLst>
            <pc:docMk/>
            <pc:sldMk cId="2510160290" sldId="438"/>
            <ac:spMk id="35" creationId="{00000000-0000-0000-0000-000000000000}"/>
          </ac:spMkLst>
        </pc:spChg>
        <pc:spChg chg="del">
          <ac:chgData name="Trang Ha" userId="270efafb50020bd6" providerId="LiveId" clId="{6F1F2CE9-28FE-424B-90D2-9714AE75C0BB}" dt="2022-07-05T09:38:29.527" v="337" actId="478"/>
          <ac:spMkLst>
            <pc:docMk/>
            <pc:sldMk cId="2510160290" sldId="438"/>
            <ac:spMk id="36" creationId="{00000000-0000-0000-0000-000000000000}"/>
          </ac:spMkLst>
        </pc:spChg>
        <pc:spChg chg="del">
          <ac:chgData name="Trang Ha" userId="270efafb50020bd6" providerId="LiveId" clId="{6F1F2CE9-28FE-424B-90D2-9714AE75C0BB}" dt="2022-07-05T09:38:29.527" v="337" actId="478"/>
          <ac:spMkLst>
            <pc:docMk/>
            <pc:sldMk cId="2510160290" sldId="438"/>
            <ac:spMk id="37" creationId="{00000000-0000-0000-0000-000000000000}"/>
          </ac:spMkLst>
        </pc:spChg>
        <pc:spChg chg="del">
          <ac:chgData name="Trang Ha" userId="270efafb50020bd6" providerId="LiveId" clId="{6F1F2CE9-28FE-424B-90D2-9714AE75C0BB}" dt="2022-07-05T09:38:29.527" v="337" actId="478"/>
          <ac:spMkLst>
            <pc:docMk/>
            <pc:sldMk cId="2510160290" sldId="438"/>
            <ac:spMk id="38" creationId="{00000000-0000-0000-0000-000000000000}"/>
          </ac:spMkLst>
        </pc:spChg>
        <pc:spChg chg="del">
          <ac:chgData name="Trang Ha" userId="270efafb50020bd6" providerId="LiveId" clId="{6F1F2CE9-28FE-424B-90D2-9714AE75C0BB}" dt="2022-07-05T09:38:29.527" v="337" actId="478"/>
          <ac:spMkLst>
            <pc:docMk/>
            <pc:sldMk cId="2510160290" sldId="438"/>
            <ac:spMk id="39" creationId="{00000000-0000-0000-0000-000000000000}"/>
          </ac:spMkLst>
        </pc:spChg>
        <pc:spChg chg="add del mod">
          <ac:chgData name="Trang Ha" userId="270efafb50020bd6" providerId="LiveId" clId="{6F1F2CE9-28FE-424B-90D2-9714AE75C0BB}" dt="2022-07-05T09:38:24.268" v="336" actId="571"/>
          <ac:spMkLst>
            <pc:docMk/>
            <pc:sldMk cId="2510160290" sldId="438"/>
            <ac:spMk id="40" creationId="{9953F964-A80D-FDB6-1938-5A823FA488AC}"/>
          </ac:spMkLst>
        </pc:spChg>
        <pc:spChg chg="add del mod">
          <ac:chgData name="Trang Ha" userId="270efafb50020bd6" providerId="LiveId" clId="{6F1F2CE9-28FE-424B-90D2-9714AE75C0BB}" dt="2022-07-05T09:38:24.268" v="336" actId="571"/>
          <ac:spMkLst>
            <pc:docMk/>
            <pc:sldMk cId="2510160290" sldId="438"/>
            <ac:spMk id="42" creationId="{BF79362D-7D51-0804-158C-8A9302B987D7}"/>
          </ac:spMkLst>
        </pc:spChg>
        <pc:spChg chg="add del mod">
          <ac:chgData name="Trang Ha" userId="270efafb50020bd6" providerId="LiveId" clId="{6F1F2CE9-28FE-424B-90D2-9714AE75C0BB}" dt="2022-07-05T09:38:24.268" v="336" actId="571"/>
          <ac:spMkLst>
            <pc:docMk/>
            <pc:sldMk cId="2510160290" sldId="438"/>
            <ac:spMk id="43" creationId="{425993CA-D7A1-9421-1A06-CA51CF62DBA8}"/>
          </ac:spMkLst>
        </pc:spChg>
        <pc:spChg chg="del">
          <ac:chgData name="Trang Ha" userId="270efafb50020bd6" providerId="LiveId" clId="{6F1F2CE9-28FE-424B-90D2-9714AE75C0BB}" dt="2022-07-05T09:38:29.527" v="337" actId="478"/>
          <ac:spMkLst>
            <pc:docMk/>
            <pc:sldMk cId="2510160290" sldId="438"/>
            <ac:spMk id="45" creationId="{00000000-0000-0000-0000-000000000000}"/>
          </ac:spMkLst>
        </pc:spChg>
        <pc:spChg chg="add del mod">
          <ac:chgData name="Trang Ha" userId="270efafb50020bd6" providerId="LiveId" clId="{6F1F2CE9-28FE-424B-90D2-9714AE75C0BB}" dt="2022-07-05T09:38:24.268" v="336" actId="571"/>
          <ac:spMkLst>
            <pc:docMk/>
            <pc:sldMk cId="2510160290" sldId="438"/>
            <ac:spMk id="46" creationId="{B4CD350B-C714-2799-5A54-60D83FFD256A}"/>
          </ac:spMkLst>
        </pc:spChg>
        <pc:spChg chg="add del mod">
          <ac:chgData name="Trang Ha" userId="270efafb50020bd6" providerId="LiveId" clId="{6F1F2CE9-28FE-424B-90D2-9714AE75C0BB}" dt="2022-07-05T09:38:24.268" v="336" actId="571"/>
          <ac:spMkLst>
            <pc:docMk/>
            <pc:sldMk cId="2510160290" sldId="438"/>
            <ac:spMk id="47" creationId="{E766DF46-8EB3-1B1E-E14B-52BB6AE0219F}"/>
          </ac:spMkLst>
        </pc:spChg>
        <pc:spChg chg="add del mod">
          <ac:chgData name="Trang Ha" userId="270efafb50020bd6" providerId="LiveId" clId="{6F1F2CE9-28FE-424B-90D2-9714AE75C0BB}" dt="2022-07-05T09:38:24.268" v="336" actId="571"/>
          <ac:spMkLst>
            <pc:docMk/>
            <pc:sldMk cId="2510160290" sldId="438"/>
            <ac:spMk id="48" creationId="{E4C46EFB-67E8-D56F-5044-27C850482CD6}"/>
          </ac:spMkLst>
        </pc:spChg>
        <pc:spChg chg="add del mod">
          <ac:chgData name="Trang Ha" userId="270efafb50020bd6" providerId="LiveId" clId="{6F1F2CE9-28FE-424B-90D2-9714AE75C0BB}" dt="2022-07-05T09:38:24.268" v="336" actId="571"/>
          <ac:spMkLst>
            <pc:docMk/>
            <pc:sldMk cId="2510160290" sldId="438"/>
            <ac:spMk id="49" creationId="{ABF52A2B-6679-A098-3139-0B09D6D9D575}"/>
          </ac:spMkLst>
        </pc:spChg>
        <pc:spChg chg="add del mod">
          <ac:chgData name="Trang Ha" userId="270efafb50020bd6" providerId="LiveId" clId="{6F1F2CE9-28FE-424B-90D2-9714AE75C0BB}" dt="2022-07-05T09:38:24.268" v="336" actId="571"/>
          <ac:spMkLst>
            <pc:docMk/>
            <pc:sldMk cId="2510160290" sldId="438"/>
            <ac:spMk id="50" creationId="{8DA70C14-2775-C6FF-634E-F43720AB4E16}"/>
          </ac:spMkLst>
        </pc:spChg>
        <pc:spChg chg="add mod">
          <ac:chgData name="Trang Ha" userId="270efafb50020bd6" providerId="LiveId" clId="{6F1F2CE9-28FE-424B-90D2-9714AE75C0BB}" dt="2022-07-05T09:38:31.710" v="338"/>
          <ac:spMkLst>
            <pc:docMk/>
            <pc:sldMk cId="2510160290" sldId="438"/>
            <ac:spMk id="51" creationId="{0C0C00AA-A18B-9B0E-A224-E94649D6ACEE}"/>
          </ac:spMkLst>
        </pc:spChg>
        <pc:spChg chg="add mod">
          <ac:chgData name="Trang Ha" userId="270efafb50020bd6" providerId="LiveId" clId="{6F1F2CE9-28FE-424B-90D2-9714AE75C0BB}" dt="2022-07-05T09:38:37.366" v="339" actId="14100"/>
          <ac:spMkLst>
            <pc:docMk/>
            <pc:sldMk cId="2510160290" sldId="438"/>
            <ac:spMk id="52" creationId="{23276F1E-51B6-F005-45E9-193A0B13F1DF}"/>
          </ac:spMkLst>
        </pc:spChg>
        <pc:spChg chg="add mod">
          <ac:chgData name="Trang Ha" userId="270efafb50020bd6" providerId="LiveId" clId="{6F1F2CE9-28FE-424B-90D2-9714AE75C0BB}" dt="2022-07-05T10:00:15.973" v="1023" actId="1037"/>
          <ac:spMkLst>
            <pc:docMk/>
            <pc:sldMk cId="2510160290" sldId="438"/>
            <ac:spMk id="53" creationId="{37BA4304-95DE-6E75-C3DF-9CD7AD05E9AD}"/>
          </ac:spMkLst>
        </pc:spChg>
        <pc:spChg chg="add mod">
          <ac:chgData name="Trang Ha" userId="270efafb50020bd6" providerId="LiveId" clId="{6F1F2CE9-28FE-424B-90D2-9714AE75C0BB}" dt="2022-07-05T09:38:31.710" v="338"/>
          <ac:spMkLst>
            <pc:docMk/>
            <pc:sldMk cId="2510160290" sldId="438"/>
            <ac:spMk id="54" creationId="{D1A94479-E38A-001B-8933-F645BDD4CB1B}"/>
          </ac:spMkLst>
        </pc:spChg>
        <pc:spChg chg="add mod">
          <ac:chgData name="Trang Ha" userId="270efafb50020bd6" providerId="LiveId" clId="{6F1F2CE9-28FE-424B-90D2-9714AE75C0BB}" dt="2022-07-05T10:00:18.311" v="1025" actId="1037"/>
          <ac:spMkLst>
            <pc:docMk/>
            <pc:sldMk cId="2510160290" sldId="438"/>
            <ac:spMk id="55" creationId="{E712127E-0C4C-8426-6668-8076F974B782}"/>
          </ac:spMkLst>
        </pc:spChg>
        <pc:spChg chg="add mod">
          <ac:chgData name="Trang Ha" userId="270efafb50020bd6" providerId="LiveId" clId="{6F1F2CE9-28FE-424B-90D2-9714AE75C0BB}" dt="2022-07-05T09:38:31.710" v="338"/>
          <ac:spMkLst>
            <pc:docMk/>
            <pc:sldMk cId="2510160290" sldId="438"/>
            <ac:spMk id="56" creationId="{B71665AA-054A-0E05-0A43-CA5DE72A42CE}"/>
          </ac:spMkLst>
        </pc:spChg>
        <pc:spChg chg="add del mod">
          <ac:chgData name="Trang Ha" userId="270efafb50020bd6" providerId="LiveId" clId="{6F1F2CE9-28FE-424B-90D2-9714AE75C0BB}" dt="2022-07-05T10:00:04.795" v="1017" actId="478"/>
          <ac:spMkLst>
            <pc:docMk/>
            <pc:sldMk cId="2510160290" sldId="438"/>
            <ac:spMk id="57" creationId="{2799735C-F835-6C7B-CC79-0BB95715BDD7}"/>
          </ac:spMkLst>
        </pc:spChg>
        <pc:spChg chg="add del mod">
          <ac:chgData name="Trang Ha" userId="270efafb50020bd6" providerId="LiveId" clId="{6F1F2CE9-28FE-424B-90D2-9714AE75C0BB}" dt="2022-07-06T10:40:36.026" v="1516" actId="478"/>
          <ac:spMkLst>
            <pc:docMk/>
            <pc:sldMk cId="2510160290" sldId="438"/>
            <ac:spMk id="58" creationId="{32E02F3A-BD62-69E4-7638-1A3C1CEF1823}"/>
          </ac:spMkLst>
        </pc:spChg>
      </pc:sldChg>
      <pc:sldChg chg="addSp delSp modSp mod setBg">
        <pc:chgData name="Trang Ha" userId="270efafb50020bd6" providerId="LiveId" clId="{6F1F2CE9-28FE-424B-90D2-9714AE75C0BB}" dt="2022-07-05T09:02:33.520" v="106" actId="1076"/>
        <pc:sldMkLst>
          <pc:docMk/>
          <pc:sldMk cId="4012843973" sldId="439"/>
        </pc:sldMkLst>
        <pc:spChg chg="add del mod">
          <ac:chgData name="Trang Ha" userId="270efafb50020bd6" providerId="LiveId" clId="{6F1F2CE9-28FE-424B-90D2-9714AE75C0BB}" dt="2022-07-05T09:00:53.825" v="95" actId="478"/>
          <ac:spMkLst>
            <pc:docMk/>
            <pc:sldMk cId="4012843973" sldId="439"/>
            <ac:spMk id="5" creationId="{9CB3288B-9AD8-ECB0-0E39-330A00E7E595}"/>
          </ac:spMkLst>
        </pc:spChg>
        <pc:spChg chg="add del mod">
          <ac:chgData name="Trang Ha" userId="270efafb50020bd6" providerId="LiveId" clId="{6F1F2CE9-28FE-424B-90D2-9714AE75C0BB}" dt="2022-07-05T09:01:03.518" v="98" actId="478"/>
          <ac:spMkLst>
            <pc:docMk/>
            <pc:sldMk cId="4012843973" sldId="439"/>
            <ac:spMk id="7" creationId="{B1235DC4-6946-0CB7-CF9C-A9FBBD2B8616}"/>
          </ac:spMkLst>
        </pc:spChg>
        <pc:spChg chg="add del">
          <ac:chgData name="Trang Ha" userId="270efafb50020bd6" providerId="LiveId" clId="{6F1F2CE9-28FE-424B-90D2-9714AE75C0BB}" dt="2022-07-05T08:55:48.481" v="51" actId="26606"/>
          <ac:spMkLst>
            <pc:docMk/>
            <pc:sldMk cId="4012843973" sldId="439"/>
            <ac:spMk id="1028" creationId="{A169D286-F4D7-4C8B-A6BD-D05384C7F1D8}"/>
          </ac:spMkLst>
        </pc:spChg>
        <pc:spChg chg="add del">
          <ac:chgData name="Trang Ha" userId="270efafb50020bd6" providerId="LiveId" clId="{6F1F2CE9-28FE-424B-90D2-9714AE75C0BB}" dt="2022-07-05T08:55:29.094" v="49" actId="26606"/>
          <ac:spMkLst>
            <pc:docMk/>
            <pc:sldMk cId="4012843973" sldId="439"/>
            <ac:spMk id="1031" creationId="{22C6C9C9-83BF-4A6C-A1BF-C1735C61B4FF}"/>
          </ac:spMkLst>
        </pc:spChg>
        <pc:spChg chg="add del">
          <ac:chgData name="Trang Ha" userId="270efafb50020bd6" providerId="LiveId" clId="{6F1F2CE9-28FE-424B-90D2-9714AE75C0BB}" dt="2022-07-05T08:55:48.481" v="51" actId="26606"/>
          <ac:spMkLst>
            <pc:docMk/>
            <pc:sldMk cId="4012843973" sldId="439"/>
            <ac:spMk id="1033" creationId="{39E8235E-135E-4261-8F54-2B316E493C42}"/>
          </ac:spMkLst>
        </pc:spChg>
        <pc:spChg chg="add del">
          <ac:chgData name="Trang Ha" userId="270efafb50020bd6" providerId="LiveId" clId="{6F1F2CE9-28FE-424B-90D2-9714AE75C0BB}" dt="2022-07-05T08:55:48.481" v="51" actId="26606"/>
          <ac:spMkLst>
            <pc:docMk/>
            <pc:sldMk cId="4012843973" sldId="439"/>
            <ac:spMk id="1035" creationId="{D4ED8EC3-4D57-4620-93CE-4E6661F09A3E}"/>
          </ac:spMkLst>
        </pc:spChg>
        <pc:spChg chg="add del">
          <ac:chgData name="Trang Ha" userId="270efafb50020bd6" providerId="LiveId" clId="{6F1F2CE9-28FE-424B-90D2-9714AE75C0BB}" dt="2022-07-05T08:55:48.481" v="51" actId="26606"/>
          <ac:spMkLst>
            <pc:docMk/>
            <pc:sldMk cId="4012843973" sldId="439"/>
            <ac:spMk id="1037" creationId="{83BCB34A-2F40-4F41-8488-A134C1C155B7}"/>
          </ac:spMkLst>
        </pc:spChg>
        <pc:spChg chg="add del">
          <ac:chgData name="Trang Ha" userId="270efafb50020bd6" providerId="LiveId" clId="{6F1F2CE9-28FE-424B-90D2-9714AE75C0BB}" dt="2022-07-05T08:55:48.481" v="51" actId="26606"/>
          <ac:spMkLst>
            <pc:docMk/>
            <pc:sldMk cId="4012843973" sldId="439"/>
            <ac:spMk id="1039" creationId="{F78382DC-4207-465E-B379-1E16448AA222}"/>
          </ac:spMkLst>
        </pc:spChg>
        <pc:graphicFrameChg chg="add del mod">
          <ac:chgData name="Trang Ha" userId="270efafb50020bd6" providerId="LiveId" clId="{6F1F2CE9-28FE-424B-90D2-9714AE75C0BB}" dt="2022-07-05T09:00:53.825" v="95" actId="478"/>
          <ac:graphicFrameMkLst>
            <pc:docMk/>
            <pc:sldMk cId="4012843973" sldId="439"/>
            <ac:graphicFrameMk id="6" creationId="{3F65E5CD-2A8F-F48D-A275-8606B4F02E0B}"/>
          </ac:graphicFrameMkLst>
        </pc:graphicFrameChg>
        <pc:graphicFrameChg chg="add del mod">
          <ac:chgData name="Trang Ha" userId="270efafb50020bd6" providerId="LiveId" clId="{6F1F2CE9-28FE-424B-90D2-9714AE75C0BB}" dt="2022-07-05T09:01:03.518" v="98" actId="478"/>
          <ac:graphicFrameMkLst>
            <pc:docMk/>
            <pc:sldMk cId="4012843973" sldId="439"/>
            <ac:graphicFrameMk id="8" creationId="{BF2BAFE5-95B0-1122-795A-2926795BFB50}"/>
          </ac:graphicFrameMkLst>
        </pc:graphicFrameChg>
        <pc:picChg chg="add del mod">
          <ac:chgData name="Trang Ha" userId="270efafb50020bd6" providerId="LiveId" clId="{6F1F2CE9-28FE-424B-90D2-9714AE75C0BB}" dt="2022-07-05T08:57:12.019" v="55" actId="478"/>
          <ac:picMkLst>
            <pc:docMk/>
            <pc:sldMk cId="4012843973" sldId="439"/>
            <ac:picMk id="3" creationId="{8A66AB9E-3200-9902-869A-89E108CEC841}"/>
          </ac:picMkLst>
        </pc:picChg>
        <pc:picChg chg="add del mod">
          <ac:chgData name="Trang Ha" userId="270efafb50020bd6" providerId="LiveId" clId="{6F1F2CE9-28FE-424B-90D2-9714AE75C0BB}" dt="2022-07-05T09:00:40.545" v="90" actId="478"/>
          <ac:picMkLst>
            <pc:docMk/>
            <pc:sldMk cId="4012843973" sldId="439"/>
            <ac:picMk id="4" creationId="{F1D523FF-0FE2-E9D2-E1EC-09F9F415D592}"/>
          </ac:picMkLst>
        </pc:picChg>
        <pc:picChg chg="add mod modCrop">
          <ac:chgData name="Trang Ha" userId="270efafb50020bd6" providerId="LiveId" clId="{6F1F2CE9-28FE-424B-90D2-9714AE75C0BB}" dt="2022-07-05T09:02:33.520" v="106" actId="1076"/>
          <ac:picMkLst>
            <pc:docMk/>
            <pc:sldMk cId="4012843973" sldId="439"/>
            <ac:picMk id="10" creationId="{B743C0BE-BED4-BF21-27BC-4D60920C06F9}"/>
          </ac:picMkLst>
        </pc:picChg>
        <pc:picChg chg="add del mod ord">
          <ac:chgData name="Trang Ha" userId="270efafb50020bd6" providerId="LiveId" clId="{6F1F2CE9-28FE-424B-90D2-9714AE75C0BB}" dt="2022-07-05T08:57:02.406" v="53" actId="478"/>
          <ac:picMkLst>
            <pc:docMk/>
            <pc:sldMk cId="4012843973" sldId="439"/>
            <ac:picMk id="1026" creationId="{1CF6FC3E-7985-0783-38AB-B4A355614EFC}"/>
          </ac:picMkLst>
        </pc:picChg>
        <pc:picChg chg="del">
          <ac:chgData name="Trang Ha" userId="270efafb50020bd6" providerId="LiveId" clId="{6F1F2CE9-28FE-424B-90D2-9714AE75C0BB}" dt="2022-07-05T08:53:37.693" v="39" actId="478"/>
          <ac:picMkLst>
            <pc:docMk/>
            <pc:sldMk cId="4012843973" sldId="439"/>
            <ac:picMk id="2050" creationId="{00000000-0000-0000-0000-000000000000}"/>
          </ac:picMkLst>
        </pc:picChg>
      </pc:sldChg>
      <pc:sldChg chg="delSp del">
        <pc:chgData name="Trang Ha" userId="270efafb50020bd6" providerId="LiveId" clId="{6F1F2CE9-28FE-424B-90D2-9714AE75C0BB}" dt="2022-07-05T10:05:41.728" v="1490" actId="2696"/>
        <pc:sldMkLst>
          <pc:docMk/>
          <pc:sldMk cId="3089477505" sldId="440"/>
        </pc:sldMkLst>
        <pc:picChg chg="del">
          <ac:chgData name="Trang Ha" userId="270efafb50020bd6" providerId="LiveId" clId="{6F1F2CE9-28FE-424B-90D2-9714AE75C0BB}" dt="2022-07-05T10:05:38.640" v="1489" actId="478"/>
          <ac:picMkLst>
            <pc:docMk/>
            <pc:sldMk cId="3089477505" sldId="440"/>
            <ac:picMk id="2054" creationId="{00000000-0000-0000-0000-000000000000}"/>
          </ac:picMkLst>
        </pc:picChg>
      </pc:sldChg>
      <pc:sldChg chg="addSp delSp modSp add mod">
        <pc:chgData name="Trang Ha" userId="270efafb50020bd6" providerId="LiveId" clId="{6F1F2CE9-28FE-424B-90D2-9714AE75C0BB}" dt="2022-07-06T10:40:27.595" v="1515"/>
        <pc:sldMkLst>
          <pc:docMk/>
          <pc:sldMk cId="128788638" sldId="441"/>
        </pc:sldMkLst>
        <pc:spChg chg="mod">
          <ac:chgData name="Trang Ha" userId="270efafb50020bd6" providerId="LiveId" clId="{6F1F2CE9-28FE-424B-90D2-9714AE75C0BB}" dt="2022-07-05T09:34:30.377" v="331" actId="207"/>
          <ac:spMkLst>
            <pc:docMk/>
            <pc:sldMk cId="128788638" sldId="441"/>
            <ac:spMk id="12" creationId="{00000000-0000-0000-0000-000000000000}"/>
          </ac:spMkLst>
        </pc:spChg>
        <pc:spChg chg="add del mod">
          <ac:chgData name="Trang Ha" userId="270efafb50020bd6" providerId="LiveId" clId="{6F1F2CE9-28FE-424B-90D2-9714AE75C0BB}" dt="2022-07-06T10:40:27.114" v="1514" actId="478"/>
          <ac:spMkLst>
            <pc:docMk/>
            <pc:sldMk cId="128788638" sldId="441"/>
            <ac:spMk id="25" creationId="{849E3434-9E18-CB88-4731-060BC24F9B11}"/>
          </ac:spMkLst>
        </pc:spChg>
        <pc:spChg chg="add mod">
          <ac:chgData name="Trang Ha" userId="270efafb50020bd6" providerId="LiveId" clId="{6F1F2CE9-28FE-424B-90D2-9714AE75C0BB}" dt="2022-07-06T10:40:27.595" v="1515"/>
          <ac:spMkLst>
            <pc:docMk/>
            <pc:sldMk cId="128788638" sldId="441"/>
            <ac:spMk id="33" creationId="{D0A70185-CDB5-7A66-F6AD-4C41A4C0F0EA}"/>
          </ac:spMkLst>
        </pc:spChg>
        <pc:spChg chg="mod">
          <ac:chgData name="Trang Ha" userId="270efafb50020bd6" providerId="LiveId" clId="{6F1F2CE9-28FE-424B-90D2-9714AE75C0BB}" dt="2022-07-05T09:33:54.679" v="330" actId="207"/>
          <ac:spMkLst>
            <pc:docMk/>
            <pc:sldMk cId="128788638" sldId="441"/>
            <ac:spMk id="40" creationId="{00000000-0000-0000-0000-000000000000}"/>
          </ac:spMkLst>
        </pc:spChg>
        <pc:spChg chg="mod">
          <ac:chgData name="Trang Ha" userId="270efafb50020bd6" providerId="LiveId" clId="{6F1F2CE9-28FE-424B-90D2-9714AE75C0BB}" dt="2022-07-05T09:33:23.525" v="326" actId="20577"/>
          <ac:spMkLst>
            <pc:docMk/>
            <pc:sldMk cId="128788638" sldId="441"/>
            <ac:spMk id="41" creationId="{00000000-0000-0000-0000-000000000000}"/>
          </ac:spMkLst>
        </pc:spChg>
        <pc:spChg chg="mod">
          <ac:chgData name="Trang Ha" userId="270efafb50020bd6" providerId="LiveId" clId="{6F1F2CE9-28FE-424B-90D2-9714AE75C0BB}" dt="2022-07-05T09:33:47.198" v="328" actId="255"/>
          <ac:spMkLst>
            <pc:docMk/>
            <pc:sldMk cId="128788638" sldId="441"/>
            <ac:spMk id="42" creationId="{00000000-0000-0000-0000-000000000000}"/>
          </ac:spMkLst>
        </pc:spChg>
        <pc:spChg chg="mod">
          <ac:chgData name="Trang Ha" userId="270efafb50020bd6" providerId="LiveId" clId="{6F1F2CE9-28FE-424B-90D2-9714AE75C0BB}" dt="2022-07-05T10:00:21.822" v="1027" actId="1037"/>
          <ac:spMkLst>
            <pc:docMk/>
            <pc:sldMk cId="128788638" sldId="441"/>
            <ac:spMk id="58" creationId="{3B6EA2F3-B2AD-CD4D-E6B8-D796F4C24577}"/>
          </ac:spMkLst>
        </pc:spChg>
        <pc:spChg chg="mod">
          <ac:chgData name="Trang Ha" userId="270efafb50020bd6" providerId="LiveId" clId="{6F1F2CE9-28FE-424B-90D2-9714AE75C0BB}" dt="2022-07-05T10:00:23.879" v="1029" actId="1037"/>
          <ac:spMkLst>
            <pc:docMk/>
            <pc:sldMk cId="128788638" sldId="441"/>
            <ac:spMk id="60" creationId="{829FDD97-383D-249B-121C-EF077F27CFD2}"/>
          </ac:spMkLst>
        </pc:spChg>
        <pc:spChg chg="del mod">
          <ac:chgData name="Trang Ha" userId="270efafb50020bd6" providerId="LiveId" clId="{6F1F2CE9-28FE-424B-90D2-9714AE75C0BB}" dt="2022-07-05T09:59:59.273" v="1015" actId="478"/>
          <ac:spMkLst>
            <pc:docMk/>
            <pc:sldMk cId="128788638" sldId="441"/>
            <ac:spMk id="62" creationId="{CE7B17D3-DE84-99BB-6D3D-19DD96E73F81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45203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18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813834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0"/>
          <p:cNvSpPr txBox="1">
            <a:spLocks noGrp="1"/>
          </p:cNvSpPr>
          <p:nvPr>
            <p:ph type="body" idx="1"/>
          </p:nvPr>
        </p:nvSpPr>
        <p:spPr>
          <a:xfrm>
            <a:off x="2952677" y="1272533"/>
            <a:ext cx="8319349" cy="200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965929" lvl="0" indent="-48296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50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wm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wm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1.gif"/><Relationship Id="rId5" Type="http://schemas.openxmlformats.org/officeDocument/2006/relationships/image" Target="../media/image16.pn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wm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wm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SỐ 1 MỸ THÀNH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81638"/>
            <a:ext cx="2005235" cy="26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9: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VUI SAO (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T1,2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: </a:t>
            </a:r>
            <a:r>
              <a:rPr lang="en-US" altLang="en-US" sz="2400" b="1" i="1" dirty="0" err="1" smtClean="0">
                <a:solidFill>
                  <a:srgbClr val="FF0066"/>
                </a:solidFill>
                <a:latin typeface="Times New Roman" pitchFamily="18" charset="0"/>
              </a:rPr>
              <a:t>Trần</a:t>
            </a:r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 Cao </a:t>
            </a:r>
            <a:r>
              <a:rPr lang="en-US" altLang="en-US" sz="2400" b="1" i="1" dirty="0" err="1" smtClean="0">
                <a:solidFill>
                  <a:srgbClr val="FF0066"/>
                </a:solidFill>
                <a:latin typeface="Times New Roman" pitchFamily="18" charset="0"/>
              </a:rPr>
              <a:t>Vân</a:t>
            </a:r>
            <a:endParaRPr lang="en-US" altLang="en-US" sz="2400" b="1" i="1" dirty="0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3473" y="5481638"/>
            <a:ext cx="3963791" cy="282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0000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6987810" cy="1117345"/>
            <a:chOff x="4539228" y="210532"/>
            <a:chExt cx="6869903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69903" cy="1117345"/>
              <a:chOff x="4539228" y="210532"/>
              <a:chExt cx="6869903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6990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03 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10 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2022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585120" y="3056395"/>
            <a:ext cx="22097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ao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06914" y="1953419"/>
            <a:ext cx="6781801" cy="707886"/>
            <a:chOff x="1508918" y="1888664"/>
            <a:chExt cx="6172201" cy="1186207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Luyện đọc và tìm hiểu bài.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3017498"/>
              <a:ext cx="5577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3413919" y="4480728"/>
            <a:ext cx="622098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xôn</a:t>
            </a:r>
            <a:r>
              <a:rPr lang="en-US" sz="40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xao/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40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40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Mơn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40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0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564213" y="3052157"/>
            <a:ext cx="20595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dập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ờn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47519" y="3063207"/>
            <a:ext cx="213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áo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ức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551737" y="3032542"/>
            <a:ext cx="2262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ay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ưa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370446" y="3004591"/>
            <a:ext cx="23492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ốn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ang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xmlns="" id="{34431C66-564D-A4D7-5EA0-C2D90BAAB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7814" y="1343666"/>
            <a:ext cx="7013458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9: ĐI HỌC VUI SAO (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6987810" cy="1117345"/>
            <a:chOff x="4539228" y="210532"/>
            <a:chExt cx="6869904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69904" cy="1117345"/>
              <a:chOff x="4539228" y="210532"/>
              <a:chExt cx="6869904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6990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03 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10 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2022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5547519" y="28194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31815" y="3995311"/>
            <a:ext cx="102108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Bạn nhỏ đi học trong khung cảnh bình minh nắng xôn xao, gió trong lành mát rượi, gió lướt nhẹ trên má của bạn ấy.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623878" y="5859713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656619" y="7038785"/>
            <a:ext cx="102108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dirty="0"/>
              <a:t> 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trang sách ấy rất thơm, có lẽ mùi của giấy, của mực. Trong trang sách có hình ảnh của nương lúa, cánh cò dập dờn,...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BCC6FB95-5281-BFB9-BEAA-51A3B3E51CA7}"/>
              </a:ext>
            </a:extLst>
          </p:cNvPr>
          <p:cNvSpPr/>
          <p:nvPr/>
        </p:nvSpPr>
        <p:spPr>
          <a:xfrm>
            <a:off x="289719" y="2837173"/>
            <a:ext cx="2209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ao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48A55B2E-14DA-E9C7-2A0D-8A92C7D3FCA9}"/>
              </a:ext>
            </a:extLst>
          </p:cNvPr>
          <p:cNvSpPr/>
          <p:nvPr/>
        </p:nvSpPr>
        <p:spPr>
          <a:xfrm>
            <a:off x="177039" y="4953000"/>
            <a:ext cx="5522880" cy="210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xôn</a:t>
            </a:r>
            <a:r>
              <a:rPr lang="en-US" sz="36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r>
              <a:rPr lang="en-US" sz="3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3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36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3B6EA2F3-B2AD-CD4D-E6B8-D796F4C24577}"/>
              </a:ext>
            </a:extLst>
          </p:cNvPr>
          <p:cNvSpPr/>
          <p:nvPr/>
        </p:nvSpPr>
        <p:spPr>
          <a:xfrm>
            <a:off x="1978151" y="2849205"/>
            <a:ext cx="20595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dập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ờn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8AB64219-D3BF-3EA0-5573-121047EFF9FE}"/>
              </a:ext>
            </a:extLst>
          </p:cNvPr>
          <p:cNvSpPr/>
          <p:nvPr/>
        </p:nvSpPr>
        <p:spPr>
          <a:xfrm>
            <a:off x="3718719" y="2843464"/>
            <a:ext cx="182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3600" b="1" i="1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áo</a:t>
            </a:r>
            <a:r>
              <a:rPr lang="en-US" sz="3600" b="1" i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3600" b="1" i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ức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829FDD97-383D-249B-121C-EF077F27CFD2}"/>
              </a:ext>
            </a:extLst>
          </p:cNvPr>
          <p:cNvSpPr/>
          <p:nvPr/>
        </p:nvSpPr>
        <p:spPr>
          <a:xfrm>
            <a:off x="296658" y="3620869"/>
            <a:ext cx="2262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ay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ưa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4C0C8599-F518-0C69-D7FE-9CFA6F0C66E5}"/>
              </a:ext>
            </a:extLst>
          </p:cNvPr>
          <p:cNvSpPr/>
          <p:nvPr/>
        </p:nvSpPr>
        <p:spPr>
          <a:xfrm>
            <a:off x="1966119" y="3620869"/>
            <a:ext cx="23492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ốn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14">
            <a:extLst>
              <a:ext uri="{FF2B5EF4-FFF2-40B4-BE49-F238E27FC236}">
                <a16:creationId xmlns:a16="http://schemas.microsoft.com/office/drawing/2014/main" xmlns="" id="{AF386187-2832-F9C2-A9FA-A3F2E85F1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919" y="1219200"/>
            <a:ext cx="7013458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9: ĐI HỌC VUI SAO (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31061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40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6987810" cy="1117345"/>
            <a:chOff x="4539228" y="210532"/>
            <a:chExt cx="6869904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69904" cy="1117345"/>
              <a:chOff x="4539228" y="210532"/>
              <a:chExt cx="6869904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6990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03 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10 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2022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5547519" y="28194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/>
              <a:t>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31815" y="3995311"/>
            <a:ext cx="102108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Náo nức nô đùa và túm tụm, say sưa vẽ tranh, cùng các bạn chơi.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595145" y="5247422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656619" y="7038785"/>
            <a:ext cx="10210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dirty="0"/>
              <a:t> 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cảm nghĩ.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xmlns="" id="{D0A70185-CDB5-7A66-F6AD-4C41A4C0F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9319" y="1219200"/>
            <a:ext cx="7013458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9: ĐI HỌC VUI SAO (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BCC6FB95-5281-BFB9-BEAA-51A3B3E51CA7}"/>
              </a:ext>
            </a:extLst>
          </p:cNvPr>
          <p:cNvSpPr/>
          <p:nvPr/>
        </p:nvSpPr>
        <p:spPr>
          <a:xfrm>
            <a:off x="289719" y="2837173"/>
            <a:ext cx="2209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ao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48A55B2E-14DA-E9C7-2A0D-8A92C7D3FCA9}"/>
              </a:ext>
            </a:extLst>
          </p:cNvPr>
          <p:cNvSpPr/>
          <p:nvPr/>
        </p:nvSpPr>
        <p:spPr>
          <a:xfrm>
            <a:off x="177039" y="4953000"/>
            <a:ext cx="5522880" cy="210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xôn</a:t>
            </a:r>
            <a:r>
              <a:rPr lang="en-US" sz="36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r>
              <a:rPr lang="en-US" sz="3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3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36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3B6EA2F3-B2AD-CD4D-E6B8-D796F4C24577}"/>
              </a:ext>
            </a:extLst>
          </p:cNvPr>
          <p:cNvSpPr/>
          <p:nvPr/>
        </p:nvSpPr>
        <p:spPr>
          <a:xfrm>
            <a:off x="1978151" y="2849205"/>
            <a:ext cx="20595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dập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ờn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8AB64219-D3BF-3EA0-5573-121047EFF9FE}"/>
              </a:ext>
            </a:extLst>
          </p:cNvPr>
          <p:cNvSpPr/>
          <p:nvPr/>
        </p:nvSpPr>
        <p:spPr>
          <a:xfrm>
            <a:off x="3718719" y="2843464"/>
            <a:ext cx="182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3600" b="1" i="1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áo</a:t>
            </a:r>
            <a:r>
              <a:rPr lang="en-US" sz="3600" b="1" i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3600" b="1" i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ức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829FDD97-383D-249B-121C-EF077F27CFD2}"/>
              </a:ext>
            </a:extLst>
          </p:cNvPr>
          <p:cNvSpPr/>
          <p:nvPr/>
        </p:nvSpPr>
        <p:spPr>
          <a:xfrm>
            <a:off x="296658" y="3620869"/>
            <a:ext cx="2262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ay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ưa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4C0C8599-F518-0C69-D7FE-9CFA6F0C66E5}"/>
              </a:ext>
            </a:extLst>
          </p:cNvPr>
          <p:cNvSpPr/>
          <p:nvPr/>
        </p:nvSpPr>
        <p:spPr>
          <a:xfrm>
            <a:off x="1966119" y="3620869"/>
            <a:ext cx="23492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ốn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78863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40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6987810" cy="1117345"/>
            <a:chOff x="4539228" y="210532"/>
            <a:chExt cx="6869904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69904" cy="1117345"/>
              <a:chOff x="4539228" y="210532"/>
              <a:chExt cx="6869904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6990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03 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10 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2022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5547519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8671719" y="2819400"/>
            <a:ext cx="41389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004721" y="3563423"/>
            <a:ext cx="9525001" cy="3980377"/>
            <a:chOff x="6004721" y="3563423"/>
            <a:chExt cx="9525001" cy="3980377"/>
          </a:xfrm>
        </p:grpSpPr>
        <p:pic>
          <p:nvPicPr>
            <p:cNvPr id="41" name="Picture 6" descr="Khung viền đẹp - Mẫu khung viền bìa Giáo án, Báo cáo, Luận vă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777033" y="791111"/>
              <a:ext cx="3980377" cy="9525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698458" y="4114800"/>
              <a:ext cx="8137525" cy="275152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3600" b="1" i="1" smtClean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 Bài </a:t>
              </a:r>
              <a:r>
                <a:rPr lang="en-US" sz="3600" b="1" i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thơ</a:t>
              </a:r>
              <a:r>
                <a:rPr lang="en-US" sz="3600" b="1" i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cho</a:t>
              </a:r>
              <a:r>
                <a:rPr lang="en-US" sz="3600" b="1" i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ta </a:t>
              </a:r>
              <a:r>
                <a:rPr lang="en-US" sz="3600" b="1" i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thấy</a:t>
              </a:r>
              <a:r>
                <a:rPr lang="en-US" sz="3600" b="1" i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cảm</a:t>
              </a:r>
              <a:r>
                <a:rPr lang="en-US" sz="3600" b="1" i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xúc</a:t>
              </a:r>
              <a:r>
                <a:rPr lang="en-US" sz="3600" b="1" i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của</a:t>
              </a:r>
              <a:r>
                <a:rPr lang="en-US" sz="3600" b="1" i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các</a:t>
              </a:r>
              <a:r>
                <a:rPr lang="en-US" sz="3600" b="1" i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bạn</a:t>
              </a:r>
              <a:r>
                <a:rPr lang="en-US" sz="3600" b="1" i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nhỏ</a:t>
              </a:r>
              <a:r>
                <a:rPr lang="en-US" sz="3600" b="1" i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rất</a:t>
              </a:r>
              <a:r>
                <a:rPr lang="en-US" sz="3600" b="1" i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vui</a:t>
              </a:r>
              <a:r>
                <a:rPr lang="en-US" sz="3600" b="1" i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vẻ</a:t>
              </a:r>
              <a:r>
                <a:rPr lang="en-US" sz="3600" b="1" i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3600" b="1" i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hào</a:t>
              </a:r>
              <a:r>
                <a:rPr lang="en-US" sz="3600" b="1" i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hứng</a:t>
              </a:r>
              <a:r>
                <a:rPr lang="en-US" sz="3600" b="1" i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khi</a:t>
              </a:r>
              <a:r>
                <a:rPr lang="en-US" sz="3600" b="1" i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đi</a:t>
              </a:r>
              <a:r>
                <a:rPr lang="en-US" sz="3600" b="1" i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học</a:t>
              </a:r>
              <a:r>
                <a:rPr lang="en-US" sz="3600" b="1" i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 </a:t>
              </a:r>
              <a:r>
                <a:rPr lang="en-US" sz="3600" b="1" i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Niềm</a:t>
              </a:r>
              <a:r>
                <a:rPr lang="en-US" sz="3600" b="1" i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vui</a:t>
              </a:r>
              <a:r>
                <a:rPr lang="en-US" sz="3600" b="1" i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của</a:t>
              </a:r>
              <a:r>
                <a:rPr lang="en-US" sz="3600" b="1" i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các</a:t>
              </a:r>
              <a:r>
                <a:rPr lang="en-US" sz="3600" b="1" i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bạn</a:t>
              </a:r>
              <a:r>
                <a:rPr lang="en-US" sz="3600" b="1" i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khi</a:t>
              </a:r>
              <a:r>
                <a:rPr lang="en-US" sz="3600" b="1" i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nghe</a:t>
              </a:r>
              <a:r>
                <a:rPr lang="en-US" sz="3600" b="1" i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thấy</a:t>
              </a:r>
              <a:r>
                <a:rPr lang="en-US" sz="3600" b="1" i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tiếng</a:t>
              </a:r>
              <a:r>
                <a:rPr lang="en-US" sz="3600" b="1" i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trống</a:t>
              </a:r>
              <a:r>
                <a:rPr lang="en-US" sz="3600" b="1" i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i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tan </a:t>
              </a:r>
              <a:r>
                <a:rPr lang="en-US" sz="3600" b="1" i="1" smtClean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trường. </a:t>
              </a:r>
              <a:endPara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Text Box 14">
            <a:extLst>
              <a:ext uri="{FF2B5EF4-FFF2-40B4-BE49-F238E27FC236}">
                <a16:creationId xmlns:a16="http://schemas.microsoft.com/office/drawing/2014/main" xmlns="" id="{3308C712-22C5-AD70-00EC-AD62A5F13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3119" y="1219200"/>
            <a:ext cx="7013458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9: ĐI HỌC VUI SAO (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BCC6FB95-5281-BFB9-BEAA-51A3B3E51CA7}"/>
              </a:ext>
            </a:extLst>
          </p:cNvPr>
          <p:cNvSpPr/>
          <p:nvPr/>
        </p:nvSpPr>
        <p:spPr>
          <a:xfrm>
            <a:off x="289719" y="2837173"/>
            <a:ext cx="2209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ao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48A55B2E-14DA-E9C7-2A0D-8A92C7D3FCA9}"/>
              </a:ext>
            </a:extLst>
          </p:cNvPr>
          <p:cNvSpPr/>
          <p:nvPr/>
        </p:nvSpPr>
        <p:spPr>
          <a:xfrm>
            <a:off x="177039" y="4953000"/>
            <a:ext cx="5522880" cy="210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xôn</a:t>
            </a:r>
            <a:r>
              <a:rPr lang="en-US" sz="36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r>
              <a:rPr lang="en-US" sz="3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3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36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3B6EA2F3-B2AD-CD4D-E6B8-D796F4C24577}"/>
              </a:ext>
            </a:extLst>
          </p:cNvPr>
          <p:cNvSpPr/>
          <p:nvPr/>
        </p:nvSpPr>
        <p:spPr>
          <a:xfrm>
            <a:off x="1978151" y="2849205"/>
            <a:ext cx="20595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dập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ờn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8AB64219-D3BF-3EA0-5573-121047EFF9FE}"/>
              </a:ext>
            </a:extLst>
          </p:cNvPr>
          <p:cNvSpPr/>
          <p:nvPr/>
        </p:nvSpPr>
        <p:spPr>
          <a:xfrm>
            <a:off x="3718719" y="2843464"/>
            <a:ext cx="182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3600" b="1" i="1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áo</a:t>
            </a:r>
            <a:r>
              <a:rPr lang="en-US" sz="3600" b="1" i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3600" b="1" i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ức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829FDD97-383D-249B-121C-EF077F27CFD2}"/>
              </a:ext>
            </a:extLst>
          </p:cNvPr>
          <p:cNvSpPr/>
          <p:nvPr/>
        </p:nvSpPr>
        <p:spPr>
          <a:xfrm>
            <a:off x="296658" y="3620869"/>
            <a:ext cx="2262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ay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ưa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4C0C8599-F518-0C69-D7FE-9CFA6F0C66E5}"/>
              </a:ext>
            </a:extLst>
          </p:cNvPr>
          <p:cNvSpPr/>
          <p:nvPr/>
        </p:nvSpPr>
        <p:spPr>
          <a:xfrm>
            <a:off x="1966119" y="3620869"/>
            <a:ext cx="23492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ốn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01602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974B9CA-D217-4538-8B0B-5CE7F56CC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17058" y="2824251"/>
            <a:ext cx="11101838" cy="20096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18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18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18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25135" y="2"/>
            <a:ext cx="8974369" cy="70066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145252" tIns="72626" rIns="145252" bIns="7262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Thứ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Hai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ngày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03 </a:t>
            </a:r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tháng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10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năm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2022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" name="Picture 33" descr="Entertainment-02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72001"/>
            <a:ext cx="2644954" cy="1912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5" descr="blumen-pflanzen08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80604" y="5080000"/>
            <a:ext cx="406916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13130930" y="5454200"/>
            <a:ext cx="2543225" cy="2946400"/>
            <a:chOff x="-216" y="3820"/>
            <a:chExt cx="648" cy="281"/>
          </a:xfrm>
        </p:grpSpPr>
        <p:pic>
          <p:nvPicPr>
            <p:cNvPr id="7" name="Picture 3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36" descr="POINSET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200000">
            <a:off x="27575" y="7442184"/>
            <a:ext cx="1703916" cy="1699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23915271"/>
      </p:ext>
    </p:extLst>
  </p:cSld>
  <p:clrMapOvr>
    <a:masterClrMapping/>
  </p:clrMapOvr>
  <p:transition advTm="1000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6987810" cy="1117345"/>
            <a:chOff x="4539228" y="210532"/>
            <a:chExt cx="6869904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69904" cy="1117345"/>
              <a:chOff x="4539228" y="210532"/>
              <a:chExt cx="6869904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6990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03 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10 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2022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1406914" y="1953419"/>
            <a:ext cx="6781801" cy="673648"/>
            <a:chOff x="1508918" y="1888664"/>
            <a:chExt cx="6172201" cy="1128834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Luyện đọc thuộc lòng.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3017498"/>
              <a:ext cx="432747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8519319" y="2895600"/>
            <a:ext cx="5638800" cy="289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lnSpc>
                <a:spcPct val="12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endParaRPr lang="vi-VN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>
              <a:lnSpc>
                <a:spcPct val="120000"/>
              </a:lnSpc>
            </a:pP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>
              <a:lnSpc>
                <a:spcPct val="120000"/>
              </a:lnSpc>
            </a:pP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>
              <a:lnSpc>
                <a:spcPct val="120000"/>
              </a:lnSpc>
            </a:pP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17140" y="5943600"/>
            <a:ext cx="5478179" cy="289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lnSpc>
                <a:spcPct val="120000"/>
              </a:lnSpc>
            </a:pP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Lật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endParaRPr lang="vi-VN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>
              <a:lnSpc>
                <a:spcPct val="120000"/>
              </a:lnSpc>
            </a:pP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>
              <a:lnSpc>
                <a:spcPct val="120000"/>
              </a:lnSpc>
            </a:pP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>
              <a:lnSpc>
                <a:spcPct val="120000"/>
              </a:lnSpc>
            </a:pP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Dập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dờn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57621" y="2895600"/>
            <a:ext cx="5385772" cy="289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lnSpc>
                <a:spcPct val="120000"/>
              </a:lnSpc>
            </a:pP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vi-VN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>
              <a:lnSpc>
                <a:spcPct val="120000"/>
              </a:lnSpc>
            </a:pP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>
              <a:lnSpc>
                <a:spcPct val="120000"/>
              </a:lnSpc>
            </a:pP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>
              <a:lnSpc>
                <a:spcPct val="120000"/>
              </a:lnSpc>
            </a:pP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man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44BF47E-03D1-9503-7054-9923BC2899FD}"/>
              </a:ext>
            </a:extLst>
          </p:cNvPr>
          <p:cNvSpPr txBox="1"/>
          <p:nvPr/>
        </p:nvSpPr>
        <p:spPr>
          <a:xfrm>
            <a:off x="1501912" y="3767316"/>
            <a:ext cx="5257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xôn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endParaRPr lang="en-US" sz="3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endParaRPr lang="en-US" sz="3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1CC52B7-7C27-C443-98EB-5E6BAC2528F0}"/>
              </a:ext>
            </a:extLst>
          </p:cNvPr>
          <p:cNvSpPr txBox="1"/>
          <p:nvPr/>
        </p:nvSpPr>
        <p:spPr>
          <a:xfrm>
            <a:off x="1508919" y="6764113"/>
            <a:ext cx="5257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Chao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</a:t>
            </a:r>
            <a:endParaRPr lang="en-US" sz="3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endParaRPr lang="en-US" sz="3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107CC49-6359-5E2D-A2DC-2CBAC101ABCD}"/>
              </a:ext>
            </a:extLst>
          </p:cNvPr>
          <p:cNvSpPr txBox="1"/>
          <p:nvPr/>
        </p:nvSpPr>
        <p:spPr>
          <a:xfrm>
            <a:off x="8504238" y="3733800"/>
            <a:ext cx="5257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</a:t>
            </a:r>
          </a:p>
          <a:p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3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14">
            <a:extLst>
              <a:ext uri="{FF2B5EF4-FFF2-40B4-BE49-F238E27FC236}">
                <a16:creationId xmlns:a16="http://schemas.microsoft.com/office/drawing/2014/main" xmlns="" id="{4B90940F-ACF5-CAF9-926A-9874CE385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3119" y="1219200"/>
            <a:ext cx="7013458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9: ĐI HỌC VUI SAO (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817813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974B9CA-D217-4538-8B0B-5CE7F56CC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17058" y="2824251"/>
            <a:ext cx="11101838" cy="20096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18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18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18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25134" y="2"/>
            <a:ext cx="9110008" cy="70066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145252" tIns="72626" rIns="145252" bIns="7262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Thứ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Hai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ngày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03 </a:t>
            </a:r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tháng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10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năm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2022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" name="Picture 33" descr="Entertainment-02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72001"/>
            <a:ext cx="2644954" cy="1912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5" descr="blumen-pflanzen08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80604" y="5080000"/>
            <a:ext cx="406916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13547763" y="5454200"/>
            <a:ext cx="2543225" cy="2946400"/>
            <a:chOff x="-216" y="3820"/>
            <a:chExt cx="648" cy="281"/>
          </a:xfrm>
        </p:grpSpPr>
        <p:pic>
          <p:nvPicPr>
            <p:cNvPr id="7" name="Picture 3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36" descr="POINSET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200000">
            <a:off x="27575" y="7442184"/>
            <a:ext cx="1703916" cy="1699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23915271"/>
      </p:ext>
    </p:extLst>
  </p:cSld>
  <p:clrMapOvr>
    <a:masterClrMapping/>
  </p:clrMapOvr>
  <p:transition advTm="1000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6987810" cy="1117345"/>
            <a:chOff x="4539228" y="210532"/>
            <a:chExt cx="6869904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69904" cy="1117345"/>
              <a:chOff x="4539228" y="210532"/>
              <a:chExt cx="6869904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6990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03 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10 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2022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1406914" y="2030031"/>
            <a:ext cx="10160405" cy="646331"/>
            <a:chOff x="1508918" y="1888664"/>
            <a:chExt cx="924711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924711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Nói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nghe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	        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TỚI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TỚI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TRƯỜNG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252164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1406914" y="2971800"/>
            <a:ext cx="116098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Top 10 bài văn mẫu kể về kỳ nghỉ hè của em - Bài viết h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Top 10 bài văn mẫu kể về kỳ nghỉ hè của em - Bài viết ha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25F9580-9392-6474-D299-CA2ED04B4F54}"/>
              </a:ext>
            </a:extLst>
          </p:cNvPr>
          <p:cNvSpPr txBox="1"/>
          <p:nvPr/>
        </p:nvSpPr>
        <p:spPr>
          <a:xfrm>
            <a:off x="1635433" y="3736400"/>
            <a:ext cx="5385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đến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C1F560D-D34A-A1AB-FAD4-3624FA56517D}"/>
              </a:ext>
            </a:extLst>
          </p:cNvPr>
          <p:cNvSpPr txBox="1"/>
          <p:nvPr/>
        </p:nvSpPr>
        <p:spPr>
          <a:xfrm>
            <a:off x="1557619" y="4494989"/>
            <a:ext cx="5971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đó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CF6F90C-0661-F02A-8547-E4A0FEE4F2F4}"/>
              </a:ext>
            </a:extLst>
          </p:cNvPr>
          <p:cNvSpPr txBox="1"/>
          <p:nvPr/>
        </p:nvSpPr>
        <p:spPr>
          <a:xfrm>
            <a:off x="1557619" y="5297268"/>
            <a:ext cx="9095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đến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đó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654431E-83DA-478F-70D7-1D5E5D3FF2AD}"/>
              </a:ext>
            </a:extLst>
          </p:cNvPr>
          <p:cNvSpPr txBox="1"/>
          <p:nvPr/>
        </p:nvSpPr>
        <p:spPr>
          <a:xfrm>
            <a:off x="1557619" y="6174126"/>
            <a:ext cx="9095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đó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CE7BEB25-A98F-D210-EAB2-FF3AFDB99C03}"/>
              </a:ext>
            </a:extLst>
          </p:cNvPr>
          <p:cNvSpPr/>
          <p:nvPr/>
        </p:nvSpPr>
        <p:spPr>
          <a:xfrm>
            <a:off x="1280319" y="7299570"/>
            <a:ext cx="116098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xmlns="" id="{43210FDB-0F1B-1572-29C7-F513F7349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7814" y="1343666"/>
            <a:ext cx="7013458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9: ĐI HỌC VUI SAO (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333280586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/>
      <p:bldP spid="25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4158119" y="6705600"/>
            <a:ext cx="1905000" cy="2209800"/>
            <a:chOff x="-216" y="3820"/>
            <a:chExt cx="648" cy="281"/>
          </a:xfrm>
        </p:grpSpPr>
        <p:pic>
          <p:nvPicPr>
            <p:cNvPr id="5" name="Picture 3" descr="97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 descr="97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" descr="97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12" descr="9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243719" y="6705600"/>
            <a:ext cx="1371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6" descr="POINSET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5400000">
            <a:off x="287338" y="7698581"/>
            <a:ext cx="1277937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9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853319" y="7162800"/>
            <a:ext cx="1371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974B9CA-D217-4538-8B0B-5CE7F56CC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17058" y="2824251"/>
            <a:ext cx="11101838" cy="20096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18300" dirty="0" err="1"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18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3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18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25134" y="2"/>
            <a:ext cx="9110008" cy="7314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145252" tIns="72626" rIns="145252" bIns="7262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Thứ</a:t>
            </a: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Hai</a:t>
            </a:r>
            <a:r>
              <a:rPr lang="en-US" sz="3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ngày</a:t>
            </a: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03 </a:t>
            </a:r>
            <a:r>
              <a:rPr lang="en-US" sz="3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tháng</a:t>
            </a:r>
            <a:r>
              <a:rPr lang="en-US" sz="3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10 </a:t>
            </a:r>
            <a:r>
              <a:rPr lang="en-US" sz="3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năm</a:t>
            </a: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2022</a:t>
            </a:r>
            <a:endParaRPr lang="en-US" sz="38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" name="Picture 33" descr="Entertainment-02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72001"/>
            <a:ext cx="2644954" cy="1912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5" descr="blumen-pflanzen08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80604" y="5080000"/>
            <a:ext cx="406916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13130930" y="5454200"/>
            <a:ext cx="2543225" cy="2946400"/>
            <a:chOff x="-216" y="3820"/>
            <a:chExt cx="648" cy="281"/>
          </a:xfrm>
        </p:grpSpPr>
        <p:pic>
          <p:nvPicPr>
            <p:cNvPr id="7" name="Picture 3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36" descr="POINSET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200000">
            <a:off x="27575" y="7442184"/>
            <a:ext cx="1703916" cy="1699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23915271"/>
      </p:ext>
    </p:extLst>
  </p:cSld>
  <p:clrMapOvr>
    <a:masterClrMapping/>
  </p:clrMapOvr>
  <p:transition advTm="12000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188" y="0"/>
            <a:ext cx="1897343" cy="9180512"/>
          </a:xfrm>
          <a:prstGeom prst="rect">
            <a:avLst/>
          </a:prstGeom>
          <a:gradFill flip="none" rotWithShape="1">
            <a:gsLst>
              <a:gs pos="0">
                <a:srgbClr val="B7E185">
                  <a:shade val="30000"/>
                  <a:satMod val="115000"/>
                </a:srgbClr>
              </a:gs>
              <a:gs pos="50000">
                <a:srgbClr val="B7E185">
                  <a:shade val="67500"/>
                  <a:satMod val="115000"/>
                </a:srgbClr>
              </a:gs>
              <a:gs pos="100000">
                <a:srgbClr val="B7E185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672" tIns="81336" rIns="162672" bIns="81336" rtlCol="0" anchor="ctr"/>
          <a:lstStyle/>
          <a:p>
            <a:pPr algn="ctr"/>
            <a:endParaRPr lang="en-US">
              <a:solidFill>
                <a:srgbClr val="E8F3E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67279" y="-1558"/>
            <a:ext cx="13914400" cy="1311545"/>
            <a:chOff x="1116257" y="1851670"/>
            <a:chExt cx="6985084" cy="8932524"/>
          </a:xfrm>
        </p:grpSpPr>
        <p:grpSp>
          <p:nvGrpSpPr>
            <p:cNvPr id="6" name="Group 29"/>
            <p:cNvGrpSpPr/>
            <p:nvPr/>
          </p:nvGrpSpPr>
          <p:grpSpPr>
            <a:xfrm>
              <a:off x="1116257" y="1851670"/>
              <a:ext cx="6985084" cy="1020674"/>
              <a:chOff x="2177480" y="1255068"/>
              <a:chExt cx="6066928" cy="1282918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2177480" y="1255068"/>
                <a:ext cx="6066928" cy="1282918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2294620" y="1347614"/>
                <a:ext cx="5832648" cy="1080120"/>
              </a:xfrm>
              <a:prstGeom prst="roundRect">
                <a:avLst/>
              </a:prstGeom>
              <a:solidFill>
                <a:srgbClr val="FF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1691875" y="4914920"/>
              <a:ext cx="5240620" cy="586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5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50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Khởi</a:t>
              </a:r>
              <a:r>
                <a:rPr lang="en-US" sz="5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5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động</a:t>
              </a:r>
              <a:r>
                <a:rPr lang="en-US" sz="5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sz="40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Thảo</a:t>
              </a:r>
              <a:r>
                <a:rPr lang="en-US" sz="4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luận</a:t>
              </a:r>
              <a:r>
                <a:rPr lang="en-US" sz="4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nhóm</a:t>
              </a:r>
              <a:r>
                <a:rPr lang="en-US" sz="4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2</a:t>
              </a:r>
              <a:endPara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oup 47"/>
          <p:cNvGrpSpPr/>
          <p:nvPr/>
        </p:nvGrpSpPr>
        <p:grpSpPr>
          <a:xfrm>
            <a:off x="3" y="-306919"/>
            <a:ext cx="3947315" cy="3202519"/>
            <a:chOff x="1913866" y="2727774"/>
            <a:chExt cx="1909119" cy="1356144"/>
          </a:xfrm>
        </p:grpSpPr>
        <p:sp>
          <p:nvSpPr>
            <p:cNvPr id="46" name="Freeform 45"/>
            <p:cNvSpPr/>
            <p:nvPr/>
          </p:nvSpPr>
          <p:spPr>
            <a:xfrm>
              <a:off x="1913866" y="2727774"/>
              <a:ext cx="1909119" cy="932935"/>
            </a:xfrm>
            <a:custGeom>
              <a:avLst/>
              <a:gdLst>
                <a:gd name="connsiteX0" fmla="*/ 0 w 1909119"/>
                <a:gd name="connsiteY0" fmla="*/ 926756 h 932935"/>
                <a:gd name="connsiteX1" fmla="*/ 0 w 1909119"/>
                <a:gd name="connsiteY1" fmla="*/ 117389 h 932935"/>
                <a:gd name="connsiteX2" fmla="*/ 148281 w 1909119"/>
                <a:gd name="connsiteY2" fmla="*/ 105032 h 932935"/>
                <a:gd name="connsiteX3" fmla="*/ 296562 w 1909119"/>
                <a:gd name="connsiteY3" fmla="*/ 123567 h 932935"/>
                <a:gd name="connsiteX4" fmla="*/ 438665 w 1909119"/>
                <a:gd name="connsiteY4" fmla="*/ 160637 h 932935"/>
                <a:gd name="connsiteX5" fmla="*/ 543697 w 1909119"/>
                <a:gd name="connsiteY5" fmla="*/ 203886 h 932935"/>
                <a:gd name="connsiteX6" fmla="*/ 654908 w 1909119"/>
                <a:gd name="connsiteY6" fmla="*/ 148281 h 932935"/>
                <a:gd name="connsiteX7" fmla="*/ 840259 w 1909119"/>
                <a:gd name="connsiteY7" fmla="*/ 86497 h 932935"/>
                <a:gd name="connsiteX8" fmla="*/ 1000897 w 1909119"/>
                <a:gd name="connsiteY8" fmla="*/ 55605 h 932935"/>
                <a:gd name="connsiteX9" fmla="*/ 1192427 w 1909119"/>
                <a:gd name="connsiteY9" fmla="*/ 18535 h 932935"/>
                <a:gd name="connsiteX10" fmla="*/ 1451919 w 1909119"/>
                <a:gd name="connsiteY10" fmla="*/ 0 h 932935"/>
                <a:gd name="connsiteX11" fmla="*/ 1655805 w 1909119"/>
                <a:gd name="connsiteY11" fmla="*/ 12356 h 932935"/>
                <a:gd name="connsiteX12" fmla="*/ 1847335 w 1909119"/>
                <a:gd name="connsiteY12" fmla="*/ 30891 h 932935"/>
                <a:gd name="connsiteX13" fmla="*/ 1909119 w 1909119"/>
                <a:gd name="connsiteY13" fmla="*/ 30891 h 932935"/>
                <a:gd name="connsiteX14" fmla="*/ 1810265 w 1909119"/>
                <a:gd name="connsiteY14" fmla="*/ 846437 h 932935"/>
                <a:gd name="connsiteX15" fmla="*/ 1421027 w 1909119"/>
                <a:gd name="connsiteY15" fmla="*/ 784654 h 932935"/>
                <a:gd name="connsiteX16" fmla="*/ 1229497 w 1909119"/>
                <a:gd name="connsiteY16" fmla="*/ 797010 h 932935"/>
                <a:gd name="connsiteX17" fmla="*/ 1081216 w 1909119"/>
                <a:gd name="connsiteY17" fmla="*/ 797010 h 932935"/>
                <a:gd name="connsiteX18" fmla="*/ 908221 w 1909119"/>
                <a:gd name="connsiteY18" fmla="*/ 827902 h 932935"/>
                <a:gd name="connsiteX19" fmla="*/ 753762 w 1909119"/>
                <a:gd name="connsiteY19" fmla="*/ 883508 h 932935"/>
                <a:gd name="connsiteX20" fmla="*/ 648730 w 1909119"/>
                <a:gd name="connsiteY20" fmla="*/ 932935 h 932935"/>
                <a:gd name="connsiteX21" fmla="*/ 537519 w 1909119"/>
                <a:gd name="connsiteY21" fmla="*/ 889686 h 932935"/>
                <a:gd name="connsiteX22" fmla="*/ 284205 w 1909119"/>
                <a:gd name="connsiteY22" fmla="*/ 871151 h 932935"/>
                <a:gd name="connsiteX23" fmla="*/ 154459 w 1909119"/>
                <a:gd name="connsiteY23" fmla="*/ 889686 h 932935"/>
                <a:gd name="connsiteX24" fmla="*/ 0 w 1909119"/>
                <a:gd name="connsiteY24" fmla="*/ 926756 h 93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09119" h="932935">
                  <a:moveTo>
                    <a:pt x="0" y="926756"/>
                  </a:moveTo>
                  <a:lnTo>
                    <a:pt x="0" y="117389"/>
                  </a:lnTo>
                  <a:lnTo>
                    <a:pt x="148281" y="105032"/>
                  </a:lnTo>
                  <a:lnTo>
                    <a:pt x="296562" y="123567"/>
                  </a:lnTo>
                  <a:lnTo>
                    <a:pt x="438665" y="160637"/>
                  </a:lnTo>
                  <a:lnTo>
                    <a:pt x="543697" y="203886"/>
                  </a:lnTo>
                  <a:lnTo>
                    <a:pt x="654908" y="148281"/>
                  </a:lnTo>
                  <a:lnTo>
                    <a:pt x="840259" y="86497"/>
                  </a:lnTo>
                  <a:lnTo>
                    <a:pt x="1000897" y="55605"/>
                  </a:lnTo>
                  <a:lnTo>
                    <a:pt x="1192427" y="18535"/>
                  </a:lnTo>
                  <a:lnTo>
                    <a:pt x="1451919" y="0"/>
                  </a:lnTo>
                  <a:lnTo>
                    <a:pt x="1655805" y="12356"/>
                  </a:lnTo>
                  <a:lnTo>
                    <a:pt x="1847335" y="30891"/>
                  </a:lnTo>
                  <a:lnTo>
                    <a:pt x="1909119" y="30891"/>
                  </a:lnTo>
                  <a:lnTo>
                    <a:pt x="1810265" y="846437"/>
                  </a:lnTo>
                  <a:lnTo>
                    <a:pt x="1421027" y="784654"/>
                  </a:lnTo>
                  <a:lnTo>
                    <a:pt x="1229497" y="797010"/>
                  </a:lnTo>
                  <a:lnTo>
                    <a:pt x="1081216" y="797010"/>
                  </a:lnTo>
                  <a:lnTo>
                    <a:pt x="908221" y="827902"/>
                  </a:lnTo>
                  <a:lnTo>
                    <a:pt x="753762" y="883508"/>
                  </a:lnTo>
                  <a:lnTo>
                    <a:pt x="648730" y="932935"/>
                  </a:lnTo>
                  <a:lnTo>
                    <a:pt x="537519" y="889686"/>
                  </a:lnTo>
                  <a:lnTo>
                    <a:pt x="284205" y="871151"/>
                  </a:lnTo>
                  <a:lnTo>
                    <a:pt x="154459" y="889686"/>
                  </a:lnTo>
                  <a:lnTo>
                    <a:pt x="0" y="926756"/>
                  </a:lnTo>
                  <a:close/>
                </a:path>
              </a:pathLst>
            </a:custGeom>
            <a:solidFill>
              <a:srgbClr val="456A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456A2C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267744" y="3219822"/>
              <a:ext cx="1296144" cy="8640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>
                  <a:gd name="adj" fmla="val 6915246"/>
                </a:avLst>
              </a:prstTxWarp>
              <a:spAutoFit/>
            </a:bodyPr>
            <a:lstStyle/>
            <a:p>
              <a:pPr algn="ctr"/>
              <a:r>
                <a:rPr lang="en-US" sz="6200" b="1" dirty="0" err="1" smtClean="0">
                  <a:ln w="1270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Bài</a:t>
              </a:r>
              <a:r>
                <a:rPr lang="en-US" sz="6200" b="1" dirty="0" smtClean="0">
                  <a:ln w="1270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9</a:t>
              </a:r>
              <a:endParaRPr lang="en-US" sz="62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" name="Rectangle 7"/>
          <p:cNvSpPr/>
          <p:nvPr/>
        </p:nvSpPr>
        <p:spPr>
          <a:xfrm rot="10800000" flipH="1">
            <a:off x="10060970" y="6912766"/>
            <a:ext cx="6212838" cy="2267744"/>
          </a:xfrm>
          <a:custGeom>
            <a:avLst/>
            <a:gdLst/>
            <a:ahLst/>
            <a:cxnLst/>
            <a:rect l="l" t="t" r="r" b="b"/>
            <a:pathLst>
              <a:path w="3131840" h="1275606">
                <a:moveTo>
                  <a:pt x="0" y="0"/>
                </a:moveTo>
                <a:lnTo>
                  <a:pt x="3131840" y="0"/>
                </a:lnTo>
                <a:lnTo>
                  <a:pt x="3131840" y="1275606"/>
                </a:lnTo>
                <a:cubicBezTo>
                  <a:pt x="3131840" y="576642"/>
                  <a:pt x="1816488" y="10019"/>
                  <a:pt x="193918" y="10019"/>
                </a:cubicBezTo>
                <a:cubicBezTo>
                  <a:pt x="128747" y="10019"/>
                  <a:pt x="64072" y="10933"/>
                  <a:pt x="0" y="14237"/>
                </a:cubicBezTo>
                <a:close/>
              </a:path>
            </a:pathLst>
          </a:custGeom>
          <a:solidFill>
            <a:srgbClr val="D5E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672" tIns="81336" rIns="162672" bIns="81336" rtlCol="0" anchor="ctr"/>
          <a:lstStyle/>
          <a:p>
            <a:pPr algn="ctr"/>
            <a:endParaRPr lang="en-US"/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1953035" y="7467600"/>
            <a:ext cx="13957684" cy="145461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62672" tIns="81336" rIns="162672" bIns="81336">
            <a:spAutoFit/>
          </a:bodyPr>
          <a:lstStyle/>
          <a:p>
            <a:pPr marL="610088" indent="-610088" algn="just">
              <a:lnSpc>
                <a:spcPct val="125000"/>
              </a:lnSpc>
            </a:pPr>
            <a:r>
              <a:rPr lang="en-US" sz="3600" b="1" dirty="0" smtClean="0">
                <a:latin typeface="Arial (Body)"/>
              </a:rPr>
              <a:t> </a:t>
            </a:r>
            <a:r>
              <a:rPr lang="en-US" sz="3600" b="1" dirty="0" smtClean="0">
                <a:latin typeface="Arial (Body)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ường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25000"/>
              </a:lnSpc>
            </a:pPr>
            <a:endParaRPr lang="vi-VN" sz="3600" b="1" dirty="0">
              <a:latin typeface="Arial (Body)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627663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2423319" y="1524000"/>
          <a:ext cx="13563599" cy="5867400"/>
        </p:xfrm>
        <a:graphic>
          <a:graphicData uri="http://schemas.openxmlformats.org/presentationml/2006/ole">
            <p:oleObj spid="_x0000_s2049" name="Bitmap Image" r:id="rId6" imgW="3180952" imgH="1838095" progId="Paint.Picture">
              <p:embed/>
            </p:oleObj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693334" y="-152400"/>
            <a:ext cx="6950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03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2022</a:t>
            </a: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3380266"/>
      </p:ext>
    </p:extLst>
  </p:cSld>
  <p:clrMapOvr>
    <a:masterClrMapping/>
  </p:clrMapOvr>
  <p:transition advTm="30000">
    <p:wheel spokes="8"/>
    <p:sndAc>
      <p:stSnd>
        <p:snd r:embed="rId4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9119" y="838200"/>
            <a:ext cx="7315200" cy="975784"/>
          </a:xfrm>
        </p:spPr>
        <p:txBody>
          <a:bodyPr>
            <a:normAutofit/>
          </a:bodyPr>
          <a:lstStyle/>
          <a:p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*CÂU HỎI KHỞI ĐỘNG</a:t>
            </a:r>
            <a:endParaRPr lang="en-US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832" y="1828800"/>
            <a:ext cx="14648974" cy="633888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204798" y="2"/>
            <a:ext cx="9110008" cy="70066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145252" tIns="72626" rIns="145252" bIns="7262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Thứ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Hai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ngày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03 </a:t>
            </a:r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tháng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10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năm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2022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1127919" y="3276600"/>
          <a:ext cx="14858206" cy="5257800"/>
        </p:xfrm>
        <a:graphic>
          <a:graphicData uri="http://schemas.openxmlformats.org/presentationml/2006/ole">
            <p:oleObj spid="_x0000_s30722" name="Bitmap Image" r:id="rId4" imgW="3180952" imgH="1838095" progId="Paint.Picture">
              <p:embed/>
            </p:oleObj>
          </a:graphicData>
        </a:graphic>
      </p:graphicFrame>
      <p:grpSp>
        <p:nvGrpSpPr>
          <p:cNvPr id="7" name="Group 47"/>
          <p:cNvGrpSpPr/>
          <p:nvPr/>
        </p:nvGrpSpPr>
        <p:grpSpPr>
          <a:xfrm>
            <a:off x="3" y="-2119"/>
            <a:ext cx="3947315" cy="3202519"/>
            <a:chOff x="1913866" y="2727774"/>
            <a:chExt cx="1909119" cy="1356144"/>
          </a:xfrm>
        </p:grpSpPr>
        <p:sp>
          <p:nvSpPr>
            <p:cNvPr id="8" name="Freeform 7"/>
            <p:cNvSpPr/>
            <p:nvPr/>
          </p:nvSpPr>
          <p:spPr>
            <a:xfrm>
              <a:off x="1913866" y="2727774"/>
              <a:ext cx="1909119" cy="932935"/>
            </a:xfrm>
            <a:custGeom>
              <a:avLst/>
              <a:gdLst>
                <a:gd name="connsiteX0" fmla="*/ 0 w 1909119"/>
                <a:gd name="connsiteY0" fmla="*/ 926756 h 932935"/>
                <a:gd name="connsiteX1" fmla="*/ 0 w 1909119"/>
                <a:gd name="connsiteY1" fmla="*/ 117389 h 932935"/>
                <a:gd name="connsiteX2" fmla="*/ 148281 w 1909119"/>
                <a:gd name="connsiteY2" fmla="*/ 105032 h 932935"/>
                <a:gd name="connsiteX3" fmla="*/ 296562 w 1909119"/>
                <a:gd name="connsiteY3" fmla="*/ 123567 h 932935"/>
                <a:gd name="connsiteX4" fmla="*/ 438665 w 1909119"/>
                <a:gd name="connsiteY4" fmla="*/ 160637 h 932935"/>
                <a:gd name="connsiteX5" fmla="*/ 543697 w 1909119"/>
                <a:gd name="connsiteY5" fmla="*/ 203886 h 932935"/>
                <a:gd name="connsiteX6" fmla="*/ 654908 w 1909119"/>
                <a:gd name="connsiteY6" fmla="*/ 148281 h 932935"/>
                <a:gd name="connsiteX7" fmla="*/ 840259 w 1909119"/>
                <a:gd name="connsiteY7" fmla="*/ 86497 h 932935"/>
                <a:gd name="connsiteX8" fmla="*/ 1000897 w 1909119"/>
                <a:gd name="connsiteY8" fmla="*/ 55605 h 932935"/>
                <a:gd name="connsiteX9" fmla="*/ 1192427 w 1909119"/>
                <a:gd name="connsiteY9" fmla="*/ 18535 h 932935"/>
                <a:gd name="connsiteX10" fmla="*/ 1451919 w 1909119"/>
                <a:gd name="connsiteY10" fmla="*/ 0 h 932935"/>
                <a:gd name="connsiteX11" fmla="*/ 1655805 w 1909119"/>
                <a:gd name="connsiteY11" fmla="*/ 12356 h 932935"/>
                <a:gd name="connsiteX12" fmla="*/ 1847335 w 1909119"/>
                <a:gd name="connsiteY12" fmla="*/ 30891 h 932935"/>
                <a:gd name="connsiteX13" fmla="*/ 1909119 w 1909119"/>
                <a:gd name="connsiteY13" fmla="*/ 30891 h 932935"/>
                <a:gd name="connsiteX14" fmla="*/ 1810265 w 1909119"/>
                <a:gd name="connsiteY14" fmla="*/ 846437 h 932935"/>
                <a:gd name="connsiteX15" fmla="*/ 1421027 w 1909119"/>
                <a:gd name="connsiteY15" fmla="*/ 784654 h 932935"/>
                <a:gd name="connsiteX16" fmla="*/ 1229497 w 1909119"/>
                <a:gd name="connsiteY16" fmla="*/ 797010 h 932935"/>
                <a:gd name="connsiteX17" fmla="*/ 1081216 w 1909119"/>
                <a:gd name="connsiteY17" fmla="*/ 797010 h 932935"/>
                <a:gd name="connsiteX18" fmla="*/ 908221 w 1909119"/>
                <a:gd name="connsiteY18" fmla="*/ 827902 h 932935"/>
                <a:gd name="connsiteX19" fmla="*/ 753762 w 1909119"/>
                <a:gd name="connsiteY19" fmla="*/ 883508 h 932935"/>
                <a:gd name="connsiteX20" fmla="*/ 648730 w 1909119"/>
                <a:gd name="connsiteY20" fmla="*/ 932935 h 932935"/>
                <a:gd name="connsiteX21" fmla="*/ 537519 w 1909119"/>
                <a:gd name="connsiteY21" fmla="*/ 889686 h 932935"/>
                <a:gd name="connsiteX22" fmla="*/ 284205 w 1909119"/>
                <a:gd name="connsiteY22" fmla="*/ 871151 h 932935"/>
                <a:gd name="connsiteX23" fmla="*/ 154459 w 1909119"/>
                <a:gd name="connsiteY23" fmla="*/ 889686 h 932935"/>
                <a:gd name="connsiteX24" fmla="*/ 0 w 1909119"/>
                <a:gd name="connsiteY24" fmla="*/ 926756 h 93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09119" h="932935">
                  <a:moveTo>
                    <a:pt x="0" y="926756"/>
                  </a:moveTo>
                  <a:lnTo>
                    <a:pt x="0" y="117389"/>
                  </a:lnTo>
                  <a:lnTo>
                    <a:pt x="148281" y="105032"/>
                  </a:lnTo>
                  <a:lnTo>
                    <a:pt x="296562" y="123567"/>
                  </a:lnTo>
                  <a:lnTo>
                    <a:pt x="438665" y="160637"/>
                  </a:lnTo>
                  <a:lnTo>
                    <a:pt x="543697" y="203886"/>
                  </a:lnTo>
                  <a:lnTo>
                    <a:pt x="654908" y="148281"/>
                  </a:lnTo>
                  <a:lnTo>
                    <a:pt x="840259" y="86497"/>
                  </a:lnTo>
                  <a:lnTo>
                    <a:pt x="1000897" y="55605"/>
                  </a:lnTo>
                  <a:lnTo>
                    <a:pt x="1192427" y="18535"/>
                  </a:lnTo>
                  <a:lnTo>
                    <a:pt x="1451919" y="0"/>
                  </a:lnTo>
                  <a:lnTo>
                    <a:pt x="1655805" y="12356"/>
                  </a:lnTo>
                  <a:lnTo>
                    <a:pt x="1847335" y="30891"/>
                  </a:lnTo>
                  <a:lnTo>
                    <a:pt x="1909119" y="30891"/>
                  </a:lnTo>
                  <a:lnTo>
                    <a:pt x="1810265" y="846437"/>
                  </a:lnTo>
                  <a:lnTo>
                    <a:pt x="1421027" y="784654"/>
                  </a:lnTo>
                  <a:lnTo>
                    <a:pt x="1229497" y="797010"/>
                  </a:lnTo>
                  <a:lnTo>
                    <a:pt x="1081216" y="797010"/>
                  </a:lnTo>
                  <a:lnTo>
                    <a:pt x="908221" y="827902"/>
                  </a:lnTo>
                  <a:lnTo>
                    <a:pt x="753762" y="883508"/>
                  </a:lnTo>
                  <a:lnTo>
                    <a:pt x="648730" y="932935"/>
                  </a:lnTo>
                  <a:lnTo>
                    <a:pt x="537519" y="889686"/>
                  </a:lnTo>
                  <a:lnTo>
                    <a:pt x="284205" y="871151"/>
                  </a:lnTo>
                  <a:lnTo>
                    <a:pt x="154459" y="889686"/>
                  </a:lnTo>
                  <a:lnTo>
                    <a:pt x="0" y="926756"/>
                  </a:lnTo>
                  <a:close/>
                </a:path>
              </a:pathLst>
            </a:custGeom>
            <a:solidFill>
              <a:srgbClr val="456A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456A2C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267744" y="3219822"/>
              <a:ext cx="1296144" cy="8640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>
                  <a:gd name="adj" fmla="val 6915246"/>
                </a:avLst>
              </a:prstTxWarp>
              <a:spAutoFit/>
            </a:bodyPr>
            <a:lstStyle/>
            <a:p>
              <a:pPr algn="ctr"/>
              <a:r>
                <a:rPr lang="en-US" sz="6200" b="1" dirty="0" err="1" smtClean="0">
                  <a:ln w="1270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Bài</a:t>
              </a:r>
              <a:r>
                <a:rPr lang="en-US" sz="6200" b="1" dirty="0" smtClean="0">
                  <a:ln w="1270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9</a:t>
              </a:r>
              <a:endParaRPr lang="en-US" sz="62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20653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832" y="1066800"/>
            <a:ext cx="14648974" cy="6324600"/>
          </a:xfrm>
        </p:spPr>
        <p:txBody>
          <a:bodyPr/>
          <a:lstStyle/>
          <a:p>
            <a:pPr marL="817045" indent="-817045">
              <a:buNone/>
            </a:pPr>
            <a:r>
              <a:rPr lang="en-US" sz="4400" b="1" dirty="0" smtClean="0"/>
              <a:t>1.Tranh 1</a:t>
            </a:r>
            <a:endParaRPr lang="en-US" sz="4400" b="1" dirty="0" smtClean="0"/>
          </a:p>
          <a:p>
            <a:pPr marL="0" indent="0">
              <a:buNone/>
            </a:pPr>
            <a:r>
              <a:rPr lang="en-US" sz="4400" dirty="0" smtClean="0"/>
              <a:t> </a:t>
            </a:r>
            <a:r>
              <a:rPr lang="en-US" sz="4400" dirty="0" smtClean="0"/>
              <a:t>  </a:t>
            </a:r>
            <a:r>
              <a:rPr lang="en-US" sz="4400" dirty="0" err="1" smtClean="0"/>
              <a:t>Hai</a:t>
            </a:r>
            <a:r>
              <a:rPr lang="en-US" sz="4400" dirty="0" smtClean="0"/>
              <a:t> </a:t>
            </a:r>
            <a:r>
              <a:rPr lang="en-US" sz="4400" dirty="0" err="1" smtClean="0"/>
              <a:t>bạn</a:t>
            </a:r>
            <a:r>
              <a:rPr lang="en-US" sz="4400" dirty="0" smtClean="0"/>
              <a:t> </a:t>
            </a:r>
            <a:r>
              <a:rPr lang="vi-VN" sz="4400" dirty="0" smtClean="0"/>
              <a:t>đ</a:t>
            </a:r>
            <a:r>
              <a:rPr lang="en-US" sz="4400" dirty="0" err="1" smtClean="0"/>
              <a:t>ang</a:t>
            </a:r>
            <a:r>
              <a:rPr lang="en-US" sz="4400" dirty="0" smtClean="0"/>
              <a:t> </a:t>
            </a:r>
            <a:r>
              <a:rPr lang="vi-VN" sz="4400" dirty="0" smtClean="0"/>
              <a:t>đọc</a:t>
            </a:r>
            <a:r>
              <a:rPr lang="en-US" sz="4400" dirty="0" smtClean="0"/>
              <a:t> </a:t>
            </a:r>
            <a:r>
              <a:rPr lang="en-US" sz="4400" dirty="0" err="1" smtClean="0"/>
              <a:t>bài</a:t>
            </a:r>
            <a:r>
              <a:rPr lang="en-US" sz="4400" dirty="0" smtClean="0"/>
              <a:t>.</a:t>
            </a:r>
            <a:endParaRPr lang="en-US" sz="4400" dirty="0" smtClean="0"/>
          </a:p>
          <a:p>
            <a:pPr marL="0" indent="0">
              <a:buNone/>
            </a:pPr>
            <a:r>
              <a:rPr lang="en-US" sz="4400" b="1" dirty="0" smtClean="0"/>
              <a:t>2. </a:t>
            </a:r>
            <a:r>
              <a:rPr lang="en-US" sz="4400" b="1" dirty="0" err="1" smtClean="0"/>
              <a:t>Tranh</a:t>
            </a:r>
            <a:r>
              <a:rPr lang="en-US" sz="4400" b="1" dirty="0" smtClean="0"/>
              <a:t> 2</a:t>
            </a:r>
            <a:endParaRPr lang="en-US" sz="4400" b="1" dirty="0" smtClean="0"/>
          </a:p>
          <a:p>
            <a:pPr marL="0" indent="0">
              <a:buNone/>
            </a:pPr>
            <a:r>
              <a:rPr lang="en-US" sz="4400" dirty="0" smtClean="0"/>
              <a:t>   </a:t>
            </a:r>
            <a:r>
              <a:rPr lang="en-US" sz="4400" dirty="0" err="1" smtClean="0"/>
              <a:t>Các</a:t>
            </a:r>
            <a:r>
              <a:rPr lang="en-US" sz="4400" dirty="0" smtClean="0"/>
              <a:t> </a:t>
            </a:r>
            <a:r>
              <a:rPr lang="en-US" sz="4400" dirty="0" err="1" smtClean="0"/>
              <a:t>bạn</a:t>
            </a:r>
            <a:r>
              <a:rPr lang="en-US" sz="4400" dirty="0" smtClean="0"/>
              <a:t> </a:t>
            </a:r>
            <a:r>
              <a:rPr lang="vi-VN" sz="4400" dirty="0" smtClean="0"/>
              <a:t>đ</a:t>
            </a:r>
            <a:r>
              <a:rPr lang="en-US" sz="4400" dirty="0" err="1" smtClean="0"/>
              <a:t>ang</a:t>
            </a:r>
            <a:r>
              <a:rPr lang="en-US" sz="4400" dirty="0" smtClean="0"/>
              <a:t> </a:t>
            </a:r>
            <a:r>
              <a:rPr lang="en-US" sz="4400" dirty="0" err="1" smtClean="0"/>
              <a:t>thảo</a:t>
            </a:r>
            <a:r>
              <a:rPr lang="en-US" sz="4400" dirty="0" smtClean="0"/>
              <a:t> </a:t>
            </a:r>
            <a:r>
              <a:rPr lang="en-US" sz="4400" dirty="0" err="1" smtClean="0"/>
              <a:t>luận</a:t>
            </a:r>
            <a:r>
              <a:rPr lang="en-US" sz="4400" dirty="0" smtClean="0"/>
              <a:t> </a:t>
            </a:r>
            <a:r>
              <a:rPr lang="en-US" sz="4400" dirty="0" err="1" smtClean="0"/>
              <a:t>nhóm</a:t>
            </a:r>
            <a:r>
              <a:rPr lang="en-US" sz="4400" dirty="0" smtClean="0"/>
              <a:t>.</a:t>
            </a:r>
          </a:p>
          <a:p>
            <a:pPr marL="0" indent="0">
              <a:buNone/>
            </a:pPr>
            <a:r>
              <a:rPr lang="en-US" sz="4400" b="1" dirty="0" smtClean="0"/>
              <a:t>3</a:t>
            </a:r>
            <a:r>
              <a:rPr lang="en-US" sz="4400" b="1" dirty="0" smtClean="0"/>
              <a:t>. </a:t>
            </a:r>
            <a:r>
              <a:rPr lang="en-US" sz="4400" b="1" dirty="0" err="1" smtClean="0"/>
              <a:t>Tranh</a:t>
            </a:r>
            <a:r>
              <a:rPr lang="en-US" sz="4400" b="1" dirty="0" smtClean="0"/>
              <a:t> 3</a:t>
            </a:r>
          </a:p>
          <a:p>
            <a:pPr marL="0" indent="0">
              <a:buNone/>
            </a:pPr>
            <a:r>
              <a:rPr lang="en-US" sz="4400" dirty="0" smtClean="0"/>
              <a:t> </a:t>
            </a:r>
            <a:r>
              <a:rPr lang="en-US" sz="4400" dirty="0" smtClean="0"/>
              <a:t>   </a:t>
            </a:r>
            <a:r>
              <a:rPr lang="en-US" sz="4400" dirty="0" err="1" smtClean="0"/>
              <a:t>Các</a:t>
            </a:r>
            <a:r>
              <a:rPr lang="en-US" sz="4400" dirty="0" smtClean="0"/>
              <a:t> </a:t>
            </a:r>
            <a:r>
              <a:rPr lang="en-US" sz="4400" dirty="0" err="1" smtClean="0"/>
              <a:t>bạn</a:t>
            </a:r>
            <a:r>
              <a:rPr lang="en-US" sz="4400" dirty="0" smtClean="0"/>
              <a:t> </a:t>
            </a:r>
            <a:r>
              <a:rPr lang="vi-VN" sz="4400" dirty="0" smtClean="0"/>
              <a:t>đ</a:t>
            </a:r>
            <a:r>
              <a:rPr lang="en-US" sz="4400" dirty="0" err="1" smtClean="0"/>
              <a:t>ang</a:t>
            </a:r>
            <a:r>
              <a:rPr lang="en-US" sz="4400" dirty="0" smtClean="0"/>
              <a:t> </a:t>
            </a:r>
            <a:r>
              <a:rPr lang="en-US" sz="4400" dirty="0" err="1" smtClean="0"/>
              <a:t>ch</a:t>
            </a:r>
            <a:r>
              <a:rPr lang="vi-VN" sz="4400" dirty="0" smtClean="0"/>
              <a:t>ơ</a:t>
            </a:r>
            <a:r>
              <a:rPr lang="en-US" sz="4400" dirty="0" err="1" smtClean="0"/>
              <a:t>i</a:t>
            </a:r>
            <a:r>
              <a:rPr lang="en-US" sz="4400" dirty="0" smtClean="0"/>
              <a:t> </a:t>
            </a:r>
            <a:r>
              <a:rPr lang="en-US" sz="4400" dirty="0" err="1" smtClean="0"/>
              <a:t>nhảy</a:t>
            </a:r>
            <a:r>
              <a:rPr lang="en-US" sz="4400" dirty="0" smtClean="0"/>
              <a:t> </a:t>
            </a:r>
            <a:r>
              <a:rPr lang="en-US" sz="4400" dirty="0" err="1" smtClean="0"/>
              <a:t>dây</a:t>
            </a:r>
            <a:endParaRPr lang="en-US" sz="4400" dirty="0" smtClean="0"/>
          </a:p>
          <a:p>
            <a:pPr marL="0" indent="0">
              <a:buNone/>
            </a:pPr>
            <a:r>
              <a:rPr lang="en-US" sz="4400" b="1" dirty="0" smtClean="0"/>
              <a:t>4. </a:t>
            </a:r>
            <a:r>
              <a:rPr lang="en-US" sz="4400" b="1" dirty="0" err="1" smtClean="0"/>
              <a:t>Tranh</a:t>
            </a:r>
            <a:r>
              <a:rPr lang="en-US" sz="4400" b="1" dirty="0" smtClean="0"/>
              <a:t> 4</a:t>
            </a:r>
          </a:p>
          <a:p>
            <a:pPr marL="0" indent="0">
              <a:buNone/>
            </a:pPr>
            <a:r>
              <a:rPr lang="en-US" sz="4400" b="1" dirty="0" smtClean="0"/>
              <a:t>    </a:t>
            </a:r>
            <a:r>
              <a:rPr lang="en-US" sz="4400" dirty="0" err="1" smtClean="0"/>
              <a:t>Một</a:t>
            </a:r>
            <a:r>
              <a:rPr lang="en-US" sz="4400" dirty="0" smtClean="0"/>
              <a:t> </a:t>
            </a:r>
            <a:r>
              <a:rPr lang="en-US" sz="4400" dirty="0" err="1" smtClean="0"/>
              <a:t>bạn</a:t>
            </a:r>
            <a:r>
              <a:rPr lang="en-US" sz="4400" dirty="0" smtClean="0"/>
              <a:t> </a:t>
            </a:r>
            <a:r>
              <a:rPr lang="vi-VN" sz="4400" dirty="0" smtClean="0"/>
              <a:t>đ</a:t>
            </a:r>
            <a:r>
              <a:rPr lang="en-US" sz="4400" dirty="0" err="1" smtClean="0"/>
              <a:t>ang</a:t>
            </a:r>
            <a:r>
              <a:rPr lang="en-US" sz="4400" dirty="0" smtClean="0"/>
              <a:t> </a:t>
            </a:r>
            <a:r>
              <a:rPr lang="en-US" sz="4400" dirty="0" err="1" smtClean="0"/>
              <a:t>vẽ</a:t>
            </a:r>
            <a:r>
              <a:rPr lang="en-US" sz="4400" dirty="0" smtClean="0"/>
              <a:t> </a:t>
            </a:r>
            <a:r>
              <a:rPr lang="en-US" sz="4400" dirty="0" err="1" smtClean="0"/>
              <a:t>tranh</a:t>
            </a:r>
            <a:endParaRPr lang="en-US" sz="4400" b="1" dirty="0"/>
          </a:p>
        </p:txBody>
      </p:sp>
      <p:sp>
        <p:nvSpPr>
          <p:cNvPr id="4" name="Rectangle 3"/>
          <p:cNvSpPr/>
          <p:nvPr/>
        </p:nvSpPr>
        <p:spPr>
          <a:xfrm>
            <a:off x="4204798" y="-5953"/>
            <a:ext cx="9110008" cy="7314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145252" tIns="72626" rIns="145252" bIns="7262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Thứ</a:t>
            </a: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Hai</a:t>
            </a:r>
            <a:r>
              <a:rPr lang="en-US" sz="3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ngày</a:t>
            </a: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03 </a:t>
            </a:r>
            <a:r>
              <a:rPr lang="en-US" sz="3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tháng</a:t>
            </a:r>
            <a:r>
              <a:rPr lang="en-US" sz="3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10 </a:t>
            </a:r>
            <a:r>
              <a:rPr lang="en-US" sz="3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năm</a:t>
            </a: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2022</a:t>
            </a:r>
            <a:endParaRPr lang="en-US" sz="38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7" name="Picture 4" descr="Bauernbar">
            <a:hlinkClick r:id="rId2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416800"/>
            <a:ext cx="16276638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8879530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2181635" y="1212386"/>
            <a:ext cx="13957684" cy="145461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62672" tIns="81336" rIns="162672" bIns="81336">
            <a:spAutoFit/>
          </a:bodyPr>
          <a:lstStyle/>
          <a:p>
            <a:pPr marL="610088" indent="-610088" algn="just">
              <a:lnSpc>
                <a:spcPct val="125000"/>
              </a:lnSpc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lnSpc>
                <a:spcPct val="125000"/>
              </a:lnSpc>
            </a:pPr>
            <a:endParaRPr lang="vi-VN" sz="3600" b="1" dirty="0">
              <a:latin typeface="Arial (Body)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743C0BE-BED4-BF21-27BC-4D60920C06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043"/>
          <a:stretch/>
        </p:blipFill>
        <p:spPr>
          <a:xfrm>
            <a:off x="594520" y="1828800"/>
            <a:ext cx="15544800" cy="7048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04797" y="-5953"/>
            <a:ext cx="9115121" cy="7314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145252" tIns="72626" rIns="145252" bIns="7262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Thứ</a:t>
            </a: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Hai</a:t>
            </a:r>
            <a:r>
              <a:rPr lang="en-US" sz="3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ngày</a:t>
            </a: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03 </a:t>
            </a:r>
            <a:r>
              <a:rPr lang="en-US" sz="3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tháng</a:t>
            </a:r>
            <a:r>
              <a:rPr lang="en-US" sz="3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10 </a:t>
            </a:r>
            <a:r>
              <a:rPr lang="en-US" sz="3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năm</a:t>
            </a: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2022</a:t>
            </a:r>
            <a:endParaRPr lang="en-US" sz="38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6" name="Group 47"/>
          <p:cNvGrpSpPr/>
          <p:nvPr/>
        </p:nvGrpSpPr>
        <p:grpSpPr>
          <a:xfrm>
            <a:off x="76203" y="-2119"/>
            <a:ext cx="3871116" cy="2592919"/>
            <a:chOff x="1913866" y="2727774"/>
            <a:chExt cx="1909119" cy="1356144"/>
          </a:xfrm>
        </p:grpSpPr>
        <p:sp>
          <p:nvSpPr>
            <p:cNvPr id="7" name="Freeform 6"/>
            <p:cNvSpPr/>
            <p:nvPr/>
          </p:nvSpPr>
          <p:spPr>
            <a:xfrm>
              <a:off x="1913866" y="2727774"/>
              <a:ext cx="1909119" cy="932935"/>
            </a:xfrm>
            <a:custGeom>
              <a:avLst/>
              <a:gdLst>
                <a:gd name="connsiteX0" fmla="*/ 0 w 1909119"/>
                <a:gd name="connsiteY0" fmla="*/ 926756 h 932935"/>
                <a:gd name="connsiteX1" fmla="*/ 0 w 1909119"/>
                <a:gd name="connsiteY1" fmla="*/ 117389 h 932935"/>
                <a:gd name="connsiteX2" fmla="*/ 148281 w 1909119"/>
                <a:gd name="connsiteY2" fmla="*/ 105032 h 932935"/>
                <a:gd name="connsiteX3" fmla="*/ 296562 w 1909119"/>
                <a:gd name="connsiteY3" fmla="*/ 123567 h 932935"/>
                <a:gd name="connsiteX4" fmla="*/ 438665 w 1909119"/>
                <a:gd name="connsiteY4" fmla="*/ 160637 h 932935"/>
                <a:gd name="connsiteX5" fmla="*/ 543697 w 1909119"/>
                <a:gd name="connsiteY5" fmla="*/ 203886 h 932935"/>
                <a:gd name="connsiteX6" fmla="*/ 654908 w 1909119"/>
                <a:gd name="connsiteY6" fmla="*/ 148281 h 932935"/>
                <a:gd name="connsiteX7" fmla="*/ 840259 w 1909119"/>
                <a:gd name="connsiteY7" fmla="*/ 86497 h 932935"/>
                <a:gd name="connsiteX8" fmla="*/ 1000897 w 1909119"/>
                <a:gd name="connsiteY8" fmla="*/ 55605 h 932935"/>
                <a:gd name="connsiteX9" fmla="*/ 1192427 w 1909119"/>
                <a:gd name="connsiteY9" fmla="*/ 18535 h 932935"/>
                <a:gd name="connsiteX10" fmla="*/ 1451919 w 1909119"/>
                <a:gd name="connsiteY10" fmla="*/ 0 h 932935"/>
                <a:gd name="connsiteX11" fmla="*/ 1655805 w 1909119"/>
                <a:gd name="connsiteY11" fmla="*/ 12356 h 932935"/>
                <a:gd name="connsiteX12" fmla="*/ 1847335 w 1909119"/>
                <a:gd name="connsiteY12" fmla="*/ 30891 h 932935"/>
                <a:gd name="connsiteX13" fmla="*/ 1909119 w 1909119"/>
                <a:gd name="connsiteY13" fmla="*/ 30891 h 932935"/>
                <a:gd name="connsiteX14" fmla="*/ 1810265 w 1909119"/>
                <a:gd name="connsiteY14" fmla="*/ 846437 h 932935"/>
                <a:gd name="connsiteX15" fmla="*/ 1421027 w 1909119"/>
                <a:gd name="connsiteY15" fmla="*/ 784654 h 932935"/>
                <a:gd name="connsiteX16" fmla="*/ 1229497 w 1909119"/>
                <a:gd name="connsiteY16" fmla="*/ 797010 h 932935"/>
                <a:gd name="connsiteX17" fmla="*/ 1081216 w 1909119"/>
                <a:gd name="connsiteY17" fmla="*/ 797010 h 932935"/>
                <a:gd name="connsiteX18" fmla="*/ 908221 w 1909119"/>
                <a:gd name="connsiteY18" fmla="*/ 827902 h 932935"/>
                <a:gd name="connsiteX19" fmla="*/ 753762 w 1909119"/>
                <a:gd name="connsiteY19" fmla="*/ 883508 h 932935"/>
                <a:gd name="connsiteX20" fmla="*/ 648730 w 1909119"/>
                <a:gd name="connsiteY20" fmla="*/ 932935 h 932935"/>
                <a:gd name="connsiteX21" fmla="*/ 537519 w 1909119"/>
                <a:gd name="connsiteY21" fmla="*/ 889686 h 932935"/>
                <a:gd name="connsiteX22" fmla="*/ 284205 w 1909119"/>
                <a:gd name="connsiteY22" fmla="*/ 871151 h 932935"/>
                <a:gd name="connsiteX23" fmla="*/ 154459 w 1909119"/>
                <a:gd name="connsiteY23" fmla="*/ 889686 h 932935"/>
                <a:gd name="connsiteX24" fmla="*/ 0 w 1909119"/>
                <a:gd name="connsiteY24" fmla="*/ 926756 h 93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09119" h="932935">
                  <a:moveTo>
                    <a:pt x="0" y="926756"/>
                  </a:moveTo>
                  <a:lnTo>
                    <a:pt x="0" y="117389"/>
                  </a:lnTo>
                  <a:lnTo>
                    <a:pt x="148281" y="105032"/>
                  </a:lnTo>
                  <a:lnTo>
                    <a:pt x="296562" y="123567"/>
                  </a:lnTo>
                  <a:lnTo>
                    <a:pt x="438665" y="160637"/>
                  </a:lnTo>
                  <a:lnTo>
                    <a:pt x="543697" y="203886"/>
                  </a:lnTo>
                  <a:lnTo>
                    <a:pt x="654908" y="148281"/>
                  </a:lnTo>
                  <a:lnTo>
                    <a:pt x="840259" y="86497"/>
                  </a:lnTo>
                  <a:lnTo>
                    <a:pt x="1000897" y="55605"/>
                  </a:lnTo>
                  <a:lnTo>
                    <a:pt x="1192427" y="18535"/>
                  </a:lnTo>
                  <a:lnTo>
                    <a:pt x="1451919" y="0"/>
                  </a:lnTo>
                  <a:lnTo>
                    <a:pt x="1655805" y="12356"/>
                  </a:lnTo>
                  <a:lnTo>
                    <a:pt x="1847335" y="30891"/>
                  </a:lnTo>
                  <a:lnTo>
                    <a:pt x="1909119" y="30891"/>
                  </a:lnTo>
                  <a:lnTo>
                    <a:pt x="1810265" y="846437"/>
                  </a:lnTo>
                  <a:lnTo>
                    <a:pt x="1421027" y="784654"/>
                  </a:lnTo>
                  <a:lnTo>
                    <a:pt x="1229497" y="797010"/>
                  </a:lnTo>
                  <a:lnTo>
                    <a:pt x="1081216" y="797010"/>
                  </a:lnTo>
                  <a:lnTo>
                    <a:pt x="908221" y="827902"/>
                  </a:lnTo>
                  <a:lnTo>
                    <a:pt x="753762" y="883508"/>
                  </a:lnTo>
                  <a:lnTo>
                    <a:pt x="648730" y="932935"/>
                  </a:lnTo>
                  <a:lnTo>
                    <a:pt x="537519" y="889686"/>
                  </a:lnTo>
                  <a:lnTo>
                    <a:pt x="284205" y="871151"/>
                  </a:lnTo>
                  <a:lnTo>
                    <a:pt x="154459" y="889686"/>
                  </a:lnTo>
                  <a:lnTo>
                    <a:pt x="0" y="926756"/>
                  </a:lnTo>
                  <a:close/>
                </a:path>
              </a:pathLst>
            </a:custGeom>
            <a:solidFill>
              <a:srgbClr val="456A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456A2C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267744" y="3219822"/>
              <a:ext cx="1296144" cy="8640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>
                  <a:gd name="adj" fmla="val 6915246"/>
                </a:avLst>
              </a:prstTxWarp>
              <a:spAutoFit/>
            </a:bodyPr>
            <a:lstStyle/>
            <a:p>
              <a:pPr algn="ctr"/>
              <a:r>
                <a:rPr lang="en-US" sz="6200" b="1" dirty="0" err="1" smtClean="0">
                  <a:ln w="1270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Bài</a:t>
              </a:r>
              <a:r>
                <a:rPr lang="en-US" sz="6200" b="1" dirty="0" smtClean="0">
                  <a:ln w="1270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9</a:t>
              </a:r>
              <a:endParaRPr lang="en-US" sz="62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 spd="slow">
    <p:split orient="vert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1281" y="1752600"/>
            <a:ext cx="15316200" cy="4419600"/>
          </a:xfrm>
        </p:spPr>
        <p:txBody>
          <a:bodyPr/>
          <a:lstStyle/>
          <a:p>
            <a:pPr marL="817045" indent="-817045" algn="just">
              <a:buNone/>
            </a:pPr>
            <a:r>
              <a:rPr lang="en-US" sz="4400" i="1" dirty="0" smtClean="0"/>
              <a:t>         </a:t>
            </a:r>
            <a:r>
              <a:rPr lang="en-US" sz="4400" i="1" dirty="0" err="1" smtClean="0"/>
              <a:t>Tranh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vẽ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cảnh</a:t>
            </a:r>
            <a:r>
              <a:rPr lang="en-US" sz="4400" i="1" dirty="0" smtClean="0"/>
              <a:t> con </a:t>
            </a:r>
            <a:r>
              <a:rPr lang="en-US" sz="4400" i="1" dirty="0" err="1" smtClean="0"/>
              <a:t>đường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làng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uốn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lượn</a:t>
            </a:r>
            <a:r>
              <a:rPr lang="en-US" sz="4400" i="1" dirty="0" smtClean="0"/>
              <a:t>, </a:t>
            </a:r>
            <a:r>
              <a:rPr lang="en-US" sz="4400" i="1" dirty="0" err="1" smtClean="0"/>
              <a:t>xung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quanh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là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cảnh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làng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quê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và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ngôi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trường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rất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đẹp</a:t>
            </a:r>
            <a:r>
              <a:rPr lang="en-US" sz="4400" i="1" dirty="0" smtClean="0"/>
              <a:t>. </a:t>
            </a:r>
            <a:r>
              <a:rPr lang="en-US" sz="4400" i="1" dirty="0" err="1" smtClean="0"/>
              <a:t>Bạn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nhỏ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đeo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cặp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đang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nhảy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tung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tăng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trên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đường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đến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trường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nhìn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bạn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rất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vui</a:t>
            </a:r>
            <a:r>
              <a:rPr lang="en-US" sz="4400" i="1" dirty="0" smtClean="0"/>
              <a:t>. </a:t>
            </a:r>
            <a:r>
              <a:rPr lang="en-US" sz="4400" i="1" dirty="0" err="1" smtClean="0"/>
              <a:t>Để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biết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rõ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hơn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niềm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vui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của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các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bạn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nhỏ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khi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đến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trường</a:t>
            </a:r>
            <a:r>
              <a:rPr lang="en-US" sz="4400" i="1" dirty="0" smtClean="0"/>
              <a:t>, </a:t>
            </a:r>
            <a:r>
              <a:rPr lang="en-US" sz="4400" i="1" dirty="0" err="1" smtClean="0"/>
              <a:t>thầy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cùng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các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em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đọc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bài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nhé</a:t>
            </a:r>
            <a:r>
              <a:rPr lang="en-US" sz="4400" i="1" dirty="0" smtClean="0"/>
              <a:t>.</a:t>
            </a:r>
            <a:endParaRPr lang="en-US" sz="4400" b="1" dirty="0" smtClean="0"/>
          </a:p>
          <a:p>
            <a:pPr marL="0" indent="0">
              <a:buNone/>
            </a:pPr>
            <a:r>
              <a:rPr lang="en-US" sz="4400" dirty="0" smtClean="0"/>
              <a:t> </a:t>
            </a:r>
            <a:r>
              <a:rPr lang="en-US" sz="4400" dirty="0" smtClean="0"/>
              <a:t>  </a:t>
            </a:r>
            <a:endParaRPr lang="en-US" sz="4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4204797" y="-5953"/>
            <a:ext cx="9115121" cy="7314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145252" tIns="72626" rIns="145252" bIns="7262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Thứ</a:t>
            </a: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Hai</a:t>
            </a:r>
            <a:r>
              <a:rPr lang="en-US" sz="3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ngày</a:t>
            </a: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03 </a:t>
            </a:r>
            <a:r>
              <a:rPr lang="en-US" sz="3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tháng</a:t>
            </a:r>
            <a:r>
              <a:rPr lang="en-US" sz="3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10 </a:t>
            </a:r>
            <a:r>
              <a:rPr lang="en-US" sz="3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năm</a:t>
            </a: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2022</a:t>
            </a:r>
            <a:endParaRPr lang="en-US" sz="38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7" name="Picture 4" descr="Bauernbar">
            <a:hlinkClick r:id="rId2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416800"/>
            <a:ext cx="16276638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765267" y="682143"/>
            <a:ext cx="2608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</a:p>
        </p:txBody>
      </p:sp>
    </p:spTree>
    <p:extLst>
      <p:ext uri="{BB962C8B-B14F-4D97-AF65-F5344CB8AC3E}">
        <p14:creationId xmlns:p14="http://schemas.microsoft.com/office/powerpoint/2010/main" xmlns="" val="388879530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974B9CA-D217-4538-8B0B-5CE7F56CC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17058" y="2824251"/>
            <a:ext cx="11101838" cy="20096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18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18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lang="en-US" sz="18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25134" y="2"/>
            <a:ext cx="9110008" cy="7314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145252" tIns="72626" rIns="145252" bIns="7262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Thứ</a:t>
            </a: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Hai</a:t>
            </a:r>
            <a:r>
              <a:rPr lang="en-US" sz="3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ngày</a:t>
            </a: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03 </a:t>
            </a:r>
            <a:r>
              <a:rPr lang="en-US" sz="3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tháng</a:t>
            </a:r>
            <a:r>
              <a:rPr lang="en-US" sz="3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10 </a:t>
            </a:r>
            <a:r>
              <a:rPr lang="en-US" sz="3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năm</a:t>
            </a: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2022</a:t>
            </a:r>
            <a:endParaRPr lang="en-US" sz="38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" name="Picture 33" descr="Entertainment-02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72001"/>
            <a:ext cx="2644954" cy="1912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5" descr="blumen-pflanzen08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80604" y="5080000"/>
            <a:ext cx="406916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13130930" y="5454200"/>
            <a:ext cx="2543225" cy="2946400"/>
            <a:chOff x="-216" y="3820"/>
            <a:chExt cx="648" cy="281"/>
          </a:xfrm>
        </p:grpSpPr>
        <p:pic>
          <p:nvPicPr>
            <p:cNvPr id="7" name="Picture 3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36" descr="POINSET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200000">
            <a:off x="27575" y="7442184"/>
            <a:ext cx="1703916" cy="1699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23915271"/>
      </p:ext>
    </p:extLst>
  </p:cSld>
  <p:clrMapOvr>
    <a:masterClrMapping/>
  </p:clrMapOvr>
  <p:transition advTm="1000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6950185" cy="1117345"/>
            <a:chOff x="4539228" y="210532"/>
            <a:chExt cx="6832915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32915" cy="1117345"/>
              <a:chOff x="4539228" y="210532"/>
              <a:chExt cx="6832915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3291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03 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10 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2022</a:t>
                </a:r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563435" y="2828092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Đọc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Đọc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3" name="Rectangle 2"/>
          <p:cNvSpPr/>
          <p:nvPr/>
        </p:nvSpPr>
        <p:spPr>
          <a:xfrm>
            <a:off x="1493838" y="5257800"/>
            <a:ext cx="13578681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đến </a:t>
            </a:r>
            <a:r>
              <a:rPr lang="en-US" sz="3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đến </a:t>
            </a:r>
            <a:r>
              <a:rPr lang="en-US" sz="3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đến </a:t>
            </a:r>
            <a:r>
              <a:rPr lang="en-US" sz="3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đến </a:t>
            </a:r>
            <a:r>
              <a:rPr lang="en-US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 </a:t>
            </a:r>
            <a:r>
              <a:rPr lang="en-US" sz="3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sưa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Hướng dẫn đọc.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508919" y="4267200"/>
            <a:ext cx="4191000" cy="707291"/>
            <a:chOff x="1508919" y="1812464"/>
            <a:chExt cx="3733800" cy="707291"/>
          </a:xfrm>
        </p:grpSpPr>
        <p:sp>
          <p:nvSpPr>
            <p:cNvPr id="23" name="Rectangle 22"/>
            <p:cNvSpPr/>
            <p:nvPr/>
          </p:nvSpPr>
          <p:spPr>
            <a:xfrm>
              <a:off x="1508919" y="18124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18922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Text Box 14">
            <a:extLst>
              <a:ext uri="{FF2B5EF4-FFF2-40B4-BE49-F238E27FC236}">
                <a16:creationId xmlns:a16="http://schemas.microsoft.com/office/drawing/2014/main" xmlns="" id="{8583FE10-D6DF-BDDE-1A5D-9503D925A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7814" y="1343666"/>
            <a:ext cx="7013458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Đọc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ĐI 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HỌC VUI SAO (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243211" y="55522"/>
            <a:ext cx="3780308" cy="2154278"/>
          </a:xfrm>
          <a:custGeom>
            <a:avLst/>
            <a:gdLst>
              <a:gd name="connsiteX0" fmla="*/ 0 w 1909119"/>
              <a:gd name="connsiteY0" fmla="*/ 926756 h 932935"/>
              <a:gd name="connsiteX1" fmla="*/ 0 w 1909119"/>
              <a:gd name="connsiteY1" fmla="*/ 117389 h 932935"/>
              <a:gd name="connsiteX2" fmla="*/ 148281 w 1909119"/>
              <a:gd name="connsiteY2" fmla="*/ 105032 h 932935"/>
              <a:gd name="connsiteX3" fmla="*/ 296562 w 1909119"/>
              <a:gd name="connsiteY3" fmla="*/ 123567 h 932935"/>
              <a:gd name="connsiteX4" fmla="*/ 438665 w 1909119"/>
              <a:gd name="connsiteY4" fmla="*/ 160637 h 932935"/>
              <a:gd name="connsiteX5" fmla="*/ 543697 w 1909119"/>
              <a:gd name="connsiteY5" fmla="*/ 203886 h 932935"/>
              <a:gd name="connsiteX6" fmla="*/ 654908 w 1909119"/>
              <a:gd name="connsiteY6" fmla="*/ 148281 h 932935"/>
              <a:gd name="connsiteX7" fmla="*/ 840259 w 1909119"/>
              <a:gd name="connsiteY7" fmla="*/ 86497 h 932935"/>
              <a:gd name="connsiteX8" fmla="*/ 1000897 w 1909119"/>
              <a:gd name="connsiteY8" fmla="*/ 55605 h 932935"/>
              <a:gd name="connsiteX9" fmla="*/ 1192427 w 1909119"/>
              <a:gd name="connsiteY9" fmla="*/ 18535 h 932935"/>
              <a:gd name="connsiteX10" fmla="*/ 1451919 w 1909119"/>
              <a:gd name="connsiteY10" fmla="*/ 0 h 932935"/>
              <a:gd name="connsiteX11" fmla="*/ 1655805 w 1909119"/>
              <a:gd name="connsiteY11" fmla="*/ 12356 h 932935"/>
              <a:gd name="connsiteX12" fmla="*/ 1847335 w 1909119"/>
              <a:gd name="connsiteY12" fmla="*/ 30891 h 932935"/>
              <a:gd name="connsiteX13" fmla="*/ 1909119 w 1909119"/>
              <a:gd name="connsiteY13" fmla="*/ 30891 h 932935"/>
              <a:gd name="connsiteX14" fmla="*/ 1810265 w 1909119"/>
              <a:gd name="connsiteY14" fmla="*/ 846437 h 932935"/>
              <a:gd name="connsiteX15" fmla="*/ 1421027 w 1909119"/>
              <a:gd name="connsiteY15" fmla="*/ 784654 h 932935"/>
              <a:gd name="connsiteX16" fmla="*/ 1229497 w 1909119"/>
              <a:gd name="connsiteY16" fmla="*/ 797010 h 932935"/>
              <a:gd name="connsiteX17" fmla="*/ 1081216 w 1909119"/>
              <a:gd name="connsiteY17" fmla="*/ 797010 h 932935"/>
              <a:gd name="connsiteX18" fmla="*/ 908221 w 1909119"/>
              <a:gd name="connsiteY18" fmla="*/ 827902 h 932935"/>
              <a:gd name="connsiteX19" fmla="*/ 753762 w 1909119"/>
              <a:gd name="connsiteY19" fmla="*/ 883508 h 932935"/>
              <a:gd name="connsiteX20" fmla="*/ 648730 w 1909119"/>
              <a:gd name="connsiteY20" fmla="*/ 932935 h 932935"/>
              <a:gd name="connsiteX21" fmla="*/ 537519 w 1909119"/>
              <a:gd name="connsiteY21" fmla="*/ 889686 h 932935"/>
              <a:gd name="connsiteX22" fmla="*/ 284205 w 1909119"/>
              <a:gd name="connsiteY22" fmla="*/ 871151 h 932935"/>
              <a:gd name="connsiteX23" fmla="*/ 154459 w 1909119"/>
              <a:gd name="connsiteY23" fmla="*/ 889686 h 932935"/>
              <a:gd name="connsiteX24" fmla="*/ 0 w 1909119"/>
              <a:gd name="connsiteY24" fmla="*/ 926756 h 932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909119" h="932935">
                <a:moveTo>
                  <a:pt x="0" y="926756"/>
                </a:moveTo>
                <a:lnTo>
                  <a:pt x="0" y="117389"/>
                </a:lnTo>
                <a:lnTo>
                  <a:pt x="148281" y="105032"/>
                </a:lnTo>
                <a:lnTo>
                  <a:pt x="296562" y="123567"/>
                </a:lnTo>
                <a:lnTo>
                  <a:pt x="438665" y="160637"/>
                </a:lnTo>
                <a:lnTo>
                  <a:pt x="543697" y="203886"/>
                </a:lnTo>
                <a:lnTo>
                  <a:pt x="654908" y="148281"/>
                </a:lnTo>
                <a:lnTo>
                  <a:pt x="840259" y="86497"/>
                </a:lnTo>
                <a:lnTo>
                  <a:pt x="1000897" y="55605"/>
                </a:lnTo>
                <a:lnTo>
                  <a:pt x="1192427" y="18535"/>
                </a:lnTo>
                <a:lnTo>
                  <a:pt x="1451919" y="0"/>
                </a:lnTo>
                <a:lnTo>
                  <a:pt x="1655805" y="12356"/>
                </a:lnTo>
                <a:lnTo>
                  <a:pt x="1847335" y="30891"/>
                </a:lnTo>
                <a:lnTo>
                  <a:pt x="1909119" y="30891"/>
                </a:lnTo>
                <a:lnTo>
                  <a:pt x="1810265" y="846437"/>
                </a:lnTo>
                <a:lnTo>
                  <a:pt x="1421027" y="784654"/>
                </a:lnTo>
                <a:lnTo>
                  <a:pt x="1229497" y="797010"/>
                </a:lnTo>
                <a:lnTo>
                  <a:pt x="1081216" y="797010"/>
                </a:lnTo>
                <a:lnTo>
                  <a:pt x="908221" y="827902"/>
                </a:lnTo>
                <a:lnTo>
                  <a:pt x="753762" y="883508"/>
                </a:lnTo>
                <a:lnTo>
                  <a:pt x="648730" y="932935"/>
                </a:lnTo>
                <a:lnTo>
                  <a:pt x="537519" y="889686"/>
                </a:lnTo>
                <a:lnTo>
                  <a:pt x="284205" y="871151"/>
                </a:lnTo>
                <a:lnTo>
                  <a:pt x="154459" y="889686"/>
                </a:lnTo>
                <a:lnTo>
                  <a:pt x="0" y="926756"/>
                </a:lnTo>
                <a:close/>
              </a:path>
            </a:pathLst>
          </a:custGeom>
          <a:solidFill>
            <a:srgbClr val="456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56A2C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42583" y="1205081"/>
            <a:ext cx="2566536" cy="199531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6915246"/>
              </a:avLst>
            </a:prstTxWarp>
            <a:spAutoFit/>
          </a:bodyPr>
          <a:lstStyle/>
          <a:p>
            <a:pPr algn="ctr"/>
            <a:r>
              <a:rPr lang="en-US" sz="6200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Bài</a:t>
            </a:r>
            <a:r>
              <a:rPr lang="en-US" sz="62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9</a:t>
            </a:r>
            <a:endParaRPr lang="en-US" sz="6200" b="1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9728</TotalTime>
  <Words>1048</Words>
  <Application>Microsoft Office PowerPoint</Application>
  <PresentationFormat>Custom</PresentationFormat>
  <Paragraphs>148</Paragraphs>
  <Slides>18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Default Design</vt:lpstr>
      <vt:lpstr>Paintbrush Picture</vt:lpstr>
      <vt:lpstr>Slide 1</vt:lpstr>
      <vt:lpstr>Slide 2</vt:lpstr>
      <vt:lpstr>Slide 3</vt:lpstr>
      <vt:lpstr>*CÂU HỎI KHỞI ĐỘNG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</cp:lastModifiedBy>
  <cp:revision>1041</cp:revision>
  <dcterms:created xsi:type="dcterms:W3CDTF">2008-09-09T22:52:10Z</dcterms:created>
  <dcterms:modified xsi:type="dcterms:W3CDTF">2022-10-18T03:37:43Z</dcterms:modified>
</cp:coreProperties>
</file>