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4"/>
  </p:notesMasterIdLst>
  <p:handoutMasterIdLst>
    <p:handoutMasterId r:id="rId15"/>
  </p:handoutMasterIdLst>
  <p:sldIdLst>
    <p:sldId id="334" r:id="rId2"/>
    <p:sldId id="344" r:id="rId3"/>
    <p:sldId id="322" r:id="rId4"/>
    <p:sldId id="345" r:id="rId5"/>
    <p:sldId id="346" r:id="rId6"/>
    <p:sldId id="347" r:id="rId7"/>
    <p:sldId id="348" r:id="rId8"/>
    <p:sldId id="349" r:id="rId9"/>
    <p:sldId id="314" r:id="rId10"/>
    <p:sldId id="352" r:id="rId11"/>
    <p:sldId id="343" r:id="rId12"/>
    <p:sldId id="329" r:id="rId13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  <a:srgbClr val="FF7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1" autoAdjust="0"/>
    <p:restoredTop sz="94660"/>
  </p:normalViewPr>
  <p:slideViewPr>
    <p:cSldViewPr>
      <p:cViewPr>
        <p:scale>
          <a:sx n="96" d="100"/>
          <a:sy n="96" d="100"/>
        </p:scale>
        <p:origin x="-7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ADFDE3-E041-41A9-A32D-496B3039A37D}" type="datetimeFigureOut">
              <a:rPr lang="en-US"/>
              <a:pPr>
                <a:defRPr/>
              </a:pPr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67D4780-EC57-46BE-9ADA-B0928BE28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6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7E83BC-553F-4900-8366-E0390A30F9F9}" type="datetimeFigureOut">
              <a:rPr lang="en-US"/>
              <a:pPr>
                <a:defRPr/>
              </a:pPr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355E7A-F9AF-4CFD-89F7-68DC26ECF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6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355E7A-F9AF-4CFD-89F7-68DC26ECF0B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6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29522541-B9CD-446D-ACDD-5A580F697CC8}" type="datetimeFigureOut">
              <a:rPr lang="en-US" smtClean="0"/>
              <a:pPr>
                <a:defRPr/>
              </a:pPr>
              <a:t>11/14/2022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8229F364-EB1A-4C0F-9EFA-5BB8F03D2C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31C58F-5D53-4D3E-B773-18CB17EEFBE6}" type="datetimeFigureOut">
              <a:rPr lang="en-US" smtClean="0"/>
              <a:pPr>
                <a:defRPr/>
              </a:pPr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ECA49-895D-468F-AD38-EDDA5817D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58B63-9070-4199-B9D6-A450BA4D6276}" type="datetimeFigureOut">
              <a:rPr lang="en-US" smtClean="0"/>
              <a:pPr>
                <a:defRPr/>
              </a:pPr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F7491-1D0F-4FE6-B55B-BECDEEC9E2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9" y="364704"/>
            <a:ext cx="1552415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31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8" y="357971"/>
            <a:ext cx="1744100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92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82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D116F77-34E1-4DD6-9F10-8E0B53E280F8}" type="datetimeFigureOut">
              <a:rPr lang="en-US" smtClean="0"/>
              <a:pPr>
                <a:defRPr/>
              </a:pPr>
              <a:t>11/14/2022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B759F97E-E065-49EE-8E82-2B86F74809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F5776BB5-F6EF-4427-80A1-3448745FE693}" type="datetimeFigureOut">
              <a:rPr lang="en-US" smtClean="0"/>
              <a:pPr>
                <a:defRPr/>
              </a:pPr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AC134BA-BE14-438A-88DC-26FF31CD57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0A4B91-9320-414E-AC7D-75FF9AED9064}" type="datetimeFigureOut">
              <a:rPr lang="en-US" smtClean="0"/>
              <a:pPr>
                <a:defRPr/>
              </a:pPr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8B25D-FCB7-4176-90D3-A188EE08D5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59D2B-1F5E-4E79-B6F2-45FCA1A48CB5}" type="datetimeFigureOut">
              <a:rPr lang="en-US" smtClean="0"/>
              <a:pPr>
                <a:defRPr/>
              </a:pPr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5D595-4C75-4940-B121-25C87C3EC6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AC7CACB7-274E-4EF5-9048-C7F504FB2769}" type="datetimeFigureOut">
              <a:rPr lang="en-US" smtClean="0"/>
              <a:pPr>
                <a:defRPr/>
              </a:pPr>
              <a:t>11/14/2022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93349E8-C5A4-44C3-8ABF-4A73FEE4B3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90EF9E-48DD-46CC-92C7-9007EC5D1F92}" type="datetimeFigureOut">
              <a:rPr lang="en-US" smtClean="0"/>
              <a:pPr>
                <a:defRPr/>
              </a:pPr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81A6D-406F-4D57-BD95-654D1A80AD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7C237B1B-468A-48FD-A8CC-9F2BCDB9272B}" type="datetimeFigureOut">
              <a:rPr lang="en-US" smtClean="0"/>
              <a:pPr>
                <a:defRPr/>
              </a:pPr>
              <a:t>11/14/2022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D3D1CB-C446-4C70-944F-1188054B9F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A23D2C1E-B0A3-4E71-A205-04916AF626DE}" type="datetimeFigureOut">
              <a:rPr lang="en-US" smtClean="0"/>
              <a:pPr>
                <a:defRPr/>
              </a:pPr>
              <a:t>11/14/2022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6DB07363-4E0E-4BE5-961F-A3C3798666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A6AE23-2AFC-4E5A-A797-2F2E1DAA4CE4}" type="datetimeFigureOut">
              <a:rPr lang="en-US" smtClean="0"/>
              <a:pPr>
                <a:defRPr/>
              </a:pPr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F29B7D-C33D-4C2A-BA36-043A45AEC1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B38A69-013F-4762-8FD8-13EDB8D166E2}" type="slidenum">
              <a:rPr lang="en-US" sz="1400" smtClean="0"/>
              <a:pPr eaLnBrk="1" hangingPunct="1"/>
              <a:t>1</a:t>
            </a:fld>
            <a:endParaRPr lang="en-US" sz="1400" smtClean="0"/>
          </a:p>
        </p:txBody>
      </p:sp>
      <p:pic>
        <p:nvPicPr>
          <p:cNvPr id="139266" name="Picture 2" descr="POINSET2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6477000" y="4200525"/>
            <a:ext cx="2667000" cy="2657475"/>
          </a:xfrm>
          <a:noFill/>
        </p:spPr>
      </p:pic>
      <p:pic>
        <p:nvPicPr>
          <p:cNvPr id="139267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762" y="4348162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0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5"/>
          <p:cNvSpPr>
            <a:spLocks noChangeArrowheads="1" noChangeShapeType="1" noTextEdit="1"/>
          </p:cNvSpPr>
          <p:nvPr/>
        </p:nvSpPr>
        <p:spPr bwMode="auto">
          <a:xfrm>
            <a:off x="609600" y="1219200"/>
            <a:ext cx="8229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CNTT</a:t>
            </a:r>
            <a:endParaRPr lang="en-US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-228600" y="3657600"/>
            <a:ext cx="9525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(qua 10) </a:t>
            </a:r>
          </a:p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20</a:t>
            </a:r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1121569" y="5465760"/>
            <a:ext cx="7053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Rectangle 3"/>
          <p:cNvSpPr>
            <a:spLocks noChangeArrowheads="1"/>
          </p:cNvSpPr>
          <p:nvPr/>
        </p:nvSpPr>
        <p:spPr bwMode="auto">
          <a:xfrm>
            <a:off x="0" y="0"/>
            <a:ext cx="396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 b="1">
                <a:latin typeface="VNI-Times" pitchFamily="2" charset="0"/>
              </a:rPr>
              <a:t>Tröôøng TH soá 1 Myõ Thaønh Myõ Thaønh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391400" y="22225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VNI-Times" pitchFamily="2" charset="0"/>
              </a:rPr>
              <a:t>Lôùp 2A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838200" y="838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7472363" y="75247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2514600" y="2895600"/>
            <a:ext cx="426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 smtClean="0">
                <a:solidFill>
                  <a:srgbClr val="0000FF"/>
                </a:solidFill>
                <a:latin typeface="VNI-Ariston" pitchFamily="2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6222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36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36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139270" grpId="0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66C4BE3-8F85-41AE-896C-5D9AA445434D}"/>
              </a:ext>
            </a:extLst>
          </p:cNvPr>
          <p:cNvGrpSpPr/>
          <p:nvPr/>
        </p:nvGrpSpPr>
        <p:grpSpPr>
          <a:xfrm>
            <a:off x="1998728" y="2747707"/>
            <a:ext cx="5524511" cy="1156645"/>
            <a:chOff x="1200730" y="4364108"/>
            <a:chExt cx="7366015" cy="11566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E102F409-EF72-410A-A958-0193F789E54B}"/>
                </a:ext>
              </a:extLst>
            </p:cNvPr>
            <p:cNvSpPr/>
            <p:nvPr/>
          </p:nvSpPr>
          <p:spPr>
            <a:xfrm>
              <a:off x="1200730" y="4364108"/>
              <a:ext cx="1107777" cy="80299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3B1BD64-A489-479F-89A8-3470D400311F}"/>
                </a:ext>
              </a:extLst>
            </p:cNvPr>
            <p:cNvSpPr/>
            <p:nvPr/>
          </p:nvSpPr>
          <p:spPr>
            <a:xfrm rot="2776758">
              <a:off x="3634807" y="4837197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5CEE5098-602C-4E6D-BD05-5CEE701ABCED}"/>
                </a:ext>
              </a:extLst>
            </p:cNvPr>
            <p:cNvSpPr/>
            <p:nvPr/>
          </p:nvSpPr>
          <p:spPr>
            <a:xfrm rot="2776758">
              <a:off x="5447719" y="4435699"/>
              <a:ext cx="659817" cy="6598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7 Points 19">
              <a:extLst>
                <a:ext uri="{FF2B5EF4-FFF2-40B4-BE49-F238E27FC236}">
                  <a16:creationId xmlns:a16="http://schemas.microsoft.com/office/drawing/2014/main" xmlns="" id="{6EC6E46A-B32C-44C6-807C-C1482C38D55F}"/>
                </a:ext>
              </a:extLst>
            </p:cNvPr>
            <p:cNvSpPr/>
            <p:nvPr/>
          </p:nvSpPr>
          <p:spPr>
            <a:xfrm>
              <a:off x="7633854" y="4587862"/>
              <a:ext cx="932891" cy="932891"/>
            </a:xfrm>
            <a:prstGeom prst="star7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F1DB7433-0776-45D1-B860-9F9F1F0F6906}"/>
                </a:ext>
              </a:extLst>
            </p:cNvPr>
            <p:cNvCxnSpPr>
              <a:stCxn id="17" idx="6"/>
            </p:cNvCxnSpPr>
            <p:nvPr/>
          </p:nvCxnSpPr>
          <p:spPr>
            <a:xfrm>
              <a:off x="2308507" y="4765607"/>
              <a:ext cx="1271165" cy="288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03DAC62A-C1BE-42E3-A5CB-3C69D8819287}"/>
                </a:ext>
              </a:extLst>
            </p:cNvPr>
            <p:cNvCxnSpPr/>
            <p:nvPr/>
          </p:nvCxnSpPr>
          <p:spPr>
            <a:xfrm flipV="1">
              <a:off x="4397092" y="4909957"/>
              <a:ext cx="1020035" cy="2571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E07F7ED8-46E0-4909-A940-48FE726F22F2}"/>
                </a:ext>
              </a:extLst>
            </p:cNvPr>
            <p:cNvCxnSpPr/>
            <p:nvPr/>
          </p:nvCxnSpPr>
          <p:spPr>
            <a:xfrm>
              <a:off x="6234545" y="4765607"/>
              <a:ext cx="1526296" cy="272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BE333D8-7019-4915-8FA8-0913605EA3C9}"/>
                </a:ext>
              </a:extLst>
            </p:cNvPr>
            <p:cNvSpPr txBox="1"/>
            <p:nvPr/>
          </p:nvSpPr>
          <p:spPr>
            <a:xfrm rot="20412282">
              <a:off x="4298093" y="4664541"/>
              <a:ext cx="842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+ 6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EC87656-2457-459C-8092-BE1AFB73C8F2}"/>
                </a:ext>
              </a:extLst>
            </p:cNvPr>
            <p:cNvSpPr txBox="1"/>
            <p:nvPr/>
          </p:nvSpPr>
          <p:spPr>
            <a:xfrm rot="846143">
              <a:off x="2651878" y="4536005"/>
              <a:ext cx="842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9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ACAB5838-6FDD-40F0-B0F4-BD015F620EA7}"/>
                </a:ext>
              </a:extLst>
            </p:cNvPr>
            <p:cNvSpPr txBox="1"/>
            <p:nvPr/>
          </p:nvSpPr>
          <p:spPr>
            <a:xfrm rot="846143">
              <a:off x="6551729" y="4469827"/>
              <a:ext cx="842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7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A5E2662-9341-4A20-B9B2-5EB2E05280AE}"/>
                </a:ext>
              </a:extLst>
            </p:cNvPr>
            <p:cNvSpPr txBox="1"/>
            <p:nvPr/>
          </p:nvSpPr>
          <p:spPr>
            <a:xfrm>
              <a:off x="3779859" y="4934031"/>
              <a:ext cx="436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AE2FAA6-32D4-4982-94D7-D6D009FA7879}"/>
                </a:ext>
              </a:extLst>
            </p:cNvPr>
            <p:cNvSpPr txBox="1"/>
            <p:nvPr/>
          </p:nvSpPr>
          <p:spPr>
            <a:xfrm>
              <a:off x="5596598" y="4526452"/>
              <a:ext cx="436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715AB48-FD7A-4C94-9C41-4BC82F6B693D}"/>
                </a:ext>
              </a:extLst>
            </p:cNvPr>
            <p:cNvSpPr txBox="1"/>
            <p:nvPr/>
          </p:nvSpPr>
          <p:spPr>
            <a:xfrm>
              <a:off x="7923781" y="4875848"/>
              <a:ext cx="436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C6A49B1-E6BB-4551-B81B-6884F17AB7FD}"/>
              </a:ext>
            </a:extLst>
          </p:cNvPr>
          <p:cNvGrpSpPr/>
          <p:nvPr/>
        </p:nvGrpSpPr>
        <p:grpSpPr>
          <a:xfrm>
            <a:off x="3803091" y="3141263"/>
            <a:ext cx="494863" cy="738664"/>
            <a:chOff x="6328603" y="5712401"/>
            <a:chExt cx="659817" cy="73866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36984C2C-00F3-459F-AC8D-54FB06D820B3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2F4EFE58-FF96-4724-8D84-89CB2DCA73DA}"/>
                </a:ext>
              </a:extLst>
            </p:cNvPr>
            <p:cNvSpPr txBox="1"/>
            <p:nvPr/>
          </p:nvSpPr>
          <p:spPr>
            <a:xfrm>
              <a:off x="6463950" y="5712401"/>
              <a:ext cx="48987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5ECF9909-C9B3-4212-A6BB-0C96A0C4BBC1}"/>
              </a:ext>
            </a:extLst>
          </p:cNvPr>
          <p:cNvGrpSpPr/>
          <p:nvPr/>
        </p:nvGrpSpPr>
        <p:grpSpPr>
          <a:xfrm>
            <a:off x="5200086" y="2755228"/>
            <a:ext cx="565935" cy="738664"/>
            <a:chOff x="6328603" y="5731451"/>
            <a:chExt cx="754579" cy="73866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35382C27-7D16-4C19-A47E-EB5F2BE603E3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F0D5E109-8747-4952-BF9D-0B07DB814DBB}"/>
                </a:ext>
              </a:extLst>
            </p:cNvPr>
            <p:cNvSpPr txBox="1"/>
            <p:nvPr/>
          </p:nvSpPr>
          <p:spPr>
            <a:xfrm>
              <a:off x="6349648" y="5731451"/>
              <a:ext cx="73353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5F2EE0A3-65FF-486F-9548-3BE142F81B54}"/>
              </a:ext>
            </a:extLst>
          </p:cNvPr>
          <p:cNvGrpSpPr/>
          <p:nvPr/>
        </p:nvGrpSpPr>
        <p:grpSpPr>
          <a:xfrm>
            <a:off x="6854849" y="2971460"/>
            <a:ext cx="699668" cy="932891"/>
            <a:chOff x="9625430" y="3670503"/>
            <a:chExt cx="932891" cy="932891"/>
          </a:xfrm>
        </p:grpSpPr>
        <p:sp>
          <p:nvSpPr>
            <p:cNvPr id="42" name="Star: 7 Points 41">
              <a:extLst>
                <a:ext uri="{FF2B5EF4-FFF2-40B4-BE49-F238E27FC236}">
                  <a16:creationId xmlns:a16="http://schemas.microsoft.com/office/drawing/2014/main" xmlns="" id="{F9CD8EE5-DDA7-4556-81F2-D8459423BBDD}"/>
                </a:ext>
              </a:extLst>
            </p:cNvPr>
            <p:cNvSpPr/>
            <p:nvPr/>
          </p:nvSpPr>
          <p:spPr>
            <a:xfrm>
              <a:off x="9625430" y="3670503"/>
              <a:ext cx="932891" cy="932891"/>
            </a:xfrm>
            <a:prstGeom prst="star7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0128B9B6-B6B4-4DED-B5B3-31374E4C886B}"/>
                </a:ext>
              </a:extLst>
            </p:cNvPr>
            <p:cNvSpPr txBox="1"/>
            <p:nvPr/>
          </p:nvSpPr>
          <p:spPr>
            <a:xfrm>
              <a:off x="9899354" y="3768043"/>
              <a:ext cx="48987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sp>
        <p:nvSpPr>
          <p:cNvPr id="45" name="TextBox 3"/>
          <p:cNvSpPr txBox="1">
            <a:spLocks noChangeArrowheads="1"/>
          </p:cNvSpPr>
          <p:nvPr/>
        </p:nvSpPr>
        <p:spPr bwMode="auto">
          <a:xfrm>
            <a:off x="467274" y="304800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AU" sz="28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AU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01423" y="1530136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A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A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(qua 10) </a:t>
            </a:r>
            <a:r>
              <a:rPr lang="en-A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A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A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vi 20 ( </a:t>
            </a:r>
            <a:r>
              <a:rPr lang="en-A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A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06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6350"/>
            <a:ext cx="9144000" cy="6851650"/>
            <a:chOff x="0" y="4"/>
            <a:chExt cx="5760" cy="4316"/>
          </a:xfrm>
        </p:grpSpPr>
        <p:pic>
          <p:nvPicPr>
            <p:cNvPr id="22532" name="Picture 4" descr="MIL10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"/>
              <a:ext cx="5760" cy="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528" y="1440"/>
              <a:ext cx="4824" cy="16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838"/>
                </a:avLst>
              </a:prstTxWarp>
            </a:bodyPr>
            <a:lstStyle/>
            <a:p>
              <a:pPr algn="ctr"/>
              <a:r>
                <a:rPr lang="en-US" sz="4800" b="1" i="1" kern="10" dirty="0" err="1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Kính</a:t>
              </a:r>
              <a:r>
                <a:rPr lang="en-US" sz="4800" b="1" i="1" kern="10" dirty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kern="10" dirty="0" err="1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chúc</a:t>
              </a:r>
              <a:r>
                <a:rPr lang="en-US" sz="4800" b="1" i="1" kern="10" dirty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kern="10" dirty="0" err="1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quý</a:t>
              </a:r>
              <a:r>
                <a:rPr lang="en-US" sz="4800" b="1" i="1" kern="10" dirty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kern="10" dirty="0" err="1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thầy</a:t>
              </a:r>
              <a:r>
                <a:rPr lang="en-US" sz="4800" b="1" i="1" kern="10" dirty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kern="10" dirty="0" err="1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cô</a:t>
              </a:r>
              <a:r>
                <a:rPr lang="en-US" sz="4800" b="1" i="1" kern="10" dirty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kern="10" dirty="0" err="1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4800" b="1" i="1" kern="10" dirty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kern="10" dirty="0" err="1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4800" b="1" i="1" kern="10" dirty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kern="10" dirty="0" err="1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khỏe</a:t>
              </a:r>
              <a:endParaRPr lang="en-US" sz="48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668648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thuthuatnhanh.com/wp-content/uploads/2020/03/hinh-ve-de-thuong-c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nh Dong (255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0" y="457200"/>
            <a:ext cx="8763000" cy="68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81000" y="32095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AU" sz="28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AU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600200"/>
            <a:ext cx="4724400" cy="5857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3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3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spc="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05000" y="259080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4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7565" y="969637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A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A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(qua 10) </a:t>
            </a:r>
            <a:r>
              <a:rPr lang="en-A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A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A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vi 20 ( </a:t>
            </a:r>
            <a:r>
              <a:rPr lang="en-A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A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1676400" y="2590800"/>
            <a:ext cx="5791200" cy="1676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81000" y="32095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AU" sz="28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AU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94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EF8772-61A0-4916-A98D-66311F200ABF}"/>
              </a:ext>
            </a:extLst>
          </p:cNvPr>
          <p:cNvSpPr txBox="1"/>
          <p:nvPr/>
        </p:nvSpPr>
        <p:spPr>
          <a:xfrm>
            <a:off x="595836" y="1380640"/>
            <a:ext cx="4319065" cy="175432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viên</a:t>
            </a:r>
            <a:r>
              <a:rPr lang="en-US" sz="2400" dirty="0"/>
              <a:t> bi, </a:t>
            </a: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Mai 5 </a:t>
            </a:r>
            <a:r>
              <a:rPr lang="en-US" sz="2400" dirty="0" err="1"/>
              <a:t>viên</a:t>
            </a:r>
            <a:r>
              <a:rPr lang="en-US" sz="2400" dirty="0"/>
              <a:t> bi.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bi?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A57E08-E886-40BA-92D8-53880A3A62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5077"/>
          <a:stretch/>
        </p:blipFill>
        <p:spPr>
          <a:xfrm>
            <a:off x="4836035" y="87020"/>
            <a:ext cx="2042747" cy="2587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D539C6-C4AE-4453-8BF9-387165A5DF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307" t="64577" r="-157" b="7179"/>
          <a:stretch/>
        </p:blipFill>
        <p:spPr>
          <a:xfrm>
            <a:off x="6921646" y="1784301"/>
            <a:ext cx="1556505" cy="7307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8CF7E7D-2C08-496F-8C9C-5E58B64D5FE6}"/>
              </a:ext>
            </a:extLst>
          </p:cNvPr>
          <p:cNvGrpSpPr/>
          <p:nvPr/>
        </p:nvGrpSpPr>
        <p:grpSpPr>
          <a:xfrm>
            <a:off x="580122" y="2857980"/>
            <a:ext cx="3664744" cy="3556625"/>
            <a:chOff x="1900237" y="2201238"/>
            <a:chExt cx="4886325" cy="35566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07053EB5-2CB1-43D0-9895-9CBE8A0EE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0627" b="2252"/>
            <a:stretch/>
          </p:blipFill>
          <p:spPr>
            <a:xfrm>
              <a:off x="1900237" y="2201238"/>
              <a:ext cx="4886325" cy="35566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72396DD-DA47-4D09-A100-1442426C3650}"/>
                </a:ext>
              </a:extLst>
            </p:cNvPr>
            <p:cNvSpPr/>
            <p:nvPr/>
          </p:nvSpPr>
          <p:spPr>
            <a:xfrm>
              <a:off x="3257550" y="3740729"/>
              <a:ext cx="3529012" cy="201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F576A24-C0F0-472E-A92D-1B35DB968448}"/>
              </a:ext>
            </a:extLst>
          </p:cNvPr>
          <p:cNvGrpSpPr/>
          <p:nvPr/>
        </p:nvGrpSpPr>
        <p:grpSpPr>
          <a:xfrm>
            <a:off x="5184037" y="2656119"/>
            <a:ext cx="3301028" cy="2562225"/>
            <a:chOff x="5928690" y="3331584"/>
            <a:chExt cx="4091610" cy="25622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BB6EAB53-3090-4C01-9665-67F9B4493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3633"/>
            <a:stretch/>
          </p:blipFill>
          <p:spPr>
            <a:xfrm>
              <a:off x="6096000" y="3331584"/>
              <a:ext cx="3924300" cy="24691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D1126B6-ADE6-49A9-AD28-EC72CA73F5BE}"/>
                </a:ext>
              </a:extLst>
            </p:cNvPr>
            <p:cNvSpPr/>
            <p:nvPr/>
          </p:nvSpPr>
          <p:spPr>
            <a:xfrm>
              <a:off x="5928690" y="4800175"/>
              <a:ext cx="1881187" cy="1093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8D19932-92CE-4BD5-AB99-3A14BC54CE0C}"/>
                </a:ext>
              </a:extLst>
            </p:cNvPr>
            <p:cNvSpPr/>
            <p:nvPr/>
          </p:nvSpPr>
          <p:spPr>
            <a:xfrm>
              <a:off x="6088450" y="4450385"/>
              <a:ext cx="359596" cy="349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4FBA19C-A25F-4E03-B231-AAC79B715532}"/>
              </a:ext>
            </a:extLst>
          </p:cNvPr>
          <p:cNvSpPr/>
          <p:nvPr/>
        </p:nvSpPr>
        <p:spPr>
          <a:xfrm>
            <a:off x="4817110" y="4765598"/>
            <a:ext cx="84788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6F8854-226A-41A4-96EB-2688C8DEF00A}"/>
              </a:ext>
            </a:extLst>
          </p:cNvPr>
          <p:cNvSpPr txBox="1"/>
          <p:nvPr/>
        </p:nvSpPr>
        <p:spPr>
          <a:xfrm>
            <a:off x="658935" y="3894404"/>
            <a:ext cx="3978178" cy="175432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E1825AB-2BBD-4890-AE20-608EDA8144D4}"/>
              </a:ext>
            </a:extLst>
          </p:cNvPr>
          <p:cNvGrpSpPr/>
          <p:nvPr/>
        </p:nvGrpSpPr>
        <p:grpSpPr>
          <a:xfrm>
            <a:off x="992619" y="4106528"/>
            <a:ext cx="2717340" cy="493468"/>
            <a:chOff x="3399606" y="4180100"/>
            <a:chExt cx="3623120" cy="493468"/>
          </a:xfrm>
        </p:grpSpPr>
        <p:pic>
          <p:nvPicPr>
            <p:cNvPr id="205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xmlns="" id="{E6D3F12D-3863-4342-BD17-42571EF24B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xmlns="" id="{4BA9DDD3-0825-47C1-A3B2-CAED3A22FC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xmlns="" id="{792339CA-6B62-4836-9EB9-01F1E3FE56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xmlns="" id="{A51B224B-1ECB-4FDB-9879-AB29C96A70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xmlns="" id="{25F6DDAB-7715-490E-8135-CAEE192865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7DB1617-2452-4556-91DF-FB58BEB799ED}"/>
              </a:ext>
            </a:extLst>
          </p:cNvPr>
          <p:cNvGrpSpPr/>
          <p:nvPr/>
        </p:nvGrpSpPr>
        <p:grpSpPr>
          <a:xfrm>
            <a:off x="992619" y="4854752"/>
            <a:ext cx="2717340" cy="493468"/>
            <a:chOff x="3399606" y="4180100"/>
            <a:chExt cx="3623120" cy="493468"/>
          </a:xfrm>
        </p:grpSpPr>
        <p:pic>
          <p:nvPicPr>
            <p:cNvPr id="25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xmlns="" id="{E48AB06D-89B2-4991-9C96-F835F800C4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xmlns="" id="{353991DD-EB7F-4128-8C2A-DB17CB1827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xmlns="" id="{AEE51A7E-0945-42D8-ABBF-DEC85E8158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xmlns="" id="{AF836262-16A0-40C3-8FA6-70EFE1F05E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xmlns="" id="{D2F606DD-DBB1-4702-B5CC-17E9BA2BB9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" descr="Beach Ball Pin - Cartoon Beach Ball Png Transparent PNG - 1990x1991 - Free  Download on NicePNG">
            <a:extLst>
              <a:ext uri="{FF2B5EF4-FFF2-40B4-BE49-F238E27FC236}">
                <a16:creationId xmlns:a16="http://schemas.microsoft.com/office/drawing/2014/main" xmlns="" id="{B395C5B2-FB9B-444A-A43F-14BF9DC6B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8889" r="4310" b="6465"/>
          <a:stretch/>
        </p:blipFill>
        <p:spPr bwMode="auto">
          <a:xfrm>
            <a:off x="4156074" y="4087095"/>
            <a:ext cx="371782" cy="4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2238C56-F8A1-4EEB-96E3-43033928AB77}"/>
              </a:ext>
            </a:extLst>
          </p:cNvPr>
          <p:cNvSpPr txBox="1"/>
          <p:nvPr/>
        </p:nvSpPr>
        <p:spPr>
          <a:xfrm>
            <a:off x="5211234" y="3769200"/>
            <a:ext cx="2816963" cy="230832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Tách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Tách</a:t>
            </a:r>
            <a:r>
              <a:rPr lang="en-US" sz="2400" dirty="0"/>
              <a:t>: 11 = 10 + 1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10 – 5 = 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5 + 1 = 6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C3B6591-9497-4FDD-B76C-4C8F4724D71F}"/>
              </a:ext>
            </a:extLst>
          </p:cNvPr>
          <p:cNvCxnSpPr>
            <a:cxnSpLocks/>
          </p:cNvCxnSpPr>
          <p:nvPr/>
        </p:nvCxnSpPr>
        <p:spPr>
          <a:xfrm>
            <a:off x="815850" y="4377665"/>
            <a:ext cx="3070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E214B84-ABE5-4647-8F53-B17C3E96234A}"/>
              </a:ext>
            </a:extLst>
          </p:cNvPr>
          <p:cNvSpPr txBox="1"/>
          <p:nvPr/>
        </p:nvSpPr>
        <p:spPr>
          <a:xfrm>
            <a:off x="1511968" y="5477360"/>
            <a:ext cx="2829997" cy="64633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Việt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còn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lại</a:t>
            </a:r>
            <a:r>
              <a:rPr lang="en-US" sz="2400" dirty="0">
                <a:solidFill>
                  <a:srgbClr val="FF0000"/>
                </a:solidFill>
              </a:rPr>
              <a:t> 6 </a:t>
            </a:r>
            <a:r>
              <a:rPr lang="en-US" sz="2400" dirty="0" err="1">
                <a:solidFill>
                  <a:srgbClr val="FF0000"/>
                </a:solidFill>
              </a:rPr>
              <a:t>viên</a:t>
            </a:r>
            <a:r>
              <a:rPr lang="en-US" sz="2400" dirty="0">
                <a:solidFill>
                  <a:srgbClr val="FF0000"/>
                </a:solidFill>
              </a:rPr>
              <a:t> bi.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31AE551-DDAD-41F3-8C00-D9FF3CE623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7230" y="5943600"/>
            <a:ext cx="1471613" cy="752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44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7565" y="969637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A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A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(qua 10) </a:t>
            </a:r>
            <a:r>
              <a:rPr lang="en-A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A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A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vi 20 ( </a:t>
            </a:r>
            <a:r>
              <a:rPr lang="en-A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A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1676400" y="2590800"/>
            <a:ext cx="5791200" cy="1676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81000" y="32095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AU" sz="28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AU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3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72145440-903C-4400-A61F-982C8D93A263}"/>
              </a:ext>
            </a:extLst>
          </p:cNvPr>
          <p:cNvSpPr/>
          <p:nvPr/>
        </p:nvSpPr>
        <p:spPr>
          <a:xfrm>
            <a:off x="1003997" y="1694933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E27A96A-8D5F-43F3-A04D-2C5C5CAB49A3}"/>
              </a:ext>
            </a:extLst>
          </p:cNvPr>
          <p:cNvGrpSpPr/>
          <p:nvPr/>
        </p:nvGrpSpPr>
        <p:grpSpPr>
          <a:xfrm>
            <a:off x="1619388" y="2217448"/>
            <a:ext cx="2652125" cy="3111460"/>
            <a:chOff x="2296597" y="1542979"/>
            <a:chExt cx="3536166" cy="311146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226EDAD9-420D-466C-A67D-FBE525EF4FF9}"/>
                </a:ext>
              </a:extLst>
            </p:cNvPr>
            <p:cNvSpPr txBox="1"/>
            <p:nvPr/>
          </p:nvSpPr>
          <p:spPr>
            <a:xfrm>
              <a:off x="2296597" y="1542979"/>
              <a:ext cx="3536166" cy="3111460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AutoNum type="alphaLcParenR"/>
              </a:pPr>
              <a:r>
                <a:rPr lang="en-US" sz="2400" dirty="0" err="1"/>
                <a:t>Tính</a:t>
              </a:r>
              <a:r>
                <a:rPr lang="en-US" sz="2400" dirty="0"/>
                <a:t> 11 – 6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/>
                <a:t>Tách</a:t>
              </a:r>
              <a:r>
                <a:rPr lang="en-US" sz="2400" dirty="0"/>
                <a:t>: 11 = 10 + 1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/>
                <a:t>10 – 6 = 4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/>
                <a:t>4 + 1 =  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91B1EF38-C9AA-4239-B691-EBCF6796D340}"/>
                </a:ext>
              </a:extLst>
            </p:cNvPr>
            <p:cNvSpPr/>
            <p:nvPr/>
          </p:nvSpPr>
          <p:spPr>
            <a:xfrm>
              <a:off x="3922671" y="3452762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E1BB71A-F1CA-439F-A35B-3CB9AD21E4AB}"/>
              </a:ext>
            </a:extLst>
          </p:cNvPr>
          <p:cNvGrpSpPr/>
          <p:nvPr/>
        </p:nvGrpSpPr>
        <p:grpSpPr>
          <a:xfrm>
            <a:off x="5391191" y="2217448"/>
            <a:ext cx="2652125" cy="3111460"/>
            <a:chOff x="7382637" y="1542979"/>
            <a:chExt cx="3536166" cy="31114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249E7441-65B8-4003-AD10-5BD67A59AAEA}"/>
                </a:ext>
              </a:extLst>
            </p:cNvPr>
            <p:cNvGrpSpPr/>
            <p:nvPr/>
          </p:nvGrpSpPr>
          <p:grpSpPr>
            <a:xfrm>
              <a:off x="7382637" y="1542979"/>
              <a:ext cx="3536166" cy="3111460"/>
              <a:chOff x="2296597" y="1542979"/>
              <a:chExt cx="3536166" cy="311146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5C63F8F-4383-434C-BAFA-2E61EA2F7789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311146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 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13 – 5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Tách</a:t>
                </a:r>
                <a:r>
                  <a:rPr lang="en-US" sz="2400" dirty="0"/>
                  <a:t>: 13 = 10 + 3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10 –         =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     + 3 =  </a:t>
                </a: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EA12149A-3D8F-4415-BA6B-36C49CE2AA35}"/>
                  </a:ext>
                </a:extLst>
              </p:cNvPr>
              <p:cNvSpPr/>
              <p:nvPr/>
            </p:nvSpPr>
            <p:spPr>
              <a:xfrm>
                <a:off x="4157043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58676995-5AF3-41B5-9FC5-DD93F487A8D1}"/>
                </a:ext>
              </a:extLst>
            </p:cNvPr>
            <p:cNvSpPr/>
            <p:nvPr/>
          </p:nvSpPr>
          <p:spPr>
            <a:xfrm>
              <a:off x="8714301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79BE671C-90A1-42FF-B9F0-354373B303C4}"/>
                </a:ext>
              </a:extLst>
            </p:cNvPr>
            <p:cNvSpPr/>
            <p:nvPr/>
          </p:nvSpPr>
          <p:spPr>
            <a:xfrm>
              <a:off x="9572364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DE184B4F-B62B-45E1-9A0B-03901EE4C873}"/>
                </a:ext>
              </a:extLst>
            </p:cNvPr>
            <p:cNvSpPr/>
            <p:nvPr/>
          </p:nvSpPr>
          <p:spPr>
            <a:xfrm>
              <a:off x="7914881" y="343184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068CE90D-FB72-46F2-B6A6-1C03578A5C00}"/>
              </a:ext>
            </a:extLst>
          </p:cNvPr>
          <p:cNvSpPr/>
          <p:nvPr/>
        </p:nvSpPr>
        <p:spPr>
          <a:xfrm>
            <a:off x="2838943" y="4127230"/>
            <a:ext cx="32731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C53DCD9-DE8F-4827-BF35-54D93AF42691}"/>
              </a:ext>
            </a:extLst>
          </p:cNvPr>
          <p:cNvGrpSpPr/>
          <p:nvPr/>
        </p:nvGrpSpPr>
        <p:grpSpPr>
          <a:xfrm>
            <a:off x="2207696" y="5059430"/>
            <a:ext cx="1475509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54BB6B18-027B-4113-9ECF-FC9B764955A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6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C6AA94D2-D2D0-44CB-8497-F285B1ADC505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6F53B51-85AB-4F7F-BA9B-633EA51D2D6D}"/>
              </a:ext>
            </a:extLst>
          </p:cNvPr>
          <p:cNvGrpSpPr/>
          <p:nvPr/>
        </p:nvGrpSpPr>
        <p:grpSpPr>
          <a:xfrm>
            <a:off x="6094431" y="5059430"/>
            <a:ext cx="1475509" cy="512618"/>
            <a:chOff x="2563090" y="4391891"/>
            <a:chExt cx="1967345" cy="5126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1BE08FF7-F7C4-41E7-B8DB-F57B628A2DE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13 – 5 =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644CBF2B-9693-4111-A466-3F84A50FA221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C1E61BF-4B77-4D0A-A6C3-817EA4FA1280}"/>
              </a:ext>
            </a:extLst>
          </p:cNvPr>
          <p:cNvSpPr/>
          <p:nvPr/>
        </p:nvSpPr>
        <p:spPr>
          <a:xfrm>
            <a:off x="3229096" y="5097530"/>
            <a:ext cx="32731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E191A037-AF87-4610-80B8-F9245150832F}"/>
              </a:ext>
            </a:extLst>
          </p:cNvPr>
          <p:cNvSpPr/>
          <p:nvPr/>
        </p:nvSpPr>
        <p:spPr>
          <a:xfrm>
            <a:off x="6389939" y="3528600"/>
            <a:ext cx="32731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078910F1-3E74-4B3D-8258-ECAEE03356AE}"/>
              </a:ext>
            </a:extLst>
          </p:cNvPr>
          <p:cNvSpPr/>
          <p:nvPr/>
        </p:nvSpPr>
        <p:spPr>
          <a:xfrm>
            <a:off x="7033486" y="3520629"/>
            <a:ext cx="32731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C979460-FA22-42E7-A7FB-E5FFF9453EB5}"/>
              </a:ext>
            </a:extLst>
          </p:cNvPr>
          <p:cNvSpPr/>
          <p:nvPr/>
        </p:nvSpPr>
        <p:spPr>
          <a:xfrm>
            <a:off x="5790374" y="4106308"/>
            <a:ext cx="32731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D6EB7F76-0DCE-49E1-8D2E-A6C395499AA5}"/>
              </a:ext>
            </a:extLst>
          </p:cNvPr>
          <p:cNvSpPr/>
          <p:nvPr/>
        </p:nvSpPr>
        <p:spPr>
          <a:xfrm>
            <a:off x="6786526" y="4113570"/>
            <a:ext cx="32731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549B4085-D212-455C-AE67-49A1BEA39FA0}"/>
              </a:ext>
            </a:extLst>
          </p:cNvPr>
          <p:cNvSpPr/>
          <p:nvPr/>
        </p:nvSpPr>
        <p:spPr>
          <a:xfrm>
            <a:off x="7115831" y="5089178"/>
            <a:ext cx="32731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0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3DA074C8-FF0C-4E7B-AE98-D6177DB67EDA}"/>
              </a:ext>
            </a:extLst>
          </p:cNvPr>
          <p:cNvSpPr/>
          <p:nvPr/>
        </p:nvSpPr>
        <p:spPr>
          <a:xfrm>
            <a:off x="808892" y="581960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E4D8BF-1304-4D40-9FE2-7DDA6D0B5B66}"/>
              </a:ext>
            </a:extLst>
          </p:cNvPr>
          <p:cNvSpPr txBox="1"/>
          <p:nvPr/>
        </p:nvSpPr>
        <p:spPr>
          <a:xfrm>
            <a:off x="1201307" y="643515"/>
            <a:ext cx="3930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BA32B6F-EA07-4DB4-AAB4-F7C54975CC29}"/>
              </a:ext>
            </a:extLst>
          </p:cNvPr>
          <p:cNvGrpSpPr/>
          <p:nvPr/>
        </p:nvGrpSpPr>
        <p:grpSpPr>
          <a:xfrm>
            <a:off x="694635" y="1636250"/>
            <a:ext cx="1475509" cy="512618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2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8F5ED374-D9FA-4704-8419-72437C5473C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BDDD8AF-B793-4296-9A30-834D830AB334}"/>
              </a:ext>
            </a:extLst>
          </p:cNvPr>
          <p:cNvGrpSpPr/>
          <p:nvPr/>
        </p:nvGrpSpPr>
        <p:grpSpPr>
          <a:xfrm>
            <a:off x="694635" y="3010725"/>
            <a:ext cx="1475509" cy="5126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6=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515B108D-C187-49EA-8EEB-27C9666806CA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BEAB765-C40D-4B90-A1CC-9EF544990EEC}"/>
              </a:ext>
            </a:extLst>
          </p:cNvPr>
          <p:cNvGrpSpPr/>
          <p:nvPr/>
        </p:nvGrpSpPr>
        <p:grpSpPr>
          <a:xfrm>
            <a:off x="2687712" y="1636250"/>
            <a:ext cx="1475509" cy="5126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3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92540EF5-4E11-4F5E-B80B-68D543477486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3E00231-36A9-43D8-BF71-B3018E1C03B7}"/>
              </a:ext>
            </a:extLst>
          </p:cNvPr>
          <p:cNvGrpSpPr/>
          <p:nvPr/>
        </p:nvGrpSpPr>
        <p:grpSpPr>
          <a:xfrm>
            <a:off x="2672484" y="3004410"/>
            <a:ext cx="1475509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7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3B3CDA0E-A6A2-46F1-BD25-DA207E0A87F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0343F39-A96A-4209-B43E-13D063769031}"/>
              </a:ext>
            </a:extLst>
          </p:cNvPr>
          <p:cNvGrpSpPr/>
          <p:nvPr/>
        </p:nvGrpSpPr>
        <p:grpSpPr>
          <a:xfrm>
            <a:off x="4704009" y="1598904"/>
            <a:ext cx="1475509" cy="512618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4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1F97F0A4-55A7-4FFA-869F-CC43302D597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3286F72-1FF5-4F5E-90D7-432207D4FCF8}"/>
              </a:ext>
            </a:extLst>
          </p:cNvPr>
          <p:cNvGrpSpPr/>
          <p:nvPr/>
        </p:nvGrpSpPr>
        <p:grpSpPr>
          <a:xfrm>
            <a:off x="4704009" y="2997153"/>
            <a:ext cx="1475509" cy="51261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8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A9FD417F-34AD-47A5-90FF-204B6D67703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604E7CA-E457-42FA-84DE-68E0F2B7F304}"/>
              </a:ext>
            </a:extLst>
          </p:cNvPr>
          <p:cNvGrpSpPr/>
          <p:nvPr/>
        </p:nvGrpSpPr>
        <p:grpSpPr>
          <a:xfrm>
            <a:off x="6720305" y="1636250"/>
            <a:ext cx="1475509" cy="512618"/>
            <a:chOff x="2563090" y="4391891"/>
            <a:chExt cx="1967345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094A811E-AE54-4C03-BE22-ED238FFDAEE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5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B99E0BDE-C4A8-4E22-A5A5-ABF2345750BF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3079D75-080A-4209-949F-B9B3C2CDE451}"/>
              </a:ext>
            </a:extLst>
          </p:cNvPr>
          <p:cNvGrpSpPr/>
          <p:nvPr/>
        </p:nvGrpSpPr>
        <p:grpSpPr>
          <a:xfrm>
            <a:off x="6735534" y="3004410"/>
            <a:ext cx="1475509" cy="512618"/>
            <a:chOff x="2563090" y="4391891"/>
            <a:chExt cx="1967345" cy="51261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0DD1D92E-1AE3-47A5-984A-D23423180EF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9 =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E47C9AE4-9594-4943-8214-6C24474D389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3074" name="Picture 2" descr="education online, student girl with stack books and computer cartoon  1830171 Vector Art at Vecteezy">
            <a:extLst>
              <a:ext uri="{FF2B5EF4-FFF2-40B4-BE49-F238E27FC236}">
                <a16:creationId xmlns:a16="http://schemas.microsoft.com/office/drawing/2014/main" xmlns="" id="{5C557D30-F772-4683-951B-60584F124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13" y="3645973"/>
            <a:ext cx="2943995" cy="30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3107BE04-36A6-4D74-8A96-38CA98E24F04}"/>
              </a:ext>
            </a:extLst>
          </p:cNvPr>
          <p:cNvSpPr/>
          <p:nvPr/>
        </p:nvSpPr>
        <p:spPr>
          <a:xfrm>
            <a:off x="1721414" y="1674350"/>
            <a:ext cx="341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5D2ACEC6-45A7-4BB7-A07C-A9C170CE4DF5}"/>
              </a:ext>
            </a:extLst>
          </p:cNvPr>
          <p:cNvSpPr/>
          <p:nvPr/>
        </p:nvSpPr>
        <p:spPr>
          <a:xfrm>
            <a:off x="1721414" y="3048253"/>
            <a:ext cx="341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AB33DEDA-2E01-4EAD-9E51-FB110E2CD54D}"/>
              </a:ext>
            </a:extLst>
          </p:cNvPr>
          <p:cNvSpPr/>
          <p:nvPr/>
        </p:nvSpPr>
        <p:spPr>
          <a:xfrm>
            <a:off x="3707348" y="1674350"/>
            <a:ext cx="341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B644B46-8CD7-4EEC-8939-4E95BE6DFD1F}"/>
              </a:ext>
            </a:extLst>
          </p:cNvPr>
          <p:cNvSpPr/>
          <p:nvPr/>
        </p:nvSpPr>
        <p:spPr>
          <a:xfrm>
            <a:off x="3693884" y="3035253"/>
            <a:ext cx="341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E371062-441D-4EF0-A214-37E4ADAC1318}"/>
              </a:ext>
            </a:extLst>
          </p:cNvPr>
          <p:cNvSpPr/>
          <p:nvPr/>
        </p:nvSpPr>
        <p:spPr>
          <a:xfrm>
            <a:off x="5722088" y="1636250"/>
            <a:ext cx="341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D7F395C3-ED9B-4C2A-A86F-534DCACF6A8D}"/>
              </a:ext>
            </a:extLst>
          </p:cNvPr>
          <p:cNvSpPr/>
          <p:nvPr/>
        </p:nvSpPr>
        <p:spPr>
          <a:xfrm>
            <a:off x="5718357" y="3042510"/>
            <a:ext cx="341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B1A1DF79-9EA3-4D29-BBB1-1EB99D193769}"/>
              </a:ext>
            </a:extLst>
          </p:cNvPr>
          <p:cNvSpPr/>
          <p:nvPr/>
        </p:nvSpPr>
        <p:spPr>
          <a:xfrm>
            <a:off x="7742830" y="1680093"/>
            <a:ext cx="341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2F996A2B-6F6A-4F08-B689-AD8850C94C4A}"/>
              </a:ext>
            </a:extLst>
          </p:cNvPr>
          <p:cNvSpPr/>
          <p:nvPr/>
        </p:nvSpPr>
        <p:spPr>
          <a:xfrm>
            <a:off x="7756934" y="3035253"/>
            <a:ext cx="341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57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D16F27E8-9976-4E7E-847C-7F8548700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1307" y="1466851"/>
            <a:ext cx="6136203" cy="474763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9E25042-480F-4418-B225-1F29095EFCF5}"/>
              </a:ext>
            </a:extLst>
          </p:cNvPr>
          <p:cNvSpPr txBox="1"/>
          <p:nvPr/>
        </p:nvSpPr>
        <p:spPr>
          <a:xfrm>
            <a:off x="1201307" y="643515"/>
            <a:ext cx="617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66624924-0F04-45F5-A0E7-390F4216BC67}"/>
              </a:ext>
            </a:extLst>
          </p:cNvPr>
          <p:cNvSpPr/>
          <p:nvPr/>
        </p:nvSpPr>
        <p:spPr>
          <a:xfrm>
            <a:off x="808892" y="581960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C64C291A-D718-4283-A936-4CBB617B3106}"/>
              </a:ext>
            </a:extLst>
          </p:cNvPr>
          <p:cNvGrpSpPr/>
          <p:nvPr/>
        </p:nvGrpSpPr>
        <p:grpSpPr>
          <a:xfrm>
            <a:off x="5910380" y="2628243"/>
            <a:ext cx="926937" cy="1001780"/>
            <a:chOff x="7880507" y="2628243"/>
            <a:chExt cx="1235916" cy="100178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52765F25-0B1A-4102-A335-8A248213976C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F3F41980-3740-4F9A-BC62-FD3C9FFEDD7C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7BE4DDF8-2D57-44D1-BFCD-05843C688D9F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8103F7E-8E67-4405-9539-A412B3498645}"/>
              </a:ext>
            </a:extLst>
          </p:cNvPr>
          <p:cNvGrpSpPr/>
          <p:nvPr/>
        </p:nvGrpSpPr>
        <p:grpSpPr>
          <a:xfrm>
            <a:off x="3082043" y="4306820"/>
            <a:ext cx="1726728" cy="1084330"/>
            <a:chOff x="9055463" y="2545693"/>
            <a:chExt cx="2302304" cy="1084330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667590D3-1C5D-4282-A9DE-8F2EC268B922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4BFAC9BA-BA35-4F55-ABCA-8F9654737444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09D4FB5A-9AA6-4EE5-AF72-0A4FCDC944D4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2CE83DA4-CB29-424B-B109-967325F49520}"/>
              </a:ext>
            </a:extLst>
          </p:cNvPr>
          <p:cNvGrpSpPr/>
          <p:nvPr/>
        </p:nvGrpSpPr>
        <p:grpSpPr>
          <a:xfrm>
            <a:off x="3751527" y="4286500"/>
            <a:ext cx="926937" cy="1001780"/>
            <a:chOff x="7880507" y="2628243"/>
            <a:chExt cx="1235916" cy="1001780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2CF73814-8F1B-4229-AAA5-E35951510B12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85F8C371-BFC3-4326-B660-315D8601A9FF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DB15CC4C-9860-4398-8AAE-8EA5A03634AC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93F57CAD-6741-4A24-9744-E821B0C808D2}"/>
              </a:ext>
            </a:extLst>
          </p:cNvPr>
          <p:cNvGrpSpPr/>
          <p:nvPr/>
        </p:nvGrpSpPr>
        <p:grpSpPr>
          <a:xfrm>
            <a:off x="5887520" y="4275404"/>
            <a:ext cx="263333" cy="1132500"/>
            <a:chOff x="8765313" y="2497523"/>
            <a:chExt cx="351110" cy="113250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A48DA93C-7D7D-4FD6-B8DD-B2B02B44E069}"/>
                </a:ext>
              </a:extLst>
            </p:cNvPr>
            <p:cNvSpPr/>
            <p:nvPr/>
          </p:nvSpPr>
          <p:spPr>
            <a:xfrm>
              <a:off x="8795793" y="2528940"/>
              <a:ext cx="290150" cy="1070604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A9A23749-4DB3-4D0C-9C23-5697DA189B0C}"/>
                </a:ext>
              </a:extLst>
            </p:cNvPr>
            <p:cNvSpPr/>
            <p:nvPr/>
          </p:nvSpPr>
          <p:spPr>
            <a:xfrm flipH="1">
              <a:off x="8765313" y="249752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B72FEA13-DEB1-408E-A300-506BED757619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A114EB4D-EBF3-4C5F-9196-C279CF2773B8}"/>
              </a:ext>
            </a:extLst>
          </p:cNvPr>
          <p:cNvGrpSpPr/>
          <p:nvPr/>
        </p:nvGrpSpPr>
        <p:grpSpPr>
          <a:xfrm>
            <a:off x="1806490" y="2886835"/>
            <a:ext cx="706061" cy="712708"/>
            <a:chOff x="9055463" y="2545693"/>
            <a:chExt cx="2302304" cy="108433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E205DC29-066E-42F8-BDF0-10CDD3DE3274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01B3985F-2AA4-42CF-8926-F580D2868D0C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3414CB99-7183-487E-8F7A-9289037A8D01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693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531395" y="3505200"/>
            <a:ext cx="8077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8697"/>
                <a:gd name="adj2" fmla="val 165"/>
              </a:avLst>
            </a:prstTxWarp>
          </a:bodyPr>
          <a:lstStyle/>
          <a:p>
            <a:pPr>
              <a:defRPr/>
            </a:pPr>
            <a:r>
              <a:rPr lang="en-US" sz="60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Trò</a:t>
            </a:r>
            <a:r>
              <a:rPr lang="en-US" sz="6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60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chơi</a:t>
            </a:r>
            <a:r>
              <a:rPr lang="en-US" sz="6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lang="en-US" sz="60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vi-VN" sz="6000" b="1" i="1" kern="1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Ai nhanh – Ai </a:t>
            </a:r>
            <a:r>
              <a:rPr lang="vi-VN" sz="6000" b="1" i="1" kern="10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đúng</a:t>
            </a:r>
            <a:endParaRPr lang="en-US" sz="6000" b="1" i="1" kern="10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1447800" y="1943100"/>
            <a:ext cx="4572000" cy="11811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81000" y="32095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AU" sz="28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AU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7565" y="969637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A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A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(qua 10) </a:t>
            </a:r>
            <a:r>
              <a:rPr lang="en-A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A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A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vi 20 ( </a:t>
            </a:r>
            <a:r>
              <a:rPr lang="en-A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A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5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358</Words>
  <Application>Microsoft Office PowerPoint</Application>
  <PresentationFormat>On-screen Show (4:3)</PresentationFormat>
  <Paragraphs>101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149</cp:revision>
  <cp:lastPrinted>2016-09-20T15:42:14Z</cp:lastPrinted>
  <dcterms:created xsi:type="dcterms:W3CDTF">2015-08-26T17:11:07Z</dcterms:created>
  <dcterms:modified xsi:type="dcterms:W3CDTF">2022-11-14T12:18:46Z</dcterms:modified>
</cp:coreProperties>
</file>