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364" r:id="rId2"/>
    <p:sldId id="363" r:id="rId3"/>
    <p:sldId id="366" r:id="rId4"/>
    <p:sldId id="332" r:id="rId5"/>
    <p:sldId id="319" r:id="rId6"/>
    <p:sldId id="356" r:id="rId7"/>
    <p:sldId id="357" r:id="rId8"/>
    <p:sldId id="359" r:id="rId9"/>
    <p:sldId id="361" r:id="rId10"/>
    <p:sldId id="260" r:id="rId11"/>
    <p:sldId id="362" r:id="rId12"/>
    <p:sldId id="261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  <a:srgbClr val="F6FCA2"/>
    <a:srgbClr val="ED7D31"/>
    <a:srgbClr val="F7931C"/>
    <a:srgbClr val="FBCA90"/>
    <a:srgbClr val="4F8B8E"/>
    <a:srgbClr val="BBD295"/>
    <a:srgbClr val="E6E6E6"/>
    <a:srgbClr val="B4D495"/>
    <a:srgbClr val="007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3066" autoAdjust="0"/>
  </p:normalViewPr>
  <p:slideViewPr>
    <p:cSldViewPr snapToGrid="0">
      <p:cViewPr varScale="1">
        <p:scale>
          <a:sx n="88" d="100"/>
          <a:sy n="88" d="100"/>
        </p:scale>
        <p:origin x="13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58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7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66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Quoc\Quoc\TiengSaoDieuTuoiTho-VietHoan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1D42C3-485F-497A-ADDD-D3F7E4522486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139266" name="Picture 2" descr="POINSET2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3"/>
          <a:srcRect/>
          <a:stretch>
            <a:fillRect/>
          </a:stretch>
        </p:blipFill>
        <p:spPr>
          <a:xfrm rot="10800000">
            <a:off x="6477000" y="4200525"/>
            <a:ext cx="2667000" cy="2657475"/>
          </a:xfrm>
          <a:noFill/>
        </p:spPr>
      </p:pic>
      <p:pic>
        <p:nvPicPr>
          <p:cNvPr id="139267" name="Picture 3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4762" y="4348162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1125" y="0"/>
            <a:ext cx="1828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5"/>
          <p:cNvSpPr>
            <a:spLocks noChangeArrowheads="1" noChangeShapeType="1" noTextEdit="1"/>
          </p:cNvSpPr>
          <p:nvPr/>
        </p:nvSpPr>
        <p:spPr bwMode="auto">
          <a:xfrm>
            <a:off x="609600" y="1219200"/>
            <a:ext cx="8229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llegie"/>
              </a:rPr>
              <a:t>Chaò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llegie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llegie"/>
              </a:rPr>
              <a:t>mừng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llegie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llegie"/>
              </a:rPr>
              <a:t>Thầy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llegie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llegie"/>
              </a:rPr>
              <a:t>cô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llegie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llegie"/>
              </a:rPr>
              <a:t>về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llegie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llegie"/>
              </a:rPr>
              <a:t>dự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llegie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llegie"/>
              </a:rPr>
              <a:t>giờ</a:t>
            </a:r>
            <a:endParaRPr lang="en-US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llegie"/>
            </a:endParaRP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-228600" y="3657600"/>
            <a:ext cx="952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FF"/>
                </a:solidFill>
                <a:latin typeface="VNI-Allegie" pitchFamily="2" charset="0"/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  <a:latin typeface="VNI-Allegie" pitchFamily="2" charset="0"/>
              </a:rPr>
              <a:t> 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1524000" y="556260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00"/>
                </a:solidFill>
                <a:latin typeface="VNI-Allegie" pitchFamily="2" charset="0"/>
              </a:rPr>
              <a:t>: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3200" b="1" dirty="0">
              <a:solidFill>
                <a:srgbClr val="FF3300"/>
              </a:solidFill>
              <a:latin typeface="VNI-Allegie" pitchFamily="2" charset="0"/>
            </a:endParaRPr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0" y="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 b="1" dirty="0" err="1" smtClean="0">
                <a:latin typeface="VNI-Times" pitchFamily="2" charset="0"/>
              </a:rPr>
              <a:t>TrườngTH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số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>
                <a:latin typeface="VNI-Times" pitchFamily="2" charset="0"/>
              </a:rPr>
              <a:t>1 </a:t>
            </a:r>
            <a:r>
              <a:rPr lang="en-US" sz="2400" b="1" dirty="0" err="1" smtClean="0">
                <a:latin typeface="VNI-Times" pitchFamily="2" charset="0"/>
              </a:rPr>
              <a:t>Mỹ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Thành</a:t>
            </a:r>
            <a:endParaRPr lang="en-US" sz="2400" b="1" dirty="0">
              <a:latin typeface="VNI-Times" pitchFamily="2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391400" y="22225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 smtClean="0">
                <a:latin typeface="VNI-Times" pitchFamily="2" charset="0"/>
              </a:rPr>
              <a:t>Lớp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smtClean="0">
                <a:latin typeface="VNI-Times" pitchFamily="2" charset="0"/>
              </a:rPr>
              <a:t>1A</a:t>
            </a:r>
            <a:endParaRPr lang="en-US" sz="2400" b="1" dirty="0">
              <a:latin typeface="VNI-Times" pitchFamily="2" charset="0"/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952500" y="457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7472363" y="7524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9277" name="TiengSaoDieuTuoiTho-VietHo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2514600" y="28956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VNI-Ariston" pitchFamily="2" charset="0"/>
              </a:rPr>
              <a:t>Môn</a:t>
            </a:r>
            <a:r>
              <a:rPr lang="en-US" sz="3200" dirty="0" smtClean="0">
                <a:solidFill>
                  <a:srgbClr val="0000FF"/>
                </a:solidFill>
                <a:latin typeface="VNI-Ariston" pitchFamily="2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3200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4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9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20194" fill="hold"/>
                                        <p:tgtEl>
                                          <p:spTgt spid="139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277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277"/>
                </p:tgtEl>
              </p:cMediaNode>
            </p:audio>
          </p:childTnLst>
        </p:cTn>
      </p:par>
    </p:tnLst>
    <p:bldLst>
      <p:bldP spid="1392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25" y="4912565"/>
            <a:ext cx="189346" cy="106507"/>
          </a:xfrm>
          <a:prstGeom prst="rect">
            <a:avLst/>
          </a:prstGeom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31635"/>
              </p:ext>
            </p:extLst>
          </p:nvPr>
        </p:nvGraphicFramePr>
        <p:xfrm>
          <a:off x="1421644" y="3853229"/>
          <a:ext cx="6300712" cy="21838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75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5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5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51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138932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698025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904875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78532"/>
              </p:ext>
            </p:extLst>
          </p:nvPr>
        </p:nvGraphicFramePr>
        <p:xfrm>
          <a:off x="1421644" y="1570180"/>
          <a:ext cx="6300712" cy="21838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75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5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5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51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0229" y="167254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-SGK-TV" pitchFamily="2" charset="0"/>
                <a:cs typeface="Arial-SGK-TV" pitchFamily="2" charset="0"/>
              </a:rPr>
              <a:t>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3444" y="167168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-SGK-TV" pitchFamily="2" charset="0"/>
                <a:cs typeface="Arial-SGK-TV" pitchFamily="2" charset="0"/>
              </a:rPr>
              <a:t>ui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7343" y="1670886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vui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8454" y="2376820"/>
            <a:ext cx="276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3169" y="237682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-SGK-TV" pitchFamily="2" charset="0"/>
                <a:cs typeface="Arial-SGK-TV" pitchFamily="2" charset="0"/>
              </a:rPr>
              <a:t>ui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8169" y="236851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lùi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9945" y="30923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-SGK-TV" pitchFamily="2" charset="0"/>
                <a:cs typeface="Arial-SGK-TV" pitchFamily="2" charset="0"/>
              </a:rPr>
              <a:t>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5768" y="392447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-SGK-TV" pitchFamily="2" charset="0"/>
                <a:cs typeface="Arial-SGK-TV" pitchFamily="2" charset="0"/>
              </a:rPr>
              <a:t>b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7544" y="468956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-SGK-TV" pitchFamily="2" charset="0"/>
                <a:cs typeface="Arial-SGK-TV" pitchFamily="2" charset="0"/>
              </a:rPr>
              <a:t>m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5387" y="54255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-SGK-TV" pitchFamily="2" charset="0"/>
                <a:cs typeface="Arial-SGK-TV" pitchFamily="2" charset="0"/>
              </a:rPr>
              <a:t>ng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3168" y="3085701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3200" smtClean="0">
                <a:latin typeface="Arial-SGK-TV" pitchFamily="2" charset="0"/>
                <a:cs typeface="Arial-SGK-TV" pitchFamily="2" charset="0"/>
              </a:rPr>
              <a:t>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3167" y="392447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3200" smtClean="0">
                <a:latin typeface="Arial-SGK-TV" pitchFamily="2" charset="0"/>
                <a:cs typeface="Arial-SGK-TV" pitchFamily="2" charset="0"/>
              </a:rPr>
              <a:t>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5735" y="4689563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3200" smtClean="0">
                <a:latin typeface="Arial-SGK-TV" pitchFamily="2" charset="0"/>
                <a:cs typeface="Arial-SGK-TV" pitchFamily="2" charset="0"/>
              </a:rPr>
              <a:t>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1342" y="5426739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-SGK-TV" pitchFamily="2" charset="0"/>
                <a:cs typeface="Arial-SGK-TV" pitchFamily="2" charset="0"/>
              </a:rPr>
              <a:t>ưi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6218" y="3066147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cúi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24524" y="3904755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ụi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7343" y="4689563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mũi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67005" y="5399654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gửi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99352" y="23685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38743" y="30817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3063" y="392084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09005" y="468956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49561" y="542239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6B7F705-24A9-4E3F-A7BF-49EBBA93945B}"/>
              </a:ext>
            </a:extLst>
          </p:cNvPr>
          <p:cNvCxnSpPr>
            <a:cxnSpLocks/>
          </p:cNvCxnSpPr>
          <p:nvPr/>
        </p:nvCxnSpPr>
        <p:spPr>
          <a:xfrm flipH="1">
            <a:off x="5393082" y="3340679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25" y="4912566"/>
            <a:ext cx="189346" cy="1065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08" y="5577454"/>
            <a:ext cx="189346" cy="23668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08" y="5577454"/>
            <a:ext cx="189346" cy="236682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B6B7F705-24A9-4E3F-A7BF-49EBBA93945B}"/>
              </a:ext>
            </a:extLst>
          </p:cNvPr>
          <p:cNvCxnSpPr>
            <a:cxnSpLocks/>
          </p:cNvCxnSpPr>
          <p:nvPr/>
        </p:nvCxnSpPr>
        <p:spPr>
          <a:xfrm>
            <a:off x="5422298" y="2547532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27625" y="3917029"/>
            <a:ext cx="189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51FFCB-2502-4D96-89EA-189B9BF70AA0}"/>
              </a:ext>
            </a:extLst>
          </p:cNvPr>
          <p:cNvSpPr/>
          <p:nvPr/>
        </p:nvSpPr>
        <p:spPr>
          <a:xfrm>
            <a:off x="907444" y="2307050"/>
            <a:ext cx="7296728" cy="3856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543175" y="257175"/>
            <a:ext cx="38385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Thứ</a:t>
            </a:r>
            <a:r>
              <a:rPr lang="en-US" dirty="0" smtClean="0"/>
              <a:t> 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12 </a:t>
            </a:r>
            <a:r>
              <a:rPr lang="en-US" dirty="0" err="1" smtClean="0"/>
              <a:t>tháng</a:t>
            </a:r>
            <a:r>
              <a:rPr lang="en-US" dirty="0" smtClean="0"/>
              <a:t> 10 </a:t>
            </a:r>
            <a:r>
              <a:rPr lang="en-US" dirty="0" err="1" smtClean="0"/>
              <a:t>năm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152650" y="695325"/>
            <a:ext cx="11430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019550" y="609600"/>
            <a:ext cx="20669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ui</a:t>
            </a:r>
            <a:r>
              <a:rPr lang="en-US" sz="4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9" grpId="0"/>
      <p:bldP spid="30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13" grpId="0"/>
      <p:bldP spid="13" grpId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2111246"/>
            <a:ext cx="2504032" cy="24191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06" y="2111245"/>
            <a:ext cx="2291825" cy="2419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03" y="2223143"/>
            <a:ext cx="2504032" cy="2195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8" y="1494099"/>
            <a:ext cx="625584" cy="60350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089642" y="1455076"/>
            <a:ext cx="1362143" cy="45579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7647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885825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31455" y="1476374"/>
            <a:ext cx="1164267" cy="428625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thị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08650" y="1464601"/>
            <a:ext cx="1362143" cy="45579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17138" y="1546880"/>
            <a:ext cx="1164267" cy="291445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bụi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tre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84808" y="1426501"/>
            <a:ext cx="1362143" cy="45579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32483" y="1428750"/>
            <a:ext cx="1234605" cy="47625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ửi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thư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572" y="4583433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   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45917" y="4683636"/>
            <a:ext cx="350471" cy="261257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75775" y="4583431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Bà cho bé          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861628" y="4683636"/>
            <a:ext cx="350471" cy="261257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123978" y="4583431"/>
            <a:ext cx="2693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      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938786" y="4683634"/>
            <a:ext cx="350471" cy="261257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71499" y="4579668"/>
            <a:ext cx="1234605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2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ửi</a:t>
            </a:r>
            <a:r>
              <a:rPr lang="en-US" sz="2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thư</a:t>
            </a:r>
            <a:endParaRPr lang="en-US" sz="2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11643" y="4579668"/>
            <a:ext cx="1164267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thị</a:t>
            </a:r>
            <a:endParaRPr lang="en-US" sz="2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552666" y="4579668"/>
            <a:ext cx="1164267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bụi</a:t>
            </a:r>
            <a:r>
              <a:rPr lang="en-US" sz="2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tre</a:t>
            </a:r>
            <a:endParaRPr lang="en-US" sz="2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38400" y="152400"/>
            <a:ext cx="3838575" cy="295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Thứ</a:t>
            </a:r>
            <a:r>
              <a:rPr lang="en-US" dirty="0" smtClean="0"/>
              <a:t> 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12 </a:t>
            </a:r>
            <a:r>
              <a:rPr lang="en-US" dirty="0" err="1" smtClean="0"/>
              <a:t>tháng</a:t>
            </a:r>
            <a:r>
              <a:rPr lang="en-US" dirty="0" smtClean="0"/>
              <a:t> 10 </a:t>
            </a:r>
            <a:r>
              <a:rPr lang="en-US" dirty="0" err="1" smtClean="0"/>
              <a:t>năm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66950" y="590550"/>
            <a:ext cx="1047750" cy="295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81450" y="523875"/>
            <a:ext cx="1952625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ui</a:t>
            </a:r>
            <a:r>
              <a:rPr lang="en-US" sz="4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15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94444E-6 -2.59259E-6 L -0.61892 0.5020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55" y="250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26042 0.5023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2511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36493 0.5016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2506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8" grpId="0"/>
      <p:bldP spid="18" grpId="1"/>
      <p:bldP spid="18" grpId="2"/>
      <p:bldP spid="15" grpId="0" animBg="1"/>
      <p:bldP spid="15" grpId="1" animBg="1"/>
      <p:bldP spid="17" grpId="0"/>
      <p:bldP spid="17" grpId="1"/>
      <p:bldP spid="17" grpId="2"/>
      <p:bldP spid="20" grpId="0" animBg="1"/>
      <p:bldP spid="20" grpId="1" animBg="1"/>
      <p:bldP spid="22" grpId="0"/>
      <p:bldP spid="22" grpId="1"/>
      <p:bldP spid="22" grpId="2"/>
      <p:bldP spid="25" grpId="0"/>
      <p:bldP spid="26" grpId="0" animBg="1"/>
      <p:bldP spid="26" grpId="1" animBg="1"/>
      <p:bldP spid="27" grpId="0"/>
      <p:bldP spid="28" grpId="0" animBg="1"/>
      <p:bldP spid="28" grpId="1" animBg="1"/>
      <p:bldP spid="29" grpId="0"/>
      <p:bldP spid="30" grpId="0" animBg="1"/>
      <p:bldP spid="30" grpId="1" animBg="1"/>
      <p:bldP spid="21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" y="9525"/>
            <a:ext cx="9138908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49053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KHỞI ĐỘNG: - </a:t>
            </a: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: </a:t>
            </a:r>
            <a:r>
              <a:rPr lang="en-US" sz="2000" dirty="0" err="1" smtClean="0"/>
              <a:t>oi</a:t>
            </a:r>
            <a:r>
              <a:rPr lang="en-US" sz="2000" dirty="0" smtClean="0"/>
              <a:t>, </a:t>
            </a:r>
            <a:r>
              <a:rPr lang="en-US" sz="2000" dirty="0" err="1" smtClean="0"/>
              <a:t>ôi</a:t>
            </a:r>
            <a:r>
              <a:rPr lang="en-US" sz="2000" dirty="0" smtClean="0"/>
              <a:t>, </a:t>
            </a:r>
            <a:r>
              <a:rPr lang="en-US" sz="2000" dirty="0" err="1" smtClean="0"/>
              <a:t>ơi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57425" y="533400"/>
            <a:ext cx="4133850" cy="40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Thứ</a:t>
            </a:r>
            <a:r>
              <a:rPr lang="en-US" dirty="0" smtClean="0"/>
              <a:t> 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12 </a:t>
            </a:r>
            <a:r>
              <a:rPr lang="en-US" dirty="0" err="1" smtClean="0"/>
              <a:t>tháng</a:t>
            </a:r>
            <a:r>
              <a:rPr lang="en-US" dirty="0" smtClean="0"/>
              <a:t> 10 </a:t>
            </a:r>
            <a:r>
              <a:rPr lang="en-US" dirty="0" err="1" smtClean="0"/>
              <a:t>năm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1650" y="1152525"/>
            <a:ext cx="13239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62075" y="2486025"/>
            <a:ext cx="360045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vẽ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ngôi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2550" y="3219450"/>
            <a:ext cx="36195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bơi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bể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bơi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3975" y="4105275"/>
            <a:ext cx="361950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gói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33" y="1185540"/>
            <a:ext cx="6627232" cy="5191814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3244" y="628650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1411" y="1573337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2400" b="1" i="1" dirty="0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b="1" i="1" dirty="0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voi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9962" y="2199747"/>
            <a:ext cx="4615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400" smtClean="0">
                <a:latin typeface="Arial-SGK-TV" pitchFamily="2" charset="0"/>
                <a:cs typeface="Arial-SGK-TV" pitchFamily="2" charset="0"/>
              </a:rPr>
              <a:t>Nai chơi với voi từ bé. Cả hai mê lá cây. Voi hay rủ nai đi hái lá cây ở đồi xa. Voi lấy vòi hái cho nai. Voi tài quá!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37490" y="4098896"/>
            <a:ext cx="3069788" cy="751185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46" y="4001286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F42FBD-FDE7-49EE-893B-5548BC3D91ED}"/>
              </a:ext>
            </a:extLst>
          </p:cNvPr>
          <p:cNvSpPr/>
          <p:nvPr/>
        </p:nvSpPr>
        <p:spPr>
          <a:xfrm>
            <a:off x="4720148" y="4230785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Voi có tài gì?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6925" y="0"/>
            <a:ext cx="4324350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Thứ</a:t>
            </a:r>
            <a:r>
              <a:rPr lang="en-US" dirty="0" smtClean="0"/>
              <a:t> 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12 </a:t>
            </a:r>
            <a:r>
              <a:rPr lang="en-US" dirty="0" err="1" smtClean="0"/>
              <a:t>tháng</a:t>
            </a:r>
            <a:r>
              <a:rPr lang="en-US" dirty="0" smtClean="0"/>
              <a:t> 10 </a:t>
            </a:r>
            <a:r>
              <a:rPr lang="en-US" dirty="0" err="1" smtClean="0"/>
              <a:t>năm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33625" y="514350"/>
            <a:ext cx="100012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6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29722 -0.092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 build="allAtOnce"/>
      <p:bldP spid="1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863" y="2784846"/>
            <a:ext cx="33922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ưi</a:t>
            </a:r>
            <a:endParaRPr lang="en-US" sz="96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8126" y="1002541"/>
            <a:ext cx="970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6C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2575" y="0"/>
            <a:ext cx="5191125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Thứ</a:t>
            </a:r>
            <a:r>
              <a:rPr lang="en-US" dirty="0" smtClean="0"/>
              <a:t> 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12 </a:t>
            </a:r>
            <a:r>
              <a:rPr lang="en-US" dirty="0" err="1" smtClean="0"/>
              <a:t>tháng</a:t>
            </a:r>
            <a:r>
              <a:rPr lang="en-US" dirty="0" smtClean="0"/>
              <a:t> 10 </a:t>
            </a:r>
            <a:r>
              <a:rPr lang="en-US" dirty="0" err="1" smtClean="0"/>
              <a:t>năm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62175" y="514350"/>
            <a:ext cx="99060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06"/>
            <a:ext cx="9140517" cy="6855387"/>
            <a:chOff x="0" y="1306"/>
            <a:chExt cx="9140517" cy="685538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319B4F3-9F21-4BC8-B416-3A7055211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06"/>
              <a:ext cx="9140517" cy="6855387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83027" y="1668241"/>
              <a:ext cx="3142623" cy="1301750"/>
              <a:chOff x="283027" y="1668241"/>
              <a:chExt cx="3142623" cy="1301750"/>
            </a:xfrm>
          </p:grpSpPr>
          <p:sp>
            <p:nvSpPr>
              <p:cNvPr id="10" name="Speech Bubble: Rectangle with Corners Rounded 4">
                <a:extLst>
                  <a:ext uri="{FF2B5EF4-FFF2-40B4-BE49-F238E27FC236}">
                    <a16:creationId xmlns="" xmlns:a16="http://schemas.microsoft.com/office/drawing/2014/main" id="{5C730464-8D4C-4B1B-B5CA-DE97506BD894}"/>
                  </a:ext>
                </a:extLst>
              </p:cNvPr>
              <p:cNvSpPr/>
              <p:nvPr/>
            </p:nvSpPr>
            <p:spPr>
              <a:xfrm>
                <a:off x="367990" y="1668241"/>
                <a:ext cx="2972699" cy="1301750"/>
              </a:xfrm>
              <a:custGeom>
                <a:avLst/>
                <a:gdLst>
                  <a:gd name="connsiteX0" fmla="*/ 0 w 2922104"/>
                  <a:gd name="connsiteY0" fmla="*/ 94424 h 566530"/>
                  <a:gd name="connsiteX1" fmla="*/ 94424 w 2922104"/>
                  <a:gd name="connsiteY1" fmla="*/ 0 h 566530"/>
                  <a:gd name="connsiteX2" fmla="*/ 1704561 w 2922104"/>
                  <a:gd name="connsiteY2" fmla="*/ 0 h 566530"/>
                  <a:gd name="connsiteX3" fmla="*/ 1704561 w 2922104"/>
                  <a:gd name="connsiteY3" fmla="*/ 0 h 566530"/>
                  <a:gd name="connsiteX4" fmla="*/ 2435087 w 2922104"/>
                  <a:gd name="connsiteY4" fmla="*/ 0 h 566530"/>
                  <a:gd name="connsiteX5" fmla="*/ 2827680 w 2922104"/>
                  <a:gd name="connsiteY5" fmla="*/ 0 h 566530"/>
                  <a:gd name="connsiteX6" fmla="*/ 2922104 w 2922104"/>
                  <a:gd name="connsiteY6" fmla="*/ 94424 h 566530"/>
                  <a:gd name="connsiteX7" fmla="*/ 2922104 w 2922104"/>
                  <a:gd name="connsiteY7" fmla="*/ 330476 h 566530"/>
                  <a:gd name="connsiteX8" fmla="*/ 2922104 w 2922104"/>
                  <a:gd name="connsiteY8" fmla="*/ 330476 h 566530"/>
                  <a:gd name="connsiteX9" fmla="*/ 2922104 w 2922104"/>
                  <a:gd name="connsiteY9" fmla="*/ 472108 h 566530"/>
                  <a:gd name="connsiteX10" fmla="*/ 2922104 w 2922104"/>
                  <a:gd name="connsiteY10" fmla="*/ 472106 h 566530"/>
                  <a:gd name="connsiteX11" fmla="*/ 2827680 w 2922104"/>
                  <a:gd name="connsiteY11" fmla="*/ 566530 h 566530"/>
                  <a:gd name="connsiteX12" fmla="*/ 2435087 w 2922104"/>
                  <a:gd name="connsiteY12" fmla="*/ 566530 h 566530"/>
                  <a:gd name="connsiteX13" fmla="*/ 2492233 w 2922104"/>
                  <a:gd name="connsiteY13" fmla="*/ 895763 h 566530"/>
                  <a:gd name="connsiteX14" fmla="*/ 1704561 w 2922104"/>
                  <a:gd name="connsiteY14" fmla="*/ 566530 h 566530"/>
                  <a:gd name="connsiteX15" fmla="*/ 94424 w 2922104"/>
                  <a:gd name="connsiteY15" fmla="*/ 566530 h 566530"/>
                  <a:gd name="connsiteX16" fmla="*/ 0 w 2922104"/>
                  <a:gd name="connsiteY16" fmla="*/ 472106 h 566530"/>
                  <a:gd name="connsiteX17" fmla="*/ 0 w 2922104"/>
                  <a:gd name="connsiteY17" fmla="*/ 472108 h 566530"/>
                  <a:gd name="connsiteX18" fmla="*/ 0 w 2922104"/>
                  <a:gd name="connsiteY18" fmla="*/ 330476 h 566530"/>
                  <a:gd name="connsiteX19" fmla="*/ 0 w 2922104"/>
                  <a:gd name="connsiteY19" fmla="*/ 330476 h 566530"/>
                  <a:gd name="connsiteX20" fmla="*/ 0 w 2922104"/>
                  <a:gd name="connsiteY20" fmla="*/ 94424 h 566530"/>
                  <a:gd name="connsiteX0" fmla="*/ 0 w 2922104"/>
                  <a:gd name="connsiteY0" fmla="*/ 94424 h 895763"/>
                  <a:gd name="connsiteX1" fmla="*/ 94424 w 2922104"/>
                  <a:gd name="connsiteY1" fmla="*/ 0 h 895763"/>
                  <a:gd name="connsiteX2" fmla="*/ 1704561 w 2922104"/>
                  <a:gd name="connsiteY2" fmla="*/ 0 h 895763"/>
                  <a:gd name="connsiteX3" fmla="*/ 1704561 w 2922104"/>
                  <a:gd name="connsiteY3" fmla="*/ 0 h 895763"/>
                  <a:gd name="connsiteX4" fmla="*/ 2435087 w 2922104"/>
                  <a:gd name="connsiteY4" fmla="*/ 0 h 895763"/>
                  <a:gd name="connsiteX5" fmla="*/ 2827680 w 2922104"/>
                  <a:gd name="connsiteY5" fmla="*/ 0 h 895763"/>
                  <a:gd name="connsiteX6" fmla="*/ 2922104 w 2922104"/>
                  <a:gd name="connsiteY6" fmla="*/ 94424 h 895763"/>
                  <a:gd name="connsiteX7" fmla="*/ 2922104 w 2922104"/>
                  <a:gd name="connsiteY7" fmla="*/ 330476 h 895763"/>
                  <a:gd name="connsiteX8" fmla="*/ 2922104 w 2922104"/>
                  <a:gd name="connsiteY8" fmla="*/ 330476 h 895763"/>
                  <a:gd name="connsiteX9" fmla="*/ 2922104 w 2922104"/>
                  <a:gd name="connsiteY9" fmla="*/ 472108 h 895763"/>
                  <a:gd name="connsiteX10" fmla="*/ 2922104 w 2922104"/>
                  <a:gd name="connsiteY10" fmla="*/ 472106 h 895763"/>
                  <a:gd name="connsiteX11" fmla="*/ 2827680 w 2922104"/>
                  <a:gd name="connsiteY11" fmla="*/ 566530 h 895763"/>
                  <a:gd name="connsiteX12" fmla="*/ 2435087 w 2922104"/>
                  <a:gd name="connsiteY12" fmla="*/ 566530 h 895763"/>
                  <a:gd name="connsiteX13" fmla="*/ 2492233 w 2922104"/>
                  <a:gd name="connsiteY13" fmla="*/ 895763 h 895763"/>
                  <a:gd name="connsiteX14" fmla="*/ 2337607 w 2922104"/>
                  <a:gd name="connsiteY14" fmla="*/ 554807 h 895763"/>
                  <a:gd name="connsiteX15" fmla="*/ 94424 w 2922104"/>
                  <a:gd name="connsiteY15" fmla="*/ 566530 h 895763"/>
                  <a:gd name="connsiteX16" fmla="*/ 0 w 2922104"/>
                  <a:gd name="connsiteY16" fmla="*/ 472106 h 895763"/>
                  <a:gd name="connsiteX17" fmla="*/ 0 w 2922104"/>
                  <a:gd name="connsiteY17" fmla="*/ 472108 h 895763"/>
                  <a:gd name="connsiteX18" fmla="*/ 0 w 2922104"/>
                  <a:gd name="connsiteY18" fmla="*/ 330476 h 895763"/>
                  <a:gd name="connsiteX19" fmla="*/ 0 w 2922104"/>
                  <a:gd name="connsiteY19" fmla="*/ 330476 h 895763"/>
                  <a:gd name="connsiteX20" fmla="*/ 0 w 2922104"/>
                  <a:gd name="connsiteY20" fmla="*/ 94424 h 895763"/>
                  <a:gd name="connsiteX0" fmla="*/ 0 w 2922104"/>
                  <a:gd name="connsiteY0" fmla="*/ 94424 h 860594"/>
                  <a:gd name="connsiteX1" fmla="*/ 94424 w 2922104"/>
                  <a:gd name="connsiteY1" fmla="*/ 0 h 860594"/>
                  <a:gd name="connsiteX2" fmla="*/ 1704561 w 2922104"/>
                  <a:gd name="connsiteY2" fmla="*/ 0 h 860594"/>
                  <a:gd name="connsiteX3" fmla="*/ 1704561 w 2922104"/>
                  <a:gd name="connsiteY3" fmla="*/ 0 h 860594"/>
                  <a:gd name="connsiteX4" fmla="*/ 2435087 w 2922104"/>
                  <a:gd name="connsiteY4" fmla="*/ 0 h 860594"/>
                  <a:gd name="connsiteX5" fmla="*/ 2827680 w 2922104"/>
                  <a:gd name="connsiteY5" fmla="*/ 0 h 860594"/>
                  <a:gd name="connsiteX6" fmla="*/ 2922104 w 2922104"/>
                  <a:gd name="connsiteY6" fmla="*/ 94424 h 860594"/>
                  <a:gd name="connsiteX7" fmla="*/ 2922104 w 2922104"/>
                  <a:gd name="connsiteY7" fmla="*/ 330476 h 860594"/>
                  <a:gd name="connsiteX8" fmla="*/ 2922104 w 2922104"/>
                  <a:gd name="connsiteY8" fmla="*/ 330476 h 860594"/>
                  <a:gd name="connsiteX9" fmla="*/ 2922104 w 2922104"/>
                  <a:gd name="connsiteY9" fmla="*/ 472108 h 860594"/>
                  <a:gd name="connsiteX10" fmla="*/ 2922104 w 2922104"/>
                  <a:gd name="connsiteY10" fmla="*/ 472106 h 860594"/>
                  <a:gd name="connsiteX11" fmla="*/ 2827680 w 2922104"/>
                  <a:gd name="connsiteY11" fmla="*/ 566530 h 860594"/>
                  <a:gd name="connsiteX12" fmla="*/ 2435087 w 2922104"/>
                  <a:gd name="connsiteY12" fmla="*/ 566530 h 860594"/>
                  <a:gd name="connsiteX13" fmla="*/ 2234326 w 2922104"/>
                  <a:gd name="connsiteY13" fmla="*/ 860594 h 860594"/>
                  <a:gd name="connsiteX14" fmla="*/ 2337607 w 2922104"/>
                  <a:gd name="connsiteY14" fmla="*/ 554807 h 860594"/>
                  <a:gd name="connsiteX15" fmla="*/ 94424 w 2922104"/>
                  <a:gd name="connsiteY15" fmla="*/ 566530 h 860594"/>
                  <a:gd name="connsiteX16" fmla="*/ 0 w 2922104"/>
                  <a:gd name="connsiteY16" fmla="*/ 472106 h 860594"/>
                  <a:gd name="connsiteX17" fmla="*/ 0 w 2922104"/>
                  <a:gd name="connsiteY17" fmla="*/ 472108 h 860594"/>
                  <a:gd name="connsiteX18" fmla="*/ 0 w 2922104"/>
                  <a:gd name="connsiteY18" fmla="*/ 330476 h 860594"/>
                  <a:gd name="connsiteX19" fmla="*/ 0 w 2922104"/>
                  <a:gd name="connsiteY19" fmla="*/ 330476 h 860594"/>
                  <a:gd name="connsiteX20" fmla="*/ 0 w 2922104"/>
                  <a:gd name="connsiteY20" fmla="*/ 94424 h 860594"/>
                  <a:gd name="connsiteX0" fmla="*/ 0 w 2922104"/>
                  <a:gd name="connsiteY0" fmla="*/ 94424 h 860594"/>
                  <a:gd name="connsiteX1" fmla="*/ 94424 w 2922104"/>
                  <a:gd name="connsiteY1" fmla="*/ 0 h 860594"/>
                  <a:gd name="connsiteX2" fmla="*/ 1704561 w 2922104"/>
                  <a:gd name="connsiteY2" fmla="*/ 0 h 860594"/>
                  <a:gd name="connsiteX3" fmla="*/ 1704561 w 2922104"/>
                  <a:gd name="connsiteY3" fmla="*/ 0 h 860594"/>
                  <a:gd name="connsiteX4" fmla="*/ 2435087 w 2922104"/>
                  <a:gd name="connsiteY4" fmla="*/ 0 h 860594"/>
                  <a:gd name="connsiteX5" fmla="*/ 2827680 w 2922104"/>
                  <a:gd name="connsiteY5" fmla="*/ 0 h 860594"/>
                  <a:gd name="connsiteX6" fmla="*/ 2922104 w 2922104"/>
                  <a:gd name="connsiteY6" fmla="*/ 94424 h 860594"/>
                  <a:gd name="connsiteX7" fmla="*/ 2922104 w 2922104"/>
                  <a:gd name="connsiteY7" fmla="*/ 330476 h 860594"/>
                  <a:gd name="connsiteX8" fmla="*/ 2922104 w 2922104"/>
                  <a:gd name="connsiteY8" fmla="*/ 330476 h 860594"/>
                  <a:gd name="connsiteX9" fmla="*/ 2922104 w 2922104"/>
                  <a:gd name="connsiteY9" fmla="*/ 472108 h 860594"/>
                  <a:gd name="connsiteX10" fmla="*/ 2922104 w 2922104"/>
                  <a:gd name="connsiteY10" fmla="*/ 472106 h 860594"/>
                  <a:gd name="connsiteX11" fmla="*/ 2827680 w 2922104"/>
                  <a:gd name="connsiteY11" fmla="*/ 566530 h 860594"/>
                  <a:gd name="connsiteX12" fmla="*/ 2435087 w 2922104"/>
                  <a:gd name="connsiteY12" fmla="*/ 566530 h 860594"/>
                  <a:gd name="connsiteX13" fmla="*/ 2234326 w 2922104"/>
                  <a:gd name="connsiteY13" fmla="*/ 860594 h 860594"/>
                  <a:gd name="connsiteX14" fmla="*/ 2337607 w 2922104"/>
                  <a:gd name="connsiteY14" fmla="*/ 554807 h 860594"/>
                  <a:gd name="connsiteX15" fmla="*/ 94424 w 2922104"/>
                  <a:gd name="connsiteY15" fmla="*/ 566530 h 860594"/>
                  <a:gd name="connsiteX16" fmla="*/ 0 w 2922104"/>
                  <a:gd name="connsiteY16" fmla="*/ 472106 h 860594"/>
                  <a:gd name="connsiteX17" fmla="*/ 0 w 2922104"/>
                  <a:gd name="connsiteY17" fmla="*/ 472108 h 860594"/>
                  <a:gd name="connsiteX18" fmla="*/ 0 w 2922104"/>
                  <a:gd name="connsiteY18" fmla="*/ 330476 h 860594"/>
                  <a:gd name="connsiteX19" fmla="*/ 0 w 2922104"/>
                  <a:gd name="connsiteY19" fmla="*/ 330476 h 860594"/>
                  <a:gd name="connsiteX20" fmla="*/ 0 w 2922104"/>
                  <a:gd name="connsiteY20" fmla="*/ 94424 h 860594"/>
                  <a:gd name="connsiteX0" fmla="*/ 0 w 2922104"/>
                  <a:gd name="connsiteY0" fmla="*/ 94424 h 930933"/>
                  <a:gd name="connsiteX1" fmla="*/ 94424 w 2922104"/>
                  <a:gd name="connsiteY1" fmla="*/ 0 h 930933"/>
                  <a:gd name="connsiteX2" fmla="*/ 1704561 w 2922104"/>
                  <a:gd name="connsiteY2" fmla="*/ 0 h 930933"/>
                  <a:gd name="connsiteX3" fmla="*/ 1704561 w 2922104"/>
                  <a:gd name="connsiteY3" fmla="*/ 0 h 930933"/>
                  <a:gd name="connsiteX4" fmla="*/ 2435087 w 2922104"/>
                  <a:gd name="connsiteY4" fmla="*/ 0 h 930933"/>
                  <a:gd name="connsiteX5" fmla="*/ 2827680 w 2922104"/>
                  <a:gd name="connsiteY5" fmla="*/ 0 h 930933"/>
                  <a:gd name="connsiteX6" fmla="*/ 2922104 w 2922104"/>
                  <a:gd name="connsiteY6" fmla="*/ 94424 h 930933"/>
                  <a:gd name="connsiteX7" fmla="*/ 2922104 w 2922104"/>
                  <a:gd name="connsiteY7" fmla="*/ 330476 h 930933"/>
                  <a:gd name="connsiteX8" fmla="*/ 2922104 w 2922104"/>
                  <a:gd name="connsiteY8" fmla="*/ 330476 h 930933"/>
                  <a:gd name="connsiteX9" fmla="*/ 2922104 w 2922104"/>
                  <a:gd name="connsiteY9" fmla="*/ 472108 h 930933"/>
                  <a:gd name="connsiteX10" fmla="*/ 2922104 w 2922104"/>
                  <a:gd name="connsiteY10" fmla="*/ 472106 h 930933"/>
                  <a:gd name="connsiteX11" fmla="*/ 2827680 w 2922104"/>
                  <a:gd name="connsiteY11" fmla="*/ 566530 h 930933"/>
                  <a:gd name="connsiteX12" fmla="*/ 2435087 w 2922104"/>
                  <a:gd name="connsiteY12" fmla="*/ 566530 h 930933"/>
                  <a:gd name="connsiteX13" fmla="*/ 2152264 w 2922104"/>
                  <a:gd name="connsiteY13" fmla="*/ 930933 h 930933"/>
                  <a:gd name="connsiteX14" fmla="*/ 2337607 w 2922104"/>
                  <a:gd name="connsiteY14" fmla="*/ 554807 h 930933"/>
                  <a:gd name="connsiteX15" fmla="*/ 94424 w 2922104"/>
                  <a:gd name="connsiteY15" fmla="*/ 566530 h 930933"/>
                  <a:gd name="connsiteX16" fmla="*/ 0 w 2922104"/>
                  <a:gd name="connsiteY16" fmla="*/ 472106 h 930933"/>
                  <a:gd name="connsiteX17" fmla="*/ 0 w 2922104"/>
                  <a:gd name="connsiteY17" fmla="*/ 472108 h 930933"/>
                  <a:gd name="connsiteX18" fmla="*/ 0 w 2922104"/>
                  <a:gd name="connsiteY18" fmla="*/ 330476 h 930933"/>
                  <a:gd name="connsiteX19" fmla="*/ 0 w 2922104"/>
                  <a:gd name="connsiteY19" fmla="*/ 330476 h 930933"/>
                  <a:gd name="connsiteX20" fmla="*/ 0 w 2922104"/>
                  <a:gd name="connsiteY20" fmla="*/ 94424 h 930933"/>
                  <a:gd name="connsiteX0" fmla="*/ 0 w 2922104"/>
                  <a:gd name="connsiteY0" fmla="*/ 94424 h 811542"/>
                  <a:gd name="connsiteX1" fmla="*/ 94424 w 2922104"/>
                  <a:gd name="connsiteY1" fmla="*/ 0 h 811542"/>
                  <a:gd name="connsiteX2" fmla="*/ 1704561 w 2922104"/>
                  <a:gd name="connsiteY2" fmla="*/ 0 h 811542"/>
                  <a:gd name="connsiteX3" fmla="*/ 1704561 w 2922104"/>
                  <a:gd name="connsiteY3" fmla="*/ 0 h 811542"/>
                  <a:gd name="connsiteX4" fmla="*/ 2435087 w 2922104"/>
                  <a:gd name="connsiteY4" fmla="*/ 0 h 811542"/>
                  <a:gd name="connsiteX5" fmla="*/ 2827680 w 2922104"/>
                  <a:gd name="connsiteY5" fmla="*/ 0 h 811542"/>
                  <a:gd name="connsiteX6" fmla="*/ 2922104 w 2922104"/>
                  <a:gd name="connsiteY6" fmla="*/ 94424 h 811542"/>
                  <a:gd name="connsiteX7" fmla="*/ 2922104 w 2922104"/>
                  <a:gd name="connsiteY7" fmla="*/ 330476 h 811542"/>
                  <a:gd name="connsiteX8" fmla="*/ 2922104 w 2922104"/>
                  <a:gd name="connsiteY8" fmla="*/ 330476 h 811542"/>
                  <a:gd name="connsiteX9" fmla="*/ 2922104 w 2922104"/>
                  <a:gd name="connsiteY9" fmla="*/ 472108 h 811542"/>
                  <a:gd name="connsiteX10" fmla="*/ 2922104 w 2922104"/>
                  <a:gd name="connsiteY10" fmla="*/ 472106 h 811542"/>
                  <a:gd name="connsiteX11" fmla="*/ 2827680 w 2922104"/>
                  <a:gd name="connsiteY11" fmla="*/ 566530 h 811542"/>
                  <a:gd name="connsiteX12" fmla="*/ 2435087 w 2922104"/>
                  <a:gd name="connsiteY12" fmla="*/ 566530 h 811542"/>
                  <a:gd name="connsiteX13" fmla="*/ 2608498 w 2922104"/>
                  <a:gd name="connsiteY13" fmla="*/ 811542 h 811542"/>
                  <a:gd name="connsiteX14" fmla="*/ 2337607 w 2922104"/>
                  <a:gd name="connsiteY14" fmla="*/ 554807 h 811542"/>
                  <a:gd name="connsiteX15" fmla="*/ 94424 w 2922104"/>
                  <a:gd name="connsiteY15" fmla="*/ 566530 h 811542"/>
                  <a:gd name="connsiteX16" fmla="*/ 0 w 2922104"/>
                  <a:gd name="connsiteY16" fmla="*/ 472106 h 811542"/>
                  <a:gd name="connsiteX17" fmla="*/ 0 w 2922104"/>
                  <a:gd name="connsiteY17" fmla="*/ 472108 h 811542"/>
                  <a:gd name="connsiteX18" fmla="*/ 0 w 2922104"/>
                  <a:gd name="connsiteY18" fmla="*/ 330476 h 811542"/>
                  <a:gd name="connsiteX19" fmla="*/ 0 w 2922104"/>
                  <a:gd name="connsiteY19" fmla="*/ 330476 h 811542"/>
                  <a:gd name="connsiteX20" fmla="*/ 0 w 2922104"/>
                  <a:gd name="connsiteY20" fmla="*/ 94424 h 81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22104" h="811542">
                    <a:moveTo>
                      <a:pt x="0" y="94424"/>
                    </a:moveTo>
                    <a:cubicBezTo>
                      <a:pt x="0" y="42275"/>
                      <a:pt x="42275" y="0"/>
                      <a:pt x="94424" y="0"/>
                    </a:cubicBezTo>
                    <a:lnTo>
                      <a:pt x="1704561" y="0"/>
                    </a:lnTo>
                    <a:lnTo>
                      <a:pt x="1704561" y="0"/>
                    </a:lnTo>
                    <a:lnTo>
                      <a:pt x="2435087" y="0"/>
                    </a:lnTo>
                    <a:lnTo>
                      <a:pt x="2827680" y="0"/>
                    </a:lnTo>
                    <a:cubicBezTo>
                      <a:pt x="2879829" y="0"/>
                      <a:pt x="2922104" y="42275"/>
                      <a:pt x="2922104" y="94424"/>
                    </a:cubicBezTo>
                    <a:lnTo>
                      <a:pt x="2922104" y="330476"/>
                    </a:lnTo>
                    <a:lnTo>
                      <a:pt x="2922104" y="330476"/>
                    </a:lnTo>
                    <a:lnTo>
                      <a:pt x="2922104" y="472108"/>
                    </a:lnTo>
                    <a:lnTo>
                      <a:pt x="2922104" y="472106"/>
                    </a:lnTo>
                    <a:cubicBezTo>
                      <a:pt x="2922104" y="524255"/>
                      <a:pt x="2879829" y="566530"/>
                      <a:pt x="2827680" y="566530"/>
                    </a:cubicBezTo>
                    <a:lnTo>
                      <a:pt x="2435087" y="566530"/>
                    </a:lnTo>
                    <a:cubicBezTo>
                      <a:pt x="2340813" y="687998"/>
                      <a:pt x="2702772" y="690074"/>
                      <a:pt x="2608498" y="811542"/>
                    </a:cubicBezTo>
                    <a:cubicBezTo>
                      <a:pt x="2713264" y="733060"/>
                      <a:pt x="2303180" y="656736"/>
                      <a:pt x="2337607" y="554807"/>
                    </a:cubicBezTo>
                    <a:lnTo>
                      <a:pt x="94424" y="566530"/>
                    </a:lnTo>
                    <a:cubicBezTo>
                      <a:pt x="42275" y="566530"/>
                      <a:pt x="0" y="524255"/>
                      <a:pt x="0" y="472106"/>
                    </a:cubicBezTo>
                    <a:lnTo>
                      <a:pt x="0" y="472108"/>
                    </a:lnTo>
                    <a:lnTo>
                      <a:pt x="0" y="330476"/>
                    </a:lnTo>
                    <a:lnTo>
                      <a:pt x="0" y="330476"/>
                    </a:lnTo>
                    <a:lnTo>
                      <a:pt x="0" y="944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i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3027" y="2114550"/>
                <a:ext cx="31426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Gió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ơi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!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Tôi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nhờ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gió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gửi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thư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cho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mây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nhé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!</a:t>
                </a:r>
                <a:endParaRPr lang="en-US" sz="2400" i="1" dirty="0">
                  <a:latin typeface="Arial-SGK-TV" pitchFamily="2" charset="0"/>
                  <a:cs typeface="Arial-SGK-TV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937777" y="950521"/>
              <a:ext cx="2823473" cy="1547351"/>
              <a:chOff x="735039" y="1898328"/>
              <a:chExt cx="2823473" cy="1547351"/>
            </a:xfrm>
          </p:grpSpPr>
          <p:sp>
            <p:nvSpPr>
              <p:cNvPr id="14" name="Speech Bubble: Rectangle with Corners Rounded 4">
                <a:extLst>
                  <a:ext uri="{FF2B5EF4-FFF2-40B4-BE49-F238E27FC236}">
                    <a16:creationId xmlns="" xmlns:a16="http://schemas.microsoft.com/office/drawing/2014/main" id="{5C730464-8D4C-4B1B-B5CA-DE97506BD894}"/>
                  </a:ext>
                </a:extLst>
              </p:cNvPr>
              <p:cNvSpPr/>
              <p:nvPr/>
            </p:nvSpPr>
            <p:spPr>
              <a:xfrm>
                <a:off x="735039" y="1898328"/>
                <a:ext cx="2823473" cy="1036899"/>
              </a:xfrm>
              <a:custGeom>
                <a:avLst/>
                <a:gdLst>
                  <a:gd name="connsiteX0" fmla="*/ 0 w 2922104"/>
                  <a:gd name="connsiteY0" fmla="*/ 94424 h 566530"/>
                  <a:gd name="connsiteX1" fmla="*/ 94424 w 2922104"/>
                  <a:gd name="connsiteY1" fmla="*/ 0 h 566530"/>
                  <a:gd name="connsiteX2" fmla="*/ 1704561 w 2922104"/>
                  <a:gd name="connsiteY2" fmla="*/ 0 h 566530"/>
                  <a:gd name="connsiteX3" fmla="*/ 1704561 w 2922104"/>
                  <a:gd name="connsiteY3" fmla="*/ 0 h 566530"/>
                  <a:gd name="connsiteX4" fmla="*/ 2435087 w 2922104"/>
                  <a:gd name="connsiteY4" fmla="*/ 0 h 566530"/>
                  <a:gd name="connsiteX5" fmla="*/ 2827680 w 2922104"/>
                  <a:gd name="connsiteY5" fmla="*/ 0 h 566530"/>
                  <a:gd name="connsiteX6" fmla="*/ 2922104 w 2922104"/>
                  <a:gd name="connsiteY6" fmla="*/ 94424 h 566530"/>
                  <a:gd name="connsiteX7" fmla="*/ 2922104 w 2922104"/>
                  <a:gd name="connsiteY7" fmla="*/ 330476 h 566530"/>
                  <a:gd name="connsiteX8" fmla="*/ 2922104 w 2922104"/>
                  <a:gd name="connsiteY8" fmla="*/ 330476 h 566530"/>
                  <a:gd name="connsiteX9" fmla="*/ 2922104 w 2922104"/>
                  <a:gd name="connsiteY9" fmla="*/ 472108 h 566530"/>
                  <a:gd name="connsiteX10" fmla="*/ 2922104 w 2922104"/>
                  <a:gd name="connsiteY10" fmla="*/ 472106 h 566530"/>
                  <a:gd name="connsiteX11" fmla="*/ 2827680 w 2922104"/>
                  <a:gd name="connsiteY11" fmla="*/ 566530 h 566530"/>
                  <a:gd name="connsiteX12" fmla="*/ 2435087 w 2922104"/>
                  <a:gd name="connsiteY12" fmla="*/ 566530 h 566530"/>
                  <a:gd name="connsiteX13" fmla="*/ 2492233 w 2922104"/>
                  <a:gd name="connsiteY13" fmla="*/ 895763 h 566530"/>
                  <a:gd name="connsiteX14" fmla="*/ 1704561 w 2922104"/>
                  <a:gd name="connsiteY14" fmla="*/ 566530 h 566530"/>
                  <a:gd name="connsiteX15" fmla="*/ 94424 w 2922104"/>
                  <a:gd name="connsiteY15" fmla="*/ 566530 h 566530"/>
                  <a:gd name="connsiteX16" fmla="*/ 0 w 2922104"/>
                  <a:gd name="connsiteY16" fmla="*/ 472106 h 566530"/>
                  <a:gd name="connsiteX17" fmla="*/ 0 w 2922104"/>
                  <a:gd name="connsiteY17" fmla="*/ 472108 h 566530"/>
                  <a:gd name="connsiteX18" fmla="*/ 0 w 2922104"/>
                  <a:gd name="connsiteY18" fmla="*/ 330476 h 566530"/>
                  <a:gd name="connsiteX19" fmla="*/ 0 w 2922104"/>
                  <a:gd name="connsiteY19" fmla="*/ 330476 h 566530"/>
                  <a:gd name="connsiteX20" fmla="*/ 0 w 2922104"/>
                  <a:gd name="connsiteY20" fmla="*/ 94424 h 566530"/>
                  <a:gd name="connsiteX0" fmla="*/ 0 w 2922104"/>
                  <a:gd name="connsiteY0" fmla="*/ 94424 h 895763"/>
                  <a:gd name="connsiteX1" fmla="*/ 94424 w 2922104"/>
                  <a:gd name="connsiteY1" fmla="*/ 0 h 895763"/>
                  <a:gd name="connsiteX2" fmla="*/ 1704561 w 2922104"/>
                  <a:gd name="connsiteY2" fmla="*/ 0 h 895763"/>
                  <a:gd name="connsiteX3" fmla="*/ 1704561 w 2922104"/>
                  <a:gd name="connsiteY3" fmla="*/ 0 h 895763"/>
                  <a:gd name="connsiteX4" fmla="*/ 2435087 w 2922104"/>
                  <a:gd name="connsiteY4" fmla="*/ 0 h 895763"/>
                  <a:gd name="connsiteX5" fmla="*/ 2827680 w 2922104"/>
                  <a:gd name="connsiteY5" fmla="*/ 0 h 895763"/>
                  <a:gd name="connsiteX6" fmla="*/ 2922104 w 2922104"/>
                  <a:gd name="connsiteY6" fmla="*/ 94424 h 895763"/>
                  <a:gd name="connsiteX7" fmla="*/ 2922104 w 2922104"/>
                  <a:gd name="connsiteY7" fmla="*/ 330476 h 895763"/>
                  <a:gd name="connsiteX8" fmla="*/ 2922104 w 2922104"/>
                  <a:gd name="connsiteY8" fmla="*/ 330476 h 895763"/>
                  <a:gd name="connsiteX9" fmla="*/ 2922104 w 2922104"/>
                  <a:gd name="connsiteY9" fmla="*/ 472108 h 895763"/>
                  <a:gd name="connsiteX10" fmla="*/ 2922104 w 2922104"/>
                  <a:gd name="connsiteY10" fmla="*/ 472106 h 895763"/>
                  <a:gd name="connsiteX11" fmla="*/ 2827680 w 2922104"/>
                  <a:gd name="connsiteY11" fmla="*/ 566530 h 895763"/>
                  <a:gd name="connsiteX12" fmla="*/ 2435087 w 2922104"/>
                  <a:gd name="connsiteY12" fmla="*/ 566530 h 895763"/>
                  <a:gd name="connsiteX13" fmla="*/ 2492233 w 2922104"/>
                  <a:gd name="connsiteY13" fmla="*/ 895763 h 895763"/>
                  <a:gd name="connsiteX14" fmla="*/ 2337607 w 2922104"/>
                  <a:gd name="connsiteY14" fmla="*/ 554807 h 895763"/>
                  <a:gd name="connsiteX15" fmla="*/ 94424 w 2922104"/>
                  <a:gd name="connsiteY15" fmla="*/ 566530 h 895763"/>
                  <a:gd name="connsiteX16" fmla="*/ 0 w 2922104"/>
                  <a:gd name="connsiteY16" fmla="*/ 472106 h 895763"/>
                  <a:gd name="connsiteX17" fmla="*/ 0 w 2922104"/>
                  <a:gd name="connsiteY17" fmla="*/ 472108 h 895763"/>
                  <a:gd name="connsiteX18" fmla="*/ 0 w 2922104"/>
                  <a:gd name="connsiteY18" fmla="*/ 330476 h 895763"/>
                  <a:gd name="connsiteX19" fmla="*/ 0 w 2922104"/>
                  <a:gd name="connsiteY19" fmla="*/ 330476 h 895763"/>
                  <a:gd name="connsiteX20" fmla="*/ 0 w 2922104"/>
                  <a:gd name="connsiteY20" fmla="*/ 94424 h 895763"/>
                  <a:gd name="connsiteX0" fmla="*/ 0 w 2922104"/>
                  <a:gd name="connsiteY0" fmla="*/ 94424 h 860594"/>
                  <a:gd name="connsiteX1" fmla="*/ 94424 w 2922104"/>
                  <a:gd name="connsiteY1" fmla="*/ 0 h 860594"/>
                  <a:gd name="connsiteX2" fmla="*/ 1704561 w 2922104"/>
                  <a:gd name="connsiteY2" fmla="*/ 0 h 860594"/>
                  <a:gd name="connsiteX3" fmla="*/ 1704561 w 2922104"/>
                  <a:gd name="connsiteY3" fmla="*/ 0 h 860594"/>
                  <a:gd name="connsiteX4" fmla="*/ 2435087 w 2922104"/>
                  <a:gd name="connsiteY4" fmla="*/ 0 h 860594"/>
                  <a:gd name="connsiteX5" fmla="*/ 2827680 w 2922104"/>
                  <a:gd name="connsiteY5" fmla="*/ 0 h 860594"/>
                  <a:gd name="connsiteX6" fmla="*/ 2922104 w 2922104"/>
                  <a:gd name="connsiteY6" fmla="*/ 94424 h 860594"/>
                  <a:gd name="connsiteX7" fmla="*/ 2922104 w 2922104"/>
                  <a:gd name="connsiteY7" fmla="*/ 330476 h 860594"/>
                  <a:gd name="connsiteX8" fmla="*/ 2922104 w 2922104"/>
                  <a:gd name="connsiteY8" fmla="*/ 330476 h 860594"/>
                  <a:gd name="connsiteX9" fmla="*/ 2922104 w 2922104"/>
                  <a:gd name="connsiteY9" fmla="*/ 472108 h 860594"/>
                  <a:gd name="connsiteX10" fmla="*/ 2922104 w 2922104"/>
                  <a:gd name="connsiteY10" fmla="*/ 472106 h 860594"/>
                  <a:gd name="connsiteX11" fmla="*/ 2827680 w 2922104"/>
                  <a:gd name="connsiteY11" fmla="*/ 566530 h 860594"/>
                  <a:gd name="connsiteX12" fmla="*/ 2435087 w 2922104"/>
                  <a:gd name="connsiteY12" fmla="*/ 566530 h 860594"/>
                  <a:gd name="connsiteX13" fmla="*/ 2234326 w 2922104"/>
                  <a:gd name="connsiteY13" fmla="*/ 860594 h 860594"/>
                  <a:gd name="connsiteX14" fmla="*/ 2337607 w 2922104"/>
                  <a:gd name="connsiteY14" fmla="*/ 554807 h 860594"/>
                  <a:gd name="connsiteX15" fmla="*/ 94424 w 2922104"/>
                  <a:gd name="connsiteY15" fmla="*/ 566530 h 860594"/>
                  <a:gd name="connsiteX16" fmla="*/ 0 w 2922104"/>
                  <a:gd name="connsiteY16" fmla="*/ 472106 h 860594"/>
                  <a:gd name="connsiteX17" fmla="*/ 0 w 2922104"/>
                  <a:gd name="connsiteY17" fmla="*/ 472108 h 860594"/>
                  <a:gd name="connsiteX18" fmla="*/ 0 w 2922104"/>
                  <a:gd name="connsiteY18" fmla="*/ 330476 h 860594"/>
                  <a:gd name="connsiteX19" fmla="*/ 0 w 2922104"/>
                  <a:gd name="connsiteY19" fmla="*/ 330476 h 860594"/>
                  <a:gd name="connsiteX20" fmla="*/ 0 w 2922104"/>
                  <a:gd name="connsiteY20" fmla="*/ 94424 h 860594"/>
                  <a:gd name="connsiteX0" fmla="*/ 0 w 2922104"/>
                  <a:gd name="connsiteY0" fmla="*/ 94424 h 860594"/>
                  <a:gd name="connsiteX1" fmla="*/ 94424 w 2922104"/>
                  <a:gd name="connsiteY1" fmla="*/ 0 h 860594"/>
                  <a:gd name="connsiteX2" fmla="*/ 1704561 w 2922104"/>
                  <a:gd name="connsiteY2" fmla="*/ 0 h 860594"/>
                  <a:gd name="connsiteX3" fmla="*/ 1704561 w 2922104"/>
                  <a:gd name="connsiteY3" fmla="*/ 0 h 860594"/>
                  <a:gd name="connsiteX4" fmla="*/ 2435087 w 2922104"/>
                  <a:gd name="connsiteY4" fmla="*/ 0 h 860594"/>
                  <a:gd name="connsiteX5" fmla="*/ 2827680 w 2922104"/>
                  <a:gd name="connsiteY5" fmla="*/ 0 h 860594"/>
                  <a:gd name="connsiteX6" fmla="*/ 2922104 w 2922104"/>
                  <a:gd name="connsiteY6" fmla="*/ 94424 h 860594"/>
                  <a:gd name="connsiteX7" fmla="*/ 2922104 w 2922104"/>
                  <a:gd name="connsiteY7" fmla="*/ 330476 h 860594"/>
                  <a:gd name="connsiteX8" fmla="*/ 2922104 w 2922104"/>
                  <a:gd name="connsiteY8" fmla="*/ 330476 h 860594"/>
                  <a:gd name="connsiteX9" fmla="*/ 2922104 w 2922104"/>
                  <a:gd name="connsiteY9" fmla="*/ 472108 h 860594"/>
                  <a:gd name="connsiteX10" fmla="*/ 2922104 w 2922104"/>
                  <a:gd name="connsiteY10" fmla="*/ 472106 h 860594"/>
                  <a:gd name="connsiteX11" fmla="*/ 2827680 w 2922104"/>
                  <a:gd name="connsiteY11" fmla="*/ 566530 h 860594"/>
                  <a:gd name="connsiteX12" fmla="*/ 2435087 w 2922104"/>
                  <a:gd name="connsiteY12" fmla="*/ 566530 h 860594"/>
                  <a:gd name="connsiteX13" fmla="*/ 2234326 w 2922104"/>
                  <a:gd name="connsiteY13" fmla="*/ 860594 h 860594"/>
                  <a:gd name="connsiteX14" fmla="*/ 2337607 w 2922104"/>
                  <a:gd name="connsiteY14" fmla="*/ 554807 h 860594"/>
                  <a:gd name="connsiteX15" fmla="*/ 94424 w 2922104"/>
                  <a:gd name="connsiteY15" fmla="*/ 566530 h 860594"/>
                  <a:gd name="connsiteX16" fmla="*/ 0 w 2922104"/>
                  <a:gd name="connsiteY16" fmla="*/ 472106 h 860594"/>
                  <a:gd name="connsiteX17" fmla="*/ 0 w 2922104"/>
                  <a:gd name="connsiteY17" fmla="*/ 472108 h 860594"/>
                  <a:gd name="connsiteX18" fmla="*/ 0 w 2922104"/>
                  <a:gd name="connsiteY18" fmla="*/ 330476 h 860594"/>
                  <a:gd name="connsiteX19" fmla="*/ 0 w 2922104"/>
                  <a:gd name="connsiteY19" fmla="*/ 330476 h 860594"/>
                  <a:gd name="connsiteX20" fmla="*/ 0 w 2922104"/>
                  <a:gd name="connsiteY20" fmla="*/ 94424 h 860594"/>
                  <a:gd name="connsiteX0" fmla="*/ 0 w 2922104"/>
                  <a:gd name="connsiteY0" fmla="*/ 94424 h 930933"/>
                  <a:gd name="connsiteX1" fmla="*/ 94424 w 2922104"/>
                  <a:gd name="connsiteY1" fmla="*/ 0 h 930933"/>
                  <a:gd name="connsiteX2" fmla="*/ 1704561 w 2922104"/>
                  <a:gd name="connsiteY2" fmla="*/ 0 h 930933"/>
                  <a:gd name="connsiteX3" fmla="*/ 1704561 w 2922104"/>
                  <a:gd name="connsiteY3" fmla="*/ 0 h 930933"/>
                  <a:gd name="connsiteX4" fmla="*/ 2435087 w 2922104"/>
                  <a:gd name="connsiteY4" fmla="*/ 0 h 930933"/>
                  <a:gd name="connsiteX5" fmla="*/ 2827680 w 2922104"/>
                  <a:gd name="connsiteY5" fmla="*/ 0 h 930933"/>
                  <a:gd name="connsiteX6" fmla="*/ 2922104 w 2922104"/>
                  <a:gd name="connsiteY6" fmla="*/ 94424 h 930933"/>
                  <a:gd name="connsiteX7" fmla="*/ 2922104 w 2922104"/>
                  <a:gd name="connsiteY7" fmla="*/ 330476 h 930933"/>
                  <a:gd name="connsiteX8" fmla="*/ 2922104 w 2922104"/>
                  <a:gd name="connsiteY8" fmla="*/ 330476 h 930933"/>
                  <a:gd name="connsiteX9" fmla="*/ 2922104 w 2922104"/>
                  <a:gd name="connsiteY9" fmla="*/ 472108 h 930933"/>
                  <a:gd name="connsiteX10" fmla="*/ 2922104 w 2922104"/>
                  <a:gd name="connsiteY10" fmla="*/ 472106 h 930933"/>
                  <a:gd name="connsiteX11" fmla="*/ 2827680 w 2922104"/>
                  <a:gd name="connsiteY11" fmla="*/ 566530 h 930933"/>
                  <a:gd name="connsiteX12" fmla="*/ 2435087 w 2922104"/>
                  <a:gd name="connsiteY12" fmla="*/ 566530 h 930933"/>
                  <a:gd name="connsiteX13" fmla="*/ 2152264 w 2922104"/>
                  <a:gd name="connsiteY13" fmla="*/ 930933 h 930933"/>
                  <a:gd name="connsiteX14" fmla="*/ 2337607 w 2922104"/>
                  <a:gd name="connsiteY14" fmla="*/ 554807 h 930933"/>
                  <a:gd name="connsiteX15" fmla="*/ 94424 w 2922104"/>
                  <a:gd name="connsiteY15" fmla="*/ 566530 h 930933"/>
                  <a:gd name="connsiteX16" fmla="*/ 0 w 2922104"/>
                  <a:gd name="connsiteY16" fmla="*/ 472106 h 930933"/>
                  <a:gd name="connsiteX17" fmla="*/ 0 w 2922104"/>
                  <a:gd name="connsiteY17" fmla="*/ 472108 h 930933"/>
                  <a:gd name="connsiteX18" fmla="*/ 0 w 2922104"/>
                  <a:gd name="connsiteY18" fmla="*/ 330476 h 930933"/>
                  <a:gd name="connsiteX19" fmla="*/ 0 w 2922104"/>
                  <a:gd name="connsiteY19" fmla="*/ 330476 h 930933"/>
                  <a:gd name="connsiteX20" fmla="*/ 0 w 2922104"/>
                  <a:gd name="connsiteY20" fmla="*/ 94424 h 930933"/>
                  <a:gd name="connsiteX0" fmla="*/ 0 w 2922104"/>
                  <a:gd name="connsiteY0" fmla="*/ 94424 h 811542"/>
                  <a:gd name="connsiteX1" fmla="*/ 94424 w 2922104"/>
                  <a:gd name="connsiteY1" fmla="*/ 0 h 811542"/>
                  <a:gd name="connsiteX2" fmla="*/ 1704561 w 2922104"/>
                  <a:gd name="connsiteY2" fmla="*/ 0 h 811542"/>
                  <a:gd name="connsiteX3" fmla="*/ 1704561 w 2922104"/>
                  <a:gd name="connsiteY3" fmla="*/ 0 h 811542"/>
                  <a:gd name="connsiteX4" fmla="*/ 2435087 w 2922104"/>
                  <a:gd name="connsiteY4" fmla="*/ 0 h 811542"/>
                  <a:gd name="connsiteX5" fmla="*/ 2827680 w 2922104"/>
                  <a:gd name="connsiteY5" fmla="*/ 0 h 811542"/>
                  <a:gd name="connsiteX6" fmla="*/ 2922104 w 2922104"/>
                  <a:gd name="connsiteY6" fmla="*/ 94424 h 811542"/>
                  <a:gd name="connsiteX7" fmla="*/ 2922104 w 2922104"/>
                  <a:gd name="connsiteY7" fmla="*/ 330476 h 811542"/>
                  <a:gd name="connsiteX8" fmla="*/ 2922104 w 2922104"/>
                  <a:gd name="connsiteY8" fmla="*/ 330476 h 811542"/>
                  <a:gd name="connsiteX9" fmla="*/ 2922104 w 2922104"/>
                  <a:gd name="connsiteY9" fmla="*/ 472108 h 811542"/>
                  <a:gd name="connsiteX10" fmla="*/ 2922104 w 2922104"/>
                  <a:gd name="connsiteY10" fmla="*/ 472106 h 811542"/>
                  <a:gd name="connsiteX11" fmla="*/ 2827680 w 2922104"/>
                  <a:gd name="connsiteY11" fmla="*/ 566530 h 811542"/>
                  <a:gd name="connsiteX12" fmla="*/ 2435087 w 2922104"/>
                  <a:gd name="connsiteY12" fmla="*/ 566530 h 811542"/>
                  <a:gd name="connsiteX13" fmla="*/ 2608498 w 2922104"/>
                  <a:gd name="connsiteY13" fmla="*/ 811542 h 811542"/>
                  <a:gd name="connsiteX14" fmla="*/ 2337607 w 2922104"/>
                  <a:gd name="connsiteY14" fmla="*/ 554807 h 811542"/>
                  <a:gd name="connsiteX15" fmla="*/ 94424 w 2922104"/>
                  <a:gd name="connsiteY15" fmla="*/ 566530 h 811542"/>
                  <a:gd name="connsiteX16" fmla="*/ 0 w 2922104"/>
                  <a:gd name="connsiteY16" fmla="*/ 472106 h 811542"/>
                  <a:gd name="connsiteX17" fmla="*/ 0 w 2922104"/>
                  <a:gd name="connsiteY17" fmla="*/ 472108 h 811542"/>
                  <a:gd name="connsiteX18" fmla="*/ 0 w 2922104"/>
                  <a:gd name="connsiteY18" fmla="*/ 330476 h 811542"/>
                  <a:gd name="connsiteX19" fmla="*/ 0 w 2922104"/>
                  <a:gd name="connsiteY19" fmla="*/ 330476 h 811542"/>
                  <a:gd name="connsiteX20" fmla="*/ 0 w 2922104"/>
                  <a:gd name="connsiteY20" fmla="*/ 94424 h 811542"/>
                  <a:gd name="connsiteX0" fmla="*/ 0 w 2922104"/>
                  <a:gd name="connsiteY0" fmla="*/ 94424 h 811542"/>
                  <a:gd name="connsiteX1" fmla="*/ 94424 w 2922104"/>
                  <a:gd name="connsiteY1" fmla="*/ 0 h 811542"/>
                  <a:gd name="connsiteX2" fmla="*/ 1704561 w 2922104"/>
                  <a:gd name="connsiteY2" fmla="*/ 0 h 811542"/>
                  <a:gd name="connsiteX3" fmla="*/ 1704561 w 2922104"/>
                  <a:gd name="connsiteY3" fmla="*/ 0 h 811542"/>
                  <a:gd name="connsiteX4" fmla="*/ 2435087 w 2922104"/>
                  <a:gd name="connsiteY4" fmla="*/ 0 h 811542"/>
                  <a:gd name="connsiteX5" fmla="*/ 2827680 w 2922104"/>
                  <a:gd name="connsiteY5" fmla="*/ 0 h 811542"/>
                  <a:gd name="connsiteX6" fmla="*/ 2922104 w 2922104"/>
                  <a:gd name="connsiteY6" fmla="*/ 94424 h 811542"/>
                  <a:gd name="connsiteX7" fmla="*/ 2922104 w 2922104"/>
                  <a:gd name="connsiteY7" fmla="*/ 330476 h 811542"/>
                  <a:gd name="connsiteX8" fmla="*/ 2922104 w 2922104"/>
                  <a:gd name="connsiteY8" fmla="*/ 330476 h 811542"/>
                  <a:gd name="connsiteX9" fmla="*/ 2922104 w 2922104"/>
                  <a:gd name="connsiteY9" fmla="*/ 472108 h 811542"/>
                  <a:gd name="connsiteX10" fmla="*/ 2922104 w 2922104"/>
                  <a:gd name="connsiteY10" fmla="*/ 472106 h 811542"/>
                  <a:gd name="connsiteX11" fmla="*/ 2827680 w 2922104"/>
                  <a:gd name="connsiteY11" fmla="*/ 566530 h 811542"/>
                  <a:gd name="connsiteX12" fmla="*/ 2435087 w 2922104"/>
                  <a:gd name="connsiteY12" fmla="*/ 566530 h 811542"/>
                  <a:gd name="connsiteX13" fmla="*/ 2608498 w 2922104"/>
                  <a:gd name="connsiteY13" fmla="*/ 811542 h 811542"/>
                  <a:gd name="connsiteX14" fmla="*/ 1086223 w 2922104"/>
                  <a:gd name="connsiteY14" fmla="*/ 573175 h 811542"/>
                  <a:gd name="connsiteX15" fmla="*/ 94424 w 2922104"/>
                  <a:gd name="connsiteY15" fmla="*/ 566530 h 811542"/>
                  <a:gd name="connsiteX16" fmla="*/ 0 w 2922104"/>
                  <a:gd name="connsiteY16" fmla="*/ 472106 h 811542"/>
                  <a:gd name="connsiteX17" fmla="*/ 0 w 2922104"/>
                  <a:gd name="connsiteY17" fmla="*/ 472108 h 811542"/>
                  <a:gd name="connsiteX18" fmla="*/ 0 w 2922104"/>
                  <a:gd name="connsiteY18" fmla="*/ 330476 h 811542"/>
                  <a:gd name="connsiteX19" fmla="*/ 0 w 2922104"/>
                  <a:gd name="connsiteY19" fmla="*/ 330476 h 811542"/>
                  <a:gd name="connsiteX20" fmla="*/ 0 w 2922104"/>
                  <a:gd name="connsiteY20" fmla="*/ 94424 h 811542"/>
                  <a:gd name="connsiteX0" fmla="*/ 0 w 2922104"/>
                  <a:gd name="connsiteY0" fmla="*/ 94424 h 811542"/>
                  <a:gd name="connsiteX1" fmla="*/ 94424 w 2922104"/>
                  <a:gd name="connsiteY1" fmla="*/ 0 h 811542"/>
                  <a:gd name="connsiteX2" fmla="*/ 1704561 w 2922104"/>
                  <a:gd name="connsiteY2" fmla="*/ 0 h 811542"/>
                  <a:gd name="connsiteX3" fmla="*/ 1704561 w 2922104"/>
                  <a:gd name="connsiteY3" fmla="*/ 0 h 811542"/>
                  <a:gd name="connsiteX4" fmla="*/ 2435087 w 2922104"/>
                  <a:gd name="connsiteY4" fmla="*/ 0 h 811542"/>
                  <a:gd name="connsiteX5" fmla="*/ 2827680 w 2922104"/>
                  <a:gd name="connsiteY5" fmla="*/ 0 h 811542"/>
                  <a:gd name="connsiteX6" fmla="*/ 2922104 w 2922104"/>
                  <a:gd name="connsiteY6" fmla="*/ 94424 h 811542"/>
                  <a:gd name="connsiteX7" fmla="*/ 2922104 w 2922104"/>
                  <a:gd name="connsiteY7" fmla="*/ 330476 h 811542"/>
                  <a:gd name="connsiteX8" fmla="*/ 2922104 w 2922104"/>
                  <a:gd name="connsiteY8" fmla="*/ 330476 h 811542"/>
                  <a:gd name="connsiteX9" fmla="*/ 2922104 w 2922104"/>
                  <a:gd name="connsiteY9" fmla="*/ 472108 h 811542"/>
                  <a:gd name="connsiteX10" fmla="*/ 2922104 w 2922104"/>
                  <a:gd name="connsiteY10" fmla="*/ 472106 h 811542"/>
                  <a:gd name="connsiteX11" fmla="*/ 2827680 w 2922104"/>
                  <a:gd name="connsiteY11" fmla="*/ 566530 h 811542"/>
                  <a:gd name="connsiteX12" fmla="*/ 1405301 w 2922104"/>
                  <a:gd name="connsiteY12" fmla="*/ 566530 h 811542"/>
                  <a:gd name="connsiteX13" fmla="*/ 2608498 w 2922104"/>
                  <a:gd name="connsiteY13" fmla="*/ 811542 h 811542"/>
                  <a:gd name="connsiteX14" fmla="*/ 1086223 w 2922104"/>
                  <a:gd name="connsiteY14" fmla="*/ 573175 h 811542"/>
                  <a:gd name="connsiteX15" fmla="*/ 94424 w 2922104"/>
                  <a:gd name="connsiteY15" fmla="*/ 566530 h 811542"/>
                  <a:gd name="connsiteX16" fmla="*/ 0 w 2922104"/>
                  <a:gd name="connsiteY16" fmla="*/ 472106 h 811542"/>
                  <a:gd name="connsiteX17" fmla="*/ 0 w 2922104"/>
                  <a:gd name="connsiteY17" fmla="*/ 472108 h 811542"/>
                  <a:gd name="connsiteX18" fmla="*/ 0 w 2922104"/>
                  <a:gd name="connsiteY18" fmla="*/ 330476 h 811542"/>
                  <a:gd name="connsiteX19" fmla="*/ 0 w 2922104"/>
                  <a:gd name="connsiteY19" fmla="*/ 330476 h 811542"/>
                  <a:gd name="connsiteX20" fmla="*/ 0 w 2922104"/>
                  <a:gd name="connsiteY20" fmla="*/ 94424 h 811542"/>
                  <a:gd name="connsiteX0" fmla="*/ 0 w 2922104"/>
                  <a:gd name="connsiteY0" fmla="*/ 94424 h 719702"/>
                  <a:gd name="connsiteX1" fmla="*/ 94424 w 2922104"/>
                  <a:gd name="connsiteY1" fmla="*/ 0 h 719702"/>
                  <a:gd name="connsiteX2" fmla="*/ 1704561 w 2922104"/>
                  <a:gd name="connsiteY2" fmla="*/ 0 h 719702"/>
                  <a:gd name="connsiteX3" fmla="*/ 1704561 w 2922104"/>
                  <a:gd name="connsiteY3" fmla="*/ 0 h 719702"/>
                  <a:gd name="connsiteX4" fmla="*/ 2435087 w 2922104"/>
                  <a:gd name="connsiteY4" fmla="*/ 0 h 719702"/>
                  <a:gd name="connsiteX5" fmla="*/ 2827680 w 2922104"/>
                  <a:gd name="connsiteY5" fmla="*/ 0 h 719702"/>
                  <a:gd name="connsiteX6" fmla="*/ 2922104 w 2922104"/>
                  <a:gd name="connsiteY6" fmla="*/ 94424 h 719702"/>
                  <a:gd name="connsiteX7" fmla="*/ 2922104 w 2922104"/>
                  <a:gd name="connsiteY7" fmla="*/ 330476 h 719702"/>
                  <a:gd name="connsiteX8" fmla="*/ 2922104 w 2922104"/>
                  <a:gd name="connsiteY8" fmla="*/ 330476 h 719702"/>
                  <a:gd name="connsiteX9" fmla="*/ 2922104 w 2922104"/>
                  <a:gd name="connsiteY9" fmla="*/ 472108 h 719702"/>
                  <a:gd name="connsiteX10" fmla="*/ 2922104 w 2922104"/>
                  <a:gd name="connsiteY10" fmla="*/ 472106 h 719702"/>
                  <a:gd name="connsiteX11" fmla="*/ 2827680 w 2922104"/>
                  <a:gd name="connsiteY11" fmla="*/ 566530 h 719702"/>
                  <a:gd name="connsiteX12" fmla="*/ 1405301 w 2922104"/>
                  <a:gd name="connsiteY12" fmla="*/ 566530 h 719702"/>
                  <a:gd name="connsiteX13" fmla="*/ 1552641 w 2922104"/>
                  <a:gd name="connsiteY13" fmla="*/ 719702 h 719702"/>
                  <a:gd name="connsiteX14" fmla="*/ 1086223 w 2922104"/>
                  <a:gd name="connsiteY14" fmla="*/ 573175 h 719702"/>
                  <a:gd name="connsiteX15" fmla="*/ 94424 w 2922104"/>
                  <a:gd name="connsiteY15" fmla="*/ 566530 h 719702"/>
                  <a:gd name="connsiteX16" fmla="*/ 0 w 2922104"/>
                  <a:gd name="connsiteY16" fmla="*/ 472106 h 719702"/>
                  <a:gd name="connsiteX17" fmla="*/ 0 w 2922104"/>
                  <a:gd name="connsiteY17" fmla="*/ 472108 h 719702"/>
                  <a:gd name="connsiteX18" fmla="*/ 0 w 2922104"/>
                  <a:gd name="connsiteY18" fmla="*/ 330476 h 719702"/>
                  <a:gd name="connsiteX19" fmla="*/ 0 w 2922104"/>
                  <a:gd name="connsiteY19" fmla="*/ 330476 h 719702"/>
                  <a:gd name="connsiteX20" fmla="*/ 0 w 2922104"/>
                  <a:gd name="connsiteY20" fmla="*/ 94424 h 719702"/>
                  <a:gd name="connsiteX0" fmla="*/ 0 w 2922104"/>
                  <a:gd name="connsiteY0" fmla="*/ 94424 h 719702"/>
                  <a:gd name="connsiteX1" fmla="*/ 94424 w 2922104"/>
                  <a:gd name="connsiteY1" fmla="*/ 0 h 719702"/>
                  <a:gd name="connsiteX2" fmla="*/ 1704561 w 2922104"/>
                  <a:gd name="connsiteY2" fmla="*/ 0 h 719702"/>
                  <a:gd name="connsiteX3" fmla="*/ 1704561 w 2922104"/>
                  <a:gd name="connsiteY3" fmla="*/ 0 h 719702"/>
                  <a:gd name="connsiteX4" fmla="*/ 2435087 w 2922104"/>
                  <a:gd name="connsiteY4" fmla="*/ 0 h 719702"/>
                  <a:gd name="connsiteX5" fmla="*/ 2827680 w 2922104"/>
                  <a:gd name="connsiteY5" fmla="*/ 0 h 719702"/>
                  <a:gd name="connsiteX6" fmla="*/ 2922104 w 2922104"/>
                  <a:gd name="connsiteY6" fmla="*/ 94424 h 719702"/>
                  <a:gd name="connsiteX7" fmla="*/ 2922104 w 2922104"/>
                  <a:gd name="connsiteY7" fmla="*/ 330476 h 719702"/>
                  <a:gd name="connsiteX8" fmla="*/ 2922104 w 2922104"/>
                  <a:gd name="connsiteY8" fmla="*/ 330476 h 719702"/>
                  <a:gd name="connsiteX9" fmla="*/ 2922104 w 2922104"/>
                  <a:gd name="connsiteY9" fmla="*/ 472108 h 719702"/>
                  <a:gd name="connsiteX10" fmla="*/ 2922104 w 2922104"/>
                  <a:gd name="connsiteY10" fmla="*/ 472106 h 719702"/>
                  <a:gd name="connsiteX11" fmla="*/ 2827680 w 2922104"/>
                  <a:gd name="connsiteY11" fmla="*/ 566530 h 719702"/>
                  <a:gd name="connsiteX12" fmla="*/ 1405301 w 2922104"/>
                  <a:gd name="connsiteY12" fmla="*/ 566530 h 719702"/>
                  <a:gd name="connsiteX13" fmla="*/ 1552641 w 2922104"/>
                  <a:gd name="connsiteY13" fmla="*/ 719702 h 719702"/>
                  <a:gd name="connsiteX14" fmla="*/ 1229611 w 2922104"/>
                  <a:gd name="connsiteY14" fmla="*/ 573175 h 719702"/>
                  <a:gd name="connsiteX15" fmla="*/ 94424 w 2922104"/>
                  <a:gd name="connsiteY15" fmla="*/ 566530 h 719702"/>
                  <a:gd name="connsiteX16" fmla="*/ 0 w 2922104"/>
                  <a:gd name="connsiteY16" fmla="*/ 472106 h 719702"/>
                  <a:gd name="connsiteX17" fmla="*/ 0 w 2922104"/>
                  <a:gd name="connsiteY17" fmla="*/ 472108 h 719702"/>
                  <a:gd name="connsiteX18" fmla="*/ 0 w 2922104"/>
                  <a:gd name="connsiteY18" fmla="*/ 330476 h 719702"/>
                  <a:gd name="connsiteX19" fmla="*/ 0 w 2922104"/>
                  <a:gd name="connsiteY19" fmla="*/ 330476 h 719702"/>
                  <a:gd name="connsiteX20" fmla="*/ 0 w 2922104"/>
                  <a:gd name="connsiteY20" fmla="*/ 94424 h 719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22104" h="719702">
                    <a:moveTo>
                      <a:pt x="0" y="94424"/>
                    </a:moveTo>
                    <a:cubicBezTo>
                      <a:pt x="0" y="42275"/>
                      <a:pt x="42275" y="0"/>
                      <a:pt x="94424" y="0"/>
                    </a:cubicBezTo>
                    <a:lnTo>
                      <a:pt x="1704561" y="0"/>
                    </a:lnTo>
                    <a:lnTo>
                      <a:pt x="1704561" y="0"/>
                    </a:lnTo>
                    <a:lnTo>
                      <a:pt x="2435087" y="0"/>
                    </a:lnTo>
                    <a:lnTo>
                      <a:pt x="2827680" y="0"/>
                    </a:lnTo>
                    <a:cubicBezTo>
                      <a:pt x="2879829" y="0"/>
                      <a:pt x="2922104" y="42275"/>
                      <a:pt x="2922104" y="94424"/>
                    </a:cubicBezTo>
                    <a:lnTo>
                      <a:pt x="2922104" y="330476"/>
                    </a:lnTo>
                    <a:lnTo>
                      <a:pt x="2922104" y="330476"/>
                    </a:lnTo>
                    <a:lnTo>
                      <a:pt x="2922104" y="472108"/>
                    </a:lnTo>
                    <a:lnTo>
                      <a:pt x="2922104" y="472106"/>
                    </a:lnTo>
                    <a:cubicBezTo>
                      <a:pt x="2922104" y="524255"/>
                      <a:pt x="2879829" y="566530"/>
                      <a:pt x="2827680" y="566530"/>
                    </a:cubicBezTo>
                    <a:lnTo>
                      <a:pt x="1405301" y="566530"/>
                    </a:lnTo>
                    <a:cubicBezTo>
                      <a:pt x="1311027" y="687998"/>
                      <a:pt x="1646915" y="598234"/>
                      <a:pt x="1552641" y="719702"/>
                    </a:cubicBezTo>
                    <a:cubicBezTo>
                      <a:pt x="1657407" y="641220"/>
                      <a:pt x="1195184" y="675104"/>
                      <a:pt x="1229611" y="573175"/>
                    </a:cubicBezTo>
                    <a:lnTo>
                      <a:pt x="94424" y="566530"/>
                    </a:lnTo>
                    <a:cubicBezTo>
                      <a:pt x="42275" y="566530"/>
                      <a:pt x="0" y="524255"/>
                      <a:pt x="0" y="472106"/>
                    </a:cubicBezTo>
                    <a:lnTo>
                      <a:pt x="0" y="472108"/>
                    </a:lnTo>
                    <a:lnTo>
                      <a:pt x="0" y="330476"/>
                    </a:lnTo>
                    <a:lnTo>
                      <a:pt x="0" y="330476"/>
                    </a:lnTo>
                    <a:lnTo>
                      <a:pt x="0" y="94424"/>
                    </a:lnTo>
                    <a:close/>
                  </a:path>
                </a:pathLst>
              </a:custGeom>
              <a:solidFill>
                <a:srgbClr val="F6FC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i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35039" y="2614682"/>
                <a:ext cx="28234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Núi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 à,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tôi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sẽ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gửi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thư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của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núi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cho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 </a:t>
                </a:r>
                <a:r>
                  <a:rPr lang="en-US" sz="2400" i="1" dirty="0" err="1" smtClean="0">
                    <a:latin typeface="Arial-SGK-TV" pitchFamily="2" charset="0"/>
                    <a:cs typeface="Arial-SGK-TV" pitchFamily="2" charset="0"/>
                  </a:rPr>
                  <a:t>mây</a:t>
                </a:r>
                <a:r>
                  <a:rPr lang="en-US" sz="2400" i="1" dirty="0" smtClean="0">
                    <a:latin typeface="Arial-SGK-TV" pitchFamily="2" charset="0"/>
                    <a:cs typeface="Arial-SGK-TV" pitchFamily="2" charset="0"/>
                  </a:rPr>
                  <a:t>.</a:t>
                </a:r>
                <a:endParaRPr lang="en-US" sz="2400" i="1" dirty="0">
                  <a:latin typeface="Arial-SGK-TV" pitchFamily="2" charset="0"/>
                  <a:cs typeface="Arial-SGK-TV" pitchFamily="2" charset="0"/>
                </a:endParaRPr>
              </a:p>
            </p:txBody>
          </p:sp>
        </p:grp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590550"/>
            <a:ext cx="714375" cy="84772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06939" y="771525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909" y="1171575"/>
            <a:ext cx="6134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đóng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vai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57450" y="0"/>
            <a:ext cx="394335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Thứ</a:t>
            </a:r>
            <a:r>
              <a:rPr lang="en-US" dirty="0" smtClean="0"/>
              <a:t> 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12 </a:t>
            </a:r>
            <a:r>
              <a:rPr lang="en-US" dirty="0" err="1" smtClean="0"/>
              <a:t>tháng</a:t>
            </a:r>
            <a:r>
              <a:rPr lang="en-US" dirty="0" smtClean="0"/>
              <a:t> 10 </a:t>
            </a:r>
            <a:r>
              <a:rPr lang="en-US" dirty="0" err="1" smtClean="0"/>
              <a:t>năm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00250" y="333375"/>
            <a:ext cx="1200150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00475" y="295275"/>
            <a:ext cx="2095500" cy="40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ui</a:t>
            </a:r>
            <a:r>
              <a:rPr lang="en-US" sz="4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58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6947" y="1589068"/>
            <a:ext cx="621740" cy="735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247" y="1620610"/>
            <a:ext cx="2592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5400" b="1" smtClean="0">
                <a:latin typeface="Arial-SGK-TV" pitchFamily="2" charset="0"/>
                <a:cs typeface="Arial-SGK-TV" pitchFamily="2" charset="0"/>
              </a:rPr>
              <a:t>ãy n</a:t>
            </a:r>
            <a:r>
              <a:rPr lang="en-US" sz="5400" b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úi</a:t>
            </a:r>
            <a:endParaRPr lang="en-US" sz="5400" b="1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9851" y="1620610"/>
            <a:ext cx="2509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5400" b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ửi</a:t>
            </a:r>
            <a:r>
              <a:rPr lang="en-US" sz="5400" b="1" smtClean="0">
                <a:latin typeface="Arial-SGK-TV" pitchFamily="2" charset="0"/>
                <a:cs typeface="Arial-SGK-TV" pitchFamily="2" charset="0"/>
              </a:rPr>
              <a:t> thư</a:t>
            </a:r>
            <a:endParaRPr lang="en-US" sz="54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742949"/>
            <a:ext cx="714375" cy="7905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952500"/>
            <a:ext cx="93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3125" y="114300"/>
            <a:ext cx="432434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Thứ</a:t>
            </a:r>
            <a:r>
              <a:rPr lang="en-US" dirty="0" smtClean="0"/>
              <a:t> 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12 </a:t>
            </a:r>
            <a:r>
              <a:rPr lang="en-US" dirty="0" err="1" smtClean="0"/>
              <a:t>tháng</a:t>
            </a:r>
            <a:r>
              <a:rPr lang="en-US" dirty="0" smtClean="0"/>
              <a:t> 10 </a:t>
            </a:r>
            <a:r>
              <a:rPr lang="en-US" dirty="0" err="1" smtClean="0"/>
              <a:t>năm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66900" y="628650"/>
            <a:ext cx="1114425" cy="295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24275" y="523875"/>
            <a:ext cx="2724150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ui</a:t>
            </a:r>
            <a:r>
              <a:rPr lang="en-US" sz="4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642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058784" y="3103210"/>
            <a:ext cx="76335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ui</a:t>
            </a:r>
            <a:endParaRPr lang="en-US" sz="5800" dirty="0">
              <a:solidFill>
                <a:srgbClr val="ED7D31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2852580" y="3191043"/>
          <a:ext cx="342882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4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058784" y="3097928"/>
            <a:ext cx="76335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ui</a:t>
            </a:r>
            <a:endParaRPr lang="en-US" sz="5800" dirty="0">
              <a:solidFill>
                <a:srgbClr val="F5822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0829" y="3103210"/>
            <a:ext cx="59824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800" smtClean="0">
                <a:latin typeface="Arial-SGK-TV" pitchFamily="2" charset="0"/>
                <a:cs typeface="Arial-SGK-TV" pitchFamily="2" charset="0"/>
              </a:rPr>
              <a:t>n</a:t>
            </a:r>
            <a:endParaRPr lang="en-US" sz="5800" dirty="0"/>
          </a:p>
        </p:txBody>
      </p:sp>
      <p:sp>
        <p:nvSpPr>
          <p:cNvPr id="25" name="Rectangle 24"/>
          <p:cNvSpPr/>
          <p:nvPr/>
        </p:nvSpPr>
        <p:spPr>
          <a:xfrm>
            <a:off x="3400829" y="3103211"/>
            <a:ext cx="59824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800" dirty="0" smtClean="0">
                <a:latin typeface="Arial-SGK-TV" pitchFamily="2" charset="0"/>
                <a:cs typeface="Arial-SGK-TV" pitchFamily="2" charset="0"/>
              </a:rPr>
              <a:t>n</a:t>
            </a:r>
            <a:endParaRPr lang="en-US" sz="5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2" y="1779849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10695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266825"/>
            <a:ext cx="93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7647" y="1549630"/>
            <a:ext cx="276870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b="1" dirty="0" err="1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5800" b="1" dirty="0" err="1" smtClean="0">
                <a:latin typeface="Arial-SGK-TV" pitchFamily="2" charset="0"/>
                <a:cs typeface="Arial-SGK-TV" pitchFamily="2" charset="0"/>
              </a:rPr>
              <a:t>ãy</a:t>
            </a:r>
            <a:r>
              <a:rPr lang="en-US" sz="5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800" b="1" dirty="0" err="1" smtClean="0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5800" b="1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úi</a:t>
            </a:r>
            <a:endParaRPr lang="en-US" sz="5800" b="1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5357904" y="2900431"/>
            <a:ext cx="173736" cy="202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10" y="2907503"/>
            <a:ext cx="224430" cy="1904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33FD772-1314-42EF-984C-9BBB068A0415}"/>
              </a:ext>
            </a:extLst>
          </p:cNvPr>
          <p:cNvSpPr/>
          <p:nvPr/>
        </p:nvSpPr>
        <p:spPr>
          <a:xfrm>
            <a:off x="5465947" y="3100583"/>
            <a:ext cx="356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5800" dirty="0">
              <a:solidFill>
                <a:srgbClr val="F5822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AC81378-A561-4361-9777-933B1A1D349B}"/>
              </a:ext>
            </a:extLst>
          </p:cNvPr>
          <p:cNvSpPr/>
          <p:nvPr/>
        </p:nvSpPr>
        <p:spPr>
          <a:xfrm>
            <a:off x="5057920" y="3100583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dirty="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en-US" sz="5800" dirty="0">
              <a:solidFill>
                <a:srgbClr val="F5822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0896" y="4682314"/>
            <a:ext cx="1212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58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úi</a:t>
            </a:r>
            <a:endParaRPr lang="en-US" sz="5800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81250" y="171450"/>
            <a:ext cx="3924300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Thứ</a:t>
            </a:r>
            <a:r>
              <a:rPr lang="en-US" dirty="0" smtClean="0"/>
              <a:t> 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12 </a:t>
            </a:r>
            <a:r>
              <a:rPr lang="en-US" dirty="0" err="1" smtClean="0"/>
              <a:t>tháng</a:t>
            </a:r>
            <a:r>
              <a:rPr lang="en-US" dirty="0" smtClean="0"/>
              <a:t> 10 </a:t>
            </a:r>
            <a:r>
              <a:rPr lang="en-US" dirty="0" err="1" smtClean="0"/>
              <a:t>năm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85975" y="723900"/>
            <a:ext cx="118110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48100" y="619126"/>
            <a:ext cx="2428875" cy="47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ui</a:t>
            </a:r>
            <a:r>
              <a:rPr lang="en-US" sz="4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2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069 L 0.06129 0.2340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3.7037E-7 L -0.075 0.234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08142 0.28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/>
      <p:bldP spid="11" grpId="1"/>
      <p:bldP spid="11" grpId="2"/>
      <p:bldP spid="10" grpId="0"/>
      <p:bldP spid="10" grpId="1"/>
      <p:bldP spid="10" grpId="2"/>
      <p:bldP spid="25" grpId="0"/>
      <p:bldP spid="13" grpId="0"/>
      <p:bldP spid="13" grpId="1"/>
      <p:bldP spid="13" grpId="2"/>
      <p:bldP spid="15" grpId="0"/>
      <p:bldP spid="15" grpId="1"/>
      <p:bldP spid="15" grpId="2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517220"/>
              </p:ext>
            </p:extLst>
          </p:nvPr>
        </p:nvGraphicFramePr>
        <p:xfrm>
          <a:off x="2852580" y="3191043"/>
          <a:ext cx="342882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4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043348" y="3103209"/>
            <a:ext cx="75052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ưi</a:t>
            </a:r>
            <a:endParaRPr lang="en-US" sz="5800" dirty="0">
              <a:solidFill>
                <a:srgbClr val="ED7D3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43348" y="3103210"/>
            <a:ext cx="75052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ưi</a:t>
            </a:r>
            <a:endParaRPr lang="en-US" sz="5800" dirty="0">
              <a:solidFill>
                <a:srgbClr val="ED7D3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00829" y="3103211"/>
            <a:ext cx="59824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800" smtClean="0">
                <a:latin typeface="Arial-SGK-TV" pitchFamily="2" charset="0"/>
                <a:cs typeface="Arial-SGK-TV" pitchFamily="2" charset="0"/>
              </a:rPr>
              <a:t>g</a:t>
            </a:r>
            <a:endParaRPr lang="en-US" sz="5800" dirty="0"/>
          </a:p>
        </p:txBody>
      </p:sp>
      <p:sp>
        <p:nvSpPr>
          <p:cNvPr id="10" name="Rectangle 9"/>
          <p:cNvSpPr/>
          <p:nvPr/>
        </p:nvSpPr>
        <p:spPr>
          <a:xfrm>
            <a:off x="3400829" y="3103210"/>
            <a:ext cx="59824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800" smtClean="0">
                <a:latin typeface="Arial-SGK-TV" pitchFamily="2" charset="0"/>
                <a:cs typeface="Arial-SGK-TV" pitchFamily="2" charset="0"/>
              </a:rPr>
              <a:t>g</a:t>
            </a:r>
            <a:endParaRPr lang="en-US" sz="5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2" y="2037024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1307625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552575"/>
            <a:ext cx="93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94434" y="1549630"/>
            <a:ext cx="267893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b="1"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5800" b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ửi</a:t>
            </a:r>
            <a:r>
              <a:rPr lang="en-US" sz="5800" b="1" smtClean="0">
                <a:latin typeface="Arial-SGK-TV" pitchFamily="2" charset="0"/>
                <a:cs typeface="Arial-SGK-TV" pitchFamily="2" charset="0"/>
              </a:rPr>
              <a:t> thư</a:t>
            </a:r>
            <a:endParaRPr lang="en-US" sz="58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93" y="2842623"/>
            <a:ext cx="178570" cy="223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59" y="2839484"/>
            <a:ext cx="181081" cy="2263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AC81378-A561-4361-9777-933B1A1D349B}"/>
              </a:ext>
            </a:extLst>
          </p:cNvPr>
          <p:cNvSpPr/>
          <p:nvPr/>
        </p:nvSpPr>
        <p:spPr>
          <a:xfrm>
            <a:off x="5046120" y="3103209"/>
            <a:ext cx="58541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dirty="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ư</a:t>
            </a:r>
            <a:endParaRPr lang="en-US" sz="5800" dirty="0">
              <a:solidFill>
                <a:srgbClr val="F5822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3FD772-1314-42EF-984C-9BBB068A0415}"/>
              </a:ext>
            </a:extLst>
          </p:cNvPr>
          <p:cNvSpPr/>
          <p:nvPr/>
        </p:nvSpPr>
        <p:spPr>
          <a:xfrm>
            <a:off x="5444098" y="3103208"/>
            <a:ext cx="34977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5800" dirty="0">
              <a:solidFill>
                <a:srgbClr val="F5822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0044" y="4513106"/>
            <a:ext cx="11849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 err="1"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58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ửi</a:t>
            </a:r>
            <a:endParaRPr lang="en-US" sz="5800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76475" y="371475"/>
            <a:ext cx="4200525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Thứ</a:t>
            </a:r>
            <a:r>
              <a:rPr lang="en-US" dirty="0" smtClean="0"/>
              <a:t> 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12 </a:t>
            </a:r>
            <a:r>
              <a:rPr lang="en-US" dirty="0" err="1" smtClean="0"/>
              <a:t>tháng</a:t>
            </a:r>
            <a:r>
              <a:rPr lang="en-US" dirty="0" smtClean="0"/>
              <a:t> 10 </a:t>
            </a:r>
            <a:r>
              <a:rPr lang="en-US" dirty="0" err="1" smtClean="0"/>
              <a:t>năm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81225" y="828675"/>
            <a:ext cx="1247775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33825" y="676276"/>
            <a:ext cx="218122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ui</a:t>
            </a:r>
            <a:r>
              <a:rPr lang="en-US" sz="4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54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069 L 0.06007 0.2094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69 L -0.07326 0.2090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08611 0.2650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26" grpId="0"/>
      <p:bldP spid="25" grpId="0"/>
      <p:bldP spid="10" grpId="0"/>
      <p:bldP spid="10" grpId="1"/>
      <p:bldP spid="10" grpId="2"/>
      <p:bldP spid="13" grpId="0"/>
      <p:bldP spid="13" grpId="1"/>
      <p:bldP spid="13" grpId="2"/>
      <p:bldP spid="14" grpId="0"/>
      <p:bldP spid="14" grpId="1"/>
      <p:bldP spid="14" grpId="2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2" y="1856049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0794" y="1658443"/>
            <a:ext cx="2858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6000" b="1" smtClean="0">
                <a:latin typeface="Arial-SGK-TV" pitchFamily="2" charset="0"/>
                <a:cs typeface="Arial-SGK-TV" pitchFamily="2" charset="0"/>
              </a:rPr>
              <a:t>ãy n</a:t>
            </a:r>
            <a:r>
              <a:rPr lang="en-US" sz="6000" b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úi</a:t>
            </a:r>
            <a:endParaRPr lang="en-US" sz="6000" b="1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1357" y="1658443"/>
            <a:ext cx="2763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6000" b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ửi</a:t>
            </a:r>
            <a:r>
              <a:rPr lang="en-US" sz="6000" b="1" smtClean="0">
                <a:latin typeface="Arial-SGK-TV" pitchFamily="2" charset="0"/>
                <a:cs typeface="Arial-SGK-TV" pitchFamily="2" charset="0"/>
              </a:rPr>
              <a:t> thư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19464" y="3201313"/>
          <a:ext cx="3108960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4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5208399" y="3197712"/>
          <a:ext cx="3108960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4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370203" y="3197712"/>
            <a:ext cx="6126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smtClean="0">
                <a:latin typeface="Arial-SGK-TV" pitchFamily="2" charset="0"/>
                <a:cs typeface="Arial-SGK-TV" pitchFamily="2" charset="0"/>
              </a:rPr>
              <a:t>n</a:t>
            </a:r>
            <a:endParaRPr lang="en-US" sz="6000" dirty="0"/>
          </a:p>
        </p:txBody>
      </p:sp>
      <p:sp>
        <p:nvSpPr>
          <p:cNvPr id="21" name="Rectangle 20"/>
          <p:cNvSpPr/>
          <p:nvPr/>
        </p:nvSpPr>
        <p:spPr>
          <a:xfrm>
            <a:off x="2656751" y="3187889"/>
            <a:ext cx="784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ui</a:t>
            </a:r>
            <a:endParaRPr lang="en-US" sz="6000" dirty="0">
              <a:solidFill>
                <a:srgbClr val="ED7D3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26441" y="3197712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latin typeface="Arial-SGK-TV" pitchFamily="2" charset="0"/>
                <a:cs typeface="Arial-SGK-TV" pitchFamily="2" charset="0"/>
              </a:rPr>
              <a:t>g</a:t>
            </a:r>
            <a:endParaRPr lang="en-US" sz="6000" dirty="0"/>
          </a:p>
        </p:txBody>
      </p:sp>
      <p:sp>
        <p:nvSpPr>
          <p:cNvPr id="28" name="Rectangle 27"/>
          <p:cNvSpPr/>
          <p:nvPr/>
        </p:nvSpPr>
        <p:spPr>
          <a:xfrm>
            <a:off x="7231280" y="3201313"/>
            <a:ext cx="7697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ưi</a:t>
            </a:r>
            <a:endParaRPr lang="en-US" sz="6000" dirty="0">
              <a:solidFill>
                <a:srgbClr val="ED7D3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112665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1285875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369" y="4599712"/>
            <a:ext cx="1212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600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úi</a:t>
            </a:r>
            <a:endParaRPr lang="en-US" sz="6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7617" y="4599711"/>
            <a:ext cx="1220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6000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ửi</a:t>
            </a:r>
            <a:endParaRPr lang="en-US" sz="600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2963085" y="2930632"/>
            <a:ext cx="182880" cy="182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891" y="2930632"/>
            <a:ext cx="163410" cy="2042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43125" y="200024"/>
            <a:ext cx="3867150" cy="295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Thứ</a:t>
            </a:r>
            <a:r>
              <a:rPr lang="en-US" dirty="0" smtClean="0"/>
              <a:t> 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12 </a:t>
            </a:r>
            <a:r>
              <a:rPr lang="en-US" dirty="0" err="1" smtClean="0"/>
              <a:t>tháng</a:t>
            </a:r>
            <a:r>
              <a:rPr lang="en-US" dirty="0" smtClean="0"/>
              <a:t> 10 </a:t>
            </a:r>
            <a:r>
              <a:rPr lang="en-US" dirty="0" err="1" smtClean="0"/>
              <a:t>năm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52625" y="685800"/>
            <a:ext cx="1047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667125" y="561976"/>
            <a:ext cx="2371725" cy="5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ui</a:t>
            </a:r>
            <a:r>
              <a:rPr lang="en-US" sz="4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36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10526</TotalTime>
  <Words>354</Words>
  <Application>Microsoft Office PowerPoint</Application>
  <PresentationFormat>On-screen Show (4:3)</PresentationFormat>
  <Paragraphs>118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Rounded MT Bold</vt:lpstr>
      <vt:lpstr>Arial-SGK-TV</vt:lpstr>
      <vt:lpstr>Calibri</vt:lpstr>
      <vt:lpstr>Calibri Light</vt:lpstr>
      <vt:lpstr>Times New Roman</vt:lpstr>
      <vt:lpstr>VNI-Allegie</vt:lpstr>
      <vt:lpstr>VNI-Ariston</vt:lpstr>
      <vt:lpstr>VNI-Times</vt:lpstr>
      <vt:lpstr>Office Theme</vt:lpstr>
      <vt:lpstr>PowerPoint Presentation</vt:lpstr>
      <vt:lpstr>KHỞI ĐỘNG: - Đọc và viết bài: oi, ôi, 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1233</cp:lastModifiedBy>
  <cp:revision>1354</cp:revision>
  <dcterms:created xsi:type="dcterms:W3CDTF">2018-11-09T03:14:06Z</dcterms:created>
  <dcterms:modified xsi:type="dcterms:W3CDTF">2024-11-07T01:37:21Z</dcterms:modified>
</cp:coreProperties>
</file>