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356" r:id="rId2"/>
    <p:sldId id="332" r:id="rId3"/>
    <p:sldId id="319" r:id="rId4"/>
    <p:sldId id="351" r:id="rId5"/>
    <p:sldId id="344" r:id="rId6"/>
    <p:sldId id="345" r:id="rId7"/>
    <p:sldId id="352" r:id="rId8"/>
    <p:sldId id="347" r:id="rId9"/>
    <p:sldId id="260" r:id="rId10"/>
    <p:sldId id="348" r:id="rId11"/>
    <p:sldId id="353" r:id="rId12"/>
    <p:sldId id="354" r:id="rId13"/>
    <p:sldId id="355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D7D31"/>
    <a:srgbClr val="F7931C"/>
    <a:srgbClr val="FBCA90"/>
    <a:srgbClr val="4F8B8E"/>
    <a:srgbClr val="BBD295"/>
    <a:srgbClr val="E6E6E6"/>
    <a:srgbClr val="B4D495"/>
    <a:srgbClr val="0071BC"/>
    <a:srgbClr val="E82327"/>
    <a:srgbClr val="006C3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15" autoAdjust="0"/>
    <p:restoredTop sz="93066" autoAdjust="0"/>
  </p:normalViewPr>
  <p:slideViewPr>
    <p:cSldViewPr snapToGrid="0">
      <p:cViewPr>
        <p:scale>
          <a:sx n="100" d="100"/>
          <a:sy n="100" d="100"/>
        </p:scale>
        <p:origin x="-414" y="11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6716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9205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176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2545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7443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03586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82923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67401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14558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6702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104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  <p:sldLayoutId id="2147483687" r:id="rId14"/>
    <p:sldLayoutId id="2147483688" r:id="rId15"/>
    <p:sldLayoutId id="214748369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3" descr="273fs7845d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8572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9" descr="pulsar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 rot="3770235">
            <a:off x="4762500" y="266700"/>
            <a:ext cx="1028700" cy="952500"/>
          </a:xfrm>
          <a:noFill/>
          <a:ln/>
        </p:spPr>
      </p:pic>
      <p:pic>
        <p:nvPicPr>
          <p:cNvPr id="30724" name="Picture 14" descr="0830js5b15daddi012pz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0"/>
            <a:ext cx="685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7" descr="1 (1562)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3133725"/>
            <a:ext cx="18288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5" descr="A02102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7391400" y="0"/>
            <a:ext cx="1752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WordArt 18"/>
          <p:cNvSpPr>
            <a:spLocks noChangeArrowheads="1" noChangeShapeType="1" noTextEdit="1"/>
          </p:cNvSpPr>
          <p:nvPr/>
        </p:nvSpPr>
        <p:spPr bwMode="auto">
          <a:xfrm>
            <a:off x="914400" y="990600"/>
            <a:ext cx="7239000" cy="5353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en-US" sz="3200" b="1" i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NHIỆT LIỆT CHÀO MỪNG QUÝ THẦY CÔ</a:t>
            </a:r>
          </a:p>
          <a:p>
            <a:r>
              <a:rPr lang="en-US" sz="3200" b="1" i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          </a:t>
            </a:r>
            <a:r>
              <a:rPr lang="en-US" sz="3200" b="1" i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VỀ DỰ THAO GIẢNG LỚP </a:t>
            </a:r>
            <a:r>
              <a:rPr lang="en-US" sz="3200" b="1" i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1A</a:t>
            </a:r>
            <a:endParaRPr lang="en-US" sz="3200" b="1" i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30728" name="Picture 9" descr="pulsa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770235">
            <a:off x="2095500" y="647700"/>
            <a:ext cx="10287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pulsa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770235">
            <a:off x="6769100" y="1162050"/>
            <a:ext cx="10287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9" descr="pulsa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770235">
            <a:off x="819150" y="1390650"/>
            <a:ext cx="990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9" descr="pulsa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770235">
            <a:off x="1943100" y="2019300"/>
            <a:ext cx="10287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9" descr="pulsa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770235">
            <a:off x="2933700" y="1562100"/>
            <a:ext cx="10287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9" descr="pulsa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770235">
            <a:off x="4152900" y="1562100"/>
            <a:ext cx="10287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9" descr="pulsa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770235">
            <a:off x="5143500" y="1714500"/>
            <a:ext cx="10287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5" name="Text Box 26"/>
          <p:cNvSpPr txBox="1">
            <a:spLocks noChangeArrowheads="1"/>
          </p:cNvSpPr>
          <p:nvPr/>
        </p:nvSpPr>
        <p:spPr bwMode="auto">
          <a:xfrm>
            <a:off x="1371600" y="4800600"/>
            <a:ext cx="6477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66"/>
                </a:solidFill>
                <a:effectLst/>
              </a:rPr>
              <a:t>GV : </a:t>
            </a:r>
            <a:r>
              <a:rPr lang="en-US" altLang="en-US" sz="3200" b="1" dirty="0" err="1" smtClean="0">
                <a:solidFill>
                  <a:srgbClr val="FF0066"/>
                </a:solidFill>
                <a:effectLst/>
              </a:rPr>
              <a:t>Nguyễn</a:t>
            </a:r>
            <a:r>
              <a:rPr lang="en-US" altLang="en-US" sz="3200" b="1" dirty="0" smtClean="0">
                <a:solidFill>
                  <a:srgbClr val="FF0066"/>
                </a:solidFill>
                <a:effectLst/>
              </a:rPr>
              <a:t> </a:t>
            </a:r>
            <a:r>
              <a:rPr lang="en-US" altLang="en-US" sz="3200" b="1" dirty="0" err="1" smtClean="0">
                <a:solidFill>
                  <a:srgbClr val="FF0066"/>
                </a:solidFill>
                <a:effectLst/>
              </a:rPr>
              <a:t>Thị</a:t>
            </a:r>
            <a:r>
              <a:rPr lang="en-US" altLang="en-US" sz="3200" b="1" dirty="0" smtClean="0">
                <a:solidFill>
                  <a:srgbClr val="FF0066"/>
                </a:solidFill>
                <a:effectLst/>
              </a:rPr>
              <a:t> </a:t>
            </a:r>
            <a:r>
              <a:rPr lang="en-US" altLang="en-US" sz="3200" b="1" dirty="0" err="1" smtClean="0">
                <a:solidFill>
                  <a:srgbClr val="FF0066"/>
                </a:solidFill>
                <a:effectLst/>
              </a:rPr>
              <a:t>Lý</a:t>
            </a:r>
            <a:endParaRPr lang="en-US" altLang="en-US" sz="3200" b="1" dirty="0">
              <a:solidFill>
                <a:srgbClr val="FF0066"/>
              </a:solidFill>
              <a:effectLst/>
            </a:endParaRP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66"/>
                </a:solidFill>
                <a:effectLst/>
              </a:rPr>
              <a:t>  </a:t>
            </a:r>
            <a:r>
              <a:rPr lang="en-US" altLang="en-US" sz="3200" b="1" dirty="0" err="1">
                <a:solidFill>
                  <a:srgbClr val="FF0066"/>
                </a:solidFill>
                <a:effectLst/>
              </a:rPr>
              <a:t>Trường</a:t>
            </a:r>
            <a:r>
              <a:rPr lang="en-US" altLang="en-US" sz="3200" b="1" dirty="0">
                <a:solidFill>
                  <a:srgbClr val="FF0066"/>
                </a:solidFill>
                <a:effectLst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effectLst/>
              </a:rPr>
              <a:t>Tiểu</a:t>
            </a:r>
            <a:r>
              <a:rPr lang="en-US" altLang="en-US" sz="3200" b="1" dirty="0">
                <a:solidFill>
                  <a:srgbClr val="FF0066"/>
                </a:solidFill>
                <a:effectLst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effectLst/>
              </a:rPr>
              <a:t>học</a:t>
            </a:r>
            <a:r>
              <a:rPr lang="en-US" altLang="en-US" sz="3200" b="1" dirty="0">
                <a:solidFill>
                  <a:srgbClr val="FF0066"/>
                </a:solidFill>
                <a:effectLst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effectLst/>
              </a:rPr>
              <a:t>số</a:t>
            </a:r>
            <a:r>
              <a:rPr lang="en-US" altLang="en-US" sz="3200" b="1" dirty="0">
                <a:solidFill>
                  <a:srgbClr val="FF0066"/>
                </a:solidFill>
                <a:effectLst/>
              </a:rPr>
              <a:t> </a:t>
            </a:r>
            <a:r>
              <a:rPr lang="en-US" altLang="en-US" sz="3200" b="1" dirty="0" smtClean="0">
                <a:solidFill>
                  <a:srgbClr val="FF0066"/>
                </a:solidFill>
                <a:effectLst/>
              </a:rPr>
              <a:t>1 </a:t>
            </a:r>
            <a:r>
              <a:rPr lang="en-US" altLang="en-US" sz="3200" b="1" dirty="0" err="1">
                <a:solidFill>
                  <a:srgbClr val="FF0066"/>
                </a:solidFill>
                <a:effectLst/>
              </a:rPr>
              <a:t>Mỹ</a:t>
            </a:r>
            <a:r>
              <a:rPr lang="en-US" altLang="en-US" sz="3200" b="1" dirty="0">
                <a:solidFill>
                  <a:srgbClr val="FF0066"/>
                </a:solidFill>
                <a:effectLst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effectLst/>
              </a:rPr>
              <a:t>Thành</a:t>
            </a:r>
            <a:endParaRPr lang="en-US" altLang="en-US" sz="3200" b="1" dirty="0">
              <a:solidFill>
                <a:srgbClr val="FF0066"/>
              </a:solidFill>
              <a:effectLst/>
            </a:endParaRPr>
          </a:p>
        </p:txBody>
      </p:sp>
      <p:sp>
        <p:nvSpPr>
          <p:cNvPr id="30736" name="WordArt 7"/>
          <p:cNvSpPr>
            <a:spLocks noChangeArrowheads="1" noChangeShapeType="1" noTextEdit="1"/>
          </p:cNvSpPr>
          <p:nvPr/>
        </p:nvSpPr>
        <p:spPr bwMode="auto">
          <a:xfrm>
            <a:off x="2743200" y="2362200"/>
            <a:ext cx="3886200" cy="803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3600" b="1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TiẾNG</a:t>
            </a:r>
            <a:r>
              <a:rPr lang="en-US" sz="3600" b="1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ViỆT</a:t>
            </a:r>
            <a:r>
              <a:rPr lang="en-US" sz="3600" b="1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LỚP 1  </a:t>
            </a:r>
            <a:endParaRPr lang="en-US" sz="3600" b="1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37" name="Picture 34" descr="A02102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</a:blip>
          <a:srcRect/>
          <a:stretch>
            <a:fillRect/>
          </a:stretch>
        </p:blipFill>
        <p:spPr bwMode="auto">
          <a:xfrm>
            <a:off x="0" y="3581400"/>
            <a:ext cx="1752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Picture 14" descr="0830js5b15daddi012pz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4343400"/>
            <a:ext cx="685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3" y="989274"/>
            <a:ext cx="625584" cy="6035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01" y="831375"/>
            <a:ext cx="2621206" cy="2621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567" y="989274"/>
            <a:ext cx="3288965" cy="1942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465" y="2651369"/>
            <a:ext cx="1965081" cy="30204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1501" y="3563815"/>
            <a:ext cx="2452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-SGK-TV" pitchFamily="2" charset="0"/>
                <a:cs typeface="Arial-SGK-TV" pitchFamily="2" charset="0"/>
              </a:rPr>
              <a:t>Bé vẽ ngôi nhà.</a:t>
            </a:r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8663" y="5636479"/>
            <a:ext cx="2452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-SGK-TV" pitchFamily="2" charset="0"/>
                <a:cs typeface="Arial-SGK-TV" pitchFamily="2" charset="0"/>
              </a:rPr>
              <a:t>Bé có gói quà.</a:t>
            </a:r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4197" y="2990916"/>
            <a:ext cx="2452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Arial-SGK-TV" pitchFamily="2" charset="0"/>
                <a:cs typeface="Arial-SGK-TV" pitchFamily="2" charset="0"/>
              </a:rPr>
              <a:t>Bé bơi ở bể bơi.</a:t>
            </a:r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545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3" y="989274"/>
            <a:ext cx="625584" cy="6035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56" y="831375"/>
            <a:ext cx="4432287" cy="44322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3389" y="5474676"/>
            <a:ext cx="3057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-SGK-TV" pitchFamily="2" charset="0"/>
                <a:cs typeface="Arial-SGK-TV" pitchFamily="2" charset="0"/>
              </a:rPr>
              <a:t>Bé vẽ ngôi nhà.</a:t>
            </a:r>
            <a:endParaRPr lang="en-US" sz="280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624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3" y="989274"/>
            <a:ext cx="625584" cy="6035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009" y="1492297"/>
            <a:ext cx="5967981" cy="35251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3389" y="5474676"/>
            <a:ext cx="3057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-SGK-TV" pitchFamily="2" charset="0"/>
                <a:cs typeface="Arial-SGK-TV" pitchFamily="2" charset="0"/>
              </a:rPr>
              <a:t>Bé bơi ở bể bơi.</a:t>
            </a:r>
            <a:endParaRPr lang="en-US" sz="280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921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3" y="989274"/>
            <a:ext cx="625584" cy="6035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5" y="989274"/>
            <a:ext cx="2846590" cy="43753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3389" y="5474676"/>
            <a:ext cx="3057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-SGK-TV" pitchFamily="2" charset="0"/>
                <a:cs typeface="Arial-SGK-TV" pitchFamily="2" charset="0"/>
              </a:rPr>
              <a:t>Bé có gói quà.</a:t>
            </a:r>
            <a:endParaRPr lang="en-US" sz="280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293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" y="58056"/>
            <a:ext cx="9021314" cy="6663419"/>
          </a:xfrm>
          <a:prstGeom prst="roundRect">
            <a:avLst>
              <a:gd name="adj" fmla="val 197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86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2891" y="2820015"/>
            <a:ext cx="45095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oi</a:t>
            </a:r>
            <a:r>
              <a:rPr lang="en-US" sz="9600" b="1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96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ôi</a:t>
            </a:r>
            <a:r>
              <a:rPr lang="en-US" sz="9600" b="1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9600" b="1" dirty="0" err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9600" b="1" dirty="0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9600" b="1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8126" y="1002541"/>
            <a:ext cx="9701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SGK-TV" pitchFamily="2" charset="0"/>
                <a:cs typeface="Arial-SGK-TV" pitchFamily="2" charset="0"/>
              </a:rPr>
              <a:t>Bài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en-US" sz="40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6B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5975" y="0"/>
            <a:ext cx="5191125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11 </a:t>
            </a:r>
            <a:r>
              <a:rPr lang="en-US" dirty="0" err="1" smtClean="0"/>
              <a:t>tháng</a:t>
            </a:r>
            <a:r>
              <a:rPr lang="en-US" dirty="0" smtClean="0"/>
              <a:t> 10 </a:t>
            </a:r>
            <a:r>
              <a:rPr lang="en-US" dirty="0" err="1" smtClean="0"/>
              <a:t>năm</a:t>
            </a:r>
            <a:r>
              <a:rPr lang="en-US" dirty="0" smtClean="0"/>
              <a:t> 2022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90925" y="714375"/>
            <a:ext cx="1762125" cy="438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 smtClean="0"/>
              <a:t>Tiếng</a:t>
            </a:r>
            <a:r>
              <a:rPr lang="en-US" u="sng" dirty="0" smtClean="0"/>
              <a:t> </a:t>
            </a:r>
            <a:r>
              <a:rPr lang="en-US" u="sng" dirty="0" err="1" smtClean="0"/>
              <a:t>Việt</a:t>
            </a:r>
            <a:endParaRPr lang="en-US" u="sng" dirty="0"/>
          </a:p>
        </p:txBody>
      </p:sp>
    </p:spTree>
    <p:extLst>
      <p:ext uri="{BB962C8B-B14F-4D97-AF65-F5344CB8AC3E}">
        <p14:creationId xmlns="" xmlns:p14="http://schemas.microsoft.com/office/powerpoint/2010/main" val="22361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319B4F3-9F21-4BC8-B416-3A70552119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" y="0"/>
            <a:ext cx="9133185" cy="68580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106939" y="306370"/>
            <a:ext cx="61177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latin typeface="Arial-SGK-TV" pitchFamily="2" charset="0"/>
                <a:cs typeface="Arial-SGK-TV" pitchFamily="2" charset="0"/>
              </a:rPr>
              <a:t>Nghe – nói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9909" y="711995"/>
            <a:ext cx="61348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500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500" dirty="0" err="1">
                <a:latin typeface="Arial-SGK-TV" pitchFamily="2" charset="0"/>
                <a:cs typeface="Arial-SGK-TV" pitchFamily="2" charset="0"/>
              </a:rPr>
              <a:t>đáp</a:t>
            </a:r>
            <a:r>
              <a:rPr lang="en-US" sz="25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50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500" smtClean="0">
                <a:latin typeface="Arial-SGK-TV" pitchFamily="2" charset="0"/>
                <a:cs typeface="Arial-SGK-TV" pitchFamily="2" charset="0"/>
              </a:rPr>
              <a:t>bức tranh.</a:t>
            </a:r>
            <a:endParaRPr lang="en-US" sz="25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585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8630" y="1957085"/>
            <a:ext cx="925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4000" b="1" dirty="0" err="1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oi</a:t>
            </a:r>
            <a:endParaRPr lang="en-US" sz="4000" b="1" dirty="0">
              <a:solidFill>
                <a:srgbClr val="ED7D3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3803" y="1957085"/>
            <a:ext cx="1938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4000" b="1" dirty="0" err="1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ồi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cây</a:t>
            </a:r>
            <a:endParaRPr lang="en-US" sz="4000" b="1" dirty="0">
              <a:solidFill>
                <a:srgbClr val="F5822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7866" y="1957085"/>
            <a:ext cx="986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Arial-SGK-TV" pitchFamily="2" charset="0"/>
                <a:cs typeface="Arial-SGK-TV" pitchFamily="2" charset="0"/>
              </a:rPr>
              <a:t>d</a:t>
            </a:r>
            <a:r>
              <a:rPr lang="en-US" sz="4000" b="1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ơi</a:t>
            </a:r>
            <a:endParaRPr lang="en-US" sz="4000" b="1" dirty="0">
              <a:solidFill>
                <a:srgbClr val="ED7D3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483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3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05868651"/>
              </p:ext>
            </p:extLst>
          </p:nvPr>
        </p:nvGraphicFramePr>
        <p:xfrm>
          <a:off x="2834640" y="3035581"/>
          <a:ext cx="3474720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4993388" y="2988928"/>
            <a:ext cx="7841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oi</a:t>
            </a:r>
            <a:endParaRPr lang="en-US" sz="6000" dirty="0">
              <a:solidFill>
                <a:srgbClr val="F5822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0601BA1-6415-4BB4-BF30-4987147256DC}"/>
              </a:ext>
            </a:extLst>
          </p:cNvPr>
          <p:cNvSpPr txBox="1"/>
          <p:nvPr/>
        </p:nvSpPr>
        <p:spPr>
          <a:xfrm>
            <a:off x="4995050" y="2974984"/>
            <a:ext cx="7841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oi</a:t>
            </a:r>
            <a:endParaRPr lang="en-US" sz="6000" dirty="0">
              <a:solidFill>
                <a:srgbClr val="F5822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10B3DC7-45FA-46A7-A848-CB7B0872B57F}"/>
              </a:ext>
            </a:extLst>
          </p:cNvPr>
          <p:cNvSpPr/>
          <p:nvPr/>
        </p:nvSpPr>
        <p:spPr>
          <a:xfrm>
            <a:off x="4992947" y="2992434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o</a:t>
            </a:r>
            <a:endParaRPr lang="en-US" sz="6000" dirty="0">
              <a:solidFill>
                <a:srgbClr val="F5822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B60CC4F5-67F1-4831-AA41-D208DA43AE1C}"/>
              </a:ext>
            </a:extLst>
          </p:cNvPr>
          <p:cNvSpPr/>
          <p:nvPr/>
        </p:nvSpPr>
        <p:spPr>
          <a:xfrm>
            <a:off x="3429275" y="2988929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smtClean="0">
                <a:latin typeface="Arial-SGK-TV" pitchFamily="2" charset="0"/>
                <a:cs typeface="Arial-SGK-TV" pitchFamily="2" charset="0"/>
              </a:rPr>
              <a:t>v</a:t>
            </a:r>
            <a:endParaRPr lang="en-US" sz="60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1A57837-5DB4-45C6-B817-B367D44CA103}"/>
              </a:ext>
            </a:extLst>
          </p:cNvPr>
          <p:cNvSpPr/>
          <p:nvPr/>
        </p:nvSpPr>
        <p:spPr>
          <a:xfrm>
            <a:off x="3432813" y="2987672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smtClean="0">
                <a:latin typeface="Arial-SGK-TV" pitchFamily="2" charset="0"/>
                <a:cs typeface="Arial-SGK-TV" pitchFamily="2" charset="0"/>
              </a:rPr>
              <a:t>v</a:t>
            </a:r>
            <a:endParaRPr lang="en-US" sz="6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24226" y="1435135"/>
            <a:ext cx="12955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mtClean="0"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6000" b="1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6000" b="1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en-US" sz="6000" b="1" dirty="0">
              <a:solidFill>
                <a:srgbClr val="ED7D3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87545" y="4395850"/>
            <a:ext cx="11689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6000" dirty="0" err="1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6000" dirty="0" err="1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en-US" sz="6000" dirty="0">
              <a:solidFill>
                <a:srgbClr val="ED7D3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CCCFA10-1E57-4B01-978C-47A3DE37F7EF}"/>
              </a:ext>
            </a:extLst>
          </p:cNvPr>
          <p:cNvSpPr/>
          <p:nvPr/>
        </p:nvSpPr>
        <p:spPr>
          <a:xfrm>
            <a:off x="5417340" y="2988928"/>
            <a:ext cx="3561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en-US" sz="6000" dirty="0">
              <a:solidFill>
                <a:srgbClr val="F5822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494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repeatCount="indefinit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06077 0.208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8" y="10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06823 0.2071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0" y="10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41" grpId="0"/>
      <p:bldP spid="41" grpId="1"/>
      <p:bldP spid="41" grpId="2"/>
      <p:bldP spid="13" grpId="0"/>
      <p:bldP spid="13" grpId="1"/>
      <p:bldP spid="13" grpId="2"/>
      <p:bldP spid="39" grpId="0"/>
      <p:bldP spid="40" grpId="0"/>
      <p:bldP spid="40" grpId="1"/>
      <p:bldP spid="40" grpId="2"/>
      <p:bldP spid="37" grpId="0"/>
      <p:bldP spid="14" grpId="0"/>
      <p:bldP spid="14" grpId="1"/>
      <p:bldP spid="1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26390662"/>
              </p:ext>
            </p:extLst>
          </p:nvPr>
        </p:nvGraphicFramePr>
        <p:xfrm>
          <a:off x="2795587" y="3200681"/>
          <a:ext cx="3552826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64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64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E2B136F-1117-4D7A-9E87-640E6806277B}"/>
              </a:ext>
            </a:extLst>
          </p:cNvPr>
          <p:cNvSpPr/>
          <p:nvPr/>
        </p:nvSpPr>
        <p:spPr>
          <a:xfrm>
            <a:off x="5119948" y="3190858"/>
            <a:ext cx="7841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ôi</a:t>
            </a:r>
            <a:endParaRPr lang="en-US" sz="6000" dirty="0">
              <a:solidFill>
                <a:srgbClr val="F5822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63096" y="3182210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>
                <a:latin typeface="Arial-SGK-TV" pitchFamily="2" charset="0"/>
                <a:cs typeface="Arial-SGK-TV" pitchFamily="2" charset="0"/>
              </a:rPr>
              <a:t>đ</a:t>
            </a:r>
            <a:endParaRPr lang="en-US" sz="60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19994" y="3195768"/>
            <a:ext cx="7841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ôi</a:t>
            </a:r>
            <a:endParaRPr lang="en-US" sz="6000" dirty="0">
              <a:solidFill>
                <a:srgbClr val="F5822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AEC9BA1-7BC7-4B45-9A36-920CF686C04E}"/>
              </a:ext>
            </a:extLst>
          </p:cNvPr>
          <p:cNvSpPr/>
          <p:nvPr/>
        </p:nvSpPr>
        <p:spPr>
          <a:xfrm>
            <a:off x="5547950" y="3196207"/>
            <a:ext cx="3561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en-US" sz="6000" dirty="0">
              <a:solidFill>
                <a:srgbClr val="F5822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C4D3DEC-E4C8-4AE4-AC40-F0FAFB745AAC}"/>
              </a:ext>
            </a:extLst>
          </p:cNvPr>
          <p:cNvSpPr/>
          <p:nvPr/>
        </p:nvSpPr>
        <p:spPr>
          <a:xfrm>
            <a:off x="5119994" y="3195601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ô</a:t>
            </a:r>
            <a:endParaRPr lang="en-US" sz="6000" dirty="0">
              <a:solidFill>
                <a:srgbClr val="F5822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63096" y="3182210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>
                <a:latin typeface="Arial-SGK-TV" pitchFamily="2" charset="0"/>
                <a:cs typeface="Arial-SGK-TV" pitchFamily="2" charset="0"/>
              </a:rPr>
              <a:t>đ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65905" y="4708190"/>
            <a:ext cx="12121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6000" dirty="0" err="1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ồi</a:t>
            </a:r>
            <a:endParaRPr lang="en-US" sz="6000" dirty="0">
              <a:solidFill>
                <a:srgbClr val="F5822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8216" y="1632379"/>
            <a:ext cx="28151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mtClean="0"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6000" b="1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ồi</a:t>
            </a:r>
            <a:r>
              <a:rPr lang="en-US" sz="6000" b="1" smtClean="0">
                <a:latin typeface="Arial-SGK-TV" pitchFamily="2" charset="0"/>
                <a:cs typeface="Arial-SGK-TV" pitchFamily="2" charset="0"/>
              </a:rPr>
              <a:t> cây</a:t>
            </a:r>
            <a:endParaRPr lang="en-US" sz="60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D3696CA7-DD5C-4DC0-A0E0-B17D322227A7}"/>
              </a:ext>
            </a:extLst>
          </p:cNvPr>
          <p:cNvCxnSpPr>
            <a:cxnSpLocks/>
          </p:cNvCxnSpPr>
          <p:nvPr/>
        </p:nvCxnSpPr>
        <p:spPr>
          <a:xfrm>
            <a:off x="5238380" y="2774847"/>
            <a:ext cx="210473" cy="2298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D4916A5-42B2-4EB7-B713-04383793EC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80" y="2810045"/>
            <a:ext cx="211933" cy="179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109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repeatCount="indefinit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0.06631 0.2224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1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-0.07986 0.2238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3" y="11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815 0.2960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4" grpId="0"/>
      <p:bldP spid="34" grpId="1"/>
      <p:bldP spid="34" grpId="2"/>
      <p:bldP spid="21" grpId="0"/>
      <p:bldP spid="21" grpId="1"/>
      <p:bldP spid="15" grpId="0"/>
      <p:bldP spid="15" grpId="1"/>
      <p:bldP spid="15" grpId="2"/>
      <p:bldP spid="14" grpId="0"/>
      <p:bldP spid="14" grpId="1"/>
      <p:bldP spid="14" grpId="2"/>
      <p:bldP spid="19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023920" y="2822571"/>
            <a:ext cx="7922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ơi</a:t>
            </a:r>
            <a:endParaRPr lang="en-US" sz="6000" dirty="0">
              <a:solidFill>
                <a:srgbClr val="F5822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0601BA1-6415-4BB4-BF30-4987147256DC}"/>
              </a:ext>
            </a:extLst>
          </p:cNvPr>
          <p:cNvSpPr txBox="1"/>
          <p:nvPr/>
        </p:nvSpPr>
        <p:spPr>
          <a:xfrm>
            <a:off x="5020382" y="2808701"/>
            <a:ext cx="7922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ơi</a:t>
            </a:r>
            <a:endParaRPr lang="en-US" sz="6000" dirty="0">
              <a:solidFill>
                <a:srgbClr val="F5822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5268536"/>
              </p:ext>
            </p:extLst>
          </p:nvPr>
        </p:nvGraphicFramePr>
        <p:xfrm>
          <a:off x="2834640" y="2870481"/>
          <a:ext cx="3474720" cy="100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10B3DC7-45FA-46A7-A848-CB7B0872B57F}"/>
              </a:ext>
            </a:extLst>
          </p:cNvPr>
          <p:cNvSpPr/>
          <p:nvPr/>
        </p:nvSpPr>
        <p:spPr>
          <a:xfrm>
            <a:off x="5027458" y="2822571"/>
            <a:ext cx="6206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ơ</a:t>
            </a:r>
            <a:endParaRPr lang="en-US" sz="6000" dirty="0">
              <a:solidFill>
                <a:srgbClr val="F5822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1A57837-5DB4-45C6-B817-B367D44CA103}"/>
              </a:ext>
            </a:extLst>
          </p:cNvPr>
          <p:cNvSpPr/>
          <p:nvPr/>
        </p:nvSpPr>
        <p:spPr>
          <a:xfrm>
            <a:off x="3432813" y="2822572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smtClean="0">
                <a:latin typeface="Arial-SGK-TV" pitchFamily="2" charset="0"/>
                <a:cs typeface="Arial-SGK-TV" pitchFamily="2" charset="0"/>
              </a:rPr>
              <a:t>d</a:t>
            </a:r>
            <a:endParaRPr lang="en-US" sz="60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B60CC4F5-67F1-4831-AA41-D208DA43AE1C}"/>
              </a:ext>
            </a:extLst>
          </p:cNvPr>
          <p:cNvSpPr/>
          <p:nvPr/>
        </p:nvSpPr>
        <p:spPr>
          <a:xfrm>
            <a:off x="3429275" y="2823829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smtClean="0">
                <a:latin typeface="Arial-SGK-TV" pitchFamily="2" charset="0"/>
                <a:cs typeface="Arial-SGK-TV" pitchFamily="2" charset="0"/>
              </a:rPr>
              <a:t>d</a:t>
            </a:r>
            <a:endParaRPr lang="en-US" sz="6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35448" y="1500389"/>
            <a:ext cx="13869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mtClean="0">
                <a:latin typeface="Arial-SGK-TV" pitchFamily="2" charset="0"/>
                <a:cs typeface="Arial-SGK-TV" pitchFamily="2" charset="0"/>
              </a:rPr>
              <a:t>d</a:t>
            </a:r>
            <a:r>
              <a:rPr lang="en-US" sz="6000" b="1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ơi</a:t>
            </a:r>
            <a:endParaRPr lang="en-US" sz="6000" b="1" dirty="0">
              <a:solidFill>
                <a:srgbClr val="ED7D3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61897" y="4230750"/>
            <a:ext cx="12202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Arial-SGK-TV" pitchFamily="2" charset="0"/>
                <a:cs typeface="Arial-SGK-TV" pitchFamily="2" charset="0"/>
              </a:rPr>
              <a:t>d</a:t>
            </a:r>
            <a:r>
              <a:rPr lang="en-US" sz="6000" dirty="0" err="1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ơi</a:t>
            </a:r>
            <a:endParaRPr lang="en-US" sz="6000" dirty="0">
              <a:solidFill>
                <a:srgbClr val="ED7D3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CCCFA10-1E57-4B01-978C-47A3DE37F7EF}"/>
              </a:ext>
            </a:extLst>
          </p:cNvPr>
          <p:cNvSpPr/>
          <p:nvPr/>
        </p:nvSpPr>
        <p:spPr>
          <a:xfrm>
            <a:off x="5459937" y="2815636"/>
            <a:ext cx="3561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en-US" sz="6000" dirty="0">
              <a:solidFill>
                <a:srgbClr val="F5822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696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repeatCount="indefinit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BAF4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05764 0.2085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1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06962 0.2074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10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41" grpId="0"/>
      <p:bldP spid="41" grpId="1"/>
      <p:bldP spid="41" grpId="2"/>
      <p:bldP spid="13" grpId="0"/>
      <p:bldP spid="13" grpId="1"/>
      <p:bldP spid="13" grpId="2"/>
      <p:bldP spid="40" grpId="0"/>
      <p:bldP spid="40" grpId="1"/>
      <p:bldP spid="40" grpId="2"/>
      <p:bldP spid="39" grpId="0"/>
      <p:bldP spid="37" grpId="0"/>
      <p:bldP spid="14" grpId="0"/>
      <p:bldP spid="14" grpId="1"/>
      <p:bldP spid="1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571499" y="3144106"/>
          <a:ext cx="228600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3491261" y="3153240"/>
          <a:ext cx="228600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6303699" y="3153240"/>
          <a:ext cx="228600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939792" y="3125793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smtClean="0">
                <a:latin typeface="Arial-SGK-TV" pitchFamily="2" charset="0"/>
                <a:cs typeface="Arial-SGK-TV" pitchFamily="2" charset="0"/>
              </a:rPr>
              <a:t>v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38569" y="3145152"/>
            <a:ext cx="5838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400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en-US" sz="4000" dirty="0"/>
          </a:p>
        </p:txBody>
      </p:sp>
      <p:sp>
        <p:nvSpPr>
          <p:cNvPr id="23" name="Rectangle 22"/>
          <p:cNvSpPr/>
          <p:nvPr/>
        </p:nvSpPr>
        <p:spPr>
          <a:xfrm>
            <a:off x="3911992" y="314515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mtClean="0">
                <a:latin typeface="Arial-SGK-TV" pitchFamily="2" charset="0"/>
                <a:cs typeface="Arial-SGK-TV" pitchFamily="2" charset="0"/>
              </a:rPr>
              <a:t>đ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44963" y="3167740"/>
            <a:ext cx="5838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ôi</a:t>
            </a:r>
            <a:endParaRPr lang="en-US" sz="4000" dirty="0">
              <a:solidFill>
                <a:srgbClr val="F5822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593992" y="3165057"/>
            <a:ext cx="5886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ơi</a:t>
            </a:r>
            <a:endParaRPr lang="en-US" sz="40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B60CC4F5-67F1-4831-AA41-D208DA43AE1C}"/>
              </a:ext>
            </a:extLst>
          </p:cNvPr>
          <p:cNvSpPr/>
          <p:nvPr/>
        </p:nvSpPr>
        <p:spPr>
          <a:xfrm>
            <a:off x="6661668" y="314515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-SGK-TV" pitchFamily="2" charset="0"/>
                <a:cs typeface="Arial-SGK-TV" pitchFamily="2" charset="0"/>
              </a:rPr>
              <a:t>d</a:t>
            </a:r>
            <a:endParaRPr lang="en-US" sz="4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398A970-A64D-4604-9A6B-B58E181CB5BE}"/>
              </a:ext>
            </a:extLst>
          </p:cNvPr>
          <p:cNvSpPr txBox="1"/>
          <p:nvPr/>
        </p:nvSpPr>
        <p:spPr>
          <a:xfrm>
            <a:off x="1160365" y="4354761"/>
            <a:ext cx="840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400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4000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en-US" sz="4000" dirty="0">
              <a:solidFill>
                <a:srgbClr val="F5822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662071F-6853-4DAD-B202-E89F25120264}"/>
              </a:ext>
            </a:extLst>
          </p:cNvPr>
          <p:cNvSpPr txBox="1"/>
          <p:nvPr/>
        </p:nvSpPr>
        <p:spPr>
          <a:xfrm>
            <a:off x="4111166" y="4375996"/>
            <a:ext cx="869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4000" smtClean="0">
                <a:solidFill>
                  <a:srgbClr val="F58220"/>
                </a:solidFill>
                <a:latin typeface="Arial-SGK-TV" pitchFamily="2" charset="0"/>
                <a:cs typeface="Arial-SGK-TV" pitchFamily="2" charset="0"/>
              </a:rPr>
              <a:t>ồi</a:t>
            </a:r>
            <a:endParaRPr lang="en-US" sz="4000" dirty="0">
              <a:solidFill>
                <a:srgbClr val="F5822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CBEEE2C-E35D-44D2-AA74-65CF446DB992}"/>
              </a:ext>
            </a:extLst>
          </p:cNvPr>
          <p:cNvSpPr txBox="1"/>
          <p:nvPr/>
        </p:nvSpPr>
        <p:spPr>
          <a:xfrm>
            <a:off x="6955283" y="4354761"/>
            <a:ext cx="873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latin typeface="Arial-SGK-TV" pitchFamily="2" charset="0"/>
                <a:cs typeface="Arial-SGK-TV" pitchFamily="2" charset="0"/>
              </a:rPr>
              <a:t>d</a:t>
            </a:r>
            <a:r>
              <a:rPr lang="en-US" sz="400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ơi</a:t>
            </a:r>
            <a:endParaRPr lang="en-US" sz="40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5BC0DB9-1591-4EF1-9D17-63EDEAA57397}"/>
              </a:ext>
            </a:extLst>
          </p:cNvPr>
          <p:cNvSpPr txBox="1"/>
          <p:nvPr/>
        </p:nvSpPr>
        <p:spPr>
          <a:xfrm>
            <a:off x="1282192" y="1957085"/>
            <a:ext cx="925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Arial-SGK-TV" pitchFamily="2" charset="0"/>
                <a:cs typeface="Arial-SGK-TV" pitchFamily="2" charset="0"/>
              </a:rPr>
              <a:t>v</a:t>
            </a:r>
            <a:r>
              <a:rPr lang="en-US" sz="4000" b="1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4000" b="1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en-US" sz="4000" b="1" dirty="0">
              <a:solidFill>
                <a:srgbClr val="ED7D3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0BB3F49-5BC5-4828-ABF4-E68629EBF779}"/>
              </a:ext>
            </a:extLst>
          </p:cNvPr>
          <p:cNvSpPr txBox="1"/>
          <p:nvPr/>
        </p:nvSpPr>
        <p:spPr>
          <a:xfrm>
            <a:off x="3724040" y="1957085"/>
            <a:ext cx="1938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4000" b="1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ồi</a:t>
            </a:r>
            <a:r>
              <a:rPr lang="en-US" sz="4000" b="1" smtClean="0">
                <a:latin typeface="Arial-SGK-TV" pitchFamily="2" charset="0"/>
                <a:cs typeface="Arial-SGK-TV" pitchFamily="2" charset="0"/>
              </a:rPr>
              <a:t> cây</a:t>
            </a:r>
            <a:endParaRPr lang="en-US" sz="4000" b="1" dirty="0">
              <a:solidFill>
                <a:srgbClr val="ED7D3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2059334-D765-4657-886E-A83DD982D257}"/>
              </a:ext>
            </a:extLst>
          </p:cNvPr>
          <p:cNvSpPr txBox="1"/>
          <p:nvPr/>
        </p:nvSpPr>
        <p:spPr>
          <a:xfrm>
            <a:off x="6916040" y="1979186"/>
            <a:ext cx="986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Arial-SGK-TV" pitchFamily="2" charset="0"/>
                <a:cs typeface="Arial-SGK-TV" pitchFamily="2" charset="0"/>
              </a:rPr>
              <a:t>d</a:t>
            </a:r>
            <a:r>
              <a:rPr lang="en-US" sz="4000" b="1" smtClean="0">
                <a:solidFill>
                  <a:srgbClr val="ED7D31"/>
                </a:solidFill>
                <a:latin typeface="Arial-SGK-TV" pitchFamily="2" charset="0"/>
                <a:cs typeface="Arial-SGK-TV" pitchFamily="2" charset="0"/>
              </a:rPr>
              <a:t>ơi</a:t>
            </a:r>
            <a:endParaRPr lang="en-US" sz="4000" b="1" dirty="0">
              <a:solidFill>
                <a:srgbClr val="ED7D31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31FD3FBF-7A51-45A9-8617-FB3FA978DE95}"/>
              </a:ext>
            </a:extLst>
          </p:cNvPr>
          <p:cNvCxnSpPr>
            <a:cxnSpLocks/>
          </p:cNvCxnSpPr>
          <p:nvPr/>
        </p:nvCxnSpPr>
        <p:spPr>
          <a:xfrm flipH="1" flipV="1">
            <a:off x="5027533" y="2824049"/>
            <a:ext cx="137160" cy="1404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6820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061" y="5655945"/>
            <a:ext cx="189346" cy="106507"/>
          </a:xfrm>
          <a:prstGeom prst="rect">
            <a:avLst/>
          </a:prstGeom>
        </p:spPr>
      </p:pic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44831635"/>
              </p:ext>
            </p:extLst>
          </p:nvPr>
        </p:nvGraphicFramePr>
        <p:xfrm>
          <a:off x="1421644" y="3853229"/>
          <a:ext cx="6300712" cy="218382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751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852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50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51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79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7941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79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4" y="989274"/>
            <a:ext cx="625583" cy="603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19978532"/>
              </p:ext>
            </p:extLst>
          </p:nvPr>
        </p:nvGraphicFramePr>
        <p:xfrm>
          <a:off x="1421644" y="1570180"/>
          <a:ext cx="6300712" cy="218382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751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852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50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51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79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7941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79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59009" y="167254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Arial-SGK-TV" pitchFamily="2" charset="0"/>
                <a:cs typeface="Arial-SGK-TV" pitchFamily="2" charset="0"/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23444" y="167168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3200" smtClean="0">
                <a:latin typeface="Arial-SGK-TV" pitchFamily="2" charset="0"/>
                <a:cs typeface="Arial-SGK-TV" pitchFamily="2" charset="0"/>
              </a:rPr>
              <a:t>i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7343" y="1670886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Arial-SGK-TV" pitchFamily="2" charset="0"/>
                <a:cs typeface="Arial-SGK-TV" pitchFamily="2" charset="0"/>
              </a:rPr>
              <a:t>nói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8454" y="237682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-SGK-TV" pitchFamily="2" charset="0"/>
                <a:cs typeface="Arial-SGK-TV" pitchFamily="2" charset="0"/>
              </a:rPr>
              <a:t>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43169" y="237682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3200" smtClean="0">
                <a:latin typeface="Arial-SGK-TV" pitchFamily="2" charset="0"/>
                <a:cs typeface="Arial-SGK-TV" pitchFamily="2" charset="0"/>
              </a:rPr>
              <a:t>i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27831" y="2368517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32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ọi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9945" y="309237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Arial-SGK-TV" pitchFamily="2" charset="0"/>
                <a:cs typeface="Arial-SGK-TV" pitchFamily="2" charset="0"/>
              </a:rPr>
              <a:t>b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65768" y="3924478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Arial-SGK-TV" pitchFamily="2" charset="0"/>
                <a:cs typeface="Arial-SGK-TV" pitchFamily="2" charset="0"/>
              </a:rPr>
              <a:t>m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7544" y="4689563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Arial-SGK-TV" pitchFamily="2" charset="0"/>
                <a:cs typeface="Arial-SGK-TV" pitchFamily="2" charset="0"/>
              </a:rPr>
              <a:t>th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65387" y="542555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-SGK-TV" pitchFamily="2" charset="0"/>
                <a:cs typeface="Arial-SGK-TV" pitchFamily="2" charset="0"/>
              </a:rPr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43168" y="3085701"/>
            <a:ext cx="508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Arial-SGK-TV" pitchFamily="2" charset="0"/>
                <a:cs typeface="Arial-SGK-TV" pitchFamily="2" charset="0"/>
              </a:rPr>
              <a:t>ơi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43167" y="3924478"/>
            <a:ext cx="508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Arial-SGK-TV" pitchFamily="2" charset="0"/>
                <a:cs typeface="Arial-SGK-TV" pitchFamily="2" charset="0"/>
              </a:rPr>
              <a:t>ơi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25735" y="4689563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latin typeface="Arial-SGK-TV" pitchFamily="2" charset="0"/>
                <a:cs typeface="Arial-SGK-TV" pitchFamily="2" charset="0"/>
              </a:rPr>
              <a:t>ôi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61342" y="5426739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Arial-SGK-TV" pitchFamily="2" charset="0"/>
                <a:cs typeface="Arial-SGK-TV" pitchFamily="2" charset="0"/>
              </a:rPr>
              <a:t>ôi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2434" y="3066147"/>
            <a:ext cx="745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32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ới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19017" y="3904755"/>
            <a:ext cx="859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32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ời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37343" y="4689563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32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hổi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37343" y="5399654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</a:t>
            </a:r>
            <a:r>
              <a:rPr lang="en-US" sz="32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ỗi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99352" y="236851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38743" y="308174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03063" y="392084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09005" y="468956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32331" y="542239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B6B7F705-24A9-4E3F-A7BF-49EBBA93945B}"/>
              </a:ext>
            </a:extLst>
          </p:cNvPr>
          <p:cNvCxnSpPr>
            <a:cxnSpLocks/>
          </p:cNvCxnSpPr>
          <p:nvPr/>
        </p:nvCxnSpPr>
        <p:spPr>
          <a:xfrm flipH="1">
            <a:off x="5393082" y="3340679"/>
            <a:ext cx="118872" cy="137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B6B7F705-24A9-4E3F-A7BF-49EBBA93945B}"/>
              </a:ext>
            </a:extLst>
          </p:cNvPr>
          <p:cNvCxnSpPr>
            <a:cxnSpLocks/>
          </p:cNvCxnSpPr>
          <p:nvPr/>
        </p:nvCxnSpPr>
        <p:spPr>
          <a:xfrm flipH="1">
            <a:off x="5362862" y="1849318"/>
            <a:ext cx="118872" cy="137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061" y="5655946"/>
            <a:ext cx="189346" cy="106507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293053" y="2410440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B6B7F705-24A9-4E3F-A7BF-49EBBA93945B}"/>
              </a:ext>
            </a:extLst>
          </p:cNvPr>
          <p:cNvCxnSpPr>
            <a:cxnSpLocks/>
          </p:cNvCxnSpPr>
          <p:nvPr/>
        </p:nvCxnSpPr>
        <p:spPr>
          <a:xfrm>
            <a:off x="5422298" y="4151459"/>
            <a:ext cx="118872" cy="137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82" y="4789814"/>
            <a:ext cx="189346" cy="23668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82" y="4789814"/>
            <a:ext cx="189346" cy="2366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C51FFCB-2502-4D96-89EA-189B9BF70AA0}"/>
              </a:ext>
            </a:extLst>
          </p:cNvPr>
          <p:cNvSpPr/>
          <p:nvPr/>
        </p:nvSpPr>
        <p:spPr>
          <a:xfrm>
            <a:off x="928687" y="2313902"/>
            <a:ext cx="7296728" cy="3856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4354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3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7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7" grpId="0"/>
      <p:bldP spid="28" grpId="0"/>
      <p:bldP spid="29" grpId="0"/>
      <p:bldP spid="30" grpId="0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44" grpId="0" build="allAtOnce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10314</TotalTime>
  <Words>169</Words>
  <Application>Microsoft Office PowerPoint</Application>
  <PresentationFormat>On-screen Show (4:3)</PresentationFormat>
  <Paragraphs>94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1305</cp:revision>
  <dcterms:created xsi:type="dcterms:W3CDTF">2018-11-09T03:14:06Z</dcterms:created>
  <dcterms:modified xsi:type="dcterms:W3CDTF">2022-11-07T23:49:23Z</dcterms:modified>
</cp:coreProperties>
</file>