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8" r:id="rId3"/>
    <p:sldId id="359" r:id="rId4"/>
    <p:sldId id="361" r:id="rId5"/>
    <p:sldId id="341" r:id="rId6"/>
    <p:sldId id="353" r:id="rId7"/>
    <p:sldId id="345" r:id="rId8"/>
    <p:sldId id="346" r:id="rId9"/>
    <p:sldId id="347" r:id="rId10"/>
    <p:sldId id="364" r:id="rId11"/>
    <p:sldId id="363" r:id="rId12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EAB842"/>
    <a:srgbClr val="DAD4E1"/>
    <a:srgbClr val="FEE300"/>
    <a:srgbClr val="24A21D"/>
    <a:srgbClr val="E7ECDC"/>
    <a:srgbClr val="97D2D2"/>
    <a:srgbClr val="F79646"/>
    <a:srgbClr val="FFFF99"/>
    <a:srgbClr val="B7DE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175" autoAdjust="0"/>
    <p:restoredTop sz="94660"/>
  </p:normalViewPr>
  <p:slideViewPr>
    <p:cSldViewPr snapToGrid="0">
      <p:cViewPr>
        <p:scale>
          <a:sx n="81" d="100"/>
          <a:sy n="81" d="100"/>
        </p:scale>
        <p:origin x="-1704" y="-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C1C773-6C50-47CB-B854-40F0C6CE833B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419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xmlns="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C1C773-6C50-47CB-B854-40F0C6CE833B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693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xmlns="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B38A69-013F-4762-8FD8-13EDB8D166E2}" type="slidenum">
              <a:rPr lang="en-US" sz="1400" smtClean="0"/>
              <a:pPr eaLnBrk="1" hangingPunct="1"/>
              <a:t>1</a:t>
            </a:fld>
            <a:endParaRPr lang="en-US" sz="1400" smtClean="0"/>
          </a:p>
        </p:txBody>
      </p:sp>
      <p:pic>
        <p:nvPicPr>
          <p:cNvPr id="139266" name="Picture 2" descr="POINSET2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10800000">
            <a:off x="8636000" y="4200526"/>
            <a:ext cx="3556000" cy="2657475"/>
          </a:xfrm>
          <a:noFill/>
        </p:spPr>
      </p:pic>
      <p:pic>
        <p:nvPicPr>
          <p:cNvPr id="139267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12751" y="3930650"/>
            <a:ext cx="25146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8167" y="1"/>
            <a:ext cx="24384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5"/>
          <p:cNvSpPr>
            <a:spLocks noChangeArrowheads="1" noChangeShapeType="1" noTextEdit="1"/>
          </p:cNvSpPr>
          <p:nvPr/>
        </p:nvSpPr>
        <p:spPr bwMode="auto">
          <a:xfrm>
            <a:off x="812800" y="1219200"/>
            <a:ext cx="10972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-304800" y="3657601"/>
            <a:ext cx="1270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endParaRPr lang="en-US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1597025" y="5015925"/>
            <a:ext cx="94043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endParaRPr 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Rectangle 3"/>
          <p:cNvSpPr>
            <a:spLocks noChangeArrowheads="1"/>
          </p:cNvSpPr>
          <p:nvPr/>
        </p:nvSpPr>
        <p:spPr bwMode="auto">
          <a:xfrm>
            <a:off x="1" y="175358"/>
            <a:ext cx="5283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9855200" y="22225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2A</a:t>
            </a: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199661" y="620835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0042768" y="632558"/>
            <a:ext cx="1044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910775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7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139270" grpId="0"/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16723" y="266557"/>
            <a:ext cx="83058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tháng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AU" sz="2800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AU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AU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endParaRPr lang="en-US" sz="6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hought Bubble: Cloud 1">
            <a:extLst>
              <a:ext uri="{FF2B5EF4-FFF2-40B4-BE49-F238E27FC236}">
                <a16:creationId xmlns="" xmlns:a16="http://schemas.microsoft.com/office/drawing/2014/main" id="{E1DEAD7B-21D9-4DA2-AF36-F2E8B0BCB66C}"/>
              </a:ext>
            </a:extLst>
          </p:cNvPr>
          <p:cNvSpPr/>
          <p:nvPr/>
        </p:nvSpPr>
        <p:spPr>
          <a:xfrm>
            <a:off x="914400" y="2143994"/>
            <a:ext cx="9413631" cy="3411415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7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7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7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7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56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6350"/>
            <a:ext cx="12192000" cy="6851650"/>
            <a:chOff x="0" y="4"/>
            <a:chExt cx="5760" cy="4316"/>
          </a:xfrm>
        </p:grpSpPr>
        <p:pic>
          <p:nvPicPr>
            <p:cNvPr id="22532" name="Picture 4" descr="MIL100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"/>
              <a:ext cx="5760" cy="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27" y="1167"/>
              <a:ext cx="4824" cy="16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838"/>
                </a:avLst>
              </a:prstTxWarp>
            </a:bodyPr>
            <a:lstStyle/>
            <a:p>
              <a:pPr algn="ctr"/>
              <a:r>
                <a:rPr lang="en-US" sz="4800" b="1" i="1" kern="10" dirty="0" err="1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Kính</a:t>
              </a:r>
              <a:r>
                <a:rPr lang="en-US" sz="4800" b="1" i="1" kern="10" dirty="0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i="1" kern="10" dirty="0" err="1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chào</a:t>
              </a:r>
              <a:r>
                <a:rPr lang="en-US" sz="4800" b="1" i="1" kern="10" dirty="0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i="1" kern="10" dirty="0" err="1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800" b="1" i="1" kern="10" dirty="0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i="1" kern="10" dirty="0" err="1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chúc</a:t>
              </a:r>
              <a:r>
                <a:rPr lang="en-US" sz="4800" b="1" i="1" kern="10" dirty="0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i="1" kern="10" dirty="0" err="1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quý</a:t>
              </a:r>
              <a:r>
                <a:rPr lang="en-US" sz="4800" b="1" i="1" kern="10" dirty="0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i="1" kern="10" dirty="0" err="1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thầy</a:t>
              </a:r>
              <a:r>
                <a:rPr lang="en-US" sz="4800" b="1" i="1" kern="10" dirty="0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i="1" kern="10" dirty="0" err="1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cô</a:t>
              </a:r>
              <a:r>
                <a:rPr lang="en-US" sz="4800" b="1" i="1" kern="10" dirty="0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i="1" kern="10" dirty="0" err="1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4800" b="1" i="1" kern="10" dirty="0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i="1" kern="10" dirty="0" err="1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sz="4800" b="1" i="1" kern="10" dirty="0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i="1" kern="10" dirty="0" err="1" smtClean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khỏe</a:t>
              </a:r>
              <a:endParaRPr lang="en-US" sz="48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88431902"/>
      </p:ext>
    </p:extLst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16723" y="266557"/>
            <a:ext cx="830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tháng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AU" sz="2800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AU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hought Bubble: Cloud 1">
            <a:extLst>
              <a:ext uri="{FF2B5EF4-FFF2-40B4-BE49-F238E27FC236}">
                <a16:creationId xmlns="" xmlns:a16="http://schemas.microsoft.com/office/drawing/2014/main" id="{E1DEAD7B-21D9-4DA2-AF36-F2E8B0BCB66C}"/>
              </a:ext>
            </a:extLst>
          </p:cNvPr>
          <p:cNvSpPr/>
          <p:nvPr/>
        </p:nvSpPr>
        <p:spPr>
          <a:xfrm>
            <a:off x="926123" y="1992923"/>
            <a:ext cx="9179169" cy="3411415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47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16723" y="266557"/>
            <a:ext cx="830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tháng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AU" sz="2800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AU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623646" y="2330009"/>
            <a:ext cx="927295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12kg + 23kg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         15kg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22kg =        14kg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24kg =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42kg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30kg =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32kg - 20kg =          43kg -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30kg =  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14397" y="2198172"/>
            <a:ext cx="981221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12kg + 23kg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35kg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15kg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22kg 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37kg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14kg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24kg 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38kg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42kg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30kg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12kg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32kg - 20kg 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12kg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43kg -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30kg 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13kg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91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9" grpId="2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916723" y="266557"/>
            <a:ext cx="83058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tháng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r>
              <a:rPr lang="en-A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AU" sz="2800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A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AU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AU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endParaRPr lang="en-US" sz="6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08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B895FE-B442-4FE9-B298-A28D72A02C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6111" y="1438786"/>
            <a:ext cx="2326771" cy="199839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25A09462-98A0-46EC-9A2D-95CB75729854}"/>
              </a:ext>
            </a:extLst>
          </p:cNvPr>
          <p:cNvGrpSpPr/>
          <p:nvPr/>
        </p:nvGrpSpPr>
        <p:grpSpPr>
          <a:xfrm>
            <a:off x="5331277" y="1359645"/>
            <a:ext cx="5583579" cy="2069355"/>
            <a:chOff x="5666920" y="1548471"/>
            <a:chExt cx="4531180" cy="1570603"/>
          </a:xfrm>
        </p:grpSpPr>
        <p:sp>
          <p:nvSpPr>
            <p:cNvPr id="13" name="Rectangle 11">
              <a:extLst>
                <a:ext uri="{FF2B5EF4-FFF2-40B4-BE49-F238E27FC236}">
                  <a16:creationId xmlns="" xmlns:a16="http://schemas.microsoft.com/office/drawing/2014/main" id="{54DEC549-5386-442E-8865-8201F88E2E34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2DE6CD47-B691-4F58-9989-C120F72DE010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ED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C08D829-1C66-4EEA-B358-9E66D43115C3}"/>
              </a:ext>
            </a:extLst>
          </p:cNvPr>
          <p:cNvSpPr txBox="1"/>
          <p:nvPr/>
        </p:nvSpPr>
        <p:spPr>
          <a:xfrm>
            <a:off x="5386051" y="1706464"/>
            <a:ext cx="5583580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cốc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Cốc</a:t>
            </a:r>
            <a:r>
              <a:rPr lang="en-US" sz="2800" dirty="0"/>
              <a:t>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F502219-2E6B-4978-BD19-5A05EC0DC77C}"/>
              </a:ext>
            </a:extLst>
          </p:cNvPr>
          <p:cNvGrpSpPr/>
          <p:nvPr/>
        </p:nvGrpSpPr>
        <p:grpSpPr>
          <a:xfrm>
            <a:off x="945897" y="3605439"/>
            <a:ext cx="2934979" cy="2786685"/>
            <a:chOff x="1163611" y="3736067"/>
            <a:chExt cx="2934979" cy="2786685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9F47F578-1D9E-4042-A37F-0E4E870746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713714" y="4867444"/>
              <a:ext cx="727529" cy="1103539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DC07AF6C-0E72-41D9-B16A-50C4ED71BC0E}"/>
                </a:ext>
              </a:extLst>
            </p:cNvPr>
            <p:cNvGrpSpPr/>
            <p:nvPr/>
          </p:nvGrpSpPr>
          <p:grpSpPr>
            <a:xfrm rot="20168406">
              <a:off x="1163611" y="3736067"/>
              <a:ext cx="1915885" cy="1447800"/>
              <a:chOff x="1475015" y="4374243"/>
              <a:chExt cx="1915885" cy="14478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7D75ED5B-8598-435C-BF0E-8F0E1A4ECD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1749"/>
              <a:stretch/>
            </p:blipFill>
            <p:spPr>
              <a:xfrm>
                <a:off x="1475015" y="4374243"/>
                <a:ext cx="1796823" cy="1447800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668F6B00-A158-4957-A943-753015E01A14}"/>
                  </a:ext>
                </a:extLst>
              </p:cNvPr>
              <p:cNvSpPr/>
              <p:nvPr/>
            </p:nvSpPr>
            <p:spPr>
              <a:xfrm>
                <a:off x="3177540" y="4632960"/>
                <a:ext cx="213360" cy="236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39B92FDA-B299-45EB-A199-5A79AB225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160449" y="5215623"/>
              <a:ext cx="727529" cy="110353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CF0BE755-6CDA-470B-AC96-5823CBF1B2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3371061" y="5041533"/>
              <a:ext cx="727529" cy="110353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84498C0A-F7A7-4F33-B864-A6BB4A346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69201" t="45607"/>
            <a:stretch/>
          </p:blipFill>
          <p:spPr>
            <a:xfrm>
              <a:off x="2899074" y="5419213"/>
              <a:ext cx="727529" cy="110353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976BCBB7-B686-40EC-9C8B-79E75FFAC567}"/>
              </a:ext>
            </a:extLst>
          </p:cNvPr>
          <p:cNvGrpSpPr/>
          <p:nvPr/>
        </p:nvGrpSpPr>
        <p:grpSpPr>
          <a:xfrm>
            <a:off x="4724901" y="4050317"/>
            <a:ext cx="5583579" cy="2069355"/>
            <a:chOff x="5666920" y="1548471"/>
            <a:chExt cx="4531180" cy="1570603"/>
          </a:xfrm>
        </p:grpSpPr>
        <p:sp>
          <p:nvSpPr>
            <p:cNvPr id="24" name="Rectangle 11">
              <a:extLst>
                <a:ext uri="{FF2B5EF4-FFF2-40B4-BE49-F238E27FC236}">
                  <a16:creationId xmlns="" xmlns:a16="http://schemas.microsoft.com/office/drawing/2014/main" id="{20514D37-F8AA-4A00-9821-3DA1D2286484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1">
              <a:extLst>
                <a:ext uri="{FF2B5EF4-FFF2-40B4-BE49-F238E27FC236}">
                  <a16:creationId xmlns="" xmlns:a16="http://schemas.microsoft.com/office/drawing/2014/main" id="{0B0F7C8A-D13B-4D70-8B8C-9B08474803D1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7DE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2281407-1226-4C52-AE0A-04493C24A90C}"/>
              </a:ext>
            </a:extLst>
          </p:cNvPr>
          <p:cNvSpPr txBox="1"/>
          <p:nvPr/>
        </p:nvSpPr>
        <p:spPr>
          <a:xfrm>
            <a:off x="4732781" y="4316300"/>
            <a:ext cx="551648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Rót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sang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ở </a:t>
            </a:r>
            <a:r>
              <a:rPr lang="en-US" sz="2400" dirty="0" err="1"/>
              <a:t>cả</a:t>
            </a:r>
            <a:r>
              <a:rPr lang="en-US" sz="2400" dirty="0"/>
              <a:t> 4 </a:t>
            </a:r>
            <a:r>
              <a:rPr lang="en-US" sz="2400" dirty="0" err="1"/>
              <a:t>cốc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4422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976BCBB7-B686-40EC-9C8B-79E75FFAC567}"/>
              </a:ext>
            </a:extLst>
          </p:cNvPr>
          <p:cNvGrpSpPr/>
          <p:nvPr/>
        </p:nvGrpSpPr>
        <p:grpSpPr>
          <a:xfrm>
            <a:off x="5927570" y="4418040"/>
            <a:ext cx="4626917" cy="1775795"/>
            <a:chOff x="5666920" y="1548471"/>
            <a:chExt cx="4531180" cy="1570603"/>
          </a:xfrm>
        </p:grpSpPr>
        <p:sp>
          <p:nvSpPr>
            <p:cNvPr id="24" name="Rectangle 11">
              <a:extLst>
                <a:ext uri="{FF2B5EF4-FFF2-40B4-BE49-F238E27FC236}">
                  <a16:creationId xmlns="" xmlns:a16="http://schemas.microsoft.com/office/drawing/2014/main" id="{20514D37-F8AA-4A00-9821-3DA1D2286484}"/>
                </a:ext>
              </a:extLst>
            </p:cNvPr>
            <p:cNvSpPr/>
            <p:nvPr/>
          </p:nvSpPr>
          <p:spPr>
            <a:xfrm>
              <a:off x="5711370" y="1602329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1">
              <a:extLst>
                <a:ext uri="{FF2B5EF4-FFF2-40B4-BE49-F238E27FC236}">
                  <a16:creationId xmlns="" xmlns:a16="http://schemas.microsoft.com/office/drawing/2014/main" id="{0B0F7C8A-D13B-4D70-8B8C-9B08474803D1}"/>
                </a:ext>
              </a:extLst>
            </p:cNvPr>
            <p:cNvSpPr/>
            <p:nvPr/>
          </p:nvSpPr>
          <p:spPr>
            <a:xfrm>
              <a:off x="5666920" y="1548471"/>
              <a:ext cx="4486730" cy="1516745"/>
            </a:xfrm>
            <a:custGeom>
              <a:avLst/>
              <a:gdLst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0 h 1516743"/>
                <a:gd name="connsiteX1" fmla="*/ 4486730 w 4486730"/>
                <a:gd name="connsiteY1" fmla="*/ 0 h 1516743"/>
                <a:gd name="connsiteX2" fmla="*/ 4486730 w 4486730"/>
                <a:gd name="connsiteY2" fmla="*/ 1516743 h 1516743"/>
                <a:gd name="connsiteX3" fmla="*/ 0 w 4486730"/>
                <a:gd name="connsiteY3" fmla="*/ 1516743 h 1516743"/>
                <a:gd name="connsiteX4" fmla="*/ 0 w 4486730"/>
                <a:gd name="connsiteY4" fmla="*/ 0 h 1516743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1 h 1516744"/>
                <a:gd name="connsiteX1" fmla="*/ 1236800 w 4486730"/>
                <a:gd name="connsiteY1" fmla="*/ 135548 h 1516744"/>
                <a:gd name="connsiteX2" fmla="*/ 4486730 w 4486730"/>
                <a:gd name="connsiteY2" fmla="*/ 1 h 1516744"/>
                <a:gd name="connsiteX3" fmla="*/ 4486730 w 4486730"/>
                <a:gd name="connsiteY3" fmla="*/ 1516744 h 1516744"/>
                <a:gd name="connsiteX4" fmla="*/ 0 w 4486730"/>
                <a:gd name="connsiteY4" fmla="*/ 1516744 h 1516744"/>
                <a:gd name="connsiteX5" fmla="*/ 0 w 4486730"/>
                <a:gd name="connsiteY5" fmla="*/ 1 h 1516744"/>
                <a:gd name="connsiteX0" fmla="*/ 0 w 4486730"/>
                <a:gd name="connsiteY0" fmla="*/ 87513 h 1604256"/>
                <a:gd name="connsiteX1" fmla="*/ 1236800 w 4486730"/>
                <a:gd name="connsiteY1" fmla="*/ 223060 h 1604256"/>
                <a:gd name="connsiteX2" fmla="*/ 3088460 w 4486730"/>
                <a:gd name="connsiteY2" fmla="*/ 207820 h 1604256"/>
                <a:gd name="connsiteX3" fmla="*/ 4486730 w 4486730"/>
                <a:gd name="connsiteY3" fmla="*/ 87513 h 1604256"/>
                <a:gd name="connsiteX4" fmla="*/ 4486730 w 4486730"/>
                <a:gd name="connsiteY4" fmla="*/ 1604256 h 1604256"/>
                <a:gd name="connsiteX5" fmla="*/ 0 w 4486730"/>
                <a:gd name="connsiteY5" fmla="*/ 1604256 h 1604256"/>
                <a:gd name="connsiteX6" fmla="*/ 0 w 4486730"/>
                <a:gd name="connsiteY6" fmla="*/ 87513 h 1604256"/>
                <a:gd name="connsiteX0" fmla="*/ 0 w 4486730"/>
                <a:gd name="connsiteY0" fmla="*/ 2 h 1516745"/>
                <a:gd name="connsiteX1" fmla="*/ 1236800 w 4486730"/>
                <a:gd name="connsiteY1" fmla="*/ 135549 h 1516745"/>
                <a:gd name="connsiteX2" fmla="*/ 3088460 w 4486730"/>
                <a:gd name="connsiteY2" fmla="*/ 120309 h 1516745"/>
                <a:gd name="connsiteX3" fmla="*/ 4486730 w 4486730"/>
                <a:gd name="connsiteY3" fmla="*/ 2 h 1516745"/>
                <a:gd name="connsiteX4" fmla="*/ 4486730 w 4486730"/>
                <a:gd name="connsiteY4" fmla="*/ 1516745 h 1516745"/>
                <a:gd name="connsiteX5" fmla="*/ 0 w 4486730"/>
                <a:gd name="connsiteY5" fmla="*/ 1516745 h 1516745"/>
                <a:gd name="connsiteX6" fmla="*/ 0 w 4486730"/>
                <a:gd name="connsiteY6" fmla="*/ 2 h 151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6730" h="1516745">
                  <a:moveTo>
                    <a:pt x="0" y="2"/>
                  </a:moveTo>
                  <a:cubicBezTo>
                    <a:pt x="412267" y="-536"/>
                    <a:pt x="824533" y="136087"/>
                    <a:pt x="1236800" y="135549"/>
                  </a:cubicBezTo>
                  <a:lnTo>
                    <a:pt x="3088460" y="120309"/>
                  </a:lnTo>
                  <a:cubicBezTo>
                    <a:pt x="3630115" y="97718"/>
                    <a:pt x="3988255" y="117783"/>
                    <a:pt x="4486730" y="2"/>
                  </a:cubicBezTo>
                  <a:lnTo>
                    <a:pt x="4486730" y="1516745"/>
                  </a:lnTo>
                  <a:lnTo>
                    <a:pt x="0" y="151674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2281407-1226-4C52-AE0A-04493C24A90C}"/>
              </a:ext>
            </a:extLst>
          </p:cNvPr>
          <p:cNvSpPr txBox="1"/>
          <p:nvPr/>
        </p:nvSpPr>
        <p:spPr>
          <a:xfrm>
            <a:off x="6184456" y="4686878"/>
            <a:ext cx="4290058" cy="131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Rót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ca 1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, ta </a:t>
            </a:r>
            <a:r>
              <a:rPr lang="en-US" sz="2800" dirty="0" err="1"/>
              <a:t>được</a:t>
            </a:r>
            <a:r>
              <a:rPr lang="en-US" sz="2800" dirty="0"/>
              <a:t> 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E2CC931-F256-4EEF-B039-B44A36412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287" y="2120911"/>
            <a:ext cx="1164849" cy="92384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D0947B3-E10F-4397-8945-A5DBBA0F7B3D}"/>
              </a:ext>
            </a:extLst>
          </p:cNvPr>
          <p:cNvGrpSpPr/>
          <p:nvPr/>
        </p:nvGrpSpPr>
        <p:grpSpPr>
          <a:xfrm>
            <a:off x="6501472" y="1341557"/>
            <a:ext cx="610539" cy="1646185"/>
            <a:chOff x="5743578" y="2420146"/>
            <a:chExt cx="723897" cy="1951829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D7BF14F0-601C-4231-922F-06732B317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1675" y="2486025"/>
              <a:ext cx="628650" cy="188595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443E0383-955C-41CB-9D39-7FF58C868912}"/>
                </a:ext>
              </a:extLst>
            </p:cNvPr>
            <p:cNvSpPr/>
            <p:nvPr/>
          </p:nvSpPr>
          <p:spPr>
            <a:xfrm>
              <a:off x="6243638" y="2428875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FE14B60C-36CF-43A2-9242-506E8BB4C70D}"/>
                </a:ext>
              </a:extLst>
            </p:cNvPr>
            <p:cNvSpPr/>
            <p:nvPr/>
          </p:nvSpPr>
          <p:spPr>
            <a:xfrm>
              <a:off x="5743578" y="2420146"/>
              <a:ext cx="223837" cy="452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4DD533E5-B691-45E1-BCFB-09EF08AD77A1}"/>
              </a:ext>
            </a:extLst>
          </p:cNvPr>
          <p:cNvGrpSpPr/>
          <p:nvPr/>
        </p:nvGrpSpPr>
        <p:grpSpPr>
          <a:xfrm>
            <a:off x="3488679" y="622004"/>
            <a:ext cx="6580046" cy="3143318"/>
            <a:chOff x="2935691" y="1069135"/>
            <a:chExt cx="6580046" cy="3143318"/>
          </a:xfrm>
        </p:grpSpPr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1F0FE553-DD89-4142-B2DB-CBCB41787982}"/>
                </a:ext>
              </a:extLst>
            </p:cNvPr>
            <p:cNvGrpSpPr/>
            <p:nvPr/>
          </p:nvGrpSpPr>
          <p:grpSpPr>
            <a:xfrm>
              <a:off x="7905572" y="2229093"/>
              <a:ext cx="1610165" cy="1983360"/>
              <a:chOff x="7905572" y="1933867"/>
              <a:chExt cx="1610165" cy="1983360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="" xmlns:a16="http://schemas.microsoft.com/office/drawing/2014/main" id="{9CA8CD1B-2995-4363-90F3-90F65C2C22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1678" y="1933867"/>
                <a:ext cx="1564059" cy="1983360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8BC671E8-205B-4B31-B14E-2252941E96FF}"/>
                  </a:ext>
                </a:extLst>
              </p:cNvPr>
              <p:cNvSpPr/>
              <p:nvPr/>
            </p:nvSpPr>
            <p:spPr>
              <a:xfrm>
                <a:off x="7905572" y="3032763"/>
                <a:ext cx="526257" cy="666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221EB163-9C38-4CFF-A429-9C651602F319}"/>
                </a:ext>
              </a:extLst>
            </p:cNvPr>
            <p:cNvSpPr/>
            <p:nvPr/>
          </p:nvSpPr>
          <p:spPr>
            <a:xfrm>
              <a:off x="2935691" y="1069135"/>
              <a:ext cx="4992914" cy="3143318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5E0479E-A3EF-4DDC-98B4-BC28E7734280}"/>
              </a:ext>
            </a:extLst>
          </p:cNvPr>
          <p:cNvSpPr txBox="1"/>
          <p:nvPr/>
        </p:nvSpPr>
        <p:spPr>
          <a:xfrm>
            <a:off x="4080108" y="671195"/>
            <a:ext cx="551648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Đây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ca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, chai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DB25312-5E47-49FA-8ABF-A0BE3E06DEE8}"/>
              </a:ext>
            </a:extLst>
          </p:cNvPr>
          <p:cNvSpPr txBox="1"/>
          <p:nvPr/>
        </p:nvSpPr>
        <p:spPr>
          <a:xfrm>
            <a:off x="4969400" y="3042467"/>
            <a:ext cx="2277209" cy="6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Lít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viết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tắt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l </a:t>
            </a:r>
            <a:endParaRPr lang="en-US" sz="24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912FFC2-69A9-4E4A-AE67-5133F047F5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318" y="3932501"/>
            <a:ext cx="4050082" cy="22138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9873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33" grpId="0" uiExpand="1" build="p"/>
      <p:bldP spid="3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76CA7EE-C3F8-4439-AD47-4590626A4BF6}"/>
              </a:ext>
            </a:extLst>
          </p:cNvPr>
          <p:cNvGrpSpPr/>
          <p:nvPr/>
        </p:nvGrpSpPr>
        <p:grpSpPr>
          <a:xfrm>
            <a:off x="3252540" y="1167531"/>
            <a:ext cx="5791198" cy="635866"/>
            <a:chOff x="1094511" y="1464900"/>
            <a:chExt cx="5791198" cy="635866"/>
          </a:xfrm>
        </p:grpSpPr>
        <p:sp>
          <p:nvSpPr>
            <p:cNvPr id="2" name="Oval 1">
              <a:extLst>
                <a:ext uri="{FF2B5EF4-FFF2-40B4-BE49-F238E27FC236}">
                  <a16:creationId xmlns="" xmlns:a16="http://schemas.microsoft.com/office/drawing/2014/main" id="{CD648966-6BF2-4918-897D-35A86D2701DA}"/>
                </a:ext>
              </a:extLst>
            </p:cNvPr>
            <p:cNvSpPr/>
            <p:nvPr/>
          </p:nvSpPr>
          <p:spPr>
            <a:xfrm>
              <a:off x="1094511" y="1577546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02810F4D-BEBA-47A4-B6FB-922F20FFCB85}"/>
                </a:ext>
              </a:extLst>
            </p:cNvPr>
            <p:cNvSpPr txBox="1"/>
            <p:nvPr/>
          </p:nvSpPr>
          <p:spPr>
            <a:xfrm>
              <a:off x="1617731" y="1464900"/>
              <a:ext cx="5267978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/>
                <a:t>Quan </a:t>
              </a:r>
              <a:r>
                <a:rPr lang="en-US" sz="2600" dirty="0" err="1"/>
                <a:t>sát</a:t>
              </a:r>
              <a:r>
                <a:rPr lang="en-US" sz="2600" dirty="0"/>
                <a:t> </a:t>
              </a:r>
              <a:r>
                <a:rPr lang="en-US" sz="2600" dirty="0" err="1"/>
                <a:t>tranh</a:t>
              </a:r>
              <a:r>
                <a:rPr lang="en-US" sz="2600" dirty="0"/>
                <a:t> </a:t>
              </a:r>
              <a:r>
                <a:rPr lang="en-US" sz="2600" dirty="0" err="1"/>
                <a:t>rồi</a:t>
              </a:r>
              <a:r>
                <a:rPr lang="en-US" sz="2600" dirty="0"/>
                <a:t> </a:t>
              </a:r>
              <a:r>
                <a:rPr lang="en-US" sz="2600" dirty="0" err="1"/>
                <a:t>chọn</a:t>
              </a:r>
              <a:r>
                <a:rPr lang="en-US" sz="2600" dirty="0"/>
                <a:t> </a:t>
              </a:r>
              <a:r>
                <a:rPr lang="en-US" sz="2600" dirty="0" err="1"/>
                <a:t>câu</a:t>
              </a:r>
              <a:r>
                <a:rPr lang="en-US" sz="2600" dirty="0"/>
                <a:t> </a:t>
              </a:r>
              <a:r>
                <a:rPr lang="en-US" sz="2600" dirty="0" err="1"/>
                <a:t>đúng</a:t>
              </a:r>
              <a:r>
                <a:rPr lang="en-US" sz="2600" dirty="0"/>
                <a:t>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F93F77-434B-4E04-9E51-B12FC4744D71}"/>
              </a:ext>
            </a:extLst>
          </p:cNvPr>
          <p:cNvSpPr txBox="1"/>
          <p:nvPr/>
        </p:nvSpPr>
        <p:spPr>
          <a:xfrm>
            <a:off x="994272" y="1803397"/>
            <a:ext cx="5780599" cy="396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 err="1"/>
              <a:t>Đổ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ca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đầy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chai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một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Chai </a:t>
            </a:r>
            <a:r>
              <a:rPr lang="en-US" sz="2600" dirty="0" err="1"/>
              <a:t>đựng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1 </a:t>
            </a:r>
            <a:r>
              <a:rPr lang="en-US" sz="24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9310431-25AE-4E86-8487-C638E926361D}"/>
              </a:ext>
            </a:extLst>
          </p:cNvPr>
          <p:cNvSpPr/>
          <p:nvPr/>
        </p:nvSpPr>
        <p:spPr>
          <a:xfrm>
            <a:off x="900580" y="4420705"/>
            <a:ext cx="579289" cy="5491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FD39A76-0978-481A-9E76-248219DCE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3774" y="2683180"/>
            <a:ext cx="2686916" cy="2736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084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ABA5E34-C5A1-4ECB-89DD-4BAAB70FC82C}"/>
              </a:ext>
            </a:extLst>
          </p:cNvPr>
          <p:cNvGrpSpPr/>
          <p:nvPr/>
        </p:nvGrpSpPr>
        <p:grpSpPr>
          <a:xfrm>
            <a:off x="1111428" y="301913"/>
            <a:ext cx="9396041" cy="618374"/>
            <a:chOff x="1416228" y="1341004"/>
            <a:chExt cx="9396041" cy="618374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E09D9DA8-EAE3-4E64-ACF1-9ACD541AD5EC}"/>
                </a:ext>
              </a:extLst>
            </p:cNvPr>
            <p:cNvSpPr txBox="1"/>
            <p:nvPr/>
          </p:nvSpPr>
          <p:spPr>
            <a:xfrm>
              <a:off x="2019440" y="1341004"/>
              <a:ext cx="8792829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 err="1"/>
                <a:t>Số</a:t>
              </a:r>
              <a:r>
                <a:rPr lang="en-US" sz="2600" dirty="0"/>
                <a:t>?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5484F0A2-D6F6-4DDF-990B-9AB15A0B3580}"/>
                </a:ext>
              </a:extLst>
            </p:cNvPr>
            <p:cNvSpPr/>
            <p:nvPr/>
          </p:nvSpPr>
          <p:spPr>
            <a:xfrm>
              <a:off x="1416228" y="1394594"/>
              <a:ext cx="523220" cy="52322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6B04A4BE-8B98-45D8-AB85-0016881462E0}"/>
              </a:ext>
            </a:extLst>
          </p:cNvPr>
          <p:cNvGrpSpPr/>
          <p:nvPr/>
        </p:nvGrpSpPr>
        <p:grpSpPr>
          <a:xfrm>
            <a:off x="1145211" y="2623631"/>
            <a:ext cx="1888094" cy="2410691"/>
            <a:chOff x="1085143" y="2108983"/>
            <a:chExt cx="1888094" cy="2410691"/>
          </a:xfrm>
        </p:grpSpPr>
        <p:pic>
          <p:nvPicPr>
            <p:cNvPr id="37898" name="Picture 10" descr="Gallon bottle plastic flat icon blue Royalty Free Vector">
              <a:extLst>
                <a:ext uri="{FF2B5EF4-FFF2-40B4-BE49-F238E27FC236}">
                  <a16:creationId xmlns="" xmlns:a16="http://schemas.microsoft.com/office/drawing/2014/main" id="{59302E5E-E1EA-4C13-A014-BC60F24744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345" t="17374" r="25782" b="24848"/>
            <a:stretch/>
          </p:blipFill>
          <p:spPr bwMode="auto">
            <a:xfrm flipH="1">
              <a:off x="1085143" y="2108983"/>
              <a:ext cx="1888094" cy="241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: Rounded Corners 25">
              <a:extLst>
                <a:ext uri="{FF2B5EF4-FFF2-40B4-BE49-F238E27FC236}">
                  <a16:creationId xmlns="" xmlns:a16="http://schemas.microsoft.com/office/drawing/2014/main" id="{8BA5AFB6-D9D8-41E8-92AE-10752FA0E4A7}"/>
                </a:ext>
              </a:extLst>
            </p:cNvPr>
            <p:cNvSpPr/>
            <p:nvPr/>
          </p:nvSpPr>
          <p:spPr>
            <a:xfrm>
              <a:off x="1386403" y="3565006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Mười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74C8D72-CD5A-4ED2-8E31-FBBD8D2778EC}"/>
              </a:ext>
            </a:extLst>
          </p:cNvPr>
          <p:cNvGrpSpPr/>
          <p:nvPr/>
        </p:nvGrpSpPr>
        <p:grpSpPr>
          <a:xfrm>
            <a:off x="3361711" y="689727"/>
            <a:ext cx="1551154" cy="1925093"/>
            <a:chOff x="3711901" y="1083792"/>
            <a:chExt cx="1551154" cy="1925093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4A31CCD6-9994-4A2A-90A3-F8FFA6DD93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749"/>
            <a:stretch/>
          </p:blipFill>
          <p:spPr>
            <a:xfrm rot="15960335">
              <a:off x="3524931" y="1270762"/>
              <a:ext cx="1925093" cy="1551154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="" xmlns:a16="http://schemas.microsoft.com/office/drawing/2014/main" id="{ACBBA998-AFAC-469B-A833-2A03089F03FA}"/>
                </a:ext>
              </a:extLst>
            </p:cNvPr>
            <p:cNvSpPr/>
            <p:nvPr/>
          </p:nvSpPr>
          <p:spPr>
            <a:xfrm>
              <a:off x="4150179" y="1972106"/>
              <a:ext cx="948293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Ba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E4E525C5-7B2B-40B2-873D-734FDD71C0C0}"/>
              </a:ext>
            </a:extLst>
          </p:cNvPr>
          <p:cNvGrpSpPr/>
          <p:nvPr/>
        </p:nvGrpSpPr>
        <p:grpSpPr>
          <a:xfrm>
            <a:off x="6467668" y="854274"/>
            <a:ext cx="2103528" cy="1668316"/>
            <a:chOff x="6832654" y="974443"/>
            <a:chExt cx="2103528" cy="1668316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390BF27F-0FE1-4715-9AC4-B7A074136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32654" y="974443"/>
              <a:ext cx="2103528" cy="1668316"/>
            </a:xfrm>
            <a:prstGeom prst="rect">
              <a:avLst/>
            </a:prstGeom>
          </p:spPr>
        </p:pic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D2BC00A7-E9E0-40C9-B79E-7503974CEBD5}"/>
                </a:ext>
              </a:extLst>
            </p:cNvPr>
            <p:cNvSpPr/>
            <p:nvPr/>
          </p:nvSpPr>
          <p:spPr>
            <a:xfrm>
              <a:off x="7246878" y="1592845"/>
              <a:ext cx="108246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2734834-E612-41C5-BDA2-DE3BA398E675}"/>
              </a:ext>
            </a:extLst>
          </p:cNvPr>
          <p:cNvGrpSpPr/>
          <p:nvPr/>
        </p:nvGrpSpPr>
        <p:grpSpPr>
          <a:xfrm>
            <a:off x="4840558" y="3633128"/>
            <a:ext cx="1999041" cy="1893312"/>
            <a:chOff x="4701933" y="4210788"/>
            <a:chExt cx="1999041" cy="1893312"/>
          </a:xfrm>
        </p:grpSpPr>
        <p:pic>
          <p:nvPicPr>
            <p:cNvPr id="37900" name="Picture 12" descr="Buckets Royalty Free Vector Image - VectorStock">
              <a:extLst>
                <a:ext uri="{FF2B5EF4-FFF2-40B4-BE49-F238E27FC236}">
                  <a16:creationId xmlns="" xmlns:a16="http://schemas.microsoft.com/office/drawing/2014/main" id="{257ABF2B-8B64-4FB7-ABC7-09CF9F21B3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000" r="53171" b="8081"/>
            <a:stretch/>
          </p:blipFill>
          <p:spPr bwMode="auto">
            <a:xfrm>
              <a:off x="4701933" y="4210788"/>
              <a:ext cx="1999041" cy="189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="" xmlns:a16="http://schemas.microsoft.com/office/drawing/2014/main" id="{34E97DD6-E918-474D-AF86-72890D607873}"/>
                </a:ext>
              </a:extLst>
            </p:cNvPr>
            <p:cNvSpPr/>
            <p:nvPr/>
          </p:nvSpPr>
          <p:spPr>
            <a:xfrm>
              <a:off x="4975237" y="4867455"/>
              <a:ext cx="1397012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Năm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C87FBC94-FE73-4896-B730-FE1D23857DDC}"/>
              </a:ext>
            </a:extLst>
          </p:cNvPr>
          <p:cNvGrpSpPr/>
          <p:nvPr/>
        </p:nvGrpSpPr>
        <p:grpSpPr>
          <a:xfrm>
            <a:off x="8735934" y="2311392"/>
            <a:ext cx="2571750" cy="3171825"/>
            <a:chOff x="8744221" y="3179616"/>
            <a:chExt cx="2571750" cy="3171825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1B25211-38FA-4BEA-BB1A-EA2676675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44221" y="3179616"/>
              <a:ext cx="2571750" cy="3171825"/>
            </a:xfrm>
            <a:prstGeom prst="rect">
              <a:avLst/>
            </a:prstGeom>
          </p:spPr>
        </p:pic>
        <p:sp>
          <p:nvSpPr>
            <p:cNvPr id="34" name="Rectangle: Rounded Corners 33">
              <a:extLst>
                <a:ext uri="{FF2B5EF4-FFF2-40B4-BE49-F238E27FC236}">
                  <a16:creationId xmlns="" xmlns:a16="http://schemas.microsoft.com/office/drawing/2014/main" id="{C8336EF9-69D4-49CF-88E6-DB1E8A62F408}"/>
                </a:ext>
              </a:extLst>
            </p:cNvPr>
            <p:cNvSpPr/>
            <p:nvPr/>
          </p:nvSpPr>
          <p:spPr>
            <a:xfrm>
              <a:off x="9086049" y="4259654"/>
              <a:ext cx="1888094" cy="5799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Hai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mươi</a:t>
              </a:r>
              <a:r>
                <a:rPr lang="en-US" sz="2400" dirty="0">
                  <a:solidFill>
                    <a:schemeClr val="tx1"/>
                  </a:solidFill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lít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80013C36-78AD-43E3-94C9-EC32C92B653C}"/>
              </a:ext>
            </a:extLst>
          </p:cNvPr>
          <p:cNvGrpSpPr/>
          <p:nvPr/>
        </p:nvGrpSpPr>
        <p:grpSpPr>
          <a:xfrm>
            <a:off x="1592475" y="5096521"/>
            <a:ext cx="952282" cy="648126"/>
            <a:chOff x="1217857" y="4696544"/>
            <a:chExt cx="952282" cy="648126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="" xmlns:a16="http://schemas.microsoft.com/office/drawing/2014/main" id="{FF8812AC-8BC9-4A18-B9E4-3F221CDA7ED6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BD059CC6-2711-42CC-A3EB-58DA5FD5FE4F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820BF3F7-9E5F-46CC-BE01-77952F4706DE}"/>
              </a:ext>
            </a:extLst>
          </p:cNvPr>
          <p:cNvGrpSpPr/>
          <p:nvPr/>
        </p:nvGrpSpPr>
        <p:grpSpPr>
          <a:xfrm>
            <a:off x="5554672" y="5744647"/>
            <a:ext cx="952282" cy="648126"/>
            <a:chOff x="1217857" y="4696544"/>
            <a:chExt cx="952282" cy="648126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="" xmlns:a16="http://schemas.microsoft.com/office/drawing/2014/main" id="{974C3715-4109-4F34-A025-AB0DF2A504F7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DD216E84-74DD-454F-9CFF-D0ACAAE834DC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AAC0768D-7FAA-44C4-9479-93B655A47C34}"/>
              </a:ext>
            </a:extLst>
          </p:cNvPr>
          <p:cNvGrpSpPr/>
          <p:nvPr/>
        </p:nvGrpSpPr>
        <p:grpSpPr>
          <a:xfrm>
            <a:off x="3970440" y="2621594"/>
            <a:ext cx="952282" cy="648126"/>
            <a:chOff x="1217857" y="4696544"/>
            <a:chExt cx="952282" cy="648126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="" xmlns:a16="http://schemas.microsoft.com/office/drawing/2014/main" id="{5C4C28DD-A049-45E9-B03D-A0805C19352E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A4A86FD7-7155-4C80-A6ED-B77AD1AC0B5F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DDB3CC25-297E-4562-85F1-05B1B77EE953}"/>
              </a:ext>
            </a:extLst>
          </p:cNvPr>
          <p:cNvGrpSpPr/>
          <p:nvPr/>
        </p:nvGrpSpPr>
        <p:grpSpPr>
          <a:xfrm>
            <a:off x="7236706" y="2576746"/>
            <a:ext cx="952282" cy="648126"/>
            <a:chOff x="1217857" y="4696544"/>
            <a:chExt cx="952282" cy="648126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="" xmlns:a16="http://schemas.microsoft.com/office/drawing/2014/main" id="{2F336370-DE33-4DD8-812B-9C514EB751B6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B7FC4B6F-4CD9-46F0-B1A5-EF2BF4446C0E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2E6ABCBB-1400-4217-9E9C-6A27587FDAAC}"/>
              </a:ext>
            </a:extLst>
          </p:cNvPr>
          <p:cNvGrpSpPr/>
          <p:nvPr/>
        </p:nvGrpSpPr>
        <p:grpSpPr>
          <a:xfrm>
            <a:off x="9751907" y="5744647"/>
            <a:ext cx="952282" cy="648126"/>
            <a:chOff x="1217857" y="4696544"/>
            <a:chExt cx="952282" cy="648126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="" xmlns:a16="http://schemas.microsoft.com/office/drawing/2014/main" id="{283BCAC5-63A8-435E-881F-2C73B56F7EB6}"/>
                </a:ext>
              </a:extLst>
            </p:cNvPr>
            <p:cNvSpPr/>
            <p:nvPr/>
          </p:nvSpPr>
          <p:spPr>
            <a:xfrm>
              <a:off x="1217857" y="4696544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BCC814FE-0C47-4DEC-BF5B-27EB211D6CCE}"/>
                </a:ext>
              </a:extLst>
            </p:cNvPr>
            <p:cNvSpPr txBox="1"/>
            <p:nvPr/>
          </p:nvSpPr>
          <p:spPr>
            <a:xfrm>
              <a:off x="1770359" y="4759895"/>
              <a:ext cx="3997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1" i="1" dirty="0">
                  <a:latin typeface="Book Antiqua" panose="02040602050305030304" pitchFamily="18" charset="0"/>
                </a:rPr>
                <a:t>l</a:t>
              </a:r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6BDE92BD-F3DB-4C0E-A799-060CA7253074}"/>
              </a:ext>
            </a:extLst>
          </p:cNvPr>
          <p:cNvGrpSpPr/>
          <p:nvPr/>
        </p:nvGrpSpPr>
        <p:grpSpPr>
          <a:xfrm>
            <a:off x="1597102" y="5119920"/>
            <a:ext cx="499075" cy="523230"/>
            <a:chOff x="3006280" y="5438577"/>
            <a:chExt cx="569926" cy="570029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="" xmlns:a16="http://schemas.microsoft.com/office/drawing/2014/main" id="{11D0AB05-5036-4502-A399-73798E3D13E9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EA29EC9-BF52-4918-A4C4-C37A1215F825}"/>
                </a:ext>
              </a:extLst>
            </p:cNvPr>
            <p:cNvSpPr txBox="1"/>
            <p:nvPr/>
          </p:nvSpPr>
          <p:spPr>
            <a:xfrm>
              <a:off x="3006280" y="5492758"/>
              <a:ext cx="5277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0766ECDE-C3AC-4A78-B0C8-905502F77762}"/>
              </a:ext>
            </a:extLst>
          </p:cNvPr>
          <p:cNvGrpSpPr/>
          <p:nvPr/>
        </p:nvGrpSpPr>
        <p:grpSpPr>
          <a:xfrm>
            <a:off x="3994733" y="2626592"/>
            <a:ext cx="485300" cy="544132"/>
            <a:chOff x="3022010" y="5438577"/>
            <a:chExt cx="554196" cy="59280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="" xmlns:a16="http://schemas.microsoft.com/office/drawing/2014/main" id="{1EC2AB4F-C40C-4946-B292-03DF5A2F7137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A0E6FF11-8369-4469-8694-D9E14238ED8F}"/>
                </a:ext>
              </a:extLst>
            </p:cNvPr>
            <p:cNvSpPr txBox="1"/>
            <p:nvPr/>
          </p:nvSpPr>
          <p:spPr>
            <a:xfrm>
              <a:off x="3137697" y="5528420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1A17EA41-F20F-42AC-8667-6369541CB340}"/>
              </a:ext>
            </a:extLst>
          </p:cNvPr>
          <p:cNvGrpSpPr/>
          <p:nvPr/>
        </p:nvGrpSpPr>
        <p:grpSpPr>
          <a:xfrm>
            <a:off x="7277192" y="2600145"/>
            <a:ext cx="485300" cy="523230"/>
            <a:chOff x="3022010" y="5438577"/>
            <a:chExt cx="554196" cy="570029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="" xmlns:a16="http://schemas.microsoft.com/office/drawing/2014/main" id="{BFE2FAD8-EBD0-4B3D-A7E5-03CC673F3346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1D386692-9F22-40A4-AC25-D022EEE5B219}"/>
                </a:ext>
              </a:extLst>
            </p:cNvPr>
            <p:cNvSpPr txBox="1"/>
            <p:nvPr/>
          </p:nvSpPr>
          <p:spPr>
            <a:xfrm>
              <a:off x="3086425" y="5482102"/>
              <a:ext cx="406754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35C50324-6037-47F3-8604-CCB7F2F79A7D}"/>
              </a:ext>
            </a:extLst>
          </p:cNvPr>
          <p:cNvGrpSpPr/>
          <p:nvPr/>
        </p:nvGrpSpPr>
        <p:grpSpPr>
          <a:xfrm>
            <a:off x="5613237" y="5783826"/>
            <a:ext cx="485300" cy="523230"/>
            <a:chOff x="3022010" y="5438577"/>
            <a:chExt cx="554196" cy="570029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="" xmlns:a16="http://schemas.microsoft.com/office/drawing/2014/main" id="{20BF069C-ECD1-45AD-A502-E106BEBACAA7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BF38A447-4D77-4FA5-BF0B-17ECE6E0C749}"/>
                </a:ext>
              </a:extLst>
            </p:cNvPr>
            <p:cNvSpPr txBox="1"/>
            <p:nvPr/>
          </p:nvSpPr>
          <p:spPr>
            <a:xfrm>
              <a:off x="3069568" y="5492758"/>
              <a:ext cx="40675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6681949E-41F4-45C7-BE25-166B7160C8EA}"/>
              </a:ext>
            </a:extLst>
          </p:cNvPr>
          <p:cNvGrpSpPr/>
          <p:nvPr/>
        </p:nvGrpSpPr>
        <p:grpSpPr>
          <a:xfrm>
            <a:off x="9776700" y="5758935"/>
            <a:ext cx="527709" cy="523230"/>
            <a:chOff x="3006280" y="5438577"/>
            <a:chExt cx="602625" cy="570029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="" xmlns:a16="http://schemas.microsoft.com/office/drawing/2014/main" id="{5967940B-7C46-4E5B-9E7D-8CA67F081028}"/>
                </a:ext>
              </a:extLst>
            </p:cNvPr>
            <p:cNvSpPr/>
            <p:nvPr/>
          </p:nvSpPr>
          <p:spPr>
            <a:xfrm>
              <a:off x="3022010" y="5438577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D9BEDDFD-19A6-4391-BFE2-B6EA6D398DD4}"/>
                </a:ext>
              </a:extLst>
            </p:cNvPr>
            <p:cNvSpPr txBox="1"/>
            <p:nvPr/>
          </p:nvSpPr>
          <p:spPr>
            <a:xfrm>
              <a:off x="3006280" y="5492758"/>
              <a:ext cx="602625" cy="50295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329695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09D9DA8-EAE3-4E64-ACF1-9ACD541AD5EC}"/>
              </a:ext>
            </a:extLst>
          </p:cNvPr>
          <p:cNvSpPr txBox="1"/>
          <p:nvPr/>
        </p:nvSpPr>
        <p:spPr>
          <a:xfrm>
            <a:off x="1714640" y="301913"/>
            <a:ext cx="879282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55A85EAA-1F06-4480-B234-DDD1494BC9C8}"/>
              </a:ext>
            </a:extLst>
          </p:cNvPr>
          <p:cNvSpPr/>
          <p:nvPr/>
        </p:nvSpPr>
        <p:spPr>
          <a:xfrm>
            <a:off x="1161311" y="36352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B91818C-2F29-4F43-B5F0-6AE334E847FC}"/>
              </a:ext>
            </a:extLst>
          </p:cNvPr>
          <p:cNvSpPr txBox="1"/>
          <p:nvPr/>
        </p:nvSpPr>
        <p:spPr>
          <a:xfrm>
            <a:off x="1007101" y="870762"/>
            <a:ext cx="1029725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Rót</a:t>
            </a:r>
            <a:r>
              <a:rPr lang="en-US" sz="2600" dirty="0"/>
              <a:t> </a:t>
            </a:r>
            <a:r>
              <a:rPr lang="en-US" sz="2600" dirty="0" err="1"/>
              <a:t>hết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A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bình</a:t>
            </a:r>
            <a:r>
              <a:rPr lang="en-US" sz="2600" dirty="0"/>
              <a:t> B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cốc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D061B64-FF3A-42B2-82B9-FCCCC245E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619" y="1489136"/>
            <a:ext cx="9572625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320C1726-F2AA-4CEB-8FDF-1D5F9E63029C}"/>
              </a:ext>
            </a:extLst>
          </p:cNvPr>
          <p:cNvGrpSpPr/>
          <p:nvPr/>
        </p:nvGrpSpPr>
        <p:grpSpPr>
          <a:xfrm>
            <a:off x="687918" y="4418603"/>
            <a:ext cx="10816163" cy="1600422"/>
            <a:chOff x="687918" y="4418603"/>
            <a:chExt cx="10816163" cy="1600422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0D1F7E1D-0588-472E-97C2-6085145141CF}"/>
                </a:ext>
              </a:extLst>
            </p:cNvPr>
            <p:cNvSpPr txBox="1"/>
            <p:nvPr/>
          </p:nvSpPr>
          <p:spPr>
            <a:xfrm>
              <a:off x="687918" y="4418603"/>
              <a:ext cx="10816163" cy="1568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  <a:p>
              <a:pPr marL="514350" indent="-514350" algn="just">
                <a:lnSpc>
                  <a:spcPct val="200000"/>
                </a:lnSpc>
                <a:buAutoNum type="alphaLcParenR"/>
              </a:pP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B </a:t>
              </a:r>
              <a:r>
                <a:rPr lang="en-US" sz="2600" dirty="0" err="1"/>
                <a:t>nhiều</a:t>
              </a:r>
              <a:r>
                <a:rPr lang="en-US" sz="2600" dirty="0"/>
                <a:t> </a:t>
              </a:r>
              <a:r>
                <a:rPr lang="en-US" sz="2600" dirty="0" err="1"/>
                <a:t>hơn</a:t>
              </a:r>
              <a:r>
                <a:rPr lang="en-US" sz="2600" dirty="0"/>
                <a:t> </a:t>
              </a:r>
              <a:r>
                <a:rPr lang="en-US" sz="2600" dirty="0" err="1"/>
                <a:t>lượng</a:t>
              </a:r>
              <a:r>
                <a:rPr lang="en-US" sz="2600" dirty="0"/>
                <a:t> </a:t>
              </a:r>
              <a:r>
                <a:rPr lang="en-US" sz="2600" dirty="0" err="1"/>
                <a:t>nước</a:t>
              </a:r>
              <a:r>
                <a:rPr lang="en-US" sz="2600" dirty="0"/>
                <a:t> ở </a:t>
              </a:r>
              <a:r>
                <a:rPr lang="en-US" sz="2600" dirty="0" err="1"/>
                <a:t>bình</a:t>
              </a:r>
              <a:r>
                <a:rPr lang="en-US" sz="2600" dirty="0"/>
                <a:t> A </a:t>
              </a:r>
              <a:r>
                <a:rPr lang="en-US" sz="2600" dirty="0" err="1"/>
                <a:t>là</a:t>
              </a:r>
              <a:r>
                <a:rPr lang="en-US" sz="2600" dirty="0"/>
                <a:t>        </a:t>
              </a:r>
              <a:r>
                <a:rPr lang="en-US" sz="2600" dirty="0" err="1"/>
                <a:t>cốc</a:t>
              </a:r>
              <a:r>
                <a:rPr lang="en-US" sz="2600" dirty="0"/>
                <a:t>.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="" xmlns:a16="http://schemas.microsoft.com/office/drawing/2014/main" id="{657FCC0E-FCD3-4545-B4A7-7DBDF0E0BB13}"/>
                </a:ext>
              </a:extLst>
            </p:cNvPr>
            <p:cNvSpPr/>
            <p:nvPr/>
          </p:nvSpPr>
          <p:spPr>
            <a:xfrm>
              <a:off x="4931694" y="4632891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="" xmlns:a16="http://schemas.microsoft.com/office/drawing/2014/main" id="{C78EB0F7-542A-4E2B-9BCF-8558EF9AD65B}"/>
                </a:ext>
              </a:extLst>
            </p:cNvPr>
            <p:cNvSpPr/>
            <p:nvPr/>
          </p:nvSpPr>
          <p:spPr>
            <a:xfrm>
              <a:off x="9952764" y="4648785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="" xmlns:a16="http://schemas.microsoft.com/office/drawing/2014/main" id="{568B51B8-258D-460C-A068-1CA3FB6F00DA}"/>
                </a:ext>
              </a:extLst>
            </p:cNvPr>
            <p:cNvSpPr/>
            <p:nvPr/>
          </p:nvSpPr>
          <p:spPr>
            <a:xfrm>
              <a:off x="9730363" y="5448996"/>
              <a:ext cx="554196" cy="57002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0338BBC4-AFA9-45D9-B056-930FCB233DA4}"/>
              </a:ext>
            </a:extLst>
          </p:cNvPr>
          <p:cNvSpPr txBox="1"/>
          <p:nvPr/>
        </p:nvSpPr>
        <p:spPr>
          <a:xfrm>
            <a:off x="5030698" y="466021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2D9A1D2-E7AE-4E30-8BCF-32441E445502}"/>
              </a:ext>
            </a:extLst>
          </p:cNvPr>
          <p:cNvSpPr txBox="1"/>
          <p:nvPr/>
        </p:nvSpPr>
        <p:spPr>
          <a:xfrm>
            <a:off x="10037341" y="4675350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23821EE-EF46-417A-9853-3ECBEC07BD17}"/>
              </a:ext>
            </a:extLst>
          </p:cNvPr>
          <p:cNvSpPr txBox="1"/>
          <p:nvPr/>
        </p:nvSpPr>
        <p:spPr>
          <a:xfrm>
            <a:off x="9844820" y="5464018"/>
            <a:ext cx="38504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6937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7.Thuchanhvatrainghiemvoicacdonviki-lo-gam,lit[20210604094550206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4779</TotalTime>
  <Words>362</Words>
  <Application>Microsoft Office PowerPoint</Application>
  <PresentationFormat>Custom</PresentationFormat>
  <Paragraphs>72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PC</cp:lastModifiedBy>
  <cp:revision>482</cp:revision>
  <dcterms:created xsi:type="dcterms:W3CDTF">2021-06-02T01:34:28Z</dcterms:created>
  <dcterms:modified xsi:type="dcterms:W3CDTF">2023-11-07T01:15:12Z</dcterms:modified>
</cp:coreProperties>
</file>