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98" r:id="rId2"/>
    <p:sldId id="2979" r:id="rId3"/>
    <p:sldId id="2999" r:id="rId4"/>
    <p:sldId id="2996" r:id="rId5"/>
    <p:sldId id="2976" r:id="rId6"/>
    <p:sldId id="2980" r:id="rId7"/>
    <p:sldId id="2997" r:id="rId8"/>
    <p:sldId id="2983" r:id="rId9"/>
    <p:sldId id="3001" r:id="rId10"/>
    <p:sldId id="3002" r:id="rId11"/>
    <p:sldId id="2994" r:id="rId12"/>
    <p:sldId id="2981" r:id="rId13"/>
    <p:sldId id="2995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9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394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13.sv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ADMIN\Downloads\hu1\not-nh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8333" y="0"/>
            <a:ext cx="20150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" descr="C:\Users\ADMIN\Downloads\hu1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1"/>
            <a:ext cx="2921000" cy="20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3" descr="G:\BIEN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-7620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5" name="WordArt 60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11074400" cy="2667000"/>
          </a:xfrm>
          <a:prstGeom prst="rect">
            <a:avLst/>
          </a:prstGeom>
          <a:noFill/>
          <a:ln>
            <a:noFill/>
          </a:ln>
        </p:spPr>
        <p:txBody>
          <a:bodyPr wrap="none" lIns="121917" tIns="60958" rIns="121917" bIns="60958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900" b="1" kern="10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</a:t>
            </a:r>
            <a:r>
              <a:rPr lang="en-US" sz="4900" b="1" kern="10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vi-VN" sz="4900" b="1" kern="10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cô giáo về </a:t>
            </a:r>
            <a:r>
              <a:rPr lang="vi-VN" sz="4900" b="1" kern="10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endParaRPr lang="en-US" sz="4900" b="1" kern="10" spc="67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900" b="1" kern="10" spc="67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900" b="1" kern="10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900" b="1" kern="10" spc="67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4900" b="1" kern="10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900" b="1" kern="10" spc="67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ứng</a:t>
            </a:r>
            <a:r>
              <a:rPr lang="en-US" sz="4900" b="1" kern="10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900" b="1" kern="10" spc="67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r>
              <a:rPr lang="en-US" sz="4900" b="1" kern="10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CNTT </a:t>
            </a:r>
            <a:r>
              <a:rPr lang="en-US" sz="4900" b="1" kern="10" spc="67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900" b="1" kern="10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Tin </a:t>
            </a:r>
            <a:r>
              <a:rPr lang="en-US" sz="4900" b="1" kern="10" spc="67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vi-VN" sz="4900" b="1" kern="10" spc="6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2" name="WordArt 59"/>
          <p:cNvSpPr>
            <a:spLocks noChangeArrowheads="1" noChangeShapeType="1" noTextEdit="1"/>
          </p:cNvSpPr>
          <p:nvPr/>
        </p:nvSpPr>
        <p:spPr bwMode="auto">
          <a:xfrm>
            <a:off x="10049934" y="2326217"/>
            <a:ext cx="732367" cy="9144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endParaRPr lang="en-US" sz="49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3" name="Picture 10" descr="blumen-pflanzen1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5645152"/>
            <a:ext cx="3048000" cy="121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0" y="55626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536952"/>
            <a:ext cx="4673600" cy="332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930400" y="3937001"/>
            <a:ext cx="9144000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781" tIns="63390" rIns="126781" bIns="633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vi-VN" sz="3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sz="3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 học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13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372774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2" y="543370"/>
            <a:ext cx="798284" cy="785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530" y="2214763"/>
            <a:ext cx="1017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có từ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em sẽ gõ như thế nào theo kiểu Telex?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caay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troongf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6757851" y="2621583"/>
            <a:ext cx="504552" cy="386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7961" y="653070"/>
            <a:ext cx="516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530" y="3528304"/>
            <a:ext cx="1031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có từ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em sẽ gõ như thế nào theo kiểu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Vni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Tro6ng cay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tro6ng ca6y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tro6ng2 ca6y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6753215" y="3935124"/>
            <a:ext cx="504552" cy="386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26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" grpId="0"/>
      <p:bldP spid="23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7228778"/>
              </p:ext>
            </p:extLst>
          </p:nvPr>
        </p:nvGraphicFramePr>
        <p:xfrm>
          <a:off x="2032000" y="2148840"/>
          <a:ext cx="8128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12F9AD-1273-0FCD-B3D0-A24562E323E1}"/>
              </a:ext>
            </a:extLst>
          </p:cNvPr>
          <p:cNvSpPr/>
          <p:nvPr/>
        </p:nvSpPr>
        <p:spPr>
          <a:xfrm>
            <a:off x="5914768" y="5788887"/>
            <a:ext cx="304799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93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3E5294-36FE-6055-7811-D07A2D5B8C49}"/>
              </a:ext>
            </a:extLst>
          </p:cNvPr>
          <p:cNvSpPr/>
          <p:nvPr/>
        </p:nvSpPr>
        <p:spPr>
          <a:xfrm>
            <a:off x="984570" y="820905"/>
            <a:ext cx="2497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989221" y="1903956"/>
            <a:ext cx="8566484" cy="41679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/>
                </a:solidFill>
              </a:rPr>
              <a:t>Cùng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khởi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động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với</a:t>
            </a:r>
            <a:r>
              <a:rPr lang="en-US" sz="3200" dirty="0" smtClean="0">
                <a:solidFill>
                  <a:schemeClr val="accent1"/>
                </a:solidFill>
              </a:rPr>
              <a:t> Baby Shark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48814"/>
            <a:ext cx="9183213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E5E17E-E7D5-13BE-5A9F-AF48302C2BEF}"/>
              </a:ext>
            </a:extLst>
          </p:cNvPr>
          <p:cNvSpPr/>
          <p:nvPr/>
        </p:nvSpPr>
        <p:spPr>
          <a:xfrm>
            <a:off x="2289571" y="3673634"/>
            <a:ext cx="6721312" cy="2221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28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598">
        <p:random/>
      </p:transition>
    </mc:Choice>
    <mc:Fallback>
      <p:transition spd="slow" advTm="4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1" y="1559569"/>
            <a:ext cx="11169926" cy="4898381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69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Times New Roman" pitchFamily="18" charset="0"/>
                  <a:cs typeface="Times New Roman" pitchFamily="18" charset="0"/>
                </a:rPr>
                <a:t>Ở lớp 3 </a:t>
              </a:r>
              <a:r>
                <a:rPr lang="en-US" altLang="vi-VN" sz="2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vi-VN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2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vi-VN" altLang="vi-VN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vi-VN" sz="2200" dirty="0">
                  <a:latin typeface="Times New Roman" pitchFamily="18" charset="0"/>
                  <a:cs typeface="Times New Roman" pitchFamily="18" charset="0"/>
                </a:rPr>
                <a:t>đã tạo được bài trình chiếu đơn giản và gõ được một vài dòng</a:t>
              </a:r>
              <a:r>
                <a:rPr lang="en-US" altLang="vi-V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vi-VN" sz="2200" dirty="0">
                  <a:latin typeface="Times New Roman" pitchFamily="18" charset="0"/>
                  <a:cs typeface="Times New Roman" pitchFamily="18" charset="0"/>
                </a:rPr>
                <a:t>văn bản đơn giản. </a:t>
              </a:r>
              <a:r>
                <a:rPr lang="en-US" altLang="vi-VN" sz="2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vi-VN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2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vi-VN" altLang="vi-VN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vi-VN" sz="2200" dirty="0">
                  <a:latin typeface="Times New Roman" pitchFamily="18" charset="0"/>
                  <a:cs typeface="Times New Roman" pitchFamily="18" charset="0"/>
                </a:rPr>
                <a:t>hãy quan sát nội dung trên hai trang chiếu sau,</a:t>
              </a:r>
              <a:r>
                <a:rPr lang="en-US" altLang="vi-V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vi-VN" sz="2200" dirty="0"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altLang="vi-VN" sz="22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vi-VN" altLang="vi-VN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vi-VN" sz="2200" dirty="0">
                  <a:latin typeface="Times New Roman" pitchFamily="18" charset="0"/>
                  <a:cs typeface="Times New Roman" pitchFamily="18" charset="0"/>
                </a:rPr>
                <a:t>nội dung nào rõ nghĩa hơn? Tại sao?</a:t>
              </a:r>
              <a:endParaRPr lang="en-US" altLang="vi-VN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316" y="238315"/>
            <a:ext cx="4134561" cy="1787964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161F86-9EBD-6748-5AD9-100F96EA81E5}"/>
              </a:ext>
            </a:extLst>
          </p:cNvPr>
          <p:cNvSpPr/>
          <p:nvPr/>
        </p:nvSpPr>
        <p:spPr>
          <a:xfrm>
            <a:off x="2067067" y="4847393"/>
            <a:ext cx="2937640" cy="7780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Canh dep que huong</a:t>
            </a:r>
          </a:p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941551-70EB-B7F6-4272-A22298D24949}"/>
              </a:ext>
            </a:extLst>
          </p:cNvPr>
          <p:cNvSpPr/>
          <p:nvPr/>
        </p:nvSpPr>
        <p:spPr>
          <a:xfrm>
            <a:off x="6425293" y="4847393"/>
            <a:ext cx="3306535" cy="7780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Cảnh đẹp quê hương</a:t>
            </a:r>
          </a:p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3E5294-36FE-6055-7811-D07A2D5B8C49}"/>
              </a:ext>
            </a:extLst>
          </p:cNvPr>
          <p:cNvSpPr/>
          <p:nvPr/>
        </p:nvSpPr>
        <p:spPr>
          <a:xfrm>
            <a:off x="984570" y="820905"/>
            <a:ext cx="2497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7A3A1F2-ECF7-7DFD-65B6-683EF6D824B4}"/>
              </a:ext>
            </a:extLst>
          </p:cNvPr>
          <p:cNvSpPr txBox="1"/>
          <p:nvPr/>
        </p:nvSpPr>
        <p:spPr>
          <a:xfrm>
            <a:off x="3473519" y="57756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24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224870" y="5608043"/>
            <a:ext cx="720906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016482-B3C6-9F8E-353A-B13C6F1B6F35}"/>
              </a:ext>
            </a:extLst>
          </p:cNvPr>
          <p:cNvSpPr txBox="1"/>
          <p:nvPr/>
        </p:nvSpPr>
        <p:spPr>
          <a:xfrm>
            <a:off x="2800351" y="333541"/>
            <a:ext cx="453370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34" y="3535765"/>
            <a:ext cx="6391275" cy="10129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60" y="961345"/>
            <a:ext cx="6477000" cy="9811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8AE5F1-5D87-EF1A-EF4B-9F09172F39AD}"/>
              </a:ext>
            </a:extLst>
          </p:cNvPr>
          <p:cNvSpPr txBox="1"/>
          <p:nvPr/>
        </p:nvSpPr>
        <p:spPr>
          <a:xfrm>
            <a:off x="3048786" y="220092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09F3F1-C9C5-4BE1-B266-40B047A05BE5}"/>
              </a:ext>
            </a:extLst>
          </p:cNvPr>
          <p:cNvSpPr txBox="1"/>
          <p:nvPr/>
        </p:nvSpPr>
        <p:spPr>
          <a:xfrm>
            <a:off x="2612572" y="2896214"/>
            <a:ext cx="567125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E4CFE3-C5D5-DD81-CE02-D575F3E4D992}"/>
              </a:ext>
            </a:extLst>
          </p:cNvPr>
          <p:cNvSpPr txBox="1"/>
          <p:nvPr/>
        </p:nvSpPr>
        <p:spPr>
          <a:xfrm>
            <a:off x="534750" y="4794516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8AE5F1-5D87-EF1A-EF4B-9F09172F39AD}"/>
              </a:ext>
            </a:extLst>
          </p:cNvPr>
          <p:cNvSpPr txBox="1"/>
          <p:nvPr/>
        </p:nvSpPr>
        <p:spPr>
          <a:xfrm>
            <a:off x="3086887" y="248805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</a:t>
            </a:r>
            <a:r>
              <a:rPr lang="vi-VN" dirty="0" smtClean="0">
                <a:latin typeface="UTM  Avo"/>
              </a:rPr>
              <a:t>:</a:t>
            </a:r>
            <a:r>
              <a:rPr lang="en-US" dirty="0" smtClean="0">
                <a:latin typeface="UTM  Avo"/>
              </a:rPr>
              <a:t> </a:t>
            </a:r>
            <a:r>
              <a:rPr lang="en-US" dirty="0" err="1" smtClean="0">
                <a:latin typeface="UTM  Avo"/>
              </a:rPr>
              <a:t>Em</a:t>
            </a:r>
            <a:r>
              <a:rPr lang="en-US" dirty="0" smtClean="0">
                <a:latin typeface="UTM  Avo"/>
              </a:rPr>
              <a:t> </a:t>
            </a:r>
            <a:r>
              <a:rPr lang="en-US" dirty="0" err="1" smtClean="0">
                <a:latin typeface="UTM  Avo"/>
              </a:rPr>
              <a:t>hãy</a:t>
            </a:r>
            <a:r>
              <a:rPr lang="en-US" dirty="0" smtClean="0">
                <a:latin typeface="UTM  Avo"/>
              </a:rPr>
              <a:t> </a:t>
            </a:r>
            <a:r>
              <a:rPr lang="en-US" dirty="0" err="1" smtClean="0">
                <a:latin typeface="UTM  Avo"/>
              </a:rPr>
              <a:t>gõ</a:t>
            </a:r>
            <a:r>
              <a:rPr lang="en-US" dirty="0" smtClean="0">
                <a:latin typeface="UTM  Avo"/>
              </a:rPr>
              <a:t> </a:t>
            </a:r>
            <a:r>
              <a:rPr lang="en-US" dirty="0" err="1" smtClean="0">
                <a:latin typeface="UTM  Avo"/>
              </a:rPr>
              <a:t>từ</a:t>
            </a:r>
            <a:r>
              <a:rPr lang="en-US" dirty="0" smtClean="0">
                <a:latin typeface="UTM  Av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  Avo"/>
              </a:rPr>
              <a:t>bông</a:t>
            </a:r>
            <a:r>
              <a:rPr lang="en-US" dirty="0" smtClean="0">
                <a:solidFill>
                  <a:srgbClr val="FF0000"/>
                </a:solidFill>
                <a:latin typeface="UTM  Av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  Avo"/>
              </a:rPr>
              <a:t>hoa</a:t>
            </a:r>
            <a:r>
              <a:rPr lang="en-US" dirty="0" smtClean="0">
                <a:latin typeface="UTM  Avo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UTM  Avo"/>
              </a:rPr>
              <a:t>thân</a:t>
            </a:r>
            <a:r>
              <a:rPr lang="en-US" dirty="0" smtClean="0">
                <a:solidFill>
                  <a:srgbClr val="FF0000"/>
                </a:solidFill>
                <a:latin typeface="UTM  Av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  Avo"/>
              </a:rPr>
              <a:t>thương</a:t>
            </a:r>
            <a:endParaRPr lang="en-US" dirty="0">
              <a:solidFill>
                <a:srgbClr val="FF0000"/>
              </a:solidFill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6" grpId="0"/>
      <p:bldP spid="25" grpId="0"/>
      <p:bldP spid="26" grpId="0"/>
      <p:bldP spid="2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1" y="2821342"/>
            <a:ext cx="9647852" cy="22358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E4CFE3-C5D5-DD81-CE02-D575F3E4D992}"/>
              </a:ext>
            </a:extLst>
          </p:cNvPr>
          <p:cNvSpPr txBox="1"/>
          <p:nvPr/>
        </p:nvSpPr>
        <p:spPr>
          <a:xfrm>
            <a:off x="674710" y="851049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6071B1B-8CC4-07B0-8635-8716B558A10B}"/>
              </a:ext>
            </a:extLst>
          </p:cNvPr>
          <p:cNvSpPr txBox="1"/>
          <p:nvPr/>
        </p:nvSpPr>
        <p:spPr>
          <a:xfrm>
            <a:off x="2204357" y="2073381"/>
            <a:ext cx="64830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4960" y="5190309"/>
            <a:ext cx="1008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64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8" grpId="0"/>
      <p:bldP spid="3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4617" y="1939926"/>
            <a:ext cx="10456146" cy="1822177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372774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2" y="543370"/>
            <a:ext cx="798284" cy="785908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78009" y="1358180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Những phát biểu nào sau đây là đúng?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gõ được tiếng Việt, máy tính cần phải được cài đặt phần mềm hỗ trợ gõ tiếng Việt.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gõ chữ hoa, em nhấn phím Shift đồng thời gõ phím chữ.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thể gõ phím dấu tiếng Việt theo kiểu Telex ở vị trí bất kì của từ.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483" y="3799723"/>
            <a:ext cx="1017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 Để có từ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 hương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em sẽ gõ như thế nào theo kiểu Telex?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 quee huong                B. quee huwowng                  C. que huwowng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766858" y="3143019"/>
            <a:ext cx="428458" cy="3929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6858" y="2088832"/>
            <a:ext cx="428458" cy="3929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6858" y="2609326"/>
            <a:ext cx="428458" cy="3929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01143" y="4176423"/>
            <a:ext cx="504552" cy="386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7961" y="653070"/>
            <a:ext cx="516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71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6" grpId="0"/>
      <p:bldP spid="2" grpId="0"/>
      <p:bldP spid="4" grpId="0" animBg="1"/>
      <p:bldP spid="20" grpId="0" animBg="1"/>
      <p:bldP spid="21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994</Words>
  <Application>Microsoft Office PowerPoint</Application>
  <PresentationFormat>Custom</PresentationFormat>
  <Paragraphs>92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PC</cp:lastModifiedBy>
  <cp:revision>217</cp:revision>
  <dcterms:created xsi:type="dcterms:W3CDTF">2021-11-14T08:33:00Z</dcterms:created>
  <dcterms:modified xsi:type="dcterms:W3CDTF">2024-03-15T06:49:45Z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