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8" r:id="rId2"/>
    <p:sldId id="292" r:id="rId3"/>
    <p:sldId id="293" r:id="rId4"/>
    <p:sldId id="317" r:id="rId5"/>
    <p:sldId id="314" r:id="rId6"/>
    <p:sldId id="260" r:id="rId7"/>
    <p:sldId id="301" r:id="rId8"/>
    <p:sldId id="281" r:id="rId9"/>
    <p:sldId id="302" r:id="rId10"/>
    <p:sldId id="318" r:id="rId11"/>
    <p:sldId id="303" r:id="rId12"/>
    <p:sldId id="297" r:id="rId13"/>
    <p:sldId id="305" r:id="rId14"/>
    <p:sldId id="319" r:id="rId15"/>
    <p:sldId id="304" r:id="rId16"/>
    <p:sldId id="263" r:id="rId17"/>
    <p:sldId id="307" r:id="rId18"/>
    <p:sldId id="308" r:id="rId19"/>
    <p:sldId id="309" r:id="rId20"/>
    <p:sldId id="310" r:id="rId21"/>
    <p:sldId id="311" r:id="rId22"/>
    <p:sldId id="312" r:id="rId23"/>
    <p:sldId id="282" r:id="rId24"/>
    <p:sldId id="285" r:id="rId25"/>
    <p:sldId id="268" r:id="rId26"/>
    <p:sldId id="269" r:id="rId27"/>
    <p:sldId id="313" r:id="rId28"/>
    <p:sldId id="272" r:id="rId29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FC947-DE43-4BCC-99B8-35487599C5DB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D332-9764-4B8C-9EB5-24B7DFD9F8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490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D332-9764-4B8C-9EB5-24B7DFD9F87B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790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D332-9764-4B8C-9EB5-24B7DFD9F87B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28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967E-D637-4191-9FD1-50CA574A5E3F}" type="datetimeFigureOut">
              <a:rPr lang="vi-VN" smtClean="0"/>
              <a:pPr/>
              <a:t>15/03/2015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AE03-4014-4E60-A0C4-4B852810AD6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9.jpeg"/><Relationship Id="rId3" Type="http://schemas.openxmlformats.org/officeDocument/2006/relationships/slide" Target="slide19.xml"/><Relationship Id="rId7" Type="http://schemas.openxmlformats.org/officeDocument/2006/relationships/slide" Target="slide18.xml"/><Relationship Id="rId12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slide" Target="slide16.xml"/><Relationship Id="rId5" Type="http://schemas.openxmlformats.org/officeDocument/2006/relationships/slide" Target="slide21.xml"/><Relationship Id="rId10" Type="http://schemas.openxmlformats.org/officeDocument/2006/relationships/image" Target="../media/image30.jpeg"/><Relationship Id="rId4" Type="http://schemas.openxmlformats.org/officeDocument/2006/relationships/image" Target="../media/image28.jpeg"/><Relationship Id="rId9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slide" Target="slide6.xml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7868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WELCOME TO 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Memorandum"/>
              </a:rPr>
              <a:t>MY</a:t>
            </a:r>
            <a:r>
              <a:rPr lang="vi-VN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LESSON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0830js5b15daddi012pz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736"/>
            <a:ext cx="762000" cy="2857500"/>
          </a:xfrm>
          <a:prstGeom prst="rect">
            <a:avLst/>
          </a:prstGeom>
        </p:spPr>
      </p:pic>
      <p:pic>
        <p:nvPicPr>
          <p:cNvPr id="7" name="Picture 6" descr="0830js5b15daddi012pz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934" y="1470939"/>
            <a:ext cx="762000" cy="2857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47667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HOBBIES - READING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you read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996952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 in pairs to ask and answer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question: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you like to do in your free time?”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92116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cs typeface="Times New Roman" pitchFamily="18" charset="0"/>
              </a:rPr>
              <a:t>While you read</a:t>
            </a:r>
            <a:endParaRPr lang="en-US" sz="7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16632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  <p:extLst>
      <p:ext uri="{BB962C8B-B14F-4D97-AF65-F5344CB8AC3E}">
        <p14:creationId xmlns:p14="http://schemas.microsoft.com/office/powerpoint/2010/main" val="1381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5816" y="1772816"/>
            <a:ext cx="59458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i="1" u="sng" dirty="0">
                <a:solidFill>
                  <a:srgbClr val="FF0000"/>
                </a:solidFill>
                <a:latin typeface="Brush Script MT" pitchFamily="66" charset="0"/>
                <a:cs typeface="Arial" pitchFamily="34" charset="0"/>
              </a:rPr>
              <a:t>Task 1 </a:t>
            </a:r>
            <a:r>
              <a:rPr lang="en-US" sz="6000" b="1" i="1" u="sng" dirty="0" smtClean="0">
                <a:solidFill>
                  <a:srgbClr val="FF0000"/>
                </a:solidFill>
                <a:latin typeface="Brush Script MT" pitchFamily="66" charset="0"/>
                <a:cs typeface="Arial" pitchFamily="34" charset="0"/>
              </a:rPr>
              <a:t>: 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text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use a dictionary to get their meaning and translate them into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Vietnamese.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16632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board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0100" y="1357298"/>
            <a:ext cx="7215238" cy="41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Accomplished    </a:t>
            </a:r>
            <a:r>
              <a:rPr lang="en-US" sz="3200" baseline="-25000" dirty="0" smtClean="0">
                <a:solidFill>
                  <a:schemeClr val="bg1"/>
                </a:solidFill>
              </a:rPr>
              <a:t>(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adj</a:t>
            </a:r>
            <a:r>
              <a:rPr lang="en-US" sz="3200" baseline="-25000" dirty="0" smtClean="0">
                <a:solidFill>
                  <a:schemeClr val="bg1"/>
                </a:solidFill>
              </a:rPr>
              <a:t> ) </a:t>
            </a:r>
            <a:r>
              <a:rPr lang="en-US" sz="3200" dirty="0" smtClean="0">
                <a:solidFill>
                  <a:schemeClr val="bg1"/>
                </a:solidFill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</a:rPr>
              <a:t>ə'kɔmpliʃt</a:t>
            </a:r>
            <a:r>
              <a:rPr lang="en-US" sz="3200" dirty="0" smtClean="0">
                <a:solidFill>
                  <a:schemeClr val="bg1"/>
                </a:solidFill>
              </a:rPr>
              <a:t> /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vi-VN" sz="3200" dirty="0">
              <a:solidFill>
                <a:schemeClr val="bg1"/>
              </a:solidFill>
              <a:ea typeface="Arial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Accompanying </a:t>
            </a:r>
            <a:r>
              <a:rPr lang="en-US" sz="3200" baseline="-25000" dirty="0" smtClean="0">
                <a:solidFill>
                  <a:schemeClr val="bg1"/>
                </a:solidFill>
              </a:rPr>
              <a:t>(v)  </a:t>
            </a:r>
            <a:r>
              <a:rPr lang="en-US" sz="3200" dirty="0" smtClean="0">
                <a:solidFill>
                  <a:schemeClr val="bg1"/>
                </a:solidFill>
              </a:rPr>
              <a:t>/ə'kʌmpəni</a:t>
            </a:r>
            <a:r>
              <a:rPr lang="el-GR" sz="3200" dirty="0" smtClean="0">
                <a:solidFill>
                  <a:schemeClr val="bg1"/>
                </a:solidFill>
              </a:rPr>
              <a:t>η</a:t>
            </a:r>
            <a:r>
              <a:rPr lang="en-US" sz="3200" dirty="0" smtClean="0">
                <a:solidFill>
                  <a:schemeClr val="bg1"/>
                </a:solidFill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     </a:t>
            </a:r>
            <a:endParaRPr lang="vi-VN" sz="3200" dirty="0" smtClean="0">
              <a:solidFill>
                <a:schemeClr val="bg1"/>
              </a:solidFill>
              <a:ea typeface="Arial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Modest       </a:t>
            </a:r>
            <a:r>
              <a:rPr lang="en-US" sz="3200" baseline="-25000" dirty="0" smtClean="0">
                <a:solidFill>
                  <a:schemeClr val="bg1"/>
                </a:solidFill>
              </a:rPr>
              <a:t>(adj)</a:t>
            </a:r>
            <a:r>
              <a:rPr lang="en-US" sz="3200" dirty="0" smtClean="0">
                <a:solidFill>
                  <a:schemeClr val="bg1"/>
                </a:solidFill>
              </a:rPr>
              <a:t>  /'mɔdist /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            </a:t>
            </a:r>
            <a:endParaRPr lang="vi-VN" sz="3200" dirty="0">
              <a:solidFill>
                <a:schemeClr val="bg1"/>
              </a:solidFill>
              <a:ea typeface="Arial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Avid   </a:t>
            </a:r>
            <a:r>
              <a:rPr lang="en-US" sz="3200" baseline="-25000" dirty="0" smtClean="0">
                <a:solidFill>
                  <a:schemeClr val="bg1"/>
                </a:solidFill>
              </a:rPr>
              <a:t>( 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adj</a:t>
            </a:r>
            <a:r>
              <a:rPr lang="en-US" sz="3200" baseline="-250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/ '</a:t>
            </a:r>
            <a:r>
              <a:rPr lang="en-US" sz="3200" dirty="0" err="1" smtClean="0">
                <a:solidFill>
                  <a:schemeClr val="bg1"/>
                </a:solidFill>
              </a:rPr>
              <a:t>ævid</a:t>
            </a:r>
            <a:r>
              <a:rPr lang="en-US" sz="3200" dirty="0" smtClean="0">
                <a:solidFill>
                  <a:schemeClr val="bg1"/>
                </a:solidFill>
              </a:rPr>
              <a:t> / 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                      </a:t>
            </a:r>
            <a:endParaRPr lang="vi-VN" sz="3200" dirty="0">
              <a:solidFill>
                <a:schemeClr val="bg1"/>
              </a:solidFill>
              <a:ea typeface="Arial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Discarded   </a:t>
            </a:r>
            <a:r>
              <a:rPr lang="en-US" sz="3200" baseline="-25000" dirty="0" smtClean="0">
                <a:solidFill>
                  <a:schemeClr val="bg1"/>
                </a:solidFill>
              </a:rPr>
              <a:t>(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adj</a:t>
            </a:r>
            <a:r>
              <a:rPr lang="en-US" sz="3200" baseline="-25000" dirty="0" smtClean="0">
                <a:solidFill>
                  <a:schemeClr val="bg1"/>
                </a:solidFill>
              </a:rPr>
              <a:t>)   </a:t>
            </a:r>
            <a:r>
              <a:rPr lang="en-US" sz="3200" dirty="0" smtClean="0">
                <a:solidFill>
                  <a:schemeClr val="bg1"/>
                </a:solidFill>
              </a:rPr>
              <a:t> / </a:t>
            </a:r>
            <a:r>
              <a:rPr lang="en-US" sz="3200" dirty="0" err="1" smtClean="0">
                <a:solidFill>
                  <a:schemeClr val="bg1"/>
                </a:solidFill>
              </a:rPr>
              <a:t>di’skɑ:did</a:t>
            </a:r>
            <a:r>
              <a:rPr lang="en-US" sz="3200" dirty="0" smtClean="0">
                <a:solidFill>
                  <a:schemeClr val="bg1"/>
                </a:solidFill>
              </a:rPr>
              <a:t>/ 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            </a:t>
            </a:r>
            <a:endParaRPr lang="vi-VN" sz="3200" dirty="0">
              <a:solidFill>
                <a:schemeClr val="bg1"/>
              </a:solidFill>
              <a:ea typeface="Arial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Indulge in     </a:t>
            </a:r>
            <a:r>
              <a:rPr lang="en-US" sz="3200" baseline="-25000" dirty="0" smtClean="0">
                <a:solidFill>
                  <a:schemeClr val="bg1"/>
                </a:solidFill>
              </a:rPr>
              <a:t>( v)</a:t>
            </a:r>
            <a:r>
              <a:rPr lang="en-US" sz="3200" dirty="0" smtClean="0">
                <a:solidFill>
                  <a:schemeClr val="bg1"/>
                </a:solidFill>
              </a:rPr>
              <a:t> / </a:t>
            </a:r>
            <a:r>
              <a:rPr lang="en-US" sz="3200" dirty="0" err="1" smtClean="0">
                <a:solidFill>
                  <a:schemeClr val="bg1"/>
                </a:solidFill>
              </a:rPr>
              <a:t>in'dʌldʒ</a:t>
            </a:r>
            <a:r>
              <a:rPr lang="en-US" sz="3200" dirty="0" smtClean="0">
                <a:solidFill>
                  <a:schemeClr val="bg1"/>
                </a:solidFill>
              </a:rPr>
              <a:t>  in/ 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           </a:t>
            </a:r>
            <a:endParaRPr lang="vi-VN" sz="3200" dirty="0">
              <a:solidFill>
                <a:schemeClr val="bg1"/>
              </a:solidFill>
              <a:ea typeface="Arial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Keep me occupied / </a:t>
            </a:r>
            <a:r>
              <a:rPr lang="en-US" sz="3200" dirty="0" err="1" smtClean="0">
                <a:solidFill>
                  <a:schemeClr val="bg1"/>
                </a:solidFill>
              </a:rPr>
              <a:t>ki:p</a:t>
            </a:r>
            <a:r>
              <a:rPr lang="en-US" sz="3200" dirty="0" smtClean="0">
                <a:solidFill>
                  <a:schemeClr val="bg1"/>
                </a:solidFill>
              </a:rPr>
              <a:t> mi: '</a:t>
            </a:r>
            <a:r>
              <a:rPr lang="en-US" sz="3200" dirty="0" err="1" smtClean="0">
                <a:solidFill>
                  <a:schemeClr val="bg1"/>
                </a:solidFill>
              </a:rPr>
              <a:t>ɒkjʊpaid</a:t>
            </a:r>
            <a:r>
              <a:rPr lang="en-US" sz="3200" dirty="0" smtClean="0">
                <a:solidFill>
                  <a:schemeClr val="bg1"/>
                </a:solidFill>
              </a:rPr>
              <a:t> /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886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  <p:extLst>
      <p:ext uri="{BB962C8B-B14F-4D97-AF65-F5344CB8AC3E}">
        <p14:creationId xmlns:p14="http://schemas.microsoft.com/office/powerpoint/2010/main" val="8267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44" y="29700"/>
            <a:ext cx="92160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08" y="262617"/>
            <a:ext cx="5724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Accomplished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(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well-trained, skilled)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 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548680"/>
            <a:ext cx="2376264" cy="74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/>
                <a:ea typeface="Arial"/>
                <a:cs typeface="Times New Roman"/>
              </a:rPr>
              <a:t>tài hoa</a:t>
            </a:r>
            <a:endParaRPr lang="vi-VN" sz="4000" dirty="0">
              <a:ea typeface="Arial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680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Accompanying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i="1" dirty="0"/>
              <a:t>(going with a singer ,using a musical instrument) </a:t>
            </a:r>
            <a:r>
              <a:rPr lang="en-US" sz="3600" dirty="0"/>
              <a:t>(v):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8811" y="1900862"/>
            <a:ext cx="2267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/>
              <a:t>đệm đàn</a:t>
            </a:r>
            <a:endParaRPr lang="vi-VN" sz="4000" dirty="0">
              <a:ea typeface="Arial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08" y="3458700"/>
            <a:ext cx="644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Modest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( </a:t>
            </a:r>
            <a:r>
              <a:rPr lang="en-US" sz="3600" i="1" dirty="0"/>
              <a:t>humble, unasuming)</a:t>
            </a:r>
            <a:r>
              <a:rPr lang="en-US" sz="3600" dirty="0"/>
              <a:t> (a</a:t>
            </a:r>
            <a:r>
              <a:rPr lang="en-US" dirty="0"/>
              <a:t>):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3098601"/>
            <a:ext cx="269979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/>
              <a:t>nhỏ, khiêm tốn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30120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Avid</a:t>
            </a:r>
            <a:r>
              <a:rPr lang="en-US" sz="4000" dirty="0">
                <a:latin typeface="Times New Roman"/>
                <a:ea typeface="Arial"/>
                <a:cs typeface="Times New Roman"/>
              </a:rPr>
              <a:t> (</a:t>
            </a:r>
            <a:r>
              <a:rPr lang="en-US" sz="4000" i="1" dirty="0"/>
              <a:t>eager)</a:t>
            </a:r>
            <a:r>
              <a:rPr lang="en-US" sz="4000" dirty="0"/>
              <a:t> (a):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3988" y="520461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say mê</a:t>
            </a:r>
            <a:r>
              <a:rPr lang="en-US" sz="4000" dirty="0">
                <a:latin typeface="Times New Roman"/>
                <a:ea typeface="Arial"/>
                <a:cs typeface="Times New Roman"/>
              </a:rPr>
              <a:t>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9552" y="1445815"/>
            <a:ext cx="7198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Discarded </a:t>
            </a:r>
            <a:r>
              <a:rPr lang="en-US" sz="4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4400" i="1" dirty="0"/>
              <a:t>(thrown away)</a:t>
            </a:r>
            <a:r>
              <a:rPr lang="en-US" sz="4400" dirty="0"/>
              <a:t> (a)</a:t>
            </a:r>
            <a:r>
              <a:rPr lang="en-US" sz="4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4400" dirty="0" smtClean="0">
                <a:latin typeface="Times New Roman"/>
                <a:ea typeface="Arial"/>
                <a:cs typeface="Times New Roman"/>
              </a:rPr>
              <a:t>: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146294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loại bỏ</a:t>
            </a:r>
            <a:r>
              <a:rPr lang="en-US" sz="4000" dirty="0">
                <a:latin typeface="Times New Roman"/>
                <a:ea typeface="Arial"/>
                <a:cs typeface="Times New Roman"/>
              </a:rPr>
              <a:t>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43509" y="3149723"/>
            <a:ext cx="6795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Indulge in </a:t>
            </a:r>
            <a:r>
              <a:rPr lang="en-US" sz="4000" dirty="0">
                <a:latin typeface="Times New Roman" pitchFamily="18" charset="0"/>
                <a:ea typeface="Arial"/>
                <a:cs typeface="Times New Roman" pitchFamily="18" charset="0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allow oneself the pleasure of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899" y="3573016"/>
            <a:ext cx="2843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/>
              <a:t>đam mê vào (1 việc gì đó</a:t>
            </a:r>
            <a:r>
              <a:rPr lang="en-US" dirty="0"/>
              <a:t>) </a:t>
            </a:r>
            <a:r>
              <a:rPr lang="en-US" dirty="0">
                <a:latin typeface="Times New Roman"/>
                <a:ea typeface="Arial"/>
                <a:cs typeface="Times New Roman"/>
              </a:rPr>
              <a:t>           </a:t>
            </a:r>
            <a:endParaRPr lang="vi-VN" dirty="0">
              <a:ea typeface="Arial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931876"/>
            <a:ext cx="7794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Keep me occupied </a:t>
            </a:r>
            <a:r>
              <a:rPr lang="en-US" sz="4400" i="1" dirty="0"/>
              <a:t>(keep me busy</a:t>
            </a:r>
            <a:r>
              <a:rPr lang="en-US" sz="4400" i="1" dirty="0" smtClean="0"/>
              <a:t>) </a:t>
            </a:r>
            <a:r>
              <a:rPr lang="en-US" sz="4400" dirty="0" smtClean="0"/>
              <a:t>: 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64351" y="5204614"/>
            <a:ext cx="22891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4000" dirty="0"/>
              <a:t>làm cho ai bận rộn </a:t>
            </a:r>
            <a:r>
              <a:rPr lang="en-US" sz="4000" dirty="0">
                <a:latin typeface="Times New Roman"/>
                <a:ea typeface="Arial"/>
                <a:cs typeface="Times New Roman"/>
              </a:rPr>
              <a:t> 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827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0421" y="-30039"/>
            <a:ext cx="8568952" cy="766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Accomplished</a:t>
            </a:r>
            <a:r>
              <a:rPr lang="en-US" sz="4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4400" dirty="0" smtClean="0"/>
              <a:t>(</a:t>
            </a:r>
            <a:r>
              <a:rPr lang="en-US" sz="4400" dirty="0"/>
              <a:t>a) </a:t>
            </a:r>
            <a:r>
              <a:rPr lang="en-US" sz="4400" dirty="0" smtClean="0">
                <a:latin typeface="Times New Roman"/>
                <a:ea typeface="Arial"/>
                <a:cs typeface="Times New Roman"/>
              </a:rPr>
              <a:t>:tài hoa</a:t>
            </a:r>
            <a:endParaRPr lang="vi-VN" sz="4400" dirty="0" smtClean="0">
              <a:ea typeface="Arial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Accompanying</a:t>
            </a:r>
            <a:r>
              <a:rPr lang="en-US" sz="4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4400" i="1" dirty="0" smtClean="0"/>
              <a:t> </a:t>
            </a:r>
            <a:r>
              <a:rPr lang="en-US" sz="4400" dirty="0" smtClean="0"/>
              <a:t>(</a:t>
            </a:r>
            <a:r>
              <a:rPr lang="en-US" sz="4400" dirty="0"/>
              <a:t>v): đệm </a:t>
            </a:r>
            <a:r>
              <a:rPr lang="en-US" sz="4400" dirty="0" smtClean="0"/>
              <a:t>đàn</a:t>
            </a:r>
            <a:endParaRPr lang="vi-VN" sz="4400" dirty="0">
              <a:ea typeface="Arial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Modest</a:t>
            </a:r>
            <a:r>
              <a:rPr lang="en-US" sz="4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4400" dirty="0" smtClean="0"/>
              <a:t>(</a:t>
            </a:r>
            <a:r>
              <a:rPr lang="en-US" sz="4400" dirty="0"/>
              <a:t>a): nhỏ, khiêm tốn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Avid</a:t>
            </a:r>
            <a:r>
              <a:rPr lang="en-US" sz="4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4400" dirty="0" smtClean="0"/>
              <a:t>(</a:t>
            </a:r>
            <a:r>
              <a:rPr lang="en-US" sz="4400" dirty="0"/>
              <a:t>a): </a:t>
            </a:r>
            <a:r>
              <a:rPr lang="en-US" sz="4400" dirty="0" smtClean="0"/>
              <a:t>: say mê</a:t>
            </a:r>
            <a:r>
              <a:rPr lang="en-US" sz="4400" dirty="0" smtClean="0">
                <a:latin typeface="Times New Roman"/>
                <a:ea typeface="Arial"/>
                <a:cs typeface="Times New Roman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Discarded </a:t>
            </a:r>
            <a:r>
              <a:rPr lang="en-US" sz="4400" dirty="0" smtClean="0"/>
              <a:t>(</a:t>
            </a:r>
            <a:r>
              <a:rPr lang="en-US" sz="4400" dirty="0"/>
              <a:t>a)</a:t>
            </a:r>
            <a:r>
              <a:rPr lang="en-US" sz="4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4400" dirty="0"/>
              <a:t>: loại bỏ</a:t>
            </a:r>
            <a:r>
              <a:rPr lang="en-US" sz="4400" dirty="0">
                <a:latin typeface="Times New Roman"/>
                <a:ea typeface="Arial"/>
                <a:cs typeface="Times New Roman"/>
              </a:rPr>
              <a:t>            </a:t>
            </a:r>
            <a:endParaRPr lang="vi-VN" sz="4400" dirty="0">
              <a:ea typeface="Arial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4400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Indulge </a:t>
            </a: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in</a:t>
            </a:r>
            <a:r>
              <a:rPr lang="en-US" sz="4400" i="1" dirty="0"/>
              <a:t> </a:t>
            </a:r>
            <a:r>
              <a:rPr lang="en-US" sz="4400" dirty="0" smtClean="0"/>
              <a:t>: </a:t>
            </a:r>
            <a:r>
              <a:rPr lang="en-US" sz="4400" dirty="0"/>
              <a:t>đam mê vào (1 việc gì đó) </a:t>
            </a:r>
            <a:r>
              <a:rPr lang="en-US" sz="4400" dirty="0">
                <a:latin typeface="Times New Roman"/>
                <a:ea typeface="Arial"/>
                <a:cs typeface="Times New Roman"/>
              </a:rPr>
              <a:t>           </a:t>
            </a:r>
            <a:endParaRPr lang="vi-VN" sz="4400" dirty="0">
              <a:ea typeface="Arial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Keep me </a:t>
            </a: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occupied</a:t>
            </a:r>
            <a:r>
              <a:rPr lang="en-US" sz="4400" i="1" dirty="0"/>
              <a:t> </a:t>
            </a:r>
            <a:r>
              <a:rPr lang="en-US" sz="4400" dirty="0" smtClean="0"/>
              <a:t>: </a:t>
            </a:r>
            <a:r>
              <a:rPr lang="en-US" sz="4400" dirty="0"/>
              <a:t>làm cho ai bận rộn </a:t>
            </a:r>
            <a:r>
              <a:rPr lang="en-US" sz="4400" dirty="0">
                <a:latin typeface="Times New Roman"/>
                <a:ea typeface="Arial"/>
                <a:cs typeface="Times New Roman"/>
              </a:rPr>
              <a:t> </a:t>
            </a:r>
            <a:endParaRPr lang="vi-VN" sz="44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Arial"/>
                <a:cs typeface="Times New Roman"/>
              </a:rPr>
              <a:t>                  </a:t>
            </a:r>
            <a:endParaRPr lang="vi-VN" sz="3200" dirty="0"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10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board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718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95936" y="908720"/>
            <a:ext cx="4933782" cy="34778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Task 2</a:t>
            </a:r>
            <a:r>
              <a:rPr lang="en-US" sz="4400" dirty="0" smtClean="0"/>
              <a:t>: Scan </a:t>
            </a:r>
            <a:r>
              <a:rPr lang="en-US" sz="4400" dirty="0"/>
              <a:t>the passage again, then work in pairs to ask and answer the questions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1166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484784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tips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Underline the key words in 7 questions.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Scan the passage again to find the answers.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16632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  <p:extLst>
      <p:ext uri="{BB962C8B-B14F-4D97-AF65-F5344CB8AC3E}">
        <p14:creationId xmlns:p14="http://schemas.microsoft.com/office/powerpoint/2010/main" val="24523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413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980729"/>
            <a:ext cx="85689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writer’s first hobby?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Is the writer an accomplished guitarist?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Why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the writer admire his uncle?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What is the writer’s second hobby?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How did he collect his fish?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What kind of stamp collector is the writer?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Where does he collect the stamps?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40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260648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556792"/>
            <a:ext cx="8640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19872" y="1556792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6056" y="1556792"/>
            <a:ext cx="20162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1760" y="2118257"/>
            <a:ext cx="10081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15616" y="2132856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55976" y="2132856"/>
            <a:ext cx="24482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5576" y="2780928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59632" y="3356992"/>
            <a:ext cx="7200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39952" y="3356992"/>
            <a:ext cx="936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36096" y="3356992"/>
            <a:ext cx="32403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59632" y="3933056"/>
            <a:ext cx="8640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07904" y="3933056"/>
            <a:ext cx="41044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15616" y="4581128"/>
            <a:ext cx="10081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59832" y="4581128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07904" y="4581128"/>
            <a:ext cx="25922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11760" y="5157192"/>
            <a:ext cx="4392488" cy="36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5576" y="5805264"/>
            <a:ext cx="936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23628" y="6381328"/>
            <a:ext cx="11881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55976" y="6381328"/>
            <a:ext cx="3600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E:\hinh anh\hình làm p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1219200"/>
            <a:ext cx="7696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What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the writer’s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first hobby?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244334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writer an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accomplished guitarist?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1143000"/>
            <a:ext cx="714380" cy="561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3124200"/>
            <a:ext cx="71438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1981200"/>
            <a:ext cx="75438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"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 first hobby is playing his guitar.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3962400"/>
            <a:ext cx="75438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No, he isn’t.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4038600"/>
            <a:ext cx="2954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®"/>
            </a:pP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1028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  <p:extLst>
      <p:ext uri="{BB962C8B-B14F-4D97-AF65-F5344CB8AC3E}">
        <p14:creationId xmlns:p14="http://schemas.microsoft.com/office/powerpoint/2010/main" val="38043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576" y="1428736"/>
            <a:ext cx="76328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GAME: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</a:rPr>
              <a:t>CROSS - WORD</a:t>
            </a:r>
          </a:p>
        </p:txBody>
      </p:sp>
      <p:pic>
        <p:nvPicPr>
          <p:cNvPr id="4" name="Picture 3" descr="Picture83_I3gXj_201210101445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214818"/>
            <a:ext cx="300039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hinh anh\hình làm p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1143000"/>
            <a:ext cx="8547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Why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the writer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admire his uncle?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9624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the writer’s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 hobby?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886200"/>
            <a:ext cx="714380" cy="561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0" y="1066800"/>
            <a:ext cx="714380" cy="561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2133600"/>
            <a:ext cx="78486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Because he is an accomplished guitarist and he is good at accompanying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people singing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his guitar.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057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4648200"/>
            <a:ext cx="78486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 second hobby is keeping fish.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88640"/>
            <a:ext cx="30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  <p:extLst>
      <p:ext uri="{BB962C8B-B14F-4D97-AF65-F5344CB8AC3E}">
        <p14:creationId xmlns:p14="http://schemas.microsoft.com/office/powerpoint/2010/main" val="19717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hinh anh\hình làm p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10668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did he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collect his fish?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962400"/>
            <a:ext cx="731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What kind of stamp collector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the writer?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886200"/>
            <a:ext cx="71438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990600"/>
            <a:ext cx="71438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" y="1905000"/>
            <a:ext cx="78486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bought some from the shop and collected some from the rice field near his house.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4800600"/>
            <a:ext cx="7848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an avid stamp collector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166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  <p:extLst>
      <p:ext uri="{BB962C8B-B14F-4D97-AF65-F5344CB8AC3E}">
        <p14:creationId xmlns:p14="http://schemas.microsoft.com/office/powerpoint/2010/main" val="26074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hinh anh\hình làm p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8" y="1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4380" y="2132856"/>
            <a:ext cx="7962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does he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collect the stamps?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66680" y="2184231"/>
            <a:ext cx="71438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" y="3428999"/>
            <a:ext cx="7848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collects them from discarded envelopes his relatives and friends give him.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3932" y="6501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  <p:extLst>
      <p:ext uri="{BB962C8B-B14F-4D97-AF65-F5344CB8AC3E}">
        <p14:creationId xmlns:p14="http://schemas.microsoft.com/office/powerpoint/2010/main" val="41031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419" y="1357298"/>
            <a:ext cx="62339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 YOU READ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hinh-dong-dep-lam-powerpoint-pic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0"/>
            <a:ext cx="7924800" cy="1466850"/>
          </a:xfrm>
          <a:prstGeom prst="rect">
            <a:avLst/>
          </a:prstGeom>
        </p:spPr>
      </p:pic>
      <p:pic>
        <p:nvPicPr>
          <p:cNvPr id="6" name="Picture 5" descr="pingent209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142984"/>
            <a:ext cx="695325" cy="2628905"/>
          </a:xfrm>
          <a:prstGeom prst="rect">
            <a:avLst/>
          </a:prstGeom>
        </p:spPr>
      </p:pic>
      <p:pic>
        <p:nvPicPr>
          <p:cNvPr id="7" name="Picture 6" descr="pingent209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1142984"/>
            <a:ext cx="695325" cy="2628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3299" y="2456157"/>
            <a:ext cx="8156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dirty="0" smtClean="0">
                <a:solidFill>
                  <a:srgbClr val="FFFF00"/>
                </a:solidFill>
                <a:cs typeface="Times New Roman" pitchFamily="18" charset="0"/>
              </a:rPr>
              <a:t>Talk </a:t>
            </a:r>
            <a:r>
              <a:rPr lang="en-US" sz="8000" dirty="0">
                <a:solidFill>
                  <a:srgbClr val="FFFF00"/>
                </a:solidFill>
                <a:cs typeface="Times New Roman" pitchFamily="18" charset="0"/>
              </a:rPr>
              <a:t>about </a:t>
            </a:r>
            <a:r>
              <a:rPr lang="en-US" sz="8000" dirty="0" smtClean="0">
                <a:solidFill>
                  <a:srgbClr val="FFFF00"/>
                </a:solidFill>
                <a:cs typeface="Times New Roman" pitchFamily="18" charset="0"/>
              </a:rPr>
              <a:t>your   hobbies</a:t>
            </a:r>
            <a:endParaRPr lang="en-US" sz="8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0"/>
            <a:ext cx="304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57" name="Text Box 749"/>
          <p:cNvSpPr txBox="1">
            <a:spLocks noChangeArrowheads="1"/>
          </p:cNvSpPr>
          <p:nvPr/>
        </p:nvSpPr>
        <p:spPr bwMode="auto">
          <a:xfrm>
            <a:off x="6286500" y="1123950"/>
            <a:ext cx="99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sym typeface="Wingdings" pitchFamily="2" charset="2"/>
              </a:rPr>
              <a:t></a:t>
            </a:r>
          </a:p>
        </p:txBody>
      </p:sp>
      <p:pic>
        <p:nvPicPr>
          <p:cNvPr id="28" name="Picture 27" descr="go fishing.jpg">
            <a:hlinkClick r:id="rId3" action="ppaction://hlinksldjump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3501008"/>
            <a:ext cx="2690782" cy="2956951"/>
          </a:xfrm>
          <a:prstGeom prst="rect">
            <a:avLst/>
          </a:prstGeom>
        </p:spPr>
      </p:pic>
      <p:pic>
        <p:nvPicPr>
          <p:cNvPr id="29" name="Picture 28" descr="play chess.jpg">
            <a:hlinkClick r:id="rId5" action="ppaction://hlinksldjump"/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58757" y="3933056"/>
            <a:ext cx="3253403" cy="2524903"/>
          </a:xfrm>
          <a:prstGeom prst="rect">
            <a:avLst/>
          </a:prstGeom>
        </p:spPr>
      </p:pic>
      <p:pic>
        <p:nvPicPr>
          <p:cNvPr id="30" name="Picture 29" descr="collect stamp.jpg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156176" y="3933056"/>
            <a:ext cx="2987824" cy="2524903"/>
          </a:xfrm>
          <a:prstGeom prst="rect">
            <a:avLst/>
          </a:prstGeom>
        </p:spPr>
      </p:pic>
      <p:pic>
        <p:nvPicPr>
          <p:cNvPr id="32" name="Picture 31" descr="C:\Users\HP\Downloads\SWIM.jpg">
            <a:hlinkClick r:id="rId9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4788" y="0"/>
            <a:ext cx="259921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C:\Users\HP\Downloads\PLAYING GUITAR.jpg">
            <a:hlinkClick r:id="rId11" action="ppaction://hlinksldjump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408062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be ca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1919" y="0"/>
            <a:ext cx="2797463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071546"/>
            <a:ext cx="8176390" cy="550920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Guiding report</a:t>
            </a:r>
            <a:r>
              <a:rPr lang="en-US" sz="4400" b="1" dirty="0" smtClean="0"/>
              <a:t>:</a:t>
            </a:r>
            <a:endParaRPr lang="vi-VN" sz="4400" dirty="0" smtClean="0"/>
          </a:p>
          <a:p>
            <a:r>
              <a:rPr lang="en-US" sz="4400" b="1" dirty="0" smtClean="0"/>
              <a:t> </a:t>
            </a:r>
            <a:r>
              <a:rPr lang="en-US" sz="4400" i="1" dirty="0"/>
              <a:t>There are a lot of things I like to do in my free time. The thing I like most </a:t>
            </a:r>
            <a:r>
              <a:rPr lang="en-US" sz="4400" i="1" dirty="0" smtClean="0"/>
              <a:t>is </a:t>
            </a:r>
            <a:r>
              <a:rPr lang="en-US" sz="4400" i="1" dirty="0" smtClean="0">
                <a:solidFill>
                  <a:srgbClr val="FF0000"/>
                </a:solidFill>
              </a:rPr>
              <a:t>playing chess</a:t>
            </a:r>
            <a:r>
              <a:rPr lang="en-US" sz="4400" i="1" dirty="0" smtClean="0"/>
              <a:t>. </a:t>
            </a:r>
            <a:r>
              <a:rPr lang="en-US" sz="4400" i="1" dirty="0"/>
              <a:t>It helps </a:t>
            </a:r>
            <a:r>
              <a:rPr lang="en-US" sz="4400" i="1" dirty="0" smtClean="0"/>
              <a:t>me </a:t>
            </a:r>
            <a:r>
              <a:rPr lang="en-US" sz="4400" i="1" dirty="0" smtClean="0">
                <a:solidFill>
                  <a:srgbClr val="FF0000"/>
                </a:solidFill>
              </a:rPr>
              <a:t>relax</a:t>
            </a:r>
            <a:r>
              <a:rPr lang="en-US" sz="4400" i="1" dirty="0" smtClean="0"/>
              <a:t> </a:t>
            </a:r>
            <a:r>
              <a:rPr lang="en-US" sz="4400" i="1" dirty="0"/>
              <a:t>after I work hard. Another thing </a:t>
            </a:r>
            <a:r>
              <a:rPr lang="en-US" sz="4400" i="1" dirty="0" smtClean="0"/>
              <a:t>is</a:t>
            </a:r>
            <a:r>
              <a:rPr lang="en-US" sz="4400" i="1" dirty="0">
                <a:solidFill>
                  <a:srgbClr val="FF0000"/>
                </a:solidFill>
              </a:rPr>
              <a:t> swimming</a:t>
            </a:r>
            <a:r>
              <a:rPr lang="en-US" sz="4400" i="1" dirty="0" smtClean="0"/>
              <a:t> . </a:t>
            </a:r>
            <a:r>
              <a:rPr lang="en-US" sz="4400" i="1" dirty="0"/>
              <a:t>It keeps me have </a:t>
            </a:r>
            <a:r>
              <a:rPr lang="en-US" sz="4400" i="1" dirty="0" smtClean="0">
                <a:solidFill>
                  <a:srgbClr val="FF0000"/>
                </a:solidFill>
              </a:rPr>
              <a:t>a wonderful body</a:t>
            </a:r>
            <a:r>
              <a:rPr lang="en-US" sz="4400" i="1" dirty="0" smtClean="0"/>
              <a:t>. I’m </a:t>
            </a:r>
            <a:r>
              <a:rPr lang="en-US" sz="4400" i="1" dirty="0"/>
              <a:t>really glad to do them when I’m free.</a:t>
            </a:r>
            <a:endParaRPr lang="vi-VN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68144" y="116632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 - READING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857232"/>
            <a:ext cx="65008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Consolidation</a:t>
            </a:r>
            <a:endParaRPr lang="vi-VN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071678"/>
            <a:ext cx="71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latin typeface="Brush Script MT" pitchFamily="66" charset="0"/>
              </a:rPr>
              <a:t>- Learn the vocabulary about “Hobbies”.</a:t>
            </a:r>
            <a:endParaRPr lang="vi-VN" sz="4400" dirty="0" smtClean="0"/>
          </a:p>
          <a:p>
            <a:pPr lvl="0"/>
            <a:r>
              <a:rPr lang="en-US" sz="4400" dirty="0" smtClean="0">
                <a:latin typeface="Brush Script MT" pitchFamily="66" charset="0"/>
              </a:rPr>
              <a:t>- Scan for specific information (answer the questions)</a:t>
            </a:r>
            <a:endParaRPr lang="vi-VN" sz="4400" dirty="0" smtClean="0"/>
          </a:p>
          <a:p>
            <a:pPr lvl="0"/>
            <a:r>
              <a:rPr lang="en-US" sz="4400" dirty="0" smtClean="0">
                <a:latin typeface="Brush Script MT" pitchFamily="66" charset="0"/>
              </a:rPr>
              <a:t>- Talk about hobbies.</a:t>
            </a:r>
            <a:endParaRPr lang="vi-VN" sz="4400" dirty="0" smtClean="0"/>
          </a:p>
          <a:p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47693"/>
            <a:ext cx="8604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Homework: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Assigns homework: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Complete the following sentences with suitable words or phrases.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Now they don’t eat meat anymore. They ………..... eating a lot of vegetables.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Van Cao’s an ……. musician. All his songs are very popular.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I love all of stamps. I’m an ……. collector of stamps.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He doesn’t like a big house in the city. He just wants a ……….. little house in the country.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I spend free time collecting stamps. They really make me ………….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Asks sts to prepare for the new lesson: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Unit 13 – Part B. Speaking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py (3) of st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290" y="1928802"/>
            <a:ext cx="63700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 FOR YOUR COOPERATION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x1pc_jqddVOWRng074b8ncrNoZJFPLRD8P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429132"/>
            <a:ext cx="76200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Koala" pitchFamily="34" charset="0"/>
              </a:rPr>
              <a:t>RULE:</a:t>
            </a:r>
          </a:p>
          <a:p>
            <a:r>
              <a:rPr lang="en-US" sz="4400" dirty="0" smtClean="0">
                <a:latin typeface=".VnKoala" pitchFamily="34" charset="0"/>
              </a:rPr>
              <a:t>+ </a:t>
            </a:r>
            <a:r>
              <a:rPr lang="en-US" sz="4400" dirty="0" smtClean="0"/>
              <a:t>There </a:t>
            </a:r>
            <a:r>
              <a:rPr lang="en-US" sz="4400" dirty="0"/>
              <a:t>are 5 rows in the cross-word; </a:t>
            </a:r>
            <a:r>
              <a:rPr lang="en-US" sz="4400" dirty="0" smtClean="0"/>
              <a:t> </a:t>
            </a:r>
            <a:r>
              <a:rPr lang="en-US" sz="4400" dirty="0"/>
              <a:t>1 number with a row including a picture. </a:t>
            </a:r>
          </a:p>
          <a:p>
            <a:r>
              <a:rPr lang="en-US" sz="4400" dirty="0"/>
              <a:t>+ You will fill the letters in each row by seeing the picture, and answering the question: Which activity is the picture </a:t>
            </a:r>
            <a:endParaRPr lang="en-US" sz="4400" b="1" dirty="0" smtClean="0">
              <a:latin typeface="Brush Script MT" pitchFamily="66" charset="0"/>
            </a:endParaRPr>
          </a:p>
          <a:p>
            <a:r>
              <a:rPr lang="en-US" sz="4400" dirty="0"/>
              <a:t>a</a:t>
            </a:r>
            <a:r>
              <a:rPr lang="en-US" sz="4400" dirty="0" smtClean="0"/>
              <a:t>bout?</a:t>
            </a:r>
            <a:endParaRPr lang="vi-VN" sz="4400" dirty="0" smtClean="0"/>
          </a:p>
          <a:p>
            <a:endParaRPr lang="vi-V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2697" y="110392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683568" y="110392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1166633" y="110392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2318761" y="110392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2894825" y="1090837"/>
            <a:ext cx="576064" cy="66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1" name="Rectangle 20"/>
          <p:cNvSpPr/>
          <p:nvPr/>
        </p:nvSpPr>
        <p:spPr>
          <a:xfrm>
            <a:off x="3470889" y="1094945"/>
            <a:ext cx="576064" cy="657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2" name="Rectangle 21"/>
          <p:cNvSpPr/>
          <p:nvPr/>
        </p:nvSpPr>
        <p:spPr>
          <a:xfrm>
            <a:off x="4046953" y="110392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4623017" y="110392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83568" y="1751999"/>
            <a:ext cx="4830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66633" y="1751998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1742697" y="1751999"/>
            <a:ext cx="6146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7" name="Rectangle 26"/>
          <p:cNvSpPr/>
          <p:nvPr/>
        </p:nvSpPr>
        <p:spPr>
          <a:xfrm>
            <a:off x="2362401" y="175199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8" name="Rectangle 27"/>
          <p:cNvSpPr/>
          <p:nvPr/>
        </p:nvSpPr>
        <p:spPr>
          <a:xfrm>
            <a:off x="2938465" y="1751998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9" name="Rectangle 28"/>
          <p:cNvSpPr/>
          <p:nvPr/>
        </p:nvSpPr>
        <p:spPr>
          <a:xfrm>
            <a:off x="4107950" y="1751998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0" name="Rectangle 29"/>
          <p:cNvSpPr/>
          <p:nvPr/>
        </p:nvSpPr>
        <p:spPr>
          <a:xfrm>
            <a:off x="3531886" y="1751998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1" name="Rectangle 30"/>
          <p:cNvSpPr/>
          <p:nvPr/>
        </p:nvSpPr>
        <p:spPr>
          <a:xfrm>
            <a:off x="683568" y="2400071"/>
            <a:ext cx="4830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2" name="Rectangle 31"/>
          <p:cNvSpPr/>
          <p:nvPr/>
        </p:nvSpPr>
        <p:spPr>
          <a:xfrm>
            <a:off x="1166632" y="2400071"/>
            <a:ext cx="66115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3" name="Rectangle 32"/>
          <p:cNvSpPr/>
          <p:nvPr/>
        </p:nvSpPr>
        <p:spPr>
          <a:xfrm>
            <a:off x="1781286" y="2400071"/>
            <a:ext cx="5295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4" name="Rectangle 33"/>
          <p:cNvSpPr/>
          <p:nvPr/>
        </p:nvSpPr>
        <p:spPr>
          <a:xfrm>
            <a:off x="2310849" y="2400070"/>
            <a:ext cx="627616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5" name="Rectangle 34"/>
          <p:cNvSpPr/>
          <p:nvPr/>
        </p:nvSpPr>
        <p:spPr>
          <a:xfrm>
            <a:off x="2938465" y="2400070"/>
            <a:ext cx="576063" cy="67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6" name="Rectangle 35"/>
          <p:cNvSpPr/>
          <p:nvPr/>
        </p:nvSpPr>
        <p:spPr>
          <a:xfrm>
            <a:off x="3531886" y="2400071"/>
            <a:ext cx="576064" cy="70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7" name="Rectangle 36"/>
          <p:cNvSpPr/>
          <p:nvPr/>
        </p:nvSpPr>
        <p:spPr>
          <a:xfrm>
            <a:off x="4131200" y="2400072"/>
            <a:ext cx="529564" cy="70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8" name="Rectangle 37"/>
          <p:cNvSpPr/>
          <p:nvPr/>
        </p:nvSpPr>
        <p:spPr>
          <a:xfrm>
            <a:off x="4684014" y="2426470"/>
            <a:ext cx="529564" cy="67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9" name="Rectangle 38"/>
          <p:cNvSpPr/>
          <p:nvPr/>
        </p:nvSpPr>
        <p:spPr>
          <a:xfrm>
            <a:off x="5213578" y="2426470"/>
            <a:ext cx="529564" cy="67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0" name="Rectangle 39"/>
          <p:cNvSpPr/>
          <p:nvPr/>
        </p:nvSpPr>
        <p:spPr>
          <a:xfrm>
            <a:off x="5743142" y="2426470"/>
            <a:ext cx="529564" cy="67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1" name="Rectangle 40"/>
          <p:cNvSpPr/>
          <p:nvPr/>
        </p:nvSpPr>
        <p:spPr>
          <a:xfrm>
            <a:off x="6272706" y="2439342"/>
            <a:ext cx="529564" cy="67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2" name="Rectangle 41"/>
          <p:cNvSpPr/>
          <p:nvPr/>
        </p:nvSpPr>
        <p:spPr>
          <a:xfrm>
            <a:off x="6802270" y="2439342"/>
            <a:ext cx="529564" cy="67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3" name="Rectangle 42"/>
          <p:cNvSpPr/>
          <p:nvPr/>
        </p:nvSpPr>
        <p:spPr>
          <a:xfrm>
            <a:off x="7331834" y="2439342"/>
            <a:ext cx="529564" cy="66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4" name="Rectangle 43"/>
          <p:cNvSpPr/>
          <p:nvPr/>
        </p:nvSpPr>
        <p:spPr>
          <a:xfrm>
            <a:off x="7861398" y="2439341"/>
            <a:ext cx="529564" cy="635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5" name="Rectangle 44"/>
          <p:cNvSpPr/>
          <p:nvPr/>
        </p:nvSpPr>
        <p:spPr>
          <a:xfrm>
            <a:off x="8390962" y="2484906"/>
            <a:ext cx="561798" cy="629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6" name="Rectangle 45"/>
          <p:cNvSpPr/>
          <p:nvPr/>
        </p:nvSpPr>
        <p:spPr>
          <a:xfrm>
            <a:off x="666559" y="3032051"/>
            <a:ext cx="546573" cy="68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7" name="Rectangle 46"/>
          <p:cNvSpPr/>
          <p:nvPr/>
        </p:nvSpPr>
        <p:spPr>
          <a:xfrm>
            <a:off x="1765946" y="3048143"/>
            <a:ext cx="56815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8" name="Rectangle 47"/>
          <p:cNvSpPr/>
          <p:nvPr/>
        </p:nvSpPr>
        <p:spPr>
          <a:xfrm>
            <a:off x="1175488" y="3032051"/>
            <a:ext cx="568154" cy="681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9" name="Rectangle 48"/>
          <p:cNvSpPr/>
          <p:nvPr/>
        </p:nvSpPr>
        <p:spPr>
          <a:xfrm>
            <a:off x="2902735" y="3075195"/>
            <a:ext cx="611794" cy="63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0" name="Rectangle 49"/>
          <p:cNvSpPr/>
          <p:nvPr/>
        </p:nvSpPr>
        <p:spPr>
          <a:xfrm>
            <a:off x="2334100" y="3048143"/>
            <a:ext cx="608320" cy="664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1" name="Rectangle 50"/>
          <p:cNvSpPr/>
          <p:nvPr/>
        </p:nvSpPr>
        <p:spPr>
          <a:xfrm>
            <a:off x="3539796" y="3101595"/>
            <a:ext cx="568154" cy="63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2" name="Rectangle 51"/>
          <p:cNvSpPr/>
          <p:nvPr/>
        </p:nvSpPr>
        <p:spPr>
          <a:xfrm>
            <a:off x="4131200" y="3114467"/>
            <a:ext cx="568154" cy="63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3" name="Rectangle 52"/>
          <p:cNvSpPr/>
          <p:nvPr/>
        </p:nvSpPr>
        <p:spPr>
          <a:xfrm>
            <a:off x="4699354" y="3114467"/>
            <a:ext cx="568154" cy="63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4" name="Rectangle 53"/>
          <p:cNvSpPr/>
          <p:nvPr/>
        </p:nvSpPr>
        <p:spPr>
          <a:xfrm>
            <a:off x="5267508" y="3114467"/>
            <a:ext cx="568154" cy="63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 54"/>
          <p:cNvSpPr/>
          <p:nvPr/>
        </p:nvSpPr>
        <p:spPr>
          <a:xfrm>
            <a:off x="6324721" y="3114467"/>
            <a:ext cx="568154" cy="63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Rectangle 55"/>
          <p:cNvSpPr/>
          <p:nvPr/>
        </p:nvSpPr>
        <p:spPr>
          <a:xfrm>
            <a:off x="5808133" y="3114467"/>
            <a:ext cx="568154" cy="63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2" name="Rectangle 71"/>
          <p:cNvSpPr/>
          <p:nvPr/>
        </p:nvSpPr>
        <p:spPr>
          <a:xfrm>
            <a:off x="666560" y="3696213"/>
            <a:ext cx="523322" cy="59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3" name="Rectangle 72"/>
          <p:cNvSpPr/>
          <p:nvPr/>
        </p:nvSpPr>
        <p:spPr>
          <a:xfrm>
            <a:off x="1175488" y="3713116"/>
            <a:ext cx="630717" cy="57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4" name="Rectangle 73"/>
          <p:cNvSpPr/>
          <p:nvPr/>
        </p:nvSpPr>
        <p:spPr>
          <a:xfrm>
            <a:off x="1743642" y="3696216"/>
            <a:ext cx="613707" cy="59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5" name="Rectangle 74"/>
          <p:cNvSpPr/>
          <p:nvPr/>
        </p:nvSpPr>
        <p:spPr>
          <a:xfrm>
            <a:off x="2364973" y="3739515"/>
            <a:ext cx="599028" cy="55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6" name="Rectangle 75"/>
          <p:cNvSpPr/>
          <p:nvPr/>
        </p:nvSpPr>
        <p:spPr>
          <a:xfrm>
            <a:off x="2964001" y="3696215"/>
            <a:ext cx="546573" cy="59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7" name="Rectangle 76"/>
          <p:cNvSpPr/>
          <p:nvPr/>
        </p:nvSpPr>
        <p:spPr>
          <a:xfrm>
            <a:off x="3514529" y="3761489"/>
            <a:ext cx="638252" cy="53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8" name="Rectangle 77"/>
          <p:cNvSpPr/>
          <p:nvPr/>
        </p:nvSpPr>
        <p:spPr>
          <a:xfrm>
            <a:off x="4152781" y="3758444"/>
            <a:ext cx="546573" cy="53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9" name="Rectangle 78"/>
          <p:cNvSpPr/>
          <p:nvPr/>
        </p:nvSpPr>
        <p:spPr>
          <a:xfrm>
            <a:off x="4720935" y="3752388"/>
            <a:ext cx="546573" cy="540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0" name="Rectangle 79"/>
          <p:cNvSpPr/>
          <p:nvPr/>
        </p:nvSpPr>
        <p:spPr>
          <a:xfrm>
            <a:off x="5289089" y="3761489"/>
            <a:ext cx="546573" cy="53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1" name="Rectangle 80"/>
          <p:cNvSpPr/>
          <p:nvPr/>
        </p:nvSpPr>
        <p:spPr>
          <a:xfrm>
            <a:off x="5835662" y="3761489"/>
            <a:ext cx="546573" cy="53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2" name="Rectangle 81"/>
          <p:cNvSpPr/>
          <p:nvPr/>
        </p:nvSpPr>
        <p:spPr>
          <a:xfrm>
            <a:off x="6382235" y="3752386"/>
            <a:ext cx="546573" cy="54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3" name="Rectangle 82"/>
          <p:cNvSpPr/>
          <p:nvPr/>
        </p:nvSpPr>
        <p:spPr>
          <a:xfrm>
            <a:off x="6928809" y="3752388"/>
            <a:ext cx="403026" cy="540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4" name="Rectangle 83"/>
          <p:cNvSpPr/>
          <p:nvPr/>
        </p:nvSpPr>
        <p:spPr>
          <a:xfrm>
            <a:off x="7331835" y="3739513"/>
            <a:ext cx="504124" cy="55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5" name="Rectangle 84"/>
          <p:cNvSpPr/>
          <p:nvPr/>
        </p:nvSpPr>
        <p:spPr>
          <a:xfrm>
            <a:off x="7852893" y="3752386"/>
            <a:ext cx="538069" cy="54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6" name="Rectangle 85"/>
          <p:cNvSpPr/>
          <p:nvPr/>
        </p:nvSpPr>
        <p:spPr>
          <a:xfrm>
            <a:off x="8399466" y="3759518"/>
            <a:ext cx="368863" cy="533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7" name="Rectangle 86"/>
          <p:cNvSpPr/>
          <p:nvPr/>
        </p:nvSpPr>
        <p:spPr>
          <a:xfrm>
            <a:off x="8768329" y="3774256"/>
            <a:ext cx="368863" cy="51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8" name="5-Point Star 147"/>
          <p:cNvSpPr/>
          <p:nvPr/>
        </p:nvSpPr>
        <p:spPr>
          <a:xfrm>
            <a:off x="0" y="1046963"/>
            <a:ext cx="666559" cy="762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1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5-Point Star 148"/>
          <p:cNvSpPr/>
          <p:nvPr/>
        </p:nvSpPr>
        <p:spPr>
          <a:xfrm>
            <a:off x="23779" y="3534761"/>
            <a:ext cx="685800" cy="762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5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5-Point Star 149"/>
          <p:cNvSpPr/>
          <p:nvPr/>
        </p:nvSpPr>
        <p:spPr>
          <a:xfrm>
            <a:off x="23779" y="2318719"/>
            <a:ext cx="685800" cy="762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5-Point Star 150"/>
          <p:cNvSpPr/>
          <p:nvPr/>
        </p:nvSpPr>
        <p:spPr>
          <a:xfrm>
            <a:off x="10522" y="1643688"/>
            <a:ext cx="685800" cy="762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2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5-Point Star 151"/>
          <p:cNvSpPr/>
          <p:nvPr/>
        </p:nvSpPr>
        <p:spPr>
          <a:xfrm>
            <a:off x="10522" y="2922538"/>
            <a:ext cx="685800" cy="762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4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26532" y="1103926"/>
            <a:ext cx="540100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166631" y="1103928"/>
            <a:ext cx="6395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</a:t>
            </a:r>
            <a:endParaRPr lang="en-US" sz="4000" dirty="0"/>
          </a:p>
        </p:txBody>
      </p:sp>
      <p:sp>
        <p:nvSpPr>
          <p:cNvPr id="155" name="Rectangle 154"/>
          <p:cNvSpPr/>
          <p:nvPr/>
        </p:nvSpPr>
        <p:spPr>
          <a:xfrm>
            <a:off x="1742697" y="1090837"/>
            <a:ext cx="568151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156" name="Rectangle 155"/>
          <p:cNvSpPr/>
          <p:nvPr/>
        </p:nvSpPr>
        <p:spPr>
          <a:xfrm>
            <a:off x="2310848" y="1103928"/>
            <a:ext cx="594882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</a:t>
            </a:r>
            <a:endParaRPr lang="en-US" sz="4000" dirty="0"/>
          </a:p>
        </p:txBody>
      </p:sp>
      <p:sp>
        <p:nvSpPr>
          <p:cNvPr id="158" name="Rectangle 157"/>
          <p:cNvSpPr/>
          <p:nvPr/>
        </p:nvSpPr>
        <p:spPr>
          <a:xfrm>
            <a:off x="4623017" y="1077748"/>
            <a:ext cx="568151" cy="661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</a:t>
            </a:r>
            <a:endParaRPr lang="en-US" sz="4000" dirty="0"/>
          </a:p>
        </p:txBody>
      </p:sp>
      <p:sp>
        <p:nvSpPr>
          <p:cNvPr id="159" name="Rectangle 158"/>
          <p:cNvSpPr/>
          <p:nvPr/>
        </p:nvSpPr>
        <p:spPr>
          <a:xfrm>
            <a:off x="2905730" y="1077748"/>
            <a:ext cx="626156" cy="661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</a:t>
            </a:r>
            <a:endParaRPr lang="en-US" sz="4000" dirty="0"/>
          </a:p>
        </p:txBody>
      </p:sp>
      <p:sp>
        <p:nvSpPr>
          <p:cNvPr id="160" name="Rectangle 159"/>
          <p:cNvSpPr/>
          <p:nvPr/>
        </p:nvSpPr>
        <p:spPr>
          <a:xfrm>
            <a:off x="4046954" y="1103928"/>
            <a:ext cx="576064" cy="634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</a:t>
            </a:r>
            <a:endParaRPr lang="en-US" sz="4000" dirty="0"/>
          </a:p>
        </p:txBody>
      </p:sp>
      <p:sp>
        <p:nvSpPr>
          <p:cNvPr id="161" name="Rectangle 160"/>
          <p:cNvSpPr/>
          <p:nvPr/>
        </p:nvSpPr>
        <p:spPr>
          <a:xfrm>
            <a:off x="3502176" y="1046963"/>
            <a:ext cx="544777" cy="691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I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55050" y="1725998"/>
            <a:ext cx="604582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63" name="Rectangle 162"/>
          <p:cNvSpPr/>
          <p:nvPr/>
        </p:nvSpPr>
        <p:spPr>
          <a:xfrm>
            <a:off x="1213132" y="1752001"/>
            <a:ext cx="55281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164" name="Rectangle 163"/>
          <p:cNvSpPr/>
          <p:nvPr/>
        </p:nvSpPr>
        <p:spPr>
          <a:xfrm>
            <a:off x="1742697" y="1752001"/>
            <a:ext cx="588354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</a:t>
            </a:r>
            <a:endParaRPr lang="en-US" sz="4000" dirty="0"/>
          </a:p>
        </p:txBody>
      </p:sp>
      <p:sp>
        <p:nvSpPr>
          <p:cNvPr id="165" name="Rectangle 164"/>
          <p:cNvSpPr/>
          <p:nvPr/>
        </p:nvSpPr>
        <p:spPr>
          <a:xfrm>
            <a:off x="2310848" y="1738908"/>
            <a:ext cx="576840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879000" y="1751996"/>
            <a:ext cx="623176" cy="6583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167" name="Rectangle 166"/>
          <p:cNvSpPr/>
          <p:nvPr/>
        </p:nvSpPr>
        <p:spPr>
          <a:xfrm>
            <a:off x="3502176" y="1778399"/>
            <a:ext cx="6057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</a:t>
            </a:r>
            <a:endParaRPr lang="en-US" sz="4000" dirty="0"/>
          </a:p>
        </p:txBody>
      </p:sp>
      <p:sp>
        <p:nvSpPr>
          <p:cNvPr id="168" name="Rectangle 167"/>
          <p:cNvSpPr/>
          <p:nvPr/>
        </p:nvSpPr>
        <p:spPr>
          <a:xfrm>
            <a:off x="4107950" y="1767122"/>
            <a:ext cx="574867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</a:t>
            </a:r>
            <a:endParaRPr lang="en-US" sz="4000" dirty="0"/>
          </a:p>
        </p:txBody>
      </p:sp>
      <p:sp>
        <p:nvSpPr>
          <p:cNvPr id="169" name="Rectangle 168"/>
          <p:cNvSpPr/>
          <p:nvPr/>
        </p:nvSpPr>
        <p:spPr>
          <a:xfrm>
            <a:off x="666558" y="2386979"/>
            <a:ext cx="5465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70" name="Rectangle 169"/>
          <p:cNvSpPr/>
          <p:nvPr/>
        </p:nvSpPr>
        <p:spPr>
          <a:xfrm>
            <a:off x="1201059" y="2374069"/>
            <a:ext cx="564886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171" name="Rectangle 170"/>
          <p:cNvSpPr/>
          <p:nvPr/>
        </p:nvSpPr>
        <p:spPr>
          <a:xfrm>
            <a:off x="1765947" y="2415193"/>
            <a:ext cx="582196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</a:t>
            </a:r>
            <a:endParaRPr lang="en-US" sz="4000" dirty="0"/>
          </a:p>
        </p:txBody>
      </p:sp>
      <p:sp>
        <p:nvSpPr>
          <p:cNvPr id="172" name="Rectangle 171"/>
          <p:cNvSpPr/>
          <p:nvPr/>
        </p:nvSpPr>
        <p:spPr>
          <a:xfrm>
            <a:off x="3548199" y="2439996"/>
            <a:ext cx="604582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73" name="Rectangle 172"/>
          <p:cNvSpPr/>
          <p:nvPr/>
        </p:nvSpPr>
        <p:spPr>
          <a:xfrm>
            <a:off x="4152780" y="2439996"/>
            <a:ext cx="512655" cy="635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</a:t>
            </a:r>
            <a:endParaRPr lang="en-US" sz="4000" dirty="0"/>
          </a:p>
        </p:txBody>
      </p:sp>
      <p:sp>
        <p:nvSpPr>
          <p:cNvPr id="174" name="Rectangle 173"/>
          <p:cNvSpPr/>
          <p:nvPr/>
        </p:nvSpPr>
        <p:spPr>
          <a:xfrm>
            <a:off x="4682817" y="2425954"/>
            <a:ext cx="584690" cy="6614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175" name="Rectangle 174"/>
          <p:cNvSpPr/>
          <p:nvPr/>
        </p:nvSpPr>
        <p:spPr>
          <a:xfrm>
            <a:off x="5267507" y="2410394"/>
            <a:ext cx="568155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</a:t>
            </a:r>
            <a:endParaRPr lang="en-US" sz="4000" dirty="0"/>
          </a:p>
        </p:txBody>
      </p:sp>
      <p:sp>
        <p:nvSpPr>
          <p:cNvPr id="176" name="Rectangle 175"/>
          <p:cNvSpPr/>
          <p:nvPr/>
        </p:nvSpPr>
        <p:spPr>
          <a:xfrm>
            <a:off x="5808133" y="2410394"/>
            <a:ext cx="502082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</a:t>
            </a:r>
            <a:endParaRPr lang="en-US" sz="4000" dirty="0"/>
          </a:p>
        </p:txBody>
      </p:sp>
      <p:sp>
        <p:nvSpPr>
          <p:cNvPr id="177" name="Rectangle 176"/>
          <p:cNvSpPr/>
          <p:nvPr/>
        </p:nvSpPr>
        <p:spPr>
          <a:xfrm>
            <a:off x="6287386" y="2425955"/>
            <a:ext cx="604582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</a:t>
            </a:r>
            <a:endParaRPr lang="en-US" sz="4000" dirty="0"/>
          </a:p>
        </p:txBody>
      </p:sp>
      <p:sp>
        <p:nvSpPr>
          <p:cNvPr id="178" name="Rectangle 177"/>
          <p:cNvSpPr/>
          <p:nvPr/>
        </p:nvSpPr>
        <p:spPr>
          <a:xfrm>
            <a:off x="6766046" y="2412100"/>
            <a:ext cx="604582" cy="689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</a:t>
            </a:r>
            <a:endParaRPr lang="en-US" sz="4000" dirty="0"/>
          </a:p>
        </p:txBody>
      </p:sp>
      <p:sp>
        <p:nvSpPr>
          <p:cNvPr id="179" name="Rectangle 178"/>
          <p:cNvSpPr/>
          <p:nvPr/>
        </p:nvSpPr>
        <p:spPr>
          <a:xfrm>
            <a:off x="7271647" y="2425954"/>
            <a:ext cx="604582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80" name="Rectangle 179"/>
          <p:cNvSpPr/>
          <p:nvPr/>
        </p:nvSpPr>
        <p:spPr>
          <a:xfrm>
            <a:off x="7811281" y="2439995"/>
            <a:ext cx="604582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</a:t>
            </a:r>
            <a:endParaRPr lang="en-US" sz="4000" dirty="0"/>
          </a:p>
        </p:txBody>
      </p:sp>
      <p:sp>
        <p:nvSpPr>
          <p:cNvPr id="181" name="Rectangle 180"/>
          <p:cNvSpPr/>
          <p:nvPr/>
        </p:nvSpPr>
        <p:spPr>
          <a:xfrm>
            <a:off x="8342960" y="2410394"/>
            <a:ext cx="425369" cy="677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182" name="Rectangle 181"/>
          <p:cNvSpPr/>
          <p:nvPr/>
        </p:nvSpPr>
        <p:spPr>
          <a:xfrm>
            <a:off x="8787557" y="2410394"/>
            <a:ext cx="376328" cy="704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</a:t>
            </a:r>
            <a:endParaRPr lang="en-US" sz="4000" dirty="0"/>
          </a:p>
        </p:txBody>
      </p:sp>
      <p:sp>
        <p:nvSpPr>
          <p:cNvPr id="183" name="Rectangle 182"/>
          <p:cNvSpPr/>
          <p:nvPr/>
        </p:nvSpPr>
        <p:spPr>
          <a:xfrm>
            <a:off x="2952498" y="2410394"/>
            <a:ext cx="579388" cy="6388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185" name="Rectangle 184"/>
          <p:cNvSpPr/>
          <p:nvPr/>
        </p:nvSpPr>
        <p:spPr>
          <a:xfrm>
            <a:off x="2348142" y="2386979"/>
            <a:ext cx="604582" cy="6762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</a:t>
            </a:r>
            <a:endParaRPr lang="en-US" sz="4000" dirty="0"/>
          </a:p>
        </p:txBody>
      </p:sp>
      <p:sp>
        <p:nvSpPr>
          <p:cNvPr id="186" name="Rectangle 185"/>
          <p:cNvSpPr/>
          <p:nvPr/>
        </p:nvSpPr>
        <p:spPr>
          <a:xfrm>
            <a:off x="666558" y="3040282"/>
            <a:ext cx="5465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</a:t>
            </a:r>
            <a:endParaRPr lang="en-US" sz="4000" dirty="0"/>
          </a:p>
        </p:txBody>
      </p:sp>
      <p:sp>
        <p:nvSpPr>
          <p:cNvPr id="187" name="Rectangle 186"/>
          <p:cNvSpPr/>
          <p:nvPr/>
        </p:nvSpPr>
        <p:spPr>
          <a:xfrm>
            <a:off x="1234713" y="3040282"/>
            <a:ext cx="5465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188" name="Rectangle 187"/>
          <p:cNvSpPr/>
          <p:nvPr/>
        </p:nvSpPr>
        <p:spPr>
          <a:xfrm>
            <a:off x="1781286" y="3055965"/>
            <a:ext cx="581115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189" name="Rectangle 188"/>
          <p:cNvSpPr/>
          <p:nvPr/>
        </p:nvSpPr>
        <p:spPr>
          <a:xfrm>
            <a:off x="2364973" y="3055965"/>
            <a:ext cx="599028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190" name="Rectangle 189"/>
          <p:cNvSpPr/>
          <p:nvPr/>
        </p:nvSpPr>
        <p:spPr>
          <a:xfrm>
            <a:off x="4152780" y="3087413"/>
            <a:ext cx="5465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</a:t>
            </a:r>
            <a:endParaRPr lang="en-US" sz="4000" dirty="0"/>
          </a:p>
        </p:txBody>
      </p:sp>
      <p:sp>
        <p:nvSpPr>
          <p:cNvPr id="191" name="Rectangle 190"/>
          <p:cNvSpPr/>
          <p:nvPr/>
        </p:nvSpPr>
        <p:spPr>
          <a:xfrm>
            <a:off x="4682818" y="3088067"/>
            <a:ext cx="606272" cy="647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</a:t>
            </a:r>
            <a:endParaRPr lang="en-US" sz="4000" dirty="0"/>
          </a:p>
        </p:txBody>
      </p:sp>
      <p:sp>
        <p:nvSpPr>
          <p:cNvPr id="192" name="Rectangle 191"/>
          <p:cNvSpPr/>
          <p:nvPr/>
        </p:nvSpPr>
        <p:spPr>
          <a:xfrm>
            <a:off x="5289089" y="3057833"/>
            <a:ext cx="5465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193" name="Rectangle 192"/>
          <p:cNvSpPr/>
          <p:nvPr/>
        </p:nvSpPr>
        <p:spPr>
          <a:xfrm>
            <a:off x="5835662" y="3048144"/>
            <a:ext cx="546573" cy="664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</a:t>
            </a:r>
            <a:endParaRPr lang="en-US" sz="4000" dirty="0"/>
          </a:p>
        </p:txBody>
      </p:sp>
      <p:sp>
        <p:nvSpPr>
          <p:cNvPr id="194" name="Rectangle 193"/>
          <p:cNvSpPr/>
          <p:nvPr/>
        </p:nvSpPr>
        <p:spPr>
          <a:xfrm>
            <a:off x="6382236" y="3063265"/>
            <a:ext cx="546574" cy="621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</a:t>
            </a:r>
            <a:endParaRPr lang="en-US" sz="4000" dirty="0"/>
          </a:p>
        </p:txBody>
      </p:sp>
      <p:sp>
        <p:nvSpPr>
          <p:cNvPr id="195" name="Rectangle 194"/>
          <p:cNvSpPr/>
          <p:nvPr/>
        </p:nvSpPr>
        <p:spPr>
          <a:xfrm>
            <a:off x="3592582" y="3092983"/>
            <a:ext cx="638252" cy="6962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</a:t>
            </a:r>
            <a:endParaRPr lang="en-US" sz="4000" dirty="0"/>
          </a:p>
        </p:txBody>
      </p:sp>
      <p:sp>
        <p:nvSpPr>
          <p:cNvPr id="196" name="Rectangle 195"/>
          <p:cNvSpPr/>
          <p:nvPr/>
        </p:nvSpPr>
        <p:spPr>
          <a:xfrm>
            <a:off x="2975192" y="3040282"/>
            <a:ext cx="617390" cy="6332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197" name="Rectangle 196"/>
          <p:cNvSpPr/>
          <p:nvPr/>
        </p:nvSpPr>
        <p:spPr>
          <a:xfrm>
            <a:off x="666558" y="3661840"/>
            <a:ext cx="5465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198" name="Rectangle 197"/>
          <p:cNvSpPr/>
          <p:nvPr/>
        </p:nvSpPr>
        <p:spPr>
          <a:xfrm>
            <a:off x="1193106" y="3661840"/>
            <a:ext cx="546573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</a:t>
            </a:r>
            <a:endParaRPr lang="en-US" sz="4000" dirty="0"/>
          </a:p>
        </p:txBody>
      </p:sp>
      <p:sp>
        <p:nvSpPr>
          <p:cNvPr id="199" name="Rectangle 198"/>
          <p:cNvSpPr/>
          <p:nvPr/>
        </p:nvSpPr>
        <p:spPr>
          <a:xfrm>
            <a:off x="1765945" y="3673560"/>
            <a:ext cx="599027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00" name="Rectangle 199"/>
          <p:cNvSpPr/>
          <p:nvPr/>
        </p:nvSpPr>
        <p:spPr>
          <a:xfrm>
            <a:off x="2357350" y="3688353"/>
            <a:ext cx="573458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201" name="Rectangle 200"/>
          <p:cNvSpPr/>
          <p:nvPr/>
        </p:nvSpPr>
        <p:spPr>
          <a:xfrm>
            <a:off x="2930808" y="3688353"/>
            <a:ext cx="623540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202" name="Rectangle 201"/>
          <p:cNvSpPr/>
          <p:nvPr/>
        </p:nvSpPr>
        <p:spPr>
          <a:xfrm>
            <a:off x="3584627" y="3739516"/>
            <a:ext cx="627754" cy="5821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</a:t>
            </a:r>
            <a:endParaRPr lang="en-US" sz="4000" dirty="0"/>
          </a:p>
        </p:txBody>
      </p:sp>
      <p:sp>
        <p:nvSpPr>
          <p:cNvPr id="203" name="Rectangle 202"/>
          <p:cNvSpPr/>
          <p:nvPr/>
        </p:nvSpPr>
        <p:spPr>
          <a:xfrm>
            <a:off x="4758954" y="3733363"/>
            <a:ext cx="546573" cy="5580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</a:t>
            </a:r>
            <a:endParaRPr lang="en-US" sz="4000" dirty="0"/>
          </a:p>
        </p:txBody>
      </p:sp>
      <p:sp>
        <p:nvSpPr>
          <p:cNvPr id="204" name="Rectangle 203"/>
          <p:cNvSpPr/>
          <p:nvPr/>
        </p:nvSpPr>
        <p:spPr>
          <a:xfrm>
            <a:off x="5305527" y="3705904"/>
            <a:ext cx="546573" cy="6024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6394879" y="3673560"/>
            <a:ext cx="533930" cy="619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</a:t>
            </a:r>
            <a:endParaRPr lang="en-US" sz="4000" dirty="0"/>
          </a:p>
        </p:txBody>
      </p:sp>
      <p:sp>
        <p:nvSpPr>
          <p:cNvPr id="206" name="Rectangle 205"/>
          <p:cNvSpPr/>
          <p:nvPr/>
        </p:nvSpPr>
        <p:spPr>
          <a:xfrm>
            <a:off x="7370628" y="3739516"/>
            <a:ext cx="546573" cy="5535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207" name="Rectangle 206"/>
          <p:cNvSpPr/>
          <p:nvPr/>
        </p:nvSpPr>
        <p:spPr>
          <a:xfrm>
            <a:off x="7811282" y="3733363"/>
            <a:ext cx="376328" cy="559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</a:t>
            </a:r>
            <a:endParaRPr lang="en-US" sz="4000" dirty="0"/>
          </a:p>
        </p:txBody>
      </p:sp>
      <p:sp>
        <p:nvSpPr>
          <p:cNvPr id="208" name="Rectangle 207"/>
          <p:cNvSpPr/>
          <p:nvPr/>
        </p:nvSpPr>
        <p:spPr>
          <a:xfrm>
            <a:off x="8187610" y="3713115"/>
            <a:ext cx="484252" cy="575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09" name="Rectangle 208"/>
          <p:cNvSpPr/>
          <p:nvPr/>
        </p:nvSpPr>
        <p:spPr>
          <a:xfrm>
            <a:off x="8655745" y="3739516"/>
            <a:ext cx="488256" cy="5703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</a:t>
            </a:r>
            <a:endParaRPr lang="en-US" sz="4000" dirty="0"/>
          </a:p>
        </p:txBody>
      </p:sp>
      <p:sp>
        <p:nvSpPr>
          <p:cNvPr id="211" name="Rectangle 210"/>
          <p:cNvSpPr/>
          <p:nvPr/>
        </p:nvSpPr>
        <p:spPr>
          <a:xfrm>
            <a:off x="5848306" y="3696216"/>
            <a:ext cx="546573" cy="6030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212" name="Rectangle 211"/>
          <p:cNvSpPr/>
          <p:nvPr/>
        </p:nvSpPr>
        <p:spPr>
          <a:xfrm>
            <a:off x="4212381" y="3723352"/>
            <a:ext cx="546573" cy="587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</a:t>
            </a:r>
            <a:endParaRPr lang="en-US" sz="4000" dirty="0"/>
          </a:p>
        </p:txBody>
      </p:sp>
      <p:sp>
        <p:nvSpPr>
          <p:cNvPr id="213" name="Rectangle 212"/>
          <p:cNvSpPr/>
          <p:nvPr/>
        </p:nvSpPr>
        <p:spPr>
          <a:xfrm>
            <a:off x="6928808" y="3723639"/>
            <a:ext cx="441820" cy="5876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</a:t>
            </a:r>
            <a:endParaRPr lang="en-US" sz="4000" dirty="0"/>
          </a:p>
        </p:txBody>
      </p:sp>
      <p:sp>
        <p:nvSpPr>
          <p:cNvPr id="214" name="Action Button: Forward or Next 213">
            <a:hlinkClick r:id="" action="ppaction://hlinkshowjump?jump=nextslide" highlightClick="1"/>
          </p:cNvPr>
          <p:cNvSpPr/>
          <p:nvPr/>
        </p:nvSpPr>
        <p:spPr>
          <a:xfrm>
            <a:off x="8013068" y="6116782"/>
            <a:ext cx="836050" cy="457200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034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1" grpId="0" animBg="1"/>
      <p:bldP spid="212" grpId="0" animBg="1"/>
      <p:bldP spid="2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5-Point Star 173"/>
          <p:cNvSpPr/>
          <p:nvPr/>
        </p:nvSpPr>
        <p:spPr>
          <a:xfrm>
            <a:off x="424356" y="3356992"/>
            <a:ext cx="975379" cy="115212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1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28496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28496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4" name="Picture 183" descr="C:\Users\HP\Downloads\SWI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760639" cy="59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58018" y="5828439"/>
            <a:ext cx="653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activity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picture about?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5-Point Star 186"/>
          <p:cNvSpPr/>
          <p:nvPr/>
        </p:nvSpPr>
        <p:spPr>
          <a:xfrm>
            <a:off x="356261" y="2924944"/>
            <a:ext cx="1201212" cy="115212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" name="Picture 188" descr="C:\Users\HP\Downloads\FISH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-1"/>
            <a:ext cx="5760639" cy="59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5-Point Star 197"/>
          <p:cNvSpPr/>
          <p:nvPr/>
        </p:nvSpPr>
        <p:spPr>
          <a:xfrm>
            <a:off x="356261" y="2348880"/>
            <a:ext cx="1201212" cy="100811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3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" name="Picture 198" descr="collect stam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7" y="116632"/>
            <a:ext cx="5760638" cy="5835716"/>
          </a:xfrm>
          <a:prstGeom prst="rect">
            <a:avLst/>
          </a:prstGeom>
        </p:spPr>
      </p:pic>
      <p:sp>
        <p:nvSpPr>
          <p:cNvPr id="200" name="5-Point Star 199"/>
          <p:cNvSpPr/>
          <p:nvPr/>
        </p:nvSpPr>
        <p:spPr>
          <a:xfrm>
            <a:off x="424356" y="1844824"/>
            <a:ext cx="1267323" cy="99348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1" name="Picture 200" descr="D:\be ca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7312" y="116632"/>
            <a:ext cx="5760637" cy="5711806"/>
          </a:xfrm>
          <a:prstGeom prst="rect">
            <a:avLst/>
          </a:prstGeom>
          <a:noFill/>
        </p:spPr>
      </p:pic>
      <p:sp>
        <p:nvSpPr>
          <p:cNvPr id="202" name="5-Point Star 201"/>
          <p:cNvSpPr/>
          <p:nvPr/>
        </p:nvSpPr>
        <p:spPr>
          <a:xfrm>
            <a:off x="424356" y="3696072"/>
            <a:ext cx="1267323" cy="110108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3" name="Picture 202" descr="C:\Users\HP\Downloads\PLAYING GUITAR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5697" y="116632"/>
            <a:ext cx="7200799" cy="571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7810871" y="6225127"/>
            <a:ext cx="886691" cy="4572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6225127"/>
            <a:ext cx="122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120817" y="6116782"/>
            <a:ext cx="836050" cy="457200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286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4" grpId="1" animBg="1"/>
      <p:bldP spid="10" grpId="0"/>
      <p:bldP spid="187" grpId="0" animBg="1"/>
      <p:bldP spid="187" grpId="1" animBg="1"/>
      <p:bldP spid="198" grpId="0" animBg="1"/>
      <p:bldP spid="198" grpId="1" animBg="1"/>
      <p:bldP spid="200" grpId="0" animBg="1"/>
      <p:bldP spid="200" grpId="1" animBg="1"/>
      <p:bldP spid="202" grpId="0" animBg="1"/>
      <p:bldP spid="20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oon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2714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500166" y="3000372"/>
            <a:ext cx="5352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HOBBIES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5984" y="4000504"/>
            <a:ext cx="378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- READING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13" descr="hinh-dong-dep-lam-powerpoint-pic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5072074"/>
            <a:ext cx="4991100" cy="22002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47667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UNIT 13: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HOBBIES - READING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38337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you read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77967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ook 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the pictures and name of the activities </a:t>
            </a:r>
          </a:p>
        </p:txBody>
      </p:sp>
    </p:spTree>
    <p:extLst>
      <p:ext uri="{BB962C8B-B14F-4D97-AF65-F5344CB8AC3E}">
        <p14:creationId xmlns:p14="http://schemas.microsoft.com/office/powerpoint/2010/main" val="30001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ect sta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44" cy="4077072"/>
          </a:xfrm>
          <a:prstGeom prst="rect">
            <a:avLst/>
          </a:prstGeom>
        </p:spPr>
      </p:pic>
      <p:pic>
        <p:nvPicPr>
          <p:cNvPr id="4" name="Picture 3" descr="C:\Users\HP\Downloads\PLAYING GUITA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5" y="-22983"/>
            <a:ext cx="5169233" cy="29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HP\Downloads\playing-ches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4" y="3645024"/>
            <a:ext cx="51480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775" y="4064140"/>
            <a:ext cx="3667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COLLECTING STAMPS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3068960"/>
            <a:ext cx="535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PLAYING THE GUITAR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6193647"/>
            <a:ext cx="529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PLAYING CHESS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be 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10" y="0"/>
            <a:ext cx="4429156" cy="2708920"/>
          </a:xfrm>
          <a:prstGeom prst="rect">
            <a:avLst/>
          </a:prstGeom>
          <a:noFill/>
        </p:spPr>
      </p:pic>
      <p:pic>
        <p:nvPicPr>
          <p:cNvPr id="3" name="Picture 2" descr="C:\Users\HP\Downloads\SWI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HP\Downloads\FISHI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10" y="3068960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459" y="2529770"/>
            <a:ext cx="425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KEEPING FISH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16530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92494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903</Words>
  <Application>Microsoft Office PowerPoint</Application>
  <PresentationFormat>On-screen Show (4:3)</PresentationFormat>
  <Paragraphs>185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Viet Them</cp:lastModifiedBy>
  <cp:revision>188</cp:revision>
  <dcterms:created xsi:type="dcterms:W3CDTF">2014-11-14T13:36:51Z</dcterms:created>
  <dcterms:modified xsi:type="dcterms:W3CDTF">2015-03-15T15:57:54Z</dcterms:modified>
</cp:coreProperties>
</file>