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3" r:id="rId2"/>
    <p:sldId id="297" r:id="rId3"/>
    <p:sldId id="303" r:id="rId4"/>
    <p:sldId id="304" r:id="rId5"/>
    <p:sldId id="305" r:id="rId6"/>
    <p:sldId id="307" r:id="rId7"/>
    <p:sldId id="308" r:id="rId8"/>
    <p:sldId id="310" r:id="rId9"/>
    <p:sldId id="309" r:id="rId10"/>
    <p:sldId id="311" r:id="rId11"/>
    <p:sldId id="301" r:id="rId12"/>
    <p:sldId id="312" r:id="rId13"/>
    <p:sldId id="313" r:id="rId14"/>
    <p:sldId id="314" r:id="rId15"/>
    <p:sldId id="285" r:id="rId16"/>
    <p:sldId id="284" r:id="rId17"/>
    <p:sldId id="264" r:id="rId18"/>
    <p:sldId id="265" r:id="rId19"/>
    <p:sldId id="287" r:id="rId20"/>
    <p:sldId id="288" r:id="rId21"/>
    <p:sldId id="315" r:id="rId22"/>
    <p:sldId id="290" r:id="rId23"/>
    <p:sldId id="291" r:id="rId24"/>
    <p:sldId id="286" r:id="rId25"/>
    <p:sldId id="27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>
        <p:scale>
          <a:sx n="76" d="100"/>
          <a:sy n="76" d="100"/>
        </p:scale>
        <p:origin x="-1218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BFD2F-49D6-4EB6-A459-F6AEB3B3A5A1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A977B-43AE-47E6-9ED4-71376E36B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44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BC18-2392-44AE-9AE1-60B7078CA79E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83E29-62F5-4339-9521-6042C7CFB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62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BC18-2392-44AE-9AE1-60B7078CA79E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83E29-62F5-4339-9521-6042C7CFB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526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BC18-2392-44AE-9AE1-60B7078CA79E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83E29-62F5-4339-9521-6042C7CFB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890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BC18-2392-44AE-9AE1-60B7078CA79E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83E29-62F5-4339-9521-6042C7CFB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941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BC18-2392-44AE-9AE1-60B7078CA79E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83E29-62F5-4339-9521-6042C7CFB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283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BC18-2392-44AE-9AE1-60B7078CA79E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83E29-62F5-4339-9521-6042C7CFB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068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BC18-2392-44AE-9AE1-60B7078CA79E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83E29-62F5-4339-9521-6042C7CFB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79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BC18-2392-44AE-9AE1-60B7078CA79E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83E29-62F5-4339-9521-6042C7CFB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61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BC18-2392-44AE-9AE1-60B7078CA79E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83E29-62F5-4339-9521-6042C7CFB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32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BC18-2392-44AE-9AE1-60B7078CA79E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83E29-62F5-4339-9521-6042C7CFB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922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BC18-2392-44AE-9AE1-60B7078CA79E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83E29-62F5-4339-9521-6042C7CFB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10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2BC18-2392-44AE-9AE1-60B7078CA79E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83E29-62F5-4339-9521-6042C7CFB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346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hyperlink" Target="http://www.taochu.com/" TargetMode="External"/><Relationship Id="rId7" Type="http://schemas.openxmlformats.org/officeDocument/2006/relationships/image" Target="../media/image4.gif"/><Relationship Id="rId12" Type="http://schemas.openxmlformats.org/officeDocument/2006/relationships/image" Target="../media/image9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T&#224;i%20li&#7879;u%20tam%20th&#7901;i\Chuyen%20de\Nhac%20nen\Love%20Story.mp3" TargetMode="External"/><Relationship Id="rId6" Type="http://schemas.openxmlformats.org/officeDocument/2006/relationships/image" Target="../media/image3.gif"/><Relationship Id="rId11" Type="http://schemas.openxmlformats.org/officeDocument/2006/relationships/image" Target="../media/image8.gif"/><Relationship Id="rId5" Type="http://schemas.openxmlformats.org/officeDocument/2006/relationships/image" Target="../media/image2.gif"/><Relationship Id="rId10" Type="http://schemas.openxmlformats.org/officeDocument/2006/relationships/image" Target="../media/image7.png"/><Relationship Id="rId4" Type="http://schemas.openxmlformats.org/officeDocument/2006/relationships/image" Target="../media/image1.gi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3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38.png"/><Relationship Id="rId5" Type="http://schemas.microsoft.com/office/2007/relationships/media" Target="../media/media3.mp3"/><Relationship Id="rId10" Type="http://schemas.openxmlformats.org/officeDocument/2006/relationships/image" Target="../media/image37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2.png"/><Relationship Id="rId7" Type="http://schemas.openxmlformats.org/officeDocument/2006/relationships/image" Target="../media/image26.png"/><Relationship Id="rId12" Type="http://schemas.openxmlformats.org/officeDocument/2006/relationships/image" Target="../media/image47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46.jpeg"/><Relationship Id="rId5" Type="http://schemas.openxmlformats.org/officeDocument/2006/relationships/image" Target="../media/image27.png"/><Relationship Id="rId10" Type="http://schemas.openxmlformats.org/officeDocument/2006/relationships/image" Target="../media/image45.png"/><Relationship Id="rId4" Type="http://schemas.openxmlformats.org/officeDocument/2006/relationships/image" Target="../media/image43.png"/><Relationship Id="rId9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50.png"/><Relationship Id="rId5" Type="http://schemas.openxmlformats.org/officeDocument/2006/relationships/image" Target="../media/image39.png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5242">
            <a:off x="88900" y="1905000"/>
            <a:ext cx="1411288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e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2988">
            <a:off x="1687513" y="2057400"/>
            <a:ext cx="914400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l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5242">
            <a:off x="2832100" y="1905000"/>
            <a:ext cx="1062038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c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4797">
            <a:off x="4056063" y="1066800"/>
            <a:ext cx="1509712" cy="333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o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7298">
            <a:off x="5727700" y="1676400"/>
            <a:ext cx="1079500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m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0540">
            <a:off x="7021513" y="1981200"/>
            <a:ext cx="87630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e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4282">
            <a:off x="7937500" y="1524000"/>
            <a:ext cx="1039813" cy="24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2026" name="Love Story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705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Text Box 11"/>
          <p:cNvSpPr txBox="1">
            <a:spLocks noChangeArrowheads="1"/>
          </p:cNvSpPr>
          <p:nvPr/>
        </p:nvSpPr>
        <p:spPr bwMode="auto">
          <a:xfrm>
            <a:off x="3429000" y="5791200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083" name="Text Box 12"/>
          <p:cNvSpPr txBox="1">
            <a:spLocks noChangeArrowheads="1"/>
          </p:cNvSpPr>
          <p:nvPr/>
        </p:nvSpPr>
        <p:spPr bwMode="auto">
          <a:xfrm>
            <a:off x="381000" y="5562600"/>
            <a:ext cx="8610600" cy="24006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6000" b="1" dirty="0">
                <a:solidFill>
                  <a:srgbClr val="FFFF00"/>
                </a:solidFill>
                <a:latin typeface=".VnAristote" pitchFamily="34" charset="0"/>
              </a:rPr>
              <a:t>OUR </a:t>
            </a:r>
            <a:r>
              <a:rPr lang="en-US" sz="6000" b="1" dirty="0" smtClean="0">
                <a:solidFill>
                  <a:srgbClr val="FFFF00"/>
                </a:solidFill>
                <a:latin typeface=".VnAristote" pitchFamily="34" charset="0"/>
              </a:rPr>
              <a:t> CLASS  5D</a:t>
            </a:r>
          </a:p>
          <a:p>
            <a:pPr algn="ctr">
              <a:spcBef>
                <a:spcPct val="50000"/>
              </a:spcBef>
            </a:pPr>
            <a:endParaRPr lang="en-US" sz="6000" b="1" dirty="0">
              <a:solidFill>
                <a:srgbClr val="FFFF00"/>
              </a:solidFill>
              <a:latin typeface=".VnAristote" pitchFamily="34" charset="0"/>
            </a:endParaRPr>
          </a:p>
        </p:txBody>
      </p:sp>
      <p:pic>
        <p:nvPicPr>
          <p:cNvPr id="3084" name="Picture 14" descr="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4495800"/>
            <a:ext cx="86201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5" descr="t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4395788"/>
            <a:ext cx="9239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593681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20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202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886" y="0"/>
            <a:ext cx="9133114" cy="685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New words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38200"/>
            <a:ext cx="5331279" cy="416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45186" y="5402562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 bowl of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1463" y="5376549"/>
            <a:ext cx="1834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rice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7443" y="5402562"/>
            <a:ext cx="2292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noodles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185" y="838200"/>
            <a:ext cx="4532557" cy="416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816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886" y="0"/>
            <a:ext cx="9133114" cy="685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New words</a:t>
            </a:r>
          </a:p>
        </p:txBody>
      </p:sp>
      <p:pic>
        <p:nvPicPr>
          <p:cNvPr id="9218" name="Picture 2" descr="a pack/package/bag of cookies? | WordReference Foru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762000"/>
            <a:ext cx="9056914" cy="601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0" y="1981200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 packet of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0" y="4854714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biscuits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6067" y="19812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biscuits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97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 yummy milk chocolate bar • Vector Graphics • VectorToons.com | Chocolate  drawing, Cute food drawings, Cute stick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0886" y="0"/>
            <a:ext cx="9133114" cy="685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New words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3728" y="838200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 bar of </a:t>
            </a:r>
            <a:endParaRPr lang="en-US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10443" y="8382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chocolate</a:t>
            </a:r>
            <a:endParaRPr lang="en-US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34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886" y="0"/>
            <a:ext cx="9133114" cy="685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I. </a:t>
            </a:r>
            <a:r>
              <a:rPr lang="en-US" sz="4000" b="1" u="sng" dirty="0">
                <a:solidFill>
                  <a:srgbClr val="FF0000"/>
                </a:solidFill>
              </a:rPr>
              <a:t>New words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49990" y="5235798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 glass of  </a:t>
            </a:r>
            <a:endParaRPr lang="en-US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200" y="5235798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range juice</a:t>
            </a:r>
            <a:endParaRPr lang="en-US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51058"/>
            <a:ext cx="4728128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013" y="1716987"/>
            <a:ext cx="3967619" cy="3325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86200" y="5222228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water</a:t>
            </a:r>
            <a:endParaRPr lang="en-US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90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886" y="0"/>
            <a:ext cx="9133114" cy="685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New words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22982" y="5025875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 carton of </a:t>
            </a:r>
            <a:endParaRPr lang="en-US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67197" y="5025875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milk</a:t>
            </a:r>
            <a:endParaRPr lang="en-US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7197" y="5049883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lemonade</a:t>
            </a:r>
            <a:endParaRPr lang="en-US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19201"/>
            <a:ext cx="4180114" cy="382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 descr="Tiếng Anh 5 Tập 2 - Unit 17 What would you like to eat? - Lesson 1 - 2  Point and say. | Sách Mề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518" y="990600"/>
            <a:ext cx="413385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50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ết quả hình ảnh cho những hình ảnh đẹp cho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2362200"/>
            <a:ext cx="9144000" cy="1066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MATCHING GAME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68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What 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would you like to eat?</a:t>
            </a:r>
            <a:endParaRPr lang="en-US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88" y="65495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Wingdings" pitchFamily="2" charset="2"/>
              <a:buChar char="Ø"/>
            </a:pP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I’d like                                     , please.</a:t>
            </a:r>
            <a:endParaRPr lang="en-US" sz="4000" dirty="0">
              <a:solidFill>
                <a:srgbClr val="EEECE1">
                  <a:lumMod val="1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88177" y="707886"/>
            <a:ext cx="4393623" cy="6020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u="sng" dirty="0" smtClean="0">
                <a:solidFill>
                  <a:srgbClr val="FFC000"/>
                </a:solidFill>
              </a:rPr>
              <a:t> a bowl of noodles </a:t>
            </a:r>
            <a:endParaRPr lang="en-US" sz="4000" u="sng" dirty="0">
              <a:solidFill>
                <a:srgbClr val="FFC000"/>
              </a:solidFill>
            </a:endParaRPr>
          </a:p>
        </p:txBody>
      </p:sp>
      <p:pic>
        <p:nvPicPr>
          <p:cNvPr id="15362" name="Picture 2" descr="Healthy School Canteens in Murrumbidgee Local Health District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8" y="1466589"/>
            <a:ext cx="2517257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752850"/>
            <a:ext cx="251460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029200"/>
            <a:ext cx="6248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38314"/>
            <a:ext cx="1752600" cy="2333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8" y="3752850"/>
            <a:ext cx="2081211" cy="1246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430048" y="707886"/>
            <a:ext cx="4393623" cy="6020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u="sng" dirty="0" smtClean="0">
                <a:solidFill>
                  <a:srgbClr val="FFC000"/>
                </a:solidFill>
              </a:rPr>
              <a:t> a carton of milk </a:t>
            </a:r>
            <a:endParaRPr lang="en-US" sz="4000" u="sng" dirty="0">
              <a:solidFill>
                <a:srgbClr val="FFC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2658" y="1565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What 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would you like to drink?</a:t>
            </a:r>
            <a:endParaRPr lang="en-US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56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11" grpId="0" animBg="1"/>
      <p:bldP spid="11" grpId="1" animBg="1"/>
      <p:bldP spid="17" grpId="0" animBg="1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ết quả hình ảnh cho những hình ảnh đẹp cho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0678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81000" y="381000"/>
            <a:ext cx="8305800" cy="990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Model sentences</a:t>
            </a:r>
            <a:endParaRPr lang="en-US" sz="4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" y="1675096"/>
            <a:ext cx="6057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What did you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do yesterday?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" y="2701636"/>
            <a:ext cx="5829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4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water</a:t>
            </a:r>
            <a:r>
              <a:rPr lang="en-US" sz="4000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ed</a:t>
            </a:r>
            <a:r>
              <a:rPr lang="en-US" sz="4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the flowers</a:t>
            </a:r>
            <a:endParaRPr lang="en-US" sz="40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1661241"/>
            <a:ext cx="8305800" cy="2744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What would you like to eat/ drink?</a:t>
            </a:r>
          </a:p>
          <a:p>
            <a:pPr marL="571500" indent="-571500" algn="ctr">
              <a:buFont typeface="Wingdings" pitchFamily="2" charset="2"/>
              <a:buChar char="Ø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I’d like + (food/ drink), please.</a:t>
            </a:r>
            <a:endParaRPr lang="en-US" sz="40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29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remium Vector | Teacher in front of chalkboard with copy space for your  text | Teacher cartoon, Classroom background, Teacher classroom decor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73"/>
            <a:ext cx="9144000" cy="694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124200" y="533400"/>
            <a:ext cx="4495800" cy="1066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en-US" sz="4000" b="1" dirty="0" smtClean="0">
                <a:solidFill>
                  <a:srgbClr val="FF0000"/>
                </a:solidFill>
              </a:rPr>
              <a:t>.</a:t>
            </a:r>
            <a:r>
              <a:rPr lang="en-US" sz="4000" b="1" dirty="0" smtClean="0"/>
              <a:t> </a:t>
            </a:r>
            <a:r>
              <a:rPr lang="en-US" sz="4000" b="1" u="sng" dirty="0" smtClean="0">
                <a:solidFill>
                  <a:srgbClr val="FF0000"/>
                </a:solidFill>
              </a:rPr>
              <a:t>Practice</a:t>
            </a:r>
            <a:endParaRPr lang="en-US" sz="4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51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Lesson 1 Unit 19 trang 58 SGK Tiếng Anh lớp 4 Mới tập 2 | Tiếng Anh lớp 4  Mớ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Lesson 1 Unit 19 trang 58 SGK Tiếng Anh lớp 4 Mới tập 2 | Tiếng Anh lớp 4  Mớ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0" name="Picture 2" descr="Lesson 1 Unit 17 trang 46 SGK Tiếng Anh lớp 5 mới | SGK Tiếng Anh lớp 5 Mới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978"/>
            <a:ext cx="9067800" cy="673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art1- 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95284" y="1295400"/>
            <a:ext cx="609600" cy="609600"/>
          </a:xfrm>
          <a:prstGeom prst="rect">
            <a:avLst/>
          </a:prstGeom>
        </p:spPr>
      </p:pic>
      <p:pic>
        <p:nvPicPr>
          <p:cNvPr id="10" name="part 1-b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05800" y="127978"/>
            <a:ext cx="609600" cy="609600"/>
          </a:xfrm>
          <a:prstGeom prst="rect">
            <a:avLst/>
          </a:prstGeom>
        </p:spPr>
      </p:pic>
      <p:pic>
        <p:nvPicPr>
          <p:cNvPr id="11" name="part 1-c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237430" y="4876800"/>
            <a:ext cx="1475027" cy="609600"/>
          </a:xfrm>
          <a:prstGeom prst="rect">
            <a:avLst/>
          </a:prstGeom>
        </p:spPr>
      </p:pic>
      <p:pic>
        <p:nvPicPr>
          <p:cNvPr id="12" name="part 1-d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970740" y="5181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05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9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6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27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56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ealthy Eating Editable PowerPoint Background Tem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0" y="12918"/>
            <a:ext cx="9144000" cy="4976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Warm-up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 :</a:t>
            </a:r>
            <a:r>
              <a:rPr lang="en-US" sz="4000" b="1" dirty="0" smtClean="0">
                <a:solidFill>
                  <a:srgbClr val="0070C0"/>
                </a:solidFill>
              </a:rPr>
              <a:t>GUESSING GAME</a:t>
            </a:r>
            <a:endParaRPr lang="en-US" sz="40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89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Lesson 1 Unit 17 trang 46 SGK Tiếng Anh lớp 5 mới | SGK Tiếng Anh lớp 5 Mớ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81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95374"/>
            <a:ext cx="8991600" cy="576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00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863" y="514349"/>
            <a:ext cx="32099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1" y="3065842"/>
            <a:ext cx="1447800" cy="1605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Tiếng Anh 5 Tập 2 - Unit 17 What would you like to eat? - Lesson 1 - 2  Point and say. | Sách Mề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016" y="3065842"/>
            <a:ext cx="1905000" cy="181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744" y="3065842"/>
            <a:ext cx="1676400" cy="1652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016" y="4718644"/>
            <a:ext cx="1905000" cy="1986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016" y="4876801"/>
            <a:ext cx="1909772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29" y="4718644"/>
            <a:ext cx="1555772" cy="2139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6" descr="32 Apple Juice Box Illustrations &amp; Clip Art - iStoc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1" y="4624935"/>
            <a:ext cx="1447800" cy="223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Premium Vector | Orange juice cartoon tetra brick premium vector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402" y="3523202"/>
            <a:ext cx="1892027" cy="135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22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Tải Hình Nền Powerpoint Toán Học Hình Nền Ppt Tải Miễn Phí, Mẫu Powerpoint  Toán Học Theme - Beatwiki - Beatwi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6" y="0"/>
            <a:ext cx="91095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55622" y="2895600"/>
            <a:ext cx="4267200" cy="1066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PASS THE BALL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36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 descr="8 Unit 12 ý tưởng | khung ảnh, hình nền, karaok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ass the ball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5800" y="381000"/>
            <a:ext cx="609600" cy="609600"/>
          </a:xfrm>
          <a:prstGeom prst="rect">
            <a:avLst/>
          </a:prstGeom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30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27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ộ sưu tập 25 hình nền powerpoint màu trắng đẹp nhất | Hình nền, Power  points,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154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1600200"/>
            <a:ext cx="8915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28600" algn="l"/>
                <a:tab pos="457200" algn="l"/>
                <a:tab pos="3086100" algn="l"/>
              </a:tabLst>
            </a:pP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“What would you like to eat or drink?</a:t>
            </a:r>
          </a:p>
          <a:p>
            <a:pPr>
              <a:tabLst>
                <a:tab pos="228600" algn="l"/>
                <a:tab pos="457200" algn="l"/>
                <a:tab pos="3086100" algn="l"/>
              </a:tabLst>
            </a:pP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 Eat or drink, eat or drink.</a:t>
            </a:r>
          </a:p>
          <a:p>
            <a:pPr>
              <a:tabLst>
                <a:tab pos="228600" algn="l"/>
                <a:tab pos="457200" algn="l"/>
                <a:tab pos="3086100" algn="l"/>
              </a:tabLst>
            </a:pP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What would you like to eat or drink?</a:t>
            </a:r>
          </a:p>
          <a:p>
            <a:pPr>
              <a:tabLst>
                <a:tab pos="228600" algn="l"/>
                <a:tab pos="457200" algn="l"/>
                <a:tab pos="3086100" algn="l"/>
              </a:tabLst>
            </a:pP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A packet of  biscuits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”.</a:t>
            </a:r>
            <a:endParaRPr lang="en-US" sz="4400" dirty="0">
              <a:solidFill>
                <a:schemeClr val="accent6">
                  <a:lumMod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6200" y="20782"/>
            <a:ext cx="9067800" cy="762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IV.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Consolidation</a:t>
            </a:r>
            <a:endParaRPr lang="en-US" sz="4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87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5"/>
          <p:cNvSpPr>
            <a:spLocks noChangeArrowheads="1"/>
          </p:cNvSpPr>
          <p:nvPr/>
        </p:nvSpPr>
        <p:spPr bwMode="auto">
          <a:xfrm>
            <a:off x="381000" y="2286000"/>
            <a:ext cx="8382000" cy="15240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4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Thank you for your </a:t>
            </a:r>
            <a:r>
              <a:rPr lang="en-US" sz="4400" b="1" i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listening</a:t>
            </a:r>
            <a:endParaRPr lang="en-US" sz="4400" b="1" i="1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</a:endParaRPr>
          </a:p>
        </p:txBody>
      </p:sp>
      <p:pic>
        <p:nvPicPr>
          <p:cNvPr id="3" name="Picture 17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4" y="86302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8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9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7675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0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47675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32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43000"/>
            <a:ext cx="63246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1409700" y="2362200"/>
            <a:ext cx="6324600" cy="4343400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-9489"/>
            <a:ext cx="91440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GUESSING GAME</a:t>
            </a:r>
            <a:endParaRPr lang="en-US" sz="40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30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295400"/>
            <a:ext cx="74295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990600" y="1524000"/>
            <a:ext cx="6743700" cy="4800600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-9489"/>
            <a:ext cx="91440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GUESSING GAME</a:t>
            </a:r>
            <a:endParaRPr lang="en-US" sz="40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48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199"/>
            <a:ext cx="9144000" cy="601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838200" y="1143000"/>
            <a:ext cx="6096000" cy="5029200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-9489"/>
            <a:ext cx="91440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GUESSING GAME</a:t>
            </a:r>
            <a:endParaRPr lang="en-US" sz="40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36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14400"/>
            <a:ext cx="68580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990600" y="2133600"/>
            <a:ext cx="7315200" cy="4724400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-9489"/>
            <a:ext cx="91440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GUESSING GAME</a:t>
            </a:r>
            <a:endParaRPr lang="en-US" sz="40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68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Noodles Cartoon Images – Browse 18,092 Stock Photos, Vectors, and Video |  Adobe 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52512"/>
            <a:ext cx="7848600" cy="610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990600" y="2133600"/>
            <a:ext cx="7315200" cy="4724400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-9489"/>
            <a:ext cx="91440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GUESSING GAME</a:t>
            </a:r>
            <a:endParaRPr lang="en-US" sz="40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73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4" y="152400"/>
            <a:ext cx="2782887" cy="286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00400"/>
            <a:ext cx="32004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4008"/>
            <a:ext cx="2743200" cy="2795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3200400"/>
            <a:ext cx="3467100" cy="318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4008"/>
            <a:ext cx="2325688" cy="2795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526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remium Vector | Teacher in front of chalkboard with copy space for your  text | Teacher cartoon, Classroom background, Teacher classroom decor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905000" y="515987"/>
            <a:ext cx="6961909" cy="169381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40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 WOULD YOU LIKE TO EAT?</a:t>
            </a:r>
          </a:p>
          <a:p>
            <a:pPr algn="ctr"/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Lesson 1-part 1,2,3.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35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1230</TotalTime>
  <Words>187</Words>
  <Application>Microsoft Office PowerPoint</Application>
  <PresentationFormat>On-screen Show (4:3)</PresentationFormat>
  <Paragraphs>47</Paragraphs>
  <Slides>25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TRUONGAN</dc:creator>
  <cp:lastModifiedBy>ADMIN</cp:lastModifiedBy>
  <cp:revision>129</cp:revision>
  <dcterms:created xsi:type="dcterms:W3CDTF">2017-12-15T14:35:20Z</dcterms:created>
  <dcterms:modified xsi:type="dcterms:W3CDTF">2022-03-29T12:05:46Z</dcterms:modified>
</cp:coreProperties>
</file>