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80" r:id="rId2"/>
    <p:sldId id="337" r:id="rId3"/>
    <p:sldId id="373" r:id="rId4"/>
    <p:sldId id="360" r:id="rId5"/>
    <p:sldId id="372" r:id="rId6"/>
    <p:sldId id="362" r:id="rId7"/>
    <p:sldId id="374" r:id="rId8"/>
    <p:sldId id="363" r:id="rId9"/>
    <p:sldId id="375" r:id="rId10"/>
    <p:sldId id="328" r:id="rId11"/>
    <p:sldId id="382" r:id="rId12"/>
    <p:sldId id="383" r:id="rId13"/>
    <p:sldId id="361" r:id="rId14"/>
    <p:sldId id="385" r:id="rId15"/>
    <p:sldId id="378" r:id="rId16"/>
    <p:sldId id="377" r:id="rId17"/>
    <p:sldId id="365" r:id="rId18"/>
    <p:sldId id="387" r:id="rId19"/>
    <p:sldId id="366" r:id="rId20"/>
    <p:sldId id="386" r:id="rId21"/>
    <p:sldId id="379" r:id="rId22"/>
    <p:sldId id="367" r:id="rId23"/>
    <p:sldId id="381" r:id="rId24"/>
    <p:sldId id="368" r:id="rId25"/>
    <p:sldId id="384" r:id="rId26"/>
    <p:sldId id="370" r:id="rId27"/>
    <p:sldId id="371" r:id="rId28"/>
    <p:sldId id="353" r:id="rId29"/>
    <p:sldId id="358" r:id="rId30"/>
    <p:sldId id="356" r:id="rId31"/>
    <p:sldId id="359" r:id="rId32"/>
    <p:sldId id="355" r:id="rId33"/>
    <p:sldId id="357" r:id="rId34"/>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118C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534" autoAdjust="0"/>
  </p:normalViewPr>
  <p:slideViewPr>
    <p:cSldViewPr>
      <p:cViewPr varScale="1">
        <p:scale>
          <a:sx n="104" d="100"/>
          <a:sy n="104" d="100"/>
        </p:scale>
        <p:origin x="438" y="96"/>
      </p:cViewPr>
      <p:guideLst>
        <p:guide orient="horz" pos="162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1A5F1-B30B-4C94-8DCF-5AADA4C4932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97BB08-0B2A-4546-B921-79F799221F45}">
      <dgm:prSet phldrT="[Text]"/>
      <dgm:spPr/>
      <dgm:t>
        <a:bodyPr/>
        <a:lstStyle/>
        <a:p>
          <a:r>
            <a:rPr lang="en-US" dirty="0" err="1">
              <a:latin typeface="Times New Roman" pitchFamily="18" charset="0"/>
              <a:cs typeface="Times New Roman" pitchFamily="18" charset="0"/>
            </a:rPr>
            <a:t>Đặt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vấn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endParaRPr lang="en-US" dirty="0">
            <a:latin typeface="Times New Roman" pitchFamily="18" charset="0"/>
            <a:cs typeface="Times New Roman" pitchFamily="18" charset="0"/>
          </a:endParaRPr>
        </a:p>
      </dgm:t>
    </dgm:pt>
    <dgm:pt modelId="{572632BB-8F97-4B7F-A0D9-611EC72DEE85}" type="parTrans" cxnId="{EB4C9E00-D4C1-494F-A414-24FF29357D43}">
      <dgm:prSet/>
      <dgm:spPr/>
      <dgm:t>
        <a:bodyPr/>
        <a:lstStyle/>
        <a:p>
          <a:endParaRPr lang="en-US"/>
        </a:p>
      </dgm:t>
    </dgm:pt>
    <dgm:pt modelId="{76BF13D6-89AC-4678-8D85-8DEA41416D27}" type="sibTrans" cxnId="{EB4C9E00-D4C1-494F-A414-24FF29357D43}">
      <dgm:prSet/>
      <dgm:spPr/>
      <dgm:t>
        <a:bodyPr/>
        <a:lstStyle/>
        <a:p>
          <a:endParaRPr lang="en-US"/>
        </a:p>
      </dgm:t>
    </dgm:pt>
    <dgm:pt modelId="{F5AA1365-8E44-4F6A-83E1-B41825BC1081}">
      <dgm:prSet phldrT="[Text]"/>
      <dgm:spPr/>
      <dgm:t>
        <a:bodyPr/>
        <a:lstStyle/>
        <a:p>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vấn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endParaRPr lang="en-US" dirty="0">
            <a:latin typeface="Times New Roman" pitchFamily="18" charset="0"/>
            <a:cs typeface="Times New Roman" pitchFamily="18" charset="0"/>
          </a:endParaRPr>
        </a:p>
      </dgm:t>
    </dgm:pt>
    <dgm:pt modelId="{B0C91DE3-2E11-46A5-972B-F6153435A5FA}" type="parTrans" cxnId="{C30DC8BC-3988-4D02-920E-69CFFBF54A93}">
      <dgm:prSet/>
      <dgm:spPr/>
      <dgm:t>
        <a:bodyPr/>
        <a:lstStyle/>
        <a:p>
          <a:endParaRPr lang="en-US"/>
        </a:p>
      </dgm:t>
    </dgm:pt>
    <dgm:pt modelId="{BA4CD7B3-E7A0-4A08-8BCE-6E89D5E47823}" type="sibTrans" cxnId="{C30DC8BC-3988-4D02-920E-69CFFBF54A93}">
      <dgm:prSet/>
      <dgm:spPr/>
      <dgm:t>
        <a:bodyPr/>
        <a:lstStyle/>
        <a:p>
          <a:endParaRPr lang="en-US"/>
        </a:p>
      </dgm:t>
    </dgm:pt>
    <dgm:pt modelId="{1F3BC412-9511-46ED-84D1-91CDCCAB4ACB}" type="pres">
      <dgm:prSet presAssocID="{D7A1A5F1-B30B-4C94-8DCF-5AADA4C49327}" presName="Name0" presStyleCnt="0">
        <dgm:presLayoutVars>
          <dgm:chMax val="7"/>
          <dgm:chPref val="7"/>
          <dgm:dir/>
        </dgm:presLayoutVars>
      </dgm:prSet>
      <dgm:spPr/>
    </dgm:pt>
    <dgm:pt modelId="{89CA8F18-3AB2-41D8-AFC5-907253DCB0B2}" type="pres">
      <dgm:prSet presAssocID="{D7A1A5F1-B30B-4C94-8DCF-5AADA4C49327}" presName="Name1" presStyleCnt="0"/>
      <dgm:spPr/>
    </dgm:pt>
    <dgm:pt modelId="{EFA0AC68-CFE2-4F04-9C38-284E88615B00}" type="pres">
      <dgm:prSet presAssocID="{D7A1A5F1-B30B-4C94-8DCF-5AADA4C49327}" presName="cycle" presStyleCnt="0"/>
      <dgm:spPr/>
    </dgm:pt>
    <dgm:pt modelId="{20AFD34D-AC9B-44D4-BEDF-D161F891A1B7}" type="pres">
      <dgm:prSet presAssocID="{D7A1A5F1-B30B-4C94-8DCF-5AADA4C49327}" presName="srcNode" presStyleLbl="node1" presStyleIdx="0" presStyleCnt="2"/>
      <dgm:spPr/>
    </dgm:pt>
    <dgm:pt modelId="{E8331AB4-0716-41A7-B73F-7CB8E1E61F22}" type="pres">
      <dgm:prSet presAssocID="{D7A1A5F1-B30B-4C94-8DCF-5AADA4C49327}" presName="conn" presStyleLbl="parChTrans1D2" presStyleIdx="0" presStyleCnt="1"/>
      <dgm:spPr/>
    </dgm:pt>
    <dgm:pt modelId="{85D2E890-ADE2-4903-A3D2-EDC1BBE7D4CE}" type="pres">
      <dgm:prSet presAssocID="{D7A1A5F1-B30B-4C94-8DCF-5AADA4C49327}" presName="extraNode" presStyleLbl="node1" presStyleIdx="0" presStyleCnt="2"/>
      <dgm:spPr/>
    </dgm:pt>
    <dgm:pt modelId="{AC53A7F5-12D4-458B-A1E7-BF35572E31BE}" type="pres">
      <dgm:prSet presAssocID="{D7A1A5F1-B30B-4C94-8DCF-5AADA4C49327}" presName="dstNode" presStyleLbl="node1" presStyleIdx="0" presStyleCnt="2"/>
      <dgm:spPr/>
    </dgm:pt>
    <dgm:pt modelId="{76F7C482-C0D5-44D9-A025-280F0541AC96}" type="pres">
      <dgm:prSet presAssocID="{2F97BB08-0B2A-4546-B921-79F799221F45}" presName="text_1" presStyleLbl="node1" presStyleIdx="0" presStyleCnt="2" custLinFactNeighborX="-666" custLinFactNeighborY="-25743">
        <dgm:presLayoutVars>
          <dgm:bulletEnabled val="1"/>
        </dgm:presLayoutVars>
      </dgm:prSet>
      <dgm:spPr/>
    </dgm:pt>
    <dgm:pt modelId="{037A0006-E530-4FF3-AD51-86C2A79DCB61}" type="pres">
      <dgm:prSet presAssocID="{2F97BB08-0B2A-4546-B921-79F799221F45}" presName="accent_1" presStyleCnt="0"/>
      <dgm:spPr/>
    </dgm:pt>
    <dgm:pt modelId="{0F0D2845-6645-4133-BFFB-A9F39262358F}" type="pres">
      <dgm:prSet presAssocID="{2F97BB08-0B2A-4546-B921-79F799221F45}" presName="accentRepeatNode" presStyleLbl="solidFgAcc1" presStyleIdx="0" presStyleCnt="2" custLinFactNeighborX="-1017" custLinFactNeighborY="-11378"/>
      <dgm:spPr/>
    </dgm:pt>
    <dgm:pt modelId="{E2B37D45-343C-4814-895F-63D8594BF8FA}" type="pres">
      <dgm:prSet presAssocID="{F5AA1365-8E44-4F6A-83E1-B41825BC1081}" presName="text_2" presStyleLbl="node1" presStyleIdx="1" presStyleCnt="2" custLinFactNeighborX="-657" custLinFactNeighborY="-23850">
        <dgm:presLayoutVars>
          <dgm:bulletEnabled val="1"/>
        </dgm:presLayoutVars>
      </dgm:prSet>
      <dgm:spPr/>
    </dgm:pt>
    <dgm:pt modelId="{6E501376-809F-43EB-A9E4-5A40C8122FFE}" type="pres">
      <dgm:prSet presAssocID="{F5AA1365-8E44-4F6A-83E1-B41825BC1081}" presName="accent_2" presStyleCnt="0"/>
      <dgm:spPr/>
    </dgm:pt>
    <dgm:pt modelId="{4D344CD8-A2E5-477C-81D2-236FF8ADB56B}" type="pres">
      <dgm:prSet presAssocID="{F5AA1365-8E44-4F6A-83E1-B41825BC1081}" presName="accentRepeatNode" presStyleLbl="solidFgAcc1" presStyleIdx="1" presStyleCnt="2"/>
      <dgm:spPr/>
    </dgm:pt>
  </dgm:ptLst>
  <dgm:cxnLst>
    <dgm:cxn modelId="{EB4C9E00-D4C1-494F-A414-24FF29357D43}" srcId="{D7A1A5F1-B30B-4C94-8DCF-5AADA4C49327}" destId="{2F97BB08-0B2A-4546-B921-79F799221F45}" srcOrd="0" destOrd="0" parTransId="{572632BB-8F97-4B7F-A0D9-611EC72DEE85}" sibTransId="{76BF13D6-89AC-4678-8D85-8DEA41416D27}"/>
    <dgm:cxn modelId="{5071A702-1AF0-4F25-883C-0A8E7E7A1C2D}" type="presOf" srcId="{76BF13D6-89AC-4678-8D85-8DEA41416D27}" destId="{E8331AB4-0716-41A7-B73F-7CB8E1E61F22}" srcOrd="0" destOrd="0" presId="urn:microsoft.com/office/officeart/2008/layout/VerticalCurvedList"/>
    <dgm:cxn modelId="{9D4B802D-3DF7-4E02-B9BB-C332942917EB}" type="presOf" srcId="{2F97BB08-0B2A-4546-B921-79F799221F45}" destId="{76F7C482-C0D5-44D9-A025-280F0541AC96}" srcOrd="0" destOrd="0" presId="urn:microsoft.com/office/officeart/2008/layout/VerticalCurvedList"/>
    <dgm:cxn modelId="{C30DC8BC-3988-4D02-920E-69CFFBF54A93}" srcId="{D7A1A5F1-B30B-4C94-8DCF-5AADA4C49327}" destId="{F5AA1365-8E44-4F6A-83E1-B41825BC1081}" srcOrd="1" destOrd="0" parTransId="{B0C91DE3-2E11-46A5-972B-F6153435A5FA}" sibTransId="{BA4CD7B3-E7A0-4A08-8BCE-6E89D5E47823}"/>
    <dgm:cxn modelId="{EF7428BD-9F6B-4700-AD3C-9EAD6E8C03B5}" type="presOf" srcId="{D7A1A5F1-B30B-4C94-8DCF-5AADA4C49327}" destId="{1F3BC412-9511-46ED-84D1-91CDCCAB4ACB}" srcOrd="0" destOrd="0" presId="urn:microsoft.com/office/officeart/2008/layout/VerticalCurvedList"/>
    <dgm:cxn modelId="{4DFFBAFD-41EA-46F9-AB94-3C2B47EC74EF}" type="presOf" srcId="{F5AA1365-8E44-4F6A-83E1-B41825BC1081}" destId="{E2B37D45-343C-4814-895F-63D8594BF8FA}" srcOrd="0" destOrd="0" presId="urn:microsoft.com/office/officeart/2008/layout/VerticalCurvedList"/>
    <dgm:cxn modelId="{D38AF1B8-B1D5-4B72-9D8B-2D8A2D05106D}" type="presParOf" srcId="{1F3BC412-9511-46ED-84D1-91CDCCAB4ACB}" destId="{89CA8F18-3AB2-41D8-AFC5-907253DCB0B2}" srcOrd="0" destOrd="0" presId="urn:microsoft.com/office/officeart/2008/layout/VerticalCurvedList"/>
    <dgm:cxn modelId="{B3447C8A-A01D-4F6C-8047-AFA731391298}" type="presParOf" srcId="{89CA8F18-3AB2-41D8-AFC5-907253DCB0B2}" destId="{EFA0AC68-CFE2-4F04-9C38-284E88615B00}" srcOrd="0" destOrd="0" presId="urn:microsoft.com/office/officeart/2008/layout/VerticalCurvedList"/>
    <dgm:cxn modelId="{7B7710FB-1986-4C2B-8092-9AC3E08AC737}" type="presParOf" srcId="{EFA0AC68-CFE2-4F04-9C38-284E88615B00}" destId="{20AFD34D-AC9B-44D4-BEDF-D161F891A1B7}" srcOrd="0" destOrd="0" presId="urn:microsoft.com/office/officeart/2008/layout/VerticalCurvedList"/>
    <dgm:cxn modelId="{C1BC45C9-A6E1-49C5-B182-DEEFF05A8D04}" type="presParOf" srcId="{EFA0AC68-CFE2-4F04-9C38-284E88615B00}" destId="{E8331AB4-0716-41A7-B73F-7CB8E1E61F22}" srcOrd="1" destOrd="0" presId="urn:microsoft.com/office/officeart/2008/layout/VerticalCurvedList"/>
    <dgm:cxn modelId="{CAEB70A1-5ACE-4D81-A6F5-651AED18681E}" type="presParOf" srcId="{EFA0AC68-CFE2-4F04-9C38-284E88615B00}" destId="{85D2E890-ADE2-4903-A3D2-EDC1BBE7D4CE}" srcOrd="2" destOrd="0" presId="urn:microsoft.com/office/officeart/2008/layout/VerticalCurvedList"/>
    <dgm:cxn modelId="{3318AB35-B373-4F8A-BBA2-CF70C400C76C}" type="presParOf" srcId="{EFA0AC68-CFE2-4F04-9C38-284E88615B00}" destId="{AC53A7F5-12D4-458B-A1E7-BF35572E31BE}" srcOrd="3" destOrd="0" presId="urn:microsoft.com/office/officeart/2008/layout/VerticalCurvedList"/>
    <dgm:cxn modelId="{BCDCE5BC-2F9A-4A15-9A71-0E81348B1CE1}" type="presParOf" srcId="{89CA8F18-3AB2-41D8-AFC5-907253DCB0B2}" destId="{76F7C482-C0D5-44D9-A025-280F0541AC96}" srcOrd="1" destOrd="0" presId="urn:microsoft.com/office/officeart/2008/layout/VerticalCurvedList"/>
    <dgm:cxn modelId="{25838558-5046-446F-85EF-98D9CBC8316C}" type="presParOf" srcId="{89CA8F18-3AB2-41D8-AFC5-907253DCB0B2}" destId="{037A0006-E530-4FF3-AD51-86C2A79DCB61}" srcOrd="2" destOrd="0" presId="urn:microsoft.com/office/officeart/2008/layout/VerticalCurvedList"/>
    <dgm:cxn modelId="{B1C7E353-F8AC-4DD2-A55E-4FDBF833B059}" type="presParOf" srcId="{037A0006-E530-4FF3-AD51-86C2A79DCB61}" destId="{0F0D2845-6645-4133-BFFB-A9F39262358F}" srcOrd="0" destOrd="0" presId="urn:microsoft.com/office/officeart/2008/layout/VerticalCurvedList"/>
    <dgm:cxn modelId="{2B464159-E9B6-4A95-A5AB-8AA8A925C4E2}" type="presParOf" srcId="{89CA8F18-3AB2-41D8-AFC5-907253DCB0B2}" destId="{E2B37D45-343C-4814-895F-63D8594BF8FA}" srcOrd="3" destOrd="0" presId="urn:microsoft.com/office/officeart/2008/layout/VerticalCurvedList"/>
    <dgm:cxn modelId="{E3734C5D-DBE1-4B32-8C6B-BBA57544F4B2}" type="presParOf" srcId="{89CA8F18-3AB2-41D8-AFC5-907253DCB0B2}" destId="{6E501376-809F-43EB-A9E4-5A40C8122FFE}" srcOrd="4" destOrd="0" presId="urn:microsoft.com/office/officeart/2008/layout/VerticalCurvedList"/>
    <dgm:cxn modelId="{3B19AABB-5449-4C55-89C4-2D6E83BCD4B8}" type="presParOf" srcId="{6E501376-809F-43EB-A9E4-5A40C8122FFE}" destId="{4D344CD8-A2E5-477C-81D2-236FF8ADB5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1A5F1-B30B-4C94-8DCF-5AADA4C4932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97BB08-0B2A-4546-B921-79F799221F45}">
      <dgm:prSet phldrT="[Text]"/>
      <dgm:spPr/>
      <dgm:t>
        <a:bodyPr/>
        <a:lstStyle/>
        <a:p>
          <a:r>
            <a:rPr lang="en-US" dirty="0" err="1"/>
            <a:t>Đặt</a:t>
          </a:r>
          <a:r>
            <a:rPr lang="en-US" dirty="0"/>
            <a:t> </a:t>
          </a:r>
          <a:r>
            <a:rPr lang="en-US" dirty="0" err="1"/>
            <a:t>vấn</a:t>
          </a:r>
          <a:r>
            <a:rPr lang="en-US" dirty="0"/>
            <a:t> </a:t>
          </a:r>
          <a:r>
            <a:rPr lang="en-US" dirty="0" err="1"/>
            <a:t>đề</a:t>
          </a:r>
          <a:endParaRPr lang="en-US" dirty="0"/>
        </a:p>
      </dgm:t>
    </dgm:pt>
    <dgm:pt modelId="{572632BB-8F97-4B7F-A0D9-611EC72DEE85}" type="parTrans" cxnId="{EB4C9E00-D4C1-494F-A414-24FF29357D43}">
      <dgm:prSet/>
      <dgm:spPr/>
      <dgm:t>
        <a:bodyPr/>
        <a:lstStyle/>
        <a:p>
          <a:endParaRPr lang="en-US"/>
        </a:p>
      </dgm:t>
    </dgm:pt>
    <dgm:pt modelId="{76BF13D6-89AC-4678-8D85-8DEA41416D27}" type="sibTrans" cxnId="{EB4C9E00-D4C1-494F-A414-24FF29357D43}">
      <dgm:prSet/>
      <dgm:spPr/>
      <dgm:t>
        <a:bodyPr/>
        <a:lstStyle/>
        <a:p>
          <a:endParaRPr lang="en-US"/>
        </a:p>
      </dgm:t>
    </dgm:pt>
    <dgm:pt modelId="{F5AA1365-8E44-4F6A-83E1-B41825BC1081}">
      <dgm:prSet phldrT="[Text]"/>
      <dgm:spPr/>
      <dgm:t>
        <a:bodyPr/>
        <a:lstStyle/>
        <a:p>
          <a:r>
            <a:rPr lang="en-US" dirty="0" err="1"/>
            <a:t>Giải</a:t>
          </a:r>
          <a:r>
            <a:rPr lang="en-US" dirty="0"/>
            <a:t> </a:t>
          </a:r>
          <a:r>
            <a:rPr lang="en-US" dirty="0" err="1"/>
            <a:t>quyết</a:t>
          </a:r>
          <a:r>
            <a:rPr lang="en-US" dirty="0"/>
            <a:t> </a:t>
          </a:r>
          <a:r>
            <a:rPr lang="en-US" dirty="0" err="1"/>
            <a:t>vấn</a:t>
          </a:r>
          <a:r>
            <a:rPr lang="en-US" dirty="0"/>
            <a:t> </a:t>
          </a:r>
          <a:r>
            <a:rPr lang="en-US" dirty="0" err="1"/>
            <a:t>đề</a:t>
          </a:r>
          <a:endParaRPr lang="en-US" dirty="0"/>
        </a:p>
      </dgm:t>
    </dgm:pt>
    <dgm:pt modelId="{B0C91DE3-2E11-46A5-972B-F6153435A5FA}" type="parTrans" cxnId="{C30DC8BC-3988-4D02-920E-69CFFBF54A93}">
      <dgm:prSet/>
      <dgm:spPr/>
      <dgm:t>
        <a:bodyPr/>
        <a:lstStyle/>
        <a:p>
          <a:endParaRPr lang="en-US"/>
        </a:p>
      </dgm:t>
    </dgm:pt>
    <dgm:pt modelId="{BA4CD7B3-E7A0-4A08-8BCE-6E89D5E47823}" type="sibTrans" cxnId="{C30DC8BC-3988-4D02-920E-69CFFBF54A93}">
      <dgm:prSet/>
      <dgm:spPr/>
      <dgm:t>
        <a:bodyPr/>
        <a:lstStyle/>
        <a:p>
          <a:endParaRPr lang="en-US"/>
        </a:p>
      </dgm:t>
    </dgm:pt>
    <dgm:pt modelId="{1F3BC412-9511-46ED-84D1-91CDCCAB4ACB}" type="pres">
      <dgm:prSet presAssocID="{D7A1A5F1-B30B-4C94-8DCF-5AADA4C49327}" presName="Name0" presStyleCnt="0">
        <dgm:presLayoutVars>
          <dgm:chMax val="7"/>
          <dgm:chPref val="7"/>
          <dgm:dir/>
        </dgm:presLayoutVars>
      </dgm:prSet>
      <dgm:spPr/>
    </dgm:pt>
    <dgm:pt modelId="{89CA8F18-3AB2-41D8-AFC5-907253DCB0B2}" type="pres">
      <dgm:prSet presAssocID="{D7A1A5F1-B30B-4C94-8DCF-5AADA4C49327}" presName="Name1" presStyleCnt="0"/>
      <dgm:spPr/>
    </dgm:pt>
    <dgm:pt modelId="{EFA0AC68-CFE2-4F04-9C38-284E88615B00}" type="pres">
      <dgm:prSet presAssocID="{D7A1A5F1-B30B-4C94-8DCF-5AADA4C49327}" presName="cycle" presStyleCnt="0"/>
      <dgm:spPr/>
    </dgm:pt>
    <dgm:pt modelId="{20AFD34D-AC9B-44D4-BEDF-D161F891A1B7}" type="pres">
      <dgm:prSet presAssocID="{D7A1A5F1-B30B-4C94-8DCF-5AADA4C49327}" presName="srcNode" presStyleLbl="node1" presStyleIdx="0" presStyleCnt="2"/>
      <dgm:spPr/>
    </dgm:pt>
    <dgm:pt modelId="{E8331AB4-0716-41A7-B73F-7CB8E1E61F22}" type="pres">
      <dgm:prSet presAssocID="{D7A1A5F1-B30B-4C94-8DCF-5AADA4C49327}" presName="conn" presStyleLbl="parChTrans1D2" presStyleIdx="0" presStyleCnt="1"/>
      <dgm:spPr/>
    </dgm:pt>
    <dgm:pt modelId="{85D2E890-ADE2-4903-A3D2-EDC1BBE7D4CE}" type="pres">
      <dgm:prSet presAssocID="{D7A1A5F1-B30B-4C94-8DCF-5AADA4C49327}" presName="extraNode" presStyleLbl="node1" presStyleIdx="0" presStyleCnt="2"/>
      <dgm:spPr/>
    </dgm:pt>
    <dgm:pt modelId="{AC53A7F5-12D4-458B-A1E7-BF35572E31BE}" type="pres">
      <dgm:prSet presAssocID="{D7A1A5F1-B30B-4C94-8DCF-5AADA4C49327}" presName="dstNode" presStyleLbl="node1" presStyleIdx="0" presStyleCnt="2"/>
      <dgm:spPr/>
    </dgm:pt>
    <dgm:pt modelId="{76F7C482-C0D5-44D9-A025-280F0541AC96}" type="pres">
      <dgm:prSet presAssocID="{2F97BB08-0B2A-4546-B921-79F799221F45}" presName="text_1" presStyleLbl="node1" presStyleIdx="0" presStyleCnt="2" custLinFactNeighborX="-666" custLinFactNeighborY="-25743">
        <dgm:presLayoutVars>
          <dgm:bulletEnabled val="1"/>
        </dgm:presLayoutVars>
      </dgm:prSet>
      <dgm:spPr/>
    </dgm:pt>
    <dgm:pt modelId="{037A0006-E530-4FF3-AD51-86C2A79DCB61}" type="pres">
      <dgm:prSet presAssocID="{2F97BB08-0B2A-4546-B921-79F799221F45}" presName="accent_1" presStyleCnt="0"/>
      <dgm:spPr/>
    </dgm:pt>
    <dgm:pt modelId="{0F0D2845-6645-4133-BFFB-A9F39262358F}" type="pres">
      <dgm:prSet presAssocID="{2F97BB08-0B2A-4546-B921-79F799221F45}" presName="accentRepeatNode" presStyleLbl="solidFgAcc1" presStyleIdx="0" presStyleCnt="2" custLinFactNeighborX="-1017" custLinFactNeighborY="-11378"/>
      <dgm:spPr/>
    </dgm:pt>
    <dgm:pt modelId="{E2B37D45-343C-4814-895F-63D8594BF8FA}" type="pres">
      <dgm:prSet presAssocID="{F5AA1365-8E44-4F6A-83E1-B41825BC1081}" presName="text_2" presStyleLbl="node1" presStyleIdx="1" presStyleCnt="2" custLinFactNeighborX="-657" custLinFactNeighborY="-23850">
        <dgm:presLayoutVars>
          <dgm:bulletEnabled val="1"/>
        </dgm:presLayoutVars>
      </dgm:prSet>
      <dgm:spPr/>
    </dgm:pt>
    <dgm:pt modelId="{6E501376-809F-43EB-A9E4-5A40C8122FFE}" type="pres">
      <dgm:prSet presAssocID="{F5AA1365-8E44-4F6A-83E1-B41825BC1081}" presName="accent_2" presStyleCnt="0"/>
      <dgm:spPr/>
    </dgm:pt>
    <dgm:pt modelId="{4D344CD8-A2E5-477C-81D2-236FF8ADB56B}" type="pres">
      <dgm:prSet presAssocID="{F5AA1365-8E44-4F6A-83E1-B41825BC1081}" presName="accentRepeatNode" presStyleLbl="solidFgAcc1" presStyleIdx="1" presStyleCnt="2"/>
      <dgm:spPr/>
    </dgm:pt>
  </dgm:ptLst>
  <dgm:cxnLst>
    <dgm:cxn modelId="{EB4C9E00-D4C1-494F-A414-24FF29357D43}" srcId="{D7A1A5F1-B30B-4C94-8DCF-5AADA4C49327}" destId="{2F97BB08-0B2A-4546-B921-79F799221F45}" srcOrd="0" destOrd="0" parTransId="{572632BB-8F97-4B7F-A0D9-611EC72DEE85}" sibTransId="{76BF13D6-89AC-4678-8D85-8DEA41416D27}"/>
    <dgm:cxn modelId="{6144786E-6242-43A1-B1C3-425919836374}" type="presOf" srcId="{D7A1A5F1-B30B-4C94-8DCF-5AADA4C49327}" destId="{1F3BC412-9511-46ED-84D1-91CDCCAB4ACB}" srcOrd="0" destOrd="0" presId="urn:microsoft.com/office/officeart/2008/layout/VerticalCurvedList"/>
    <dgm:cxn modelId="{337B4774-31D3-491A-A7CA-5C82EF26AC80}" type="presOf" srcId="{2F97BB08-0B2A-4546-B921-79F799221F45}" destId="{76F7C482-C0D5-44D9-A025-280F0541AC96}" srcOrd="0" destOrd="0" presId="urn:microsoft.com/office/officeart/2008/layout/VerticalCurvedList"/>
    <dgm:cxn modelId="{C30DC8BC-3988-4D02-920E-69CFFBF54A93}" srcId="{D7A1A5F1-B30B-4C94-8DCF-5AADA4C49327}" destId="{F5AA1365-8E44-4F6A-83E1-B41825BC1081}" srcOrd="1" destOrd="0" parTransId="{B0C91DE3-2E11-46A5-972B-F6153435A5FA}" sibTransId="{BA4CD7B3-E7A0-4A08-8BCE-6E89D5E47823}"/>
    <dgm:cxn modelId="{091D8EBF-9866-4A9F-B994-C54C8E6CAB31}" type="presOf" srcId="{F5AA1365-8E44-4F6A-83E1-B41825BC1081}" destId="{E2B37D45-343C-4814-895F-63D8594BF8FA}" srcOrd="0" destOrd="0" presId="urn:microsoft.com/office/officeart/2008/layout/VerticalCurvedList"/>
    <dgm:cxn modelId="{73052BDC-C475-42FC-8C79-12F0296142FC}" type="presOf" srcId="{76BF13D6-89AC-4678-8D85-8DEA41416D27}" destId="{E8331AB4-0716-41A7-B73F-7CB8E1E61F22}" srcOrd="0" destOrd="0" presId="urn:microsoft.com/office/officeart/2008/layout/VerticalCurvedList"/>
    <dgm:cxn modelId="{B0DC854E-4BFF-428F-A691-D0E6A4A38FC5}" type="presParOf" srcId="{1F3BC412-9511-46ED-84D1-91CDCCAB4ACB}" destId="{89CA8F18-3AB2-41D8-AFC5-907253DCB0B2}" srcOrd="0" destOrd="0" presId="urn:microsoft.com/office/officeart/2008/layout/VerticalCurvedList"/>
    <dgm:cxn modelId="{127B9AD4-240C-4093-A14A-2727C004138B}" type="presParOf" srcId="{89CA8F18-3AB2-41D8-AFC5-907253DCB0B2}" destId="{EFA0AC68-CFE2-4F04-9C38-284E88615B00}" srcOrd="0" destOrd="0" presId="urn:microsoft.com/office/officeart/2008/layout/VerticalCurvedList"/>
    <dgm:cxn modelId="{92947BCA-CF6F-48A6-8FAF-9D0178355022}" type="presParOf" srcId="{EFA0AC68-CFE2-4F04-9C38-284E88615B00}" destId="{20AFD34D-AC9B-44D4-BEDF-D161F891A1B7}" srcOrd="0" destOrd="0" presId="urn:microsoft.com/office/officeart/2008/layout/VerticalCurvedList"/>
    <dgm:cxn modelId="{2E6B554F-ADEC-4B3D-BE19-31071CF6B2A7}" type="presParOf" srcId="{EFA0AC68-CFE2-4F04-9C38-284E88615B00}" destId="{E8331AB4-0716-41A7-B73F-7CB8E1E61F22}" srcOrd="1" destOrd="0" presId="urn:microsoft.com/office/officeart/2008/layout/VerticalCurvedList"/>
    <dgm:cxn modelId="{2855BCF0-EF40-40C3-A5DC-11335B2B38F2}" type="presParOf" srcId="{EFA0AC68-CFE2-4F04-9C38-284E88615B00}" destId="{85D2E890-ADE2-4903-A3D2-EDC1BBE7D4CE}" srcOrd="2" destOrd="0" presId="urn:microsoft.com/office/officeart/2008/layout/VerticalCurvedList"/>
    <dgm:cxn modelId="{941045BE-748E-4283-A411-623C34891D83}" type="presParOf" srcId="{EFA0AC68-CFE2-4F04-9C38-284E88615B00}" destId="{AC53A7F5-12D4-458B-A1E7-BF35572E31BE}" srcOrd="3" destOrd="0" presId="urn:microsoft.com/office/officeart/2008/layout/VerticalCurvedList"/>
    <dgm:cxn modelId="{2C0A1934-FF02-429D-80C6-80BDC4FF7706}" type="presParOf" srcId="{89CA8F18-3AB2-41D8-AFC5-907253DCB0B2}" destId="{76F7C482-C0D5-44D9-A025-280F0541AC96}" srcOrd="1" destOrd="0" presId="urn:microsoft.com/office/officeart/2008/layout/VerticalCurvedList"/>
    <dgm:cxn modelId="{37620F47-AED9-4B1F-A677-2A01A0E3FE34}" type="presParOf" srcId="{89CA8F18-3AB2-41D8-AFC5-907253DCB0B2}" destId="{037A0006-E530-4FF3-AD51-86C2A79DCB61}" srcOrd="2" destOrd="0" presId="urn:microsoft.com/office/officeart/2008/layout/VerticalCurvedList"/>
    <dgm:cxn modelId="{2F791351-4FAC-4143-995E-B52B63677F59}" type="presParOf" srcId="{037A0006-E530-4FF3-AD51-86C2A79DCB61}" destId="{0F0D2845-6645-4133-BFFB-A9F39262358F}" srcOrd="0" destOrd="0" presId="urn:microsoft.com/office/officeart/2008/layout/VerticalCurvedList"/>
    <dgm:cxn modelId="{71210A7D-C16B-4076-A527-347F39AE6638}" type="presParOf" srcId="{89CA8F18-3AB2-41D8-AFC5-907253DCB0B2}" destId="{E2B37D45-343C-4814-895F-63D8594BF8FA}" srcOrd="3" destOrd="0" presId="urn:microsoft.com/office/officeart/2008/layout/VerticalCurvedList"/>
    <dgm:cxn modelId="{FD55F9BF-BA84-4B11-96E1-7385B68AF6A7}" type="presParOf" srcId="{89CA8F18-3AB2-41D8-AFC5-907253DCB0B2}" destId="{6E501376-809F-43EB-A9E4-5A40C8122FFE}" srcOrd="4" destOrd="0" presId="urn:microsoft.com/office/officeart/2008/layout/VerticalCurvedList"/>
    <dgm:cxn modelId="{1BF223C5-A45A-4ABC-86A9-BECFC3897AFC}" type="presParOf" srcId="{6E501376-809F-43EB-A9E4-5A40C8122FFE}" destId="{4D344CD8-A2E5-477C-81D2-236FF8ADB5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31AB4-0716-41A7-B73F-7CB8E1E61F22}">
      <dsp:nvSpPr>
        <dsp:cNvPr id="0" name=""/>
        <dsp:cNvSpPr/>
      </dsp:nvSpPr>
      <dsp:spPr>
        <a:xfrm>
          <a:off x="-3103754" y="-480852"/>
          <a:ext cx="3725962" cy="3725962"/>
        </a:xfrm>
        <a:prstGeom prst="blockArc">
          <a:avLst>
            <a:gd name="adj1" fmla="val 18900000"/>
            <a:gd name="adj2" fmla="val 2700000"/>
            <a:gd name="adj3" fmla="val 58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7C482-C0D5-44D9-A025-280F0541AC96}">
      <dsp:nvSpPr>
        <dsp:cNvPr id="0" name=""/>
        <dsp:cNvSpPr/>
      </dsp:nvSpPr>
      <dsp:spPr>
        <a:xfrm>
          <a:off x="488373" y="191611"/>
          <a:ext cx="2967859" cy="78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8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latin typeface="Times New Roman" pitchFamily="18" charset="0"/>
              <a:cs typeface="Times New Roman" pitchFamily="18" charset="0"/>
            </a:rPr>
            <a:t>Đặt</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vấn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đề</a:t>
          </a:r>
          <a:endParaRPr lang="en-US" sz="2500" kern="1200" dirty="0">
            <a:latin typeface="Times New Roman" pitchFamily="18" charset="0"/>
            <a:cs typeface="Times New Roman" pitchFamily="18" charset="0"/>
          </a:endParaRPr>
        </a:p>
      </dsp:txBody>
      <dsp:txXfrm>
        <a:off x="488373" y="191611"/>
        <a:ext cx="2967859" cy="789693"/>
      </dsp:txXfrm>
    </dsp:sp>
    <dsp:sp modelId="{0F0D2845-6645-4133-BFFB-A9F39262358F}">
      <dsp:nvSpPr>
        <dsp:cNvPr id="0" name=""/>
        <dsp:cNvSpPr/>
      </dsp:nvSpPr>
      <dsp:spPr>
        <a:xfrm>
          <a:off x="4542" y="183876"/>
          <a:ext cx="987116" cy="9871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B37D45-343C-4814-895F-63D8594BF8FA}">
      <dsp:nvSpPr>
        <dsp:cNvPr id="0" name=""/>
        <dsp:cNvSpPr/>
      </dsp:nvSpPr>
      <dsp:spPr>
        <a:xfrm>
          <a:off x="488640" y="1391321"/>
          <a:ext cx="2967859" cy="78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8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latin typeface="Times New Roman" pitchFamily="18" charset="0"/>
              <a:cs typeface="Times New Roman" pitchFamily="18" charset="0"/>
            </a:rPr>
            <a:t>Giải</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quyết</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vấn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đề</a:t>
          </a:r>
          <a:endParaRPr lang="en-US" sz="2500" kern="1200" dirty="0">
            <a:latin typeface="Times New Roman" pitchFamily="18" charset="0"/>
            <a:cs typeface="Times New Roman" pitchFamily="18" charset="0"/>
          </a:endParaRPr>
        </a:p>
      </dsp:txBody>
      <dsp:txXfrm>
        <a:off x="488640" y="1391321"/>
        <a:ext cx="2967859" cy="789693"/>
      </dsp:txXfrm>
    </dsp:sp>
    <dsp:sp modelId="{4D344CD8-A2E5-477C-81D2-236FF8ADB56B}">
      <dsp:nvSpPr>
        <dsp:cNvPr id="0" name=""/>
        <dsp:cNvSpPr/>
      </dsp:nvSpPr>
      <dsp:spPr>
        <a:xfrm>
          <a:off x="14581" y="1480951"/>
          <a:ext cx="987116" cy="9871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31AB4-0716-41A7-B73F-7CB8E1E61F22}">
      <dsp:nvSpPr>
        <dsp:cNvPr id="0" name=""/>
        <dsp:cNvSpPr/>
      </dsp:nvSpPr>
      <dsp:spPr>
        <a:xfrm>
          <a:off x="-3103754" y="-480852"/>
          <a:ext cx="3725962" cy="3725962"/>
        </a:xfrm>
        <a:prstGeom prst="blockArc">
          <a:avLst>
            <a:gd name="adj1" fmla="val 18900000"/>
            <a:gd name="adj2" fmla="val 2700000"/>
            <a:gd name="adj3" fmla="val 58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7C482-C0D5-44D9-A025-280F0541AC96}">
      <dsp:nvSpPr>
        <dsp:cNvPr id="0" name=""/>
        <dsp:cNvSpPr/>
      </dsp:nvSpPr>
      <dsp:spPr>
        <a:xfrm>
          <a:off x="488373" y="191611"/>
          <a:ext cx="2967859" cy="78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8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t>Đặt</a:t>
          </a:r>
          <a:r>
            <a:rPr lang="en-US" sz="2500" kern="1200" dirty="0"/>
            <a:t> </a:t>
          </a:r>
          <a:r>
            <a:rPr lang="en-US" sz="2500" kern="1200" dirty="0" err="1"/>
            <a:t>vấn</a:t>
          </a:r>
          <a:r>
            <a:rPr lang="en-US" sz="2500" kern="1200" dirty="0"/>
            <a:t> </a:t>
          </a:r>
          <a:r>
            <a:rPr lang="en-US" sz="2500" kern="1200" dirty="0" err="1"/>
            <a:t>đề</a:t>
          </a:r>
          <a:endParaRPr lang="en-US" sz="2500" kern="1200" dirty="0"/>
        </a:p>
      </dsp:txBody>
      <dsp:txXfrm>
        <a:off x="488373" y="191611"/>
        <a:ext cx="2967859" cy="789693"/>
      </dsp:txXfrm>
    </dsp:sp>
    <dsp:sp modelId="{0F0D2845-6645-4133-BFFB-A9F39262358F}">
      <dsp:nvSpPr>
        <dsp:cNvPr id="0" name=""/>
        <dsp:cNvSpPr/>
      </dsp:nvSpPr>
      <dsp:spPr>
        <a:xfrm>
          <a:off x="4542" y="183876"/>
          <a:ext cx="987116" cy="9871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B37D45-343C-4814-895F-63D8594BF8FA}">
      <dsp:nvSpPr>
        <dsp:cNvPr id="0" name=""/>
        <dsp:cNvSpPr/>
      </dsp:nvSpPr>
      <dsp:spPr>
        <a:xfrm>
          <a:off x="488640" y="1391321"/>
          <a:ext cx="2967859" cy="78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68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t>Giải</a:t>
          </a:r>
          <a:r>
            <a:rPr lang="en-US" sz="2500" kern="1200" dirty="0"/>
            <a:t> </a:t>
          </a:r>
          <a:r>
            <a:rPr lang="en-US" sz="2500" kern="1200" dirty="0" err="1"/>
            <a:t>quyết</a:t>
          </a:r>
          <a:r>
            <a:rPr lang="en-US" sz="2500" kern="1200" dirty="0"/>
            <a:t> </a:t>
          </a:r>
          <a:r>
            <a:rPr lang="en-US" sz="2500" kern="1200" dirty="0" err="1"/>
            <a:t>vấn</a:t>
          </a:r>
          <a:r>
            <a:rPr lang="en-US" sz="2500" kern="1200" dirty="0"/>
            <a:t> </a:t>
          </a:r>
          <a:r>
            <a:rPr lang="en-US" sz="2500" kern="1200" dirty="0" err="1"/>
            <a:t>đề</a:t>
          </a:r>
          <a:endParaRPr lang="en-US" sz="2500" kern="1200" dirty="0"/>
        </a:p>
      </dsp:txBody>
      <dsp:txXfrm>
        <a:off x="488640" y="1391321"/>
        <a:ext cx="2967859" cy="789693"/>
      </dsp:txXfrm>
    </dsp:sp>
    <dsp:sp modelId="{4D344CD8-A2E5-477C-81D2-236FF8ADB56B}">
      <dsp:nvSpPr>
        <dsp:cNvPr id="0" name=""/>
        <dsp:cNvSpPr/>
      </dsp:nvSpPr>
      <dsp:spPr>
        <a:xfrm>
          <a:off x="14581" y="1480951"/>
          <a:ext cx="987116" cy="98711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2B909-2B53-4A70-BC70-AEF46C7ACF24}" type="datetimeFigureOut">
              <a:rPr lang="zh-CN" altLang="en-US" smtClean="0"/>
              <a:pPr/>
              <a:t>2025/4/11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79BF44-F5CE-455C-A9FE-73A15FC422D4}" type="slidenum">
              <a:rPr lang="zh-CN" altLang="en-US" smtClean="0"/>
              <a:pPr/>
              <a:t>‹#›</a:t>
            </a:fld>
            <a:endParaRPr lang="zh-CN" altLang="en-US"/>
          </a:p>
        </p:txBody>
      </p:sp>
    </p:spTree>
    <p:extLst>
      <p:ext uri="{BB962C8B-B14F-4D97-AF65-F5344CB8AC3E}">
        <p14:creationId xmlns:p14="http://schemas.microsoft.com/office/powerpoint/2010/main" val="55322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pPr/>
              <a:t>10</a:t>
            </a:fld>
            <a:endParaRPr lang="zh-CN" altLang="en-US"/>
          </a:p>
        </p:txBody>
      </p:sp>
    </p:spTree>
    <p:extLst>
      <p:ext uri="{BB962C8B-B14F-4D97-AF65-F5344CB8AC3E}">
        <p14:creationId xmlns:p14="http://schemas.microsoft.com/office/powerpoint/2010/main" val="351361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9BF44-F5CE-455C-A9FE-73A15FC422D4}" type="slidenum">
              <a:rPr lang="zh-CN" altLang="en-US" smtClean="0"/>
              <a:pPr/>
              <a:t>16</a:t>
            </a:fld>
            <a:endParaRPr lang="zh-CN" altLang="en-US"/>
          </a:p>
        </p:txBody>
      </p:sp>
    </p:spTree>
    <p:extLst>
      <p:ext uri="{BB962C8B-B14F-4D97-AF65-F5344CB8AC3E}">
        <p14:creationId xmlns:p14="http://schemas.microsoft.com/office/powerpoint/2010/main" val="238620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9BF44-F5CE-455C-A9FE-73A15FC422D4}" type="slidenum">
              <a:rPr lang="zh-CN" altLang="en-US" smtClean="0"/>
              <a:pPr/>
              <a:t>17</a:t>
            </a:fld>
            <a:endParaRPr lang="zh-CN" altLang="en-US"/>
          </a:p>
        </p:txBody>
      </p:sp>
    </p:spTree>
    <p:extLst>
      <p:ext uri="{BB962C8B-B14F-4D97-AF65-F5344CB8AC3E}">
        <p14:creationId xmlns:p14="http://schemas.microsoft.com/office/powerpoint/2010/main" val="401801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D672-C127-233E-7D21-D19ADB017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6C88D-E93B-B64B-ED93-68D3D6266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CD417-7F95-19CD-0774-0A5714960B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260BDC-242E-5A25-30DA-8B8D64B98F43}"/>
              </a:ext>
            </a:extLst>
          </p:cNvPr>
          <p:cNvSpPr>
            <a:spLocks noGrp="1"/>
          </p:cNvSpPr>
          <p:nvPr>
            <p:ph type="sldNum" sz="quarter" idx="5"/>
          </p:nvPr>
        </p:nvSpPr>
        <p:spPr/>
        <p:txBody>
          <a:bodyPr/>
          <a:lstStyle/>
          <a:p>
            <a:fld id="{7E79BF44-F5CE-455C-A9FE-73A15FC422D4}" type="slidenum">
              <a:rPr lang="zh-CN" altLang="en-US" smtClean="0"/>
              <a:pPr/>
              <a:t>18</a:t>
            </a:fld>
            <a:endParaRPr lang="zh-CN" altLang="en-US"/>
          </a:p>
        </p:txBody>
      </p:sp>
    </p:spTree>
    <p:extLst>
      <p:ext uri="{BB962C8B-B14F-4D97-AF65-F5344CB8AC3E}">
        <p14:creationId xmlns:p14="http://schemas.microsoft.com/office/powerpoint/2010/main" val="111415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9BF44-F5CE-455C-A9FE-73A15FC422D4}" type="slidenum">
              <a:rPr lang="zh-CN" altLang="en-US" smtClean="0"/>
              <a:pPr/>
              <a:t>32</a:t>
            </a:fld>
            <a:endParaRPr lang="zh-CN" altLang="en-US"/>
          </a:p>
        </p:txBody>
      </p:sp>
    </p:spTree>
    <p:extLst>
      <p:ext uri="{BB962C8B-B14F-4D97-AF65-F5344CB8AC3E}">
        <p14:creationId xmlns:p14="http://schemas.microsoft.com/office/powerpoint/2010/main" val="366125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1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7825" y="4806554"/>
            <a:ext cx="1919288" cy="273844"/>
          </a:xfrm>
          <a:prstGeom prst="rect">
            <a:avLst/>
          </a:prstGeom>
        </p:spPr>
        <p:txBody>
          <a:bodyPr/>
          <a:lstStyle>
            <a:lvl1pPr>
              <a:defRPr/>
            </a:lvl1pPr>
            <a:extLst/>
          </a:lstStyle>
          <a:p>
            <a:pPr>
              <a:defRPr/>
            </a:pPr>
            <a:fld id="{C7899B9B-175C-4191-9C04-2BD2FC64938A}" type="datetimeFigureOut">
              <a:rPr lang="en-US"/>
              <a:pPr>
                <a:defRPr/>
              </a:pPr>
              <a:t>4/11/2025</a:t>
            </a:fld>
            <a:endParaRPr lang="en-US"/>
          </a:p>
        </p:txBody>
      </p:sp>
      <p:sp>
        <p:nvSpPr>
          <p:cNvPr id="3" name="Footer Placeholder 2"/>
          <p:cNvSpPr>
            <a:spLocks noGrp="1"/>
          </p:cNvSpPr>
          <p:nvPr>
            <p:ph type="ftr" sz="quarter" idx="11"/>
          </p:nvPr>
        </p:nvSpPr>
        <p:spPr>
          <a:xfrm>
            <a:off x="4379913" y="4806554"/>
            <a:ext cx="2351087" cy="273844"/>
          </a:xfrm>
          <a:prstGeom prst="rect">
            <a:avLst/>
          </a:prstGeom>
        </p:spPr>
        <p:txBody>
          <a:bodyPr/>
          <a:lstStyle>
            <a:lvl1pPr>
              <a:defRPr/>
            </a:lvl1pPr>
            <a:extLst/>
          </a:lstStyle>
          <a:p>
            <a:pPr>
              <a:defRPr/>
            </a:pPr>
            <a:endParaRPr lang="en-US"/>
          </a:p>
        </p:txBody>
      </p:sp>
      <p:sp>
        <p:nvSpPr>
          <p:cNvPr id="4" name="Slide Number Placeholder 3"/>
          <p:cNvSpPr>
            <a:spLocks noGrp="1"/>
          </p:cNvSpPr>
          <p:nvPr>
            <p:ph type="sldNum" sz="quarter" idx="12"/>
          </p:nvPr>
        </p:nvSpPr>
        <p:spPr>
          <a:xfrm>
            <a:off x="8647113" y="4806554"/>
            <a:ext cx="366712" cy="273844"/>
          </a:xfrm>
          <a:prstGeom prst="rect">
            <a:avLst/>
          </a:prstGeom>
        </p:spPr>
        <p:txBody>
          <a:bodyPr/>
          <a:lstStyle>
            <a:lvl1pPr>
              <a:defRPr/>
            </a:lvl1pPr>
          </a:lstStyle>
          <a:p>
            <a:fld id="{38ACDE68-241F-416C-AA44-2CC83BEE12BE}" type="slidenum">
              <a:rPr lang="en-US"/>
              <a:pPr/>
              <a:t>‹#›</a:t>
            </a:fld>
            <a:endParaRPr lang="en-US"/>
          </a:p>
        </p:txBody>
      </p:sp>
    </p:spTree>
    <p:extLst>
      <p:ext uri="{BB962C8B-B14F-4D97-AF65-F5344CB8AC3E}">
        <p14:creationId xmlns:p14="http://schemas.microsoft.com/office/powerpoint/2010/main" val="139400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A5F9A63-D57D-49C7-980E-AD7159FDDBE9}" type="datetimeFigureOut">
              <a:rPr lang="en-US" smtClean="0"/>
              <a:pPr/>
              <a:t>4/11/2025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096A015-E4D9-48D9-A110-327E0597F783}" type="slidenum">
              <a:rPr lang="en-US" smtClean="0"/>
              <a:pPr/>
              <a:t>‹#›</a:t>
            </a:fld>
            <a:endParaRPr lang="en-US"/>
          </a:p>
        </p:txBody>
      </p:sp>
    </p:spTree>
    <p:extLst>
      <p:ext uri="{BB962C8B-B14F-4D97-AF65-F5344CB8AC3E}">
        <p14:creationId xmlns:p14="http://schemas.microsoft.com/office/powerpoint/2010/main" val="86847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封面/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51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封面/目录">
    <p:spTree>
      <p:nvGrpSpPr>
        <p:cNvPr id="1" name=""/>
        <p:cNvGrpSpPr/>
        <p:nvPr/>
      </p:nvGrpSpPr>
      <p:grpSpPr>
        <a:xfrm>
          <a:off x="0" y="0"/>
          <a:ext cx="0" cy="0"/>
          <a:chOff x="0" y="0"/>
          <a:chExt cx="0" cy="0"/>
        </a:xfrm>
      </p:grpSpPr>
      <p:pic>
        <p:nvPicPr>
          <p:cNvPr id="3" name="Picture 4" descr="F:\0PPT素材\背景及图片\白麻子.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0" y="0"/>
            <a:ext cx="9143999" cy="51434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81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备用">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48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pic>
        <p:nvPicPr>
          <p:cNvPr id="66" name="Picture 4" descr="F:\0PPT素材\背景及图片\白麻子.jp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0" y="0"/>
            <a:ext cx="9143999" cy="51434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圆角矩形 11"/>
          <p:cNvSpPr/>
          <p:nvPr userDrawn="1"/>
        </p:nvSpPr>
        <p:spPr>
          <a:xfrm>
            <a:off x="792422" y="282745"/>
            <a:ext cx="7956042" cy="556740"/>
          </a:xfrm>
          <a:prstGeom prst="roundRect">
            <a:avLst>
              <a:gd name="adj" fmla="val 10650"/>
            </a:avLst>
          </a:prstGeom>
          <a:solidFill>
            <a:schemeClr val="bg1"/>
          </a:solidFill>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323528" y="150888"/>
            <a:ext cx="690204" cy="690204"/>
            <a:chOff x="4229236" y="3968984"/>
            <a:chExt cx="792000" cy="792000"/>
          </a:xfrm>
          <a:effectLst/>
        </p:grpSpPr>
        <p:sp>
          <p:nvSpPr>
            <p:cNvPr id="14" name="MH_Other_2"/>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00">
                <a:solidFill>
                  <a:prstClr val="white"/>
                </a:solidFill>
                <a:cs typeface="+mn-ea"/>
                <a:sym typeface="+mn-lt"/>
              </a:endParaRPr>
            </a:p>
          </p:txBody>
        </p:sp>
        <p:sp>
          <p:nvSpPr>
            <p:cNvPr id="15" name="MH_Title_1"/>
            <p:cNvSpPr/>
            <p:nvPr>
              <p:custDataLst>
                <p:tags r:id="rId2"/>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240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lt"/>
              </a:endParaRPr>
            </a:p>
          </p:txBody>
        </p:sp>
      </p:grpSp>
      <p:grpSp>
        <p:nvGrpSpPr>
          <p:cNvPr id="16" name="组合 15"/>
          <p:cNvGrpSpPr/>
          <p:nvPr userDrawn="1"/>
        </p:nvGrpSpPr>
        <p:grpSpPr>
          <a:xfrm>
            <a:off x="3426849" y="2715766"/>
            <a:ext cx="5717151" cy="2430016"/>
            <a:chOff x="3426849" y="2715766"/>
            <a:chExt cx="5717151" cy="2430016"/>
          </a:xfrm>
        </p:grpSpPr>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t="77539"/>
            <a:stretch/>
          </p:blipFill>
          <p:spPr>
            <a:xfrm rot="16200000">
              <a:off x="7317728" y="3319510"/>
              <a:ext cx="2430016" cy="1222527"/>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12634" y="1712134"/>
              <a:ext cx="1145581" cy="5717151"/>
            </a:xfrm>
            <a:prstGeom prst="rect">
              <a:avLst/>
            </a:prstGeom>
          </p:spPr>
        </p:pic>
      </p:grpSp>
    </p:spTree>
    <p:extLst>
      <p:ext uri="{BB962C8B-B14F-4D97-AF65-F5344CB8AC3E}">
        <p14:creationId xmlns:p14="http://schemas.microsoft.com/office/powerpoint/2010/main" val="35243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教学设计">
    <p:spTree>
      <p:nvGrpSpPr>
        <p:cNvPr id="1" name=""/>
        <p:cNvGrpSpPr/>
        <p:nvPr/>
      </p:nvGrpSpPr>
      <p:grpSpPr>
        <a:xfrm>
          <a:off x="0" y="0"/>
          <a:ext cx="0" cy="0"/>
          <a:chOff x="0" y="0"/>
          <a:chExt cx="0" cy="0"/>
        </a:xfrm>
      </p:grpSpPr>
      <p:pic>
        <p:nvPicPr>
          <p:cNvPr id="10" name="Picture 4" descr="F:\0PPT素材\背景及图片\白麻子.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0" y="0"/>
            <a:ext cx="9143999" cy="5143499"/>
          </a:xfrm>
          <a:prstGeom prst="rect">
            <a:avLst/>
          </a:prstGeom>
          <a:noFill/>
          <a:ln>
            <a:solidFill>
              <a:srgbClr val="1F497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4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pic>
        <p:nvPicPr>
          <p:cNvPr id="10" name="Picture 4" descr="F:\0PPT素材\背景及图片\白麻子.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0" y="0"/>
            <a:ext cx="9143999" cy="5143499"/>
          </a:xfrm>
          <a:prstGeom prst="rect">
            <a:avLst/>
          </a:prstGeom>
          <a:noFill/>
          <a:ln>
            <a:solidFill>
              <a:srgbClr val="1F497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反思">
    <p:spTree>
      <p:nvGrpSpPr>
        <p:cNvPr id="1" name=""/>
        <p:cNvGrpSpPr/>
        <p:nvPr/>
      </p:nvGrpSpPr>
      <p:grpSpPr>
        <a:xfrm>
          <a:off x="0" y="0"/>
          <a:ext cx="0" cy="0"/>
          <a:chOff x="0" y="0"/>
          <a:chExt cx="0" cy="0"/>
        </a:xfrm>
      </p:grpSpPr>
      <p:pic>
        <p:nvPicPr>
          <p:cNvPr id="10" name="Picture 4" descr="F:\0PPT素材\背景及图片\白麻子.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0" y="0"/>
            <a:ext cx="9143999" cy="5143499"/>
          </a:xfrm>
          <a:prstGeom prst="rect">
            <a:avLst/>
          </a:prstGeom>
          <a:noFill/>
          <a:ln>
            <a:solidFill>
              <a:srgbClr val="1F497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77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481946"/>
            <a:ext cx="7543800" cy="10287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00100" y="1577340"/>
            <a:ext cx="7543800" cy="288721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42596" y="4526280"/>
            <a:ext cx="2169784" cy="274320"/>
          </a:xfrm>
          <a:prstGeom prst="rect">
            <a:avLst/>
          </a:prstGeom>
        </p:spPr>
        <p:txBody>
          <a:bodyPr/>
          <a:lstStyle/>
          <a:p>
            <a:fld id="{7332B432-ACDA-4023-A761-2BAB76577B62}" type="datetime1">
              <a:rPr lang="en-US" smtClean="0"/>
              <a:pPr/>
              <a:t>4/11/2025</a:t>
            </a:fld>
            <a:endParaRPr lang="en-US"/>
          </a:p>
        </p:txBody>
      </p:sp>
      <p:sp>
        <p:nvSpPr>
          <p:cNvPr id="5" name="Footer Placeholder 4"/>
          <p:cNvSpPr>
            <a:spLocks noGrp="1"/>
          </p:cNvSpPr>
          <p:nvPr>
            <p:ph type="ftr" sz="quarter" idx="11"/>
          </p:nvPr>
        </p:nvSpPr>
        <p:spPr>
          <a:xfrm>
            <a:off x="800100" y="4526280"/>
            <a:ext cx="436245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7715250" y="4526280"/>
            <a:ext cx="628650" cy="274320"/>
          </a:xfrm>
          <a:prstGeom prst="rect">
            <a:avLst/>
          </a:prstGeom>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val="1534285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7302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7" r:id="rId3"/>
    <p:sldLayoutId id="2147483673" r:id="rId4"/>
    <p:sldLayoutId id="2147483671" r:id="rId5"/>
    <p:sldLayoutId id="2147483674" r:id="rId6"/>
    <p:sldLayoutId id="2147483675" r:id="rId7"/>
    <p:sldLayoutId id="2147483676" r:id="rId8"/>
    <p:sldLayoutId id="2147483678" r:id="rId9"/>
    <p:sldLayoutId id="2147483679" r:id="rId10"/>
    <p:sldLayoutId id="2147483680" r:id="rId11"/>
  </p:sldLayoutIdLst>
  <p:txStyles>
    <p:titleStyle>
      <a:lvl1pPr algn="ctr" defTabSz="1023252" rtl="0" eaLnBrk="1" latinLnBrk="0" hangingPunct="1">
        <a:spcBef>
          <a:spcPct val="0"/>
        </a:spcBef>
        <a:buNone/>
        <a:defRPr sz="5000" kern="1200">
          <a:solidFill>
            <a:schemeClr val="tx1"/>
          </a:solidFill>
          <a:latin typeface="+mj-lt"/>
          <a:ea typeface="+mj-ea"/>
          <a:cs typeface="+mj-cs"/>
        </a:defRPr>
      </a:lvl1pPr>
    </p:titleStyle>
    <p:bodyStyle>
      <a:lvl1pPr marL="383717" indent="-383717" algn="l" defTabSz="1023252"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392" indent="-319759" algn="l" defTabSz="1023252"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9062" indent="-255814" algn="l" defTabSz="102325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687"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317"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940"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564"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188"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8819" indent="-255814" algn="l" defTabSz="1023252"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3252" rtl="0" eaLnBrk="1" latinLnBrk="0" hangingPunct="1">
        <a:defRPr sz="2000" kern="1200">
          <a:solidFill>
            <a:schemeClr val="tx1"/>
          </a:solidFill>
          <a:latin typeface="+mn-lt"/>
          <a:ea typeface="+mn-ea"/>
          <a:cs typeface="+mn-cs"/>
        </a:defRPr>
      </a:lvl1pPr>
      <a:lvl2pPr marL="511626" algn="l" defTabSz="1023252" rtl="0" eaLnBrk="1" latinLnBrk="0" hangingPunct="1">
        <a:defRPr sz="2000" kern="1200">
          <a:solidFill>
            <a:schemeClr val="tx1"/>
          </a:solidFill>
          <a:latin typeface="+mn-lt"/>
          <a:ea typeface="+mn-ea"/>
          <a:cs typeface="+mn-cs"/>
        </a:defRPr>
      </a:lvl2pPr>
      <a:lvl3pPr marL="1023252" algn="l" defTabSz="1023252" rtl="0" eaLnBrk="1" latinLnBrk="0" hangingPunct="1">
        <a:defRPr sz="2000" kern="1200">
          <a:solidFill>
            <a:schemeClr val="tx1"/>
          </a:solidFill>
          <a:latin typeface="+mn-lt"/>
          <a:ea typeface="+mn-ea"/>
          <a:cs typeface="+mn-cs"/>
        </a:defRPr>
      </a:lvl3pPr>
      <a:lvl4pPr marL="1534879" algn="l" defTabSz="1023252" rtl="0" eaLnBrk="1" latinLnBrk="0" hangingPunct="1">
        <a:defRPr sz="2000" kern="1200">
          <a:solidFill>
            <a:schemeClr val="tx1"/>
          </a:solidFill>
          <a:latin typeface="+mn-lt"/>
          <a:ea typeface="+mn-ea"/>
          <a:cs typeface="+mn-cs"/>
        </a:defRPr>
      </a:lvl4pPr>
      <a:lvl5pPr marL="2046502" algn="l" defTabSz="1023252" rtl="0" eaLnBrk="1" latinLnBrk="0" hangingPunct="1">
        <a:defRPr sz="2000" kern="1200">
          <a:solidFill>
            <a:schemeClr val="tx1"/>
          </a:solidFill>
          <a:latin typeface="+mn-lt"/>
          <a:ea typeface="+mn-ea"/>
          <a:cs typeface="+mn-cs"/>
        </a:defRPr>
      </a:lvl5pPr>
      <a:lvl6pPr marL="2558128" algn="l" defTabSz="1023252" rtl="0" eaLnBrk="1" latinLnBrk="0" hangingPunct="1">
        <a:defRPr sz="2000" kern="1200">
          <a:solidFill>
            <a:schemeClr val="tx1"/>
          </a:solidFill>
          <a:latin typeface="+mn-lt"/>
          <a:ea typeface="+mn-ea"/>
          <a:cs typeface="+mn-cs"/>
        </a:defRPr>
      </a:lvl6pPr>
      <a:lvl7pPr marL="3069752" algn="l" defTabSz="1023252" rtl="0" eaLnBrk="1" latinLnBrk="0" hangingPunct="1">
        <a:defRPr sz="2000" kern="1200">
          <a:solidFill>
            <a:schemeClr val="tx1"/>
          </a:solidFill>
          <a:latin typeface="+mn-lt"/>
          <a:ea typeface="+mn-ea"/>
          <a:cs typeface="+mn-cs"/>
        </a:defRPr>
      </a:lvl7pPr>
      <a:lvl8pPr marL="3581376" algn="l" defTabSz="1023252" rtl="0" eaLnBrk="1" latinLnBrk="0" hangingPunct="1">
        <a:defRPr sz="2000" kern="1200">
          <a:solidFill>
            <a:schemeClr val="tx1"/>
          </a:solidFill>
          <a:latin typeface="+mn-lt"/>
          <a:ea typeface="+mn-ea"/>
          <a:cs typeface="+mn-cs"/>
        </a:defRPr>
      </a:lvl8pPr>
      <a:lvl9pPr marL="4093003" algn="l" defTabSz="10232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C376D0-4584-E7F5-88AC-BE0D45FC1434}"/>
              </a:ext>
            </a:extLst>
          </p:cNvPr>
          <p:cNvPicPr>
            <a:picLocks noChangeAspect="1"/>
          </p:cNvPicPr>
          <p:nvPr/>
        </p:nvPicPr>
        <p:blipFill>
          <a:blip r:embed="rId2"/>
          <a:stretch>
            <a:fillRect/>
          </a:stretch>
        </p:blipFill>
        <p:spPr>
          <a:xfrm>
            <a:off x="30688" y="0"/>
            <a:ext cx="9082624" cy="5143500"/>
          </a:xfrm>
          <a:prstGeom prst="rect">
            <a:avLst/>
          </a:prstGeom>
        </p:spPr>
      </p:pic>
      <p:pic>
        <p:nvPicPr>
          <p:cNvPr id="6" name="Picture 5">
            <a:extLst>
              <a:ext uri="{FF2B5EF4-FFF2-40B4-BE49-F238E27FC236}">
                <a16:creationId xmlns:a16="http://schemas.microsoft.com/office/drawing/2014/main" id="{8D5098F4-B6C2-9E39-B0DB-1091038A3015}"/>
              </a:ext>
            </a:extLst>
          </p:cNvPr>
          <p:cNvPicPr>
            <a:picLocks noChangeAspect="1"/>
          </p:cNvPicPr>
          <p:nvPr/>
        </p:nvPicPr>
        <p:blipFill>
          <a:blip r:embed="rId3"/>
          <a:stretch>
            <a:fillRect/>
          </a:stretch>
        </p:blipFill>
        <p:spPr>
          <a:xfrm>
            <a:off x="1907704" y="2355726"/>
            <a:ext cx="7236296" cy="2787774"/>
          </a:xfrm>
          <a:prstGeom prst="rect">
            <a:avLst/>
          </a:prstGeom>
        </p:spPr>
      </p:pic>
      <p:sp>
        <p:nvSpPr>
          <p:cNvPr id="7" name="TextBox 6">
            <a:extLst>
              <a:ext uri="{FF2B5EF4-FFF2-40B4-BE49-F238E27FC236}">
                <a16:creationId xmlns:a16="http://schemas.microsoft.com/office/drawing/2014/main" id="{B05064CF-B428-2813-6EDB-A949DC55724A}"/>
              </a:ext>
            </a:extLst>
          </p:cNvPr>
          <p:cNvSpPr txBox="1"/>
          <p:nvPr/>
        </p:nvSpPr>
        <p:spPr>
          <a:xfrm>
            <a:off x="-15627" y="1071552"/>
            <a:ext cx="9082624" cy="3416320"/>
          </a:xfrm>
          <a:prstGeom prst="rect">
            <a:avLst/>
          </a:prstGeom>
          <a:noFill/>
        </p:spPr>
        <p:txBody>
          <a:bodyPr wrap="square" rtlCol="0">
            <a:spAutoFit/>
          </a:bodyPr>
          <a:lstStyle/>
          <a:p>
            <a:pPr algn="ctr"/>
            <a:r>
              <a:rPr lang="en-US" sz="4400" dirty="0">
                <a:solidFill>
                  <a:srgbClr val="0070C0"/>
                </a:solidFill>
                <a:latin typeface="Times New Roman" pitchFamily="18" charset="0"/>
                <a:cs typeface="Times New Roman" pitchFamily="18" charset="0"/>
              </a:rPr>
              <a:t>CHÀO MỪNG QUÝ THẦY CÔ </a:t>
            </a:r>
          </a:p>
          <a:p>
            <a:pPr algn="ctr"/>
            <a:r>
              <a:rPr lang="en-US" sz="4400" dirty="0">
                <a:solidFill>
                  <a:srgbClr val="0070C0"/>
                </a:solidFill>
                <a:latin typeface="Times New Roman" pitchFamily="18" charset="0"/>
                <a:cs typeface="Times New Roman" pitchFamily="18" charset="0"/>
              </a:rPr>
              <a:t>ĐẾN DỰ GIỜ THĂM LỚP</a:t>
            </a:r>
          </a:p>
          <a:p>
            <a:pPr algn="ctr"/>
            <a:endParaRPr lang="en-US" sz="3200" dirty="0">
              <a:solidFill>
                <a:srgbClr val="0070C0"/>
              </a:solidFill>
              <a:latin typeface="Times New Roman" pitchFamily="18" charset="0"/>
              <a:cs typeface="Times New Roman" pitchFamily="18" charset="0"/>
            </a:endParaRPr>
          </a:p>
          <a:p>
            <a:pPr algn="ctr"/>
            <a:r>
              <a:rPr lang="en-US" sz="3200" dirty="0">
                <a:solidFill>
                  <a:srgbClr val="0070C0"/>
                </a:solidFill>
                <a:latin typeface="Times New Roman" pitchFamily="18" charset="0"/>
                <a:cs typeface="Times New Roman" pitchFamily="18" charset="0"/>
              </a:rPr>
              <a:t>Môn: </a:t>
            </a:r>
            <a:r>
              <a:rPr lang="en-US" sz="3200" dirty="0" err="1">
                <a:solidFill>
                  <a:srgbClr val="0070C0"/>
                </a:solidFill>
                <a:latin typeface="Times New Roman" pitchFamily="18" charset="0"/>
                <a:cs typeface="Times New Roman" pitchFamily="18" charset="0"/>
              </a:rPr>
              <a:t>Ngữ</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endParaRPr lang="en-US" sz="3200" dirty="0">
              <a:solidFill>
                <a:srgbClr val="0070C0"/>
              </a:solidFill>
              <a:latin typeface="Times New Roman" pitchFamily="18" charset="0"/>
              <a:cs typeface="Times New Roman" pitchFamily="18" charset="0"/>
            </a:endParaRPr>
          </a:p>
          <a:p>
            <a:pPr algn="ctr"/>
            <a:r>
              <a:rPr lang="en-US" sz="3200" dirty="0" err="1">
                <a:solidFill>
                  <a:srgbClr val="0070C0"/>
                </a:solidFill>
                <a:latin typeface="Times New Roman" pitchFamily="18" charset="0"/>
                <a:cs typeface="Times New Roman" pitchFamily="18" charset="0"/>
              </a:rPr>
              <a:t>Lớp</a:t>
            </a:r>
            <a:r>
              <a:rPr lang="en-US" sz="3200" dirty="0">
                <a:solidFill>
                  <a:srgbClr val="0070C0"/>
                </a:solidFill>
                <a:latin typeface="Times New Roman" pitchFamily="18" charset="0"/>
                <a:cs typeface="Times New Roman" pitchFamily="18" charset="0"/>
              </a:rPr>
              <a:t>: 10A8</a:t>
            </a:r>
          </a:p>
          <a:p>
            <a:pPr algn="ctr"/>
            <a:r>
              <a:rPr lang="en-US" sz="3200" dirty="0">
                <a:solidFill>
                  <a:srgbClr val="0070C0"/>
                </a:solidFill>
                <a:latin typeface="Times New Roman" pitchFamily="18" charset="0"/>
                <a:cs typeface="Times New Roman" pitchFamily="18" charset="0"/>
              </a:rPr>
              <a:t>GV: </a:t>
            </a:r>
            <a:r>
              <a:rPr lang="en-US" sz="3200" dirty="0" err="1">
                <a:solidFill>
                  <a:srgbClr val="0070C0"/>
                </a:solidFill>
                <a:latin typeface="Times New Roman" panose="02020603050405020304" pitchFamily="18" charset="0"/>
                <a:cs typeface="Times New Roman" panose="02020603050405020304" pitchFamily="18" charset="0"/>
              </a:rPr>
              <a:t>Trần</a:t>
            </a:r>
            <a:r>
              <a:rPr lang="en-US" sz="3200" dirty="0">
                <a:solidFill>
                  <a:srgbClr val="0070C0"/>
                </a:solidFill>
                <a:latin typeface="Times New Roman" panose="02020603050405020304" pitchFamily="18" charset="0"/>
                <a:cs typeface="Times New Roman" panose="02020603050405020304" pitchFamily="18" charset="0"/>
              </a:rPr>
              <a:t> Thị </a:t>
            </a:r>
            <a:r>
              <a:rPr lang="en-US" sz="3200" dirty="0" err="1">
                <a:solidFill>
                  <a:srgbClr val="0070C0"/>
                </a:solidFill>
                <a:latin typeface="Times New Roman" panose="02020603050405020304" pitchFamily="18" charset="0"/>
                <a:cs typeface="Times New Roman" panose="02020603050405020304" pitchFamily="18" charset="0"/>
              </a:rPr>
              <a:t>Cẩm</a:t>
            </a:r>
            <a:r>
              <a:rPr lang="en-US" sz="3200" dirty="0">
                <a:solidFill>
                  <a:srgbClr val="0070C0"/>
                </a:solidFill>
                <a:latin typeface="Times New Roman" panose="02020603050405020304" pitchFamily="18" charset="0"/>
                <a:cs typeface="Times New Roman" panose="02020603050405020304" pitchFamily="18" charset="0"/>
              </a:rPr>
              <a:t> Tiên</a:t>
            </a:r>
          </a:p>
        </p:txBody>
      </p:sp>
    </p:spTree>
    <p:extLst>
      <p:ext uri="{BB962C8B-B14F-4D97-AF65-F5344CB8AC3E}">
        <p14:creationId xmlns:p14="http://schemas.microsoft.com/office/powerpoint/2010/main" val="24902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15535" y="-181039"/>
            <a:ext cx="1776609" cy="886636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2537684" y="-1470103"/>
            <a:ext cx="4078202" cy="9153568"/>
          </a:xfrm>
          <a:prstGeom prst="rect">
            <a:avLst/>
          </a:prstGeom>
        </p:spPr>
      </p:pic>
      <p:sp>
        <p:nvSpPr>
          <p:cNvPr id="15" name="圆角矩形 14"/>
          <p:cNvSpPr/>
          <p:nvPr/>
        </p:nvSpPr>
        <p:spPr>
          <a:xfrm>
            <a:off x="500034" y="142858"/>
            <a:ext cx="7755858" cy="1728192"/>
          </a:xfrm>
          <a:prstGeom prst="roundRect">
            <a:avLst>
              <a:gd name="adj" fmla="val 6466"/>
            </a:avLst>
          </a:prstGeom>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itchFamily="18" charset="0"/>
                <a:cs typeface="Times New Roman" pitchFamily="18" charset="0"/>
              </a:rPr>
              <a:t>BÀI 8 : VĂN BẢN NGHỊ LUẬN</a:t>
            </a:r>
            <a:endParaRPr lang="zh-CN" altLang="en-US" sz="4000" b="1" dirty="0">
              <a:latin typeface="Times New Roman" pitchFamily="18" charset="0"/>
              <a:cs typeface="Times New Roman" pitchFamily="18" charset="0"/>
            </a:endParaRPr>
          </a:p>
        </p:txBody>
      </p:sp>
      <p:sp>
        <p:nvSpPr>
          <p:cNvPr id="13" name="圆角矩形 12"/>
          <p:cNvSpPr/>
          <p:nvPr/>
        </p:nvSpPr>
        <p:spPr>
          <a:xfrm>
            <a:off x="642910" y="2067694"/>
            <a:ext cx="7715304" cy="1584175"/>
          </a:xfrm>
          <a:prstGeom prst="roundRect">
            <a:avLst/>
          </a:prstGeom>
          <a:solidFill>
            <a:schemeClr val="bg2">
              <a:lumMod val="75000"/>
            </a:schemeClr>
          </a:solidFill>
          <a:ln>
            <a:solidFill>
              <a:schemeClr val="bg1"/>
            </a:solidFill>
          </a:ln>
          <a:effectLst>
            <a:innerShdw blurRad="127000" dist="50800" dir="189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err="1">
                <a:solidFill>
                  <a:srgbClr val="FF0000"/>
                </a:solidFill>
                <a:latin typeface="Times New Roman" pitchFamily="18" charset="0"/>
                <a:cs typeface="Times New Roman" pitchFamily="18" charset="0"/>
              </a:rPr>
              <a:t>Tiết</a:t>
            </a:r>
            <a:r>
              <a:rPr lang="en-US" altLang="zh-CN" sz="2400" b="1">
                <a:solidFill>
                  <a:srgbClr val="FF0000"/>
                </a:solidFill>
                <a:latin typeface="Times New Roman" pitchFamily="18" charset="0"/>
                <a:cs typeface="Times New Roman" pitchFamily="18" charset="0"/>
              </a:rPr>
              <a:t> 93: </a:t>
            </a:r>
            <a:r>
              <a:rPr lang="en-US" sz="2400" b="1" dirty="0">
                <a:solidFill>
                  <a:srgbClr val="FF0000"/>
                </a:solidFill>
                <a:latin typeface="Times New Roman" pitchFamily="18" charset="0"/>
                <a:cs typeface="Times New Roman" pitchFamily="18" charset="0"/>
              </a:rPr>
              <a:t>ĐỌC HIỂU VĂN BẢN</a:t>
            </a:r>
            <a:r>
              <a:rPr lang="en-US" sz="2400" dirty="0">
                <a:solidFill>
                  <a:srgbClr val="FF0000"/>
                </a:solidFill>
                <a:latin typeface="Times New Roman" pitchFamily="18" charset="0"/>
                <a:cs typeface="Times New Roman" pitchFamily="18" charset="0"/>
              </a:rPr>
              <a:t>:</a:t>
            </a:r>
          </a:p>
          <a:p>
            <a:pPr algn="ctr"/>
            <a:r>
              <a:rPr lang="en-US" sz="2400"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BẢN SẮC LÀ </a:t>
            </a:r>
            <a:r>
              <a:rPr lang="en-US" sz="2800" b="1" i="1">
                <a:solidFill>
                  <a:srgbClr val="FF0000"/>
                </a:solidFill>
                <a:latin typeface="Times New Roman" pitchFamily="18" charset="0"/>
                <a:cs typeface="Times New Roman" pitchFamily="18" charset="0"/>
              </a:rPr>
              <a:t>HÀNH TRANG</a:t>
            </a:r>
          </a:p>
          <a:p>
            <a:pPr algn="ctr"/>
            <a:r>
              <a:rPr lang="en-US" sz="2800" b="1" i="1">
                <a:solidFill>
                  <a:srgbClr val="FF0000"/>
                </a:solidFill>
                <a:latin typeface="Times New Roman" pitchFamily="18" charset="0"/>
                <a:cs typeface="Times New Roman" pitchFamily="18" charset="0"/>
              </a:rPr>
              <a:t>(Nguyễn Sỹ Dũng)</a:t>
            </a:r>
            <a:endParaRPr lang="en-US" sz="2400" i="1" dirty="0">
              <a:solidFill>
                <a:srgbClr val="FF0000"/>
              </a:solidFill>
              <a:latin typeface="Times New Roman" pitchFamily="18" charset="0"/>
              <a:cs typeface="Times New Roman" pitchFamily="18" charset="0"/>
            </a:endParaRPr>
          </a:p>
          <a:p>
            <a:pPr algn="ctr"/>
            <a:endParaRPr lang="zh-CN" altLang="en-US" sz="1200" dirty="0">
              <a:latin typeface="+mn-ea"/>
            </a:endParaRPr>
          </a:p>
        </p:txBody>
      </p:sp>
    </p:spTree>
    <p:extLst>
      <p:ext uri="{BB962C8B-B14F-4D97-AF65-F5344CB8AC3E}">
        <p14:creationId xmlns:p14="http://schemas.microsoft.com/office/powerpoint/2010/main" val="365958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a:extLst>
              <a:ext uri="{FF2B5EF4-FFF2-40B4-BE49-F238E27FC236}">
                <a16:creationId xmlns:a16="http://schemas.microsoft.com/office/drawing/2014/main" id="{74935C71-E5FD-2E89-8D9C-298D0A341D0A}"/>
              </a:ext>
            </a:extLst>
          </p:cNvPr>
          <p:cNvSpPr/>
          <p:nvPr>
            <p:custDataLst>
              <p:tags r:id="rId1"/>
            </p:custDataLst>
          </p:nvPr>
        </p:nvSpPr>
        <p:spPr>
          <a:xfrm>
            <a:off x="139688" y="1923678"/>
            <a:ext cx="3791162" cy="27642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70627BEB-0AB0-7A68-2714-CF3CD877970E}"/>
              </a:ext>
            </a:extLst>
          </p:cNvPr>
          <p:cNvSpPr txBox="1"/>
          <p:nvPr/>
        </p:nvSpPr>
        <p:spPr>
          <a:xfrm>
            <a:off x="539552" y="264294"/>
            <a:ext cx="2743508" cy="1200329"/>
          </a:xfrm>
          <a:prstGeom prst="rect">
            <a:avLst/>
          </a:prstGeom>
          <a:noFill/>
        </p:spPr>
        <p:txBody>
          <a:bodyPr wrap="none" rtlCol="0">
            <a:spAutoFit/>
          </a:bodyPr>
          <a:lstStyle/>
          <a:p>
            <a:r>
              <a:rPr lang="en-US" sz="2400" b="1" dirty="0">
                <a:solidFill>
                  <a:srgbClr val="118C3B"/>
                </a:solidFill>
                <a:latin typeface="Times New Roman" pitchFamily="18" charset="0"/>
                <a:cs typeface="Times New Roman" pitchFamily="18" charset="0"/>
              </a:rPr>
              <a:t>II. </a:t>
            </a:r>
            <a:r>
              <a:rPr lang="en-US" sz="2400" b="1" dirty="0" err="1">
                <a:solidFill>
                  <a:srgbClr val="118C3B"/>
                </a:solidFill>
                <a:latin typeface="Times New Roman" pitchFamily="18" charset="0"/>
                <a:cs typeface="Times New Roman" pitchFamily="18" charset="0"/>
              </a:rPr>
              <a:t>Tìm</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hiểu</a:t>
            </a:r>
            <a:r>
              <a:rPr lang="en-US" sz="2400" b="1" dirty="0">
                <a:solidFill>
                  <a:srgbClr val="118C3B"/>
                </a:solidFill>
                <a:latin typeface="Times New Roman" pitchFamily="18" charset="0"/>
                <a:cs typeface="Times New Roman" pitchFamily="18" charset="0"/>
              </a:rPr>
              <a:t> chi </a:t>
            </a:r>
            <a:r>
              <a:rPr lang="en-US" sz="2400" b="1" dirty="0" err="1">
                <a:solidFill>
                  <a:srgbClr val="118C3B"/>
                </a:solidFill>
                <a:latin typeface="Times New Roman" pitchFamily="18" charset="0"/>
                <a:cs typeface="Times New Roman" pitchFamily="18" charset="0"/>
              </a:rPr>
              <a:t>tiết</a:t>
            </a:r>
            <a:endParaRPr lang="en-US" sz="2400" b="1" dirty="0">
              <a:solidFill>
                <a:srgbClr val="118C3B"/>
              </a:solidFill>
              <a:latin typeface="Times New Roman" pitchFamily="18" charset="0"/>
              <a:cs typeface="Times New Roman" pitchFamily="18" charset="0"/>
            </a:endParaRPr>
          </a:p>
          <a:p>
            <a:r>
              <a:rPr lang="en-US" sz="2400" b="1" dirty="0">
                <a:solidFill>
                  <a:srgbClr val="118C3B"/>
                </a:solidFill>
                <a:latin typeface="Times New Roman" pitchFamily="18" charset="0"/>
                <a:cs typeface="Times New Roman" pitchFamily="18" charset="0"/>
              </a:rPr>
              <a:t>1.Nhan </a:t>
            </a:r>
            <a:r>
              <a:rPr lang="en-US" sz="2400" b="1" dirty="0" err="1">
                <a:solidFill>
                  <a:srgbClr val="118C3B"/>
                </a:solidFill>
                <a:latin typeface="Times New Roman" pitchFamily="18" charset="0"/>
                <a:cs typeface="Times New Roman" pitchFamily="18" charset="0"/>
              </a:rPr>
              <a:t>đề</a:t>
            </a:r>
            <a:endParaRPr lang="en-US" sz="2400" b="1" dirty="0">
              <a:solidFill>
                <a:srgbClr val="118C3B"/>
              </a:solidFill>
              <a:latin typeface="Times New Roman" pitchFamily="18" charset="0"/>
              <a:cs typeface="Times New Roman" pitchFamily="18" charset="0"/>
            </a:endParaRPr>
          </a:p>
          <a:p>
            <a:r>
              <a:rPr lang="en-US" sz="2400" b="1" dirty="0">
                <a:solidFill>
                  <a:srgbClr val="118C3B"/>
                </a:solidFill>
                <a:latin typeface="Times New Roman" pitchFamily="18" charset="0"/>
                <a:cs typeface="Times New Roman" pitchFamily="18" charset="0"/>
              </a:rPr>
              <a:t>2. </a:t>
            </a:r>
            <a:r>
              <a:rPr lang="en-US" sz="2400" b="1" dirty="0" err="1">
                <a:solidFill>
                  <a:srgbClr val="118C3B"/>
                </a:solidFill>
                <a:latin typeface="Times New Roman" pitchFamily="18" charset="0"/>
                <a:cs typeface="Times New Roman" pitchFamily="18" charset="0"/>
              </a:rPr>
              <a:t>Trình</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tự</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lập</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luận</a:t>
            </a:r>
            <a:endParaRPr lang="en-US" sz="2400" b="1" dirty="0">
              <a:solidFill>
                <a:srgbClr val="118C3B"/>
              </a:solidFill>
              <a:latin typeface="Times New Roman" pitchFamily="18" charset="0"/>
              <a:cs typeface="Times New Roman" pitchFamily="18" charset="0"/>
            </a:endParaRPr>
          </a:p>
        </p:txBody>
      </p:sp>
      <p:graphicFrame>
        <p:nvGraphicFramePr>
          <p:cNvPr id="5" name="Diagram 4">
            <a:extLst>
              <a:ext uri="{FF2B5EF4-FFF2-40B4-BE49-F238E27FC236}">
                <a16:creationId xmlns:a16="http://schemas.microsoft.com/office/drawing/2014/main" id="{E3E52CDB-078F-9DEB-B501-F2254A48428B}"/>
              </a:ext>
            </a:extLst>
          </p:cNvPr>
          <p:cNvGraphicFramePr/>
          <p:nvPr>
            <p:extLst>
              <p:ext uri="{D42A27DB-BD31-4B8C-83A1-F6EECF244321}">
                <p14:modId xmlns:p14="http://schemas.microsoft.com/office/powerpoint/2010/main" val="1065618253"/>
              </p:ext>
            </p:extLst>
          </p:nvPr>
        </p:nvGraphicFramePr>
        <p:xfrm>
          <a:off x="1043608" y="1280751"/>
          <a:ext cx="3490581" cy="2764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B61A6AEA-5ED7-DC49-9CE2-70287DE849DB}"/>
              </a:ext>
            </a:extLst>
          </p:cNvPr>
          <p:cNvSpPr/>
          <p:nvPr/>
        </p:nvSpPr>
        <p:spPr>
          <a:xfrm rot="246269">
            <a:off x="1098171" y="1615508"/>
            <a:ext cx="819181"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2.1</a:t>
            </a:r>
          </a:p>
        </p:txBody>
      </p:sp>
      <p:sp>
        <p:nvSpPr>
          <p:cNvPr id="7" name="Oval 6">
            <a:extLst>
              <a:ext uri="{FF2B5EF4-FFF2-40B4-BE49-F238E27FC236}">
                <a16:creationId xmlns:a16="http://schemas.microsoft.com/office/drawing/2014/main" id="{F1751D3B-4B0C-2F49-29BA-00BE03EDB7E7}"/>
              </a:ext>
            </a:extLst>
          </p:cNvPr>
          <p:cNvSpPr/>
          <p:nvPr/>
        </p:nvSpPr>
        <p:spPr>
          <a:xfrm rot="21402197">
            <a:off x="1059395" y="2892436"/>
            <a:ext cx="938709"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2.2</a:t>
            </a:r>
          </a:p>
        </p:txBody>
      </p:sp>
    </p:spTree>
    <p:extLst>
      <p:ext uri="{BB962C8B-B14F-4D97-AF65-F5344CB8AC3E}">
        <p14:creationId xmlns:p14="http://schemas.microsoft.com/office/powerpoint/2010/main" val="48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a:extLst>
              <a:ext uri="{FF2B5EF4-FFF2-40B4-BE49-F238E27FC236}">
                <a16:creationId xmlns:a16="http://schemas.microsoft.com/office/drawing/2014/main" id="{74935C71-E5FD-2E89-8D9C-298D0A341D0A}"/>
              </a:ext>
            </a:extLst>
          </p:cNvPr>
          <p:cNvSpPr/>
          <p:nvPr>
            <p:custDataLst>
              <p:tags r:id="rId1"/>
            </p:custDataLst>
          </p:nvPr>
        </p:nvSpPr>
        <p:spPr>
          <a:xfrm>
            <a:off x="139688" y="1923678"/>
            <a:ext cx="3791162" cy="27642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70627BEB-0AB0-7A68-2714-CF3CD877970E}"/>
              </a:ext>
            </a:extLst>
          </p:cNvPr>
          <p:cNvSpPr txBox="1"/>
          <p:nvPr/>
        </p:nvSpPr>
        <p:spPr>
          <a:xfrm>
            <a:off x="539552" y="264294"/>
            <a:ext cx="8390166" cy="2308324"/>
          </a:xfrm>
          <a:prstGeom prst="rect">
            <a:avLst/>
          </a:prstGeom>
          <a:noFill/>
        </p:spPr>
        <p:txBody>
          <a:bodyPr wrap="square" rtlCol="0">
            <a:spAutoFit/>
          </a:bodyPr>
          <a:lstStyle/>
          <a:p>
            <a:pPr algn="ctr"/>
            <a:r>
              <a:rPr lang="en-US" sz="2400" b="1" dirty="0">
                <a:solidFill>
                  <a:srgbClr val="118C3B"/>
                </a:solidFill>
                <a:latin typeface="Times New Roman" pitchFamily="18" charset="0"/>
                <a:cs typeface="Times New Roman" pitchFamily="18" charset="0"/>
              </a:rPr>
              <a:t>CÂU HỎI THẢO LUẬN</a:t>
            </a:r>
          </a:p>
          <a:p>
            <a:pPr algn="ctr"/>
            <a:r>
              <a:rPr lang="en-US" sz="2400" b="1" dirty="0">
                <a:solidFill>
                  <a:srgbClr val="118C3B"/>
                </a:solidFill>
                <a:latin typeface="Times New Roman" pitchFamily="18" charset="0"/>
                <a:cs typeface="Times New Roman" pitchFamily="18" charset="0"/>
              </a:rPr>
              <a:t>Phương </a:t>
            </a:r>
            <a:r>
              <a:rPr lang="en-US" sz="2400" b="1" dirty="0" err="1">
                <a:solidFill>
                  <a:srgbClr val="118C3B"/>
                </a:solidFill>
                <a:latin typeface="Times New Roman" pitchFamily="18" charset="0"/>
                <a:cs typeface="Times New Roman" pitchFamily="18" charset="0"/>
              </a:rPr>
              <a:t>pháp</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thảo</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luận</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nhóm</a:t>
            </a:r>
            <a:r>
              <a:rPr lang="en-US" sz="2400" b="1" dirty="0">
                <a:solidFill>
                  <a:srgbClr val="118C3B"/>
                </a:solidFill>
                <a:latin typeface="Times New Roman" pitchFamily="18" charset="0"/>
                <a:cs typeface="Times New Roman" pitchFamily="18" charset="0"/>
              </a:rPr>
              <a:t>:</a:t>
            </a:r>
          </a:p>
          <a:p>
            <a:pPr algn="ctr"/>
            <a:endParaRPr lang="en-US" sz="2400" b="1" dirty="0">
              <a:solidFill>
                <a:srgbClr val="118C3B"/>
              </a:solidFill>
              <a:latin typeface="Times New Roman" pitchFamily="18" charset="0"/>
              <a:cs typeface="Times New Roman" pitchFamily="18" charset="0"/>
            </a:endParaRPr>
          </a:p>
          <a:p>
            <a:pPr algn="ctr"/>
            <a:endParaRPr lang="en-US" sz="2400" b="1" dirty="0">
              <a:solidFill>
                <a:srgbClr val="118C3B"/>
              </a:solidFill>
              <a:latin typeface="Times New Roman" pitchFamily="18" charset="0"/>
              <a:cs typeface="Times New Roman" pitchFamily="18" charset="0"/>
            </a:endParaRPr>
          </a:p>
          <a:p>
            <a:pPr algn="ctr"/>
            <a:endParaRPr lang="en-US" sz="2400" b="1" dirty="0">
              <a:solidFill>
                <a:srgbClr val="118C3B"/>
              </a:solidFill>
              <a:latin typeface="Times New Roman" pitchFamily="18" charset="0"/>
              <a:cs typeface="Times New Roman" pitchFamily="18" charset="0"/>
            </a:endParaRPr>
          </a:p>
          <a:p>
            <a:pPr algn="ctr"/>
            <a:endParaRPr lang="en-US" sz="2400" b="1" dirty="0">
              <a:solidFill>
                <a:srgbClr val="118C3B"/>
              </a:solidFill>
              <a:latin typeface="Times New Roman" pitchFamily="18" charset="0"/>
              <a:cs typeface="Times New Roman" pitchFamily="18" charset="0"/>
            </a:endParaRPr>
          </a:p>
        </p:txBody>
      </p:sp>
      <p:sp>
        <p:nvSpPr>
          <p:cNvPr id="14" name="Rectangle 13"/>
          <p:cNvSpPr/>
          <p:nvPr/>
        </p:nvSpPr>
        <p:spPr>
          <a:xfrm>
            <a:off x="928662" y="1142991"/>
            <a:ext cx="5545461" cy="646331"/>
          </a:xfrm>
          <a:prstGeom prst="rect">
            <a:avLst/>
          </a:prstGeom>
        </p:spPr>
        <p:txBody>
          <a:bodyPr wrap="square">
            <a:spAutoFit/>
          </a:bodyPr>
          <a:lstStyle/>
          <a:p>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-Nhóm 1: </a:t>
            </a:r>
            <a:r>
              <a:rPr lang="vi-VN"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Những biểu hiện của bản </a:t>
            </a: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sắc</a:t>
            </a:r>
            <a:r>
              <a:rPr lang="vi-VN"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dân tộc</a:t>
            </a: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p>
          <a:p>
            <a:endParaRPr lang="en-US"/>
          </a:p>
        </p:txBody>
      </p:sp>
      <p:sp>
        <p:nvSpPr>
          <p:cNvPr id="15" name="Rectangle 14"/>
          <p:cNvSpPr/>
          <p:nvPr/>
        </p:nvSpPr>
        <p:spPr>
          <a:xfrm>
            <a:off x="928662" y="1500180"/>
            <a:ext cx="8072494" cy="832023"/>
          </a:xfrm>
          <a:prstGeom prst="rect">
            <a:avLst/>
          </a:prstGeom>
        </p:spPr>
        <p:txBody>
          <a:bodyPr wrap="square">
            <a:spAutoFit/>
          </a:bodyPr>
          <a:lstStyle/>
          <a:p>
            <a:pPr marR="0">
              <a:lnSpc>
                <a:spcPct val="115000"/>
              </a:lnSpc>
              <a:spcAft>
                <a:spcPts val="800"/>
              </a:spcAft>
              <a:tabLst>
                <a:tab pos="1386840" algn="l"/>
              </a:tabLst>
            </a:pP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-Nhóm 2: </a:t>
            </a:r>
            <a:r>
              <a:rPr lang="vi-VN"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Mối quan hệ giữa hiện </a:t>
            </a: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đ</a:t>
            </a:r>
            <a:r>
              <a:rPr lang="vi-VN"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ại</a:t>
            </a: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và truyền thống</a:t>
            </a:r>
            <a:r>
              <a:rPr lang="vi-VN"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cái riêng và cái chung</a:t>
            </a:r>
            <a:r>
              <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p>
          <a:p>
            <a:pPr marR="0">
              <a:lnSpc>
                <a:spcPct val="115000"/>
              </a:lnSpc>
              <a:spcAft>
                <a:spcPts val="800"/>
              </a:spcAft>
              <a:tabLst>
                <a:tab pos="1386840" algn="l"/>
              </a:tabLst>
            </a:pPr>
            <a:endParaRPr lang="en-US" b="1" kern="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20" name="Rectangle 19"/>
          <p:cNvSpPr/>
          <p:nvPr/>
        </p:nvSpPr>
        <p:spPr>
          <a:xfrm>
            <a:off x="928662" y="1857370"/>
            <a:ext cx="5056545" cy="646331"/>
          </a:xfrm>
          <a:prstGeom prst="rect">
            <a:avLst/>
          </a:prstGeom>
        </p:spPr>
        <p:txBody>
          <a:bodyPr wrap="square">
            <a:spAutoFit/>
          </a:bodyPr>
          <a:lstStyle/>
          <a:p>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Nhóm</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3: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Giá</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trị</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sắc</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dân</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tộc</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p>
          <a:p>
            <a:endParaRPr lang="en-US" dirty="0"/>
          </a:p>
        </p:txBody>
      </p:sp>
      <p:sp>
        <p:nvSpPr>
          <p:cNvPr id="21" name="Rectangle 20"/>
          <p:cNvSpPr/>
          <p:nvPr/>
        </p:nvSpPr>
        <p:spPr>
          <a:xfrm>
            <a:off x="1000100" y="2214560"/>
            <a:ext cx="7929618" cy="1150571"/>
          </a:xfrm>
          <a:prstGeom prst="rect">
            <a:avLst/>
          </a:prstGeom>
        </p:spPr>
        <p:txBody>
          <a:bodyPr wrap="square">
            <a:spAutoFit/>
          </a:bodyPr>
          <a:lstStyle/>
          <a:p>
            <a:pPr algn="just">
              <a:lnSpc>
                <a:spcPct val="115000"/>
              </a:lnSpc>
              <a:spcAft>
                <a:spcPts val="800"/>
              </a:spcAft>
              <a:buFontTx/>
              <a:buChar char="-"/>
              <a:tabLst>
                <a:tab pos="1386840" algn="l"/>
              </a:tabLst>
            </a:pP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Tìm</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lí</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lẽ</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dẫn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chứng</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thể</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hiện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giá</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trị</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sắc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dân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tộc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ở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hai</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đoạn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cuối</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phần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2. </a:t>
            </a:r>
          </a:p>
          <a:p>
            <a:pPr algn="just">
              <a:lnSpc>
                <a:spcPct val="115000"/>
              </a:lnSpc>
              <a:spcAft>
                <a:spcPts val="800"/>
              </a:spcAft>
              <a:tabLst>
                <a:tab pos="1386840" algn="l"/>
              </a:tabLst>
            </a:pP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trình</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bày</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đoạn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văn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tác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là</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gì</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diễn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dịch</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quy</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nạp</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song hành).</a:t>
            </a:r>
            <a:endParaRPr lang="en-US"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22" name="Rectangle 21"/>
          <p:cNvSpPr/>
          <p:nvPr/>
        </p:nvSpPr>
        <p:spPr>
          <a:xfrm>
            <a:off x="928662" y="3429006"/>
            <a:ext cx="7858180" cy="832023"/>
          </a:xfrm>
          <a:prstGeom prst="rect">
            <a:avLst/>
          </a:prstGeom>
        </p:spPr>
        <p:txBody>
          <a:bodyPr wrap="square">
            <a:spAutoFit/>
          </a:bodyPr>
          <a:lstStyle/>
          <a:p>
            <a:pPr algn="just">
              <a:lnSpc>
                <a:spcPct val="115000"/>
              </a:lnSpc>
              <a:spcAft>
                <a:spcPts val="800"/>
              </a:spcAft>
              <a:tabLst>
                <a:tab pos="1386840" algn="l"/>
              </a:tabLst>
            </a:pP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lang="en-US" b="1" kern="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Nhóm</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4: </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Nhận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xét</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về</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thuật</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lập</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luận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tác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trong</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phần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(2).</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tabLst>
                <a:tab pos="1386840" algn="l"/>
              </a:tabLst>
            </a:pP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Qua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đó</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tác</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khẳng</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định</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điều</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gì</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1A5EFD-7CE9-BD49-2629-EC48B56E5016}"/>
              </a:ext>
            </a:extLst>
          </p:cNvPr>
          <p:cNvSpPr txBox="1"/>
          <p:nvPr/>
        </p:nvSpPr>
        <p:spPr>
          <a:xfrm>
            <a:off x="683568" y="339502"/>
            <a:ext cx="8031836" cy="461665"/>
          </a:xfrm>
          <a:prstGeom prst="rect">
            <a:avLst/>
          </a:prstGeom>
          <a:noFill/>
        </p:spPr>
        <p:txBody>
          <a:bodyPr wrap="square">
            <a:spAutoFit/>
          </a:bodyPr>
          <a:lstStyle/>
          <a:p>
            <a:r>
              <a:rPr lang="en-US" sz="24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  L</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ậ</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 điểm 1 </a:t>
            </a:r>
            <a:r>
              <a:rPr lang="en-US" sz="24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Những biểu hiện của bản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sắc</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dân tộc</a:t>
            </a:r>
            <a:endParaRPr lang="en-US" sz="2400" dirty="0">
              <a:solidFill>
                <a:srgbClr val="FF0000"/>
              </a:solidFill>
            </a:endParaRPr>
          </a:p>
        </p:txBody>
      </p:sp>
      <p:sp>
        <p:nvSpPr>
          <p:cNvPr id="2" name="TextBox 1">
            <a:extLst>
              <a:ext uri="{FF2B5EF4-FFF2-40B4-BE49-F238E27FC236}">
                <a16:creationId xmlns:a16="http://schemas.microsoft.com/office/drawing/2014/main" id="{360B17F4-2BC5-8E16-3BF7-6C8D4E3927F4}"/>
              </a:ext>
            </a:extLst>
          </p:cNvPr>
          <p:cNvSpPr txBox="1"/>
          <p:nvPr/>
        </p:nvSpPr>
        <p:spPr>
          <a:xfrm>
            <a:off x="107504" y="915566"/>
            <a:ext cx="5256584" cy="4093428"/>
          </a:xfrm>
          <a:prstGeom prst="rect">
            <a:avLst/>
          </a:prstGeom>
          <a:solidFill>
            <a:srgbClr val="92D050"/>
          </a:solidFill>
        </p:spPr>
        <p:txBody>
          <a:bodyPr wrap="square" rtlCol="0">
            <a:spAutoFit/>
          </a:bodyPr>
          <a:lstStyle/>
          <a:p>
            <a:pPr algn="just"/>
            <a:r>
              <a:rPr lang="en-US" dirty="0">
                <a:solidFill>
                  <a:srgbClr val="FF0000"/>
                </a:solidFill>
                <a:latin typeface="Times New Roman" panose="02020603050405020304" pitchFamily="18" charset="0"/>
              </a:rPr>
              <a:t>         </a:t>
            </a:r>
            <a:r>
              <a:rPr lang="vi-VN" sz="2000" b="0" i="0" dirty="0">
                <a:effectLst/>
                <a:latin typeface="Times New Roman" panose="02020603050405020304" pitchFamily="18" charset="0"/>
              </a:rPr>
              <a:t>Bản sắc là tất cả những gì đặc trưng cho dân tộc Việt Nam, tất cả những gì làm cho người Việt chúng ta khác với mọi tộc người khác trên thế giới. Đó trước hết là tiếng Việt, thứ ngôn ngữ do cha ông để lại và được chia sẻ bởi các cộng đồng dân tộc Việt Nam. Đó là những thành tựu văn hóa của chúng ta. Là trống đồng, là tượng chùa Tây Phương, là kho tàng dân ca, kho tàng văn học nghệ thuật mà tiêu biểu là Truyện Kiều, là hệ thống giá trị của chúng ta trong đó có tình yêu quê hương xứ sở, có đời sống tâm linh phong phú với việc thờ cúng tổ tiên theo cách của riêng mình…</a:t>
            </a:r>
            <a:endParaRPr lang="en-US" dirty="0"/>
          </a:p>
        </p:txBody>
      </p:sp>
      <p:sp>
        <p:nvSpPr>
          <p:cNvPr id="4" name="TextBox 3">
            <a:extLst>
              <a:ext uri="{FF2B5EF4-FFF2-40B4-BE49-F238E27FC236}">
                <a16:creationId xmlns:a16="http://schemas.microsoft.com/office/drawing/2014/main" id="{C168AF83-0DD1-8DE8-C476-20D79D5DBCD2}"/>
              </a:ext>
            </a:extLst>
          </p:cNvPr>
          <p:cNvSpPr txBox="1"/>
          <p:nvPr/>
        </p:nvSpPr>
        <p:spPr>
          <a:xfrm>
            <a:off x="5436096" y="801167"/>
            <a:ext cx="3528392" cy="3344121"/>
          </a:xfrm>
          <a:prstGeom prst="rect">
            <a:avLst/>
          </a:prstGeom>
          <a:noFill/>
        </p:spPr>
        <p:txBody>
          <a:bodyPr wrap="square">
            <a:spAutoFit/>
          </a:bodyPr>
          <a:lstStyle/>
          <a:p>
            <a:pPr marL="0" marR="0" algn="ctr">
              <a:lnSpc>
                <a:spcPct val="115000"/>
              </a:lnSpc>
              <a:spcAft>
                <a:spcPts val="800"/>
              </a:spcAft>
              <a:buNone/>
              <a:tabLst>
                <a:tab pos="1386840" algn="l"/>
              </a:tabLst>
            </a:pP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Nhóm 1:</a:t>
            </a:r>
            <a:endParaRPr lang="en-US"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R="0" algn="just">
              <a:lnSpc>
                <a:spcPct val="115000"/>
              </a:lnSpc>
              <a:spcAft>
                <a:spcPts val="800"/>
              </a:spcAft>
              <a:tabLst>
                <a:tab pos="1386840" algn="l"/>
              </a:tabLst>
            </a:pP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nêu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lẽ</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R="0" algn="just">
              <a:lnSpc>
                <a:spcPct val="115000"/>
              </a:lnSpc>
              <a:spcAft>
                <a:spcPts val="800"/>
              </a:spcAft>
              <a:tabLst>
                <a:tab pos="1386840" algn="l"/>
              </a:tabLst>
            </a:pP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chứng</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dân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tộc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ta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tabLst>
                <a:tab pos="1386840" algn="l"/>
              </a:tabLst>
            </a:pP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nêu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lẽ</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chứng</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nêu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ra.</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1386840" algn="l"/>
              </a:tabLst>
            </a:pPr>
            <a:r>
              <a:rPr lang="en-US"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Kể</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tên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khác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dân</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tộc</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mà</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3021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368F6-BCD2-CC53-7ACD-FB7430036059}"/>
              </a:ext>
            </a:extLst>
          </p:cNvPr>
          <p:cNvSpPr txBox="1"/>
          <p:nvPr/>
        </p:nvSpPr>
        <p:spPr>
          <a:xfrm>
            <a:off x="827584" y="1203598"/>
            <a:ext cx="7992888" cy="3139321"/>
          </a:xfrm>
          <a:prstGeom prst="rect">
            <a:avLst/>
          </a:prstGeom>
          <a:noFill/>
        </p:spPr>
        <p:txBody>
          <a:bodyPr wrap="square" rtlCol="0">
            <a:spAutoFit/>
          </a:bodyPr>
          <a:lstStyle/>
          <a:p>
            <a:pPr algn="just"/>
            <a:r>
              <a:rPr lang="en-US" sz="2000" dirty="0">
                <a:solidFill>
                  <a:srgbClr val="FF0000"/>
                </a:solidFill>
                <a:latin typeface="Times New Roman" panose="02020603050405020304" pitchFamily="18" charset="0"/>
              </a:rPr>
              <a:t>         </a:t>
            </a:r>
            <a:r>
              <a:rPr lang="vi-VN" sz="2200" b="0" i="0" dirty="0">
                <a:solidFill>
                  <a:srgbClr val="FF0000"/>
                </a:solidFill>
                <a:effectLst/>
                <a:latin typeface="Times New Roman" panose="02020603050405020304" pitchFamily="18" charset="0"/>
              </a:rPr>
              <a:t>Bản sắc là tất cả những gì đặc trưng cho dân tộc Việt Nam, tất cả những gì làm cho người Việt chúng ta khác với mọi tộc người khác trên thế giới. </a:t>
            </a:r>
            <a:r>
              <a:rPr lang="vi-VN" sz="2200" b="0" i="0" dirty="0">
                <a:solidFill>
                  <a:srgbClr val="0070C0"/>
                </a:solidFill>
                <a:effectLst/>
                <a:latin typeface="Times New Roman" panose="02020603050405020304" pitchFamily="18" charset="0"/>
              </a:rPr>
              <a:t>Đó trước hết là tiếng Việt, thứ ngôn ngữ do cha ông để lại và được chia sẻ bởi các cộng đồng dân tộc Việt Nam. Đó là những thành tựu văn hóa của chúng ta. Là trống đồng, là tượng chùa Tây Phương, là kho tàng dân ca, kho tàng văn học nghệ thuật mà tiêu biểu là Truyện Kiều, là hệ thống giá trị của chúng ta trong đó có tình yêu quê hương xứ sở, có đời sống tâm linh phong phú với việc thờ cúng tổ tiên theo cách của riêng mình…</a:t>
            </a:r>
            <a:endParaRPr lang="en-US" sz="2200" dirty="0">
              <a:solidFill>
                <a:srgbClr val="0070C0"/>
              </a:solidFill>
            </a:endParaRPr>
          </a:p>
        </p:txBody>
      </p:sp>
      <p:sp>
        <p:nvSpPr>
          <p:cNvPr id="6" name="TextBox 5">
            <a:extLst>
              <a:ext uri="{FF2B5EF4-FFF2-40B4-BE49-F238E27FC236}">
                <a16:creationId xmlns:a16="http://schemas.microsoft.com/office/drawing/2014/main" id="{99764241-CCA1-98F3-4A78-B0D98B1305E9}"/>
              </a:ext>
            </a:extLst>
          </p:cNvPr>
          <p:cNvSpPr txBox="1"/>
          <p:nvPr/>
        </p:nvSpPr>
        <p:spPr>
          <a:xfrm>
            <a:off x="611560" y="267494"/>
            <a:ext cx="77048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  L</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ậ</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 điểm 1 </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Những biểu hiện của bản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sắc</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dân tộc</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98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33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00DFF-0B25-9964-D8B0-E600DB8EB9FE}"/>
              </a:ext>
            </a:extLst>
          </p:cNvPr>
          <p:cNvPicPr>
            <a:picLocks noChangeAspect="1"/>
          </p:cNvPicPr>
          <p:nvPr/>
        </p:nvPicPr>
        <p:blipFill>
          <a:blip r:embed="rId2"/>
          <a:stretch>
            <a:fillRect/>
          </a:stretch>
        </p:blipFill>
        <p:spPr>
          <a:xfrm>
            <a:off x="1214415" y="51471"/>
            <a:ext cx="3857652" cy="2232248"/>
          </a:xfrm>
          <a:prstGeom prst="rect">
            <a:avLst/>
          </a:prstGeom>
        </p:spPr>
      </p:pic>
      <p:pic>
        <p:nvPicPr>
          <p:cNvPr id="3" name="Picture 2">
            <a:extLst>
              <a:ext uri="{FF2B5EF4-FFF2-40B4-BE49-F238E27FC236}">
                <a16:creationId xmlns:a16="http://schemas.microsoft.com/office/drawing/2014/main" id="{37FAADF4-D830-3236-8AFF-51AADD2A218E}"/>
              </a:ext>
            </a:extLst>
          </p:cNvPr>
          <p:cNvPicPr>
            <a:picLocks noChangeAspect="1"/>
          </p:cNvPicPr>
          <p:nvPr/>
        </p:nvPicPr>
        <p:blipFill>
          <a:blip r:embed="rId3"/>
          <a:stretch>
            <a:fillRect/>
          </a:stretch>
        </p:blipFill>
        <p:spPr>
          <a:xfrm>
            <a:off x="5286380" y="123479"/>
            <a:ext cx="3742054" cy="2160240"/>
          </a:xfrm>
          <a:prstGeom prst="rect">
            <a:avLst/>
          </a:prstGeom>
        </p:spPr>
      </p:pic>
      <p:pic>
        <p:nvPicPr>
          <p:cNvPr id="4" name="Picture 3">
            <a:extLst>
              <a:ext uri="{FF2B5EF4-FFF2-40B4-BE49-F238E27FC236}">
                <a16:creationId xmlns:a16="http://schemas.microsoft.com/office/drawing/2014/main" id="{E1804A77-797E-A52B-BA01-EA1EE146A62C}"/>
              </a:ext>
            </a:extLst>
          </p:cNvPr>
          <p:cNvPicPr>
            <a:picLocks noChangeAspect="1"/>
          </p:cNvPicPr>
          <p:nvPr/>
        </p:nvPicPr>
        <p:blipFill>
          <a:blip r:embed="rId4"/>
          <a:stretch>
            <a:fillRect/>
          </a:stretch>
        </p:blipFill>
        <p:spPr>
          <a:xfrm>
            <a:off x="153658" y="2427733"/>
            <a:ext cx="2921896" cy="2536789"/>
          </a:xfrm>
          <a:prstGeom prst="rect">
            <a:avLst/>
          </a:prstGeom>
        </p:spPr>
      </p:pic>
      <p:pic>
        <p:nvPicPr>
          <p:cNvPr id="5" name="Picture 4">
            <a:extLst>
              <a:ext uri="{FF2B5EF4-FFF2-40B4-BE49-F238E27FC236}">
                <a16:creationId xmlns:a16="http://schemas.microsoft.com/office/drawing/2014/main" id="{C21544DE-E288-27A1-9576-D8547E54494F}"/>
              </a:ext>
            </a:extLst>
          </p:cNvPr>
          <p:cNvPicPr>
            <a:picLocks noChangeAspect="1"/>
          </p:cNvPicPr>
          <p:nvPr/>
        </p:nvPicPr>
        <p:blipFill>
          <a:blip r:embed="rId5" cstate="print"/>
          <a:stretch>
            <a:fillRect/>
          </a:stretch>
        </p:blipFill>
        <p:spPr>
          <a:xfrm>
            <a:off x="3387489" y="2429712"/>
            <a:ext cx="2600767" cy="2534809"/>
          </a:xfrm>
          <a:prstGeom prst="rect">
            <a:avLst/>
          </a:prstGeom>
        </p:spPr>
      </p:pic>
      <p:pic>
        <p:nvPicPr>
          <p:cNvPr id="1026" name="Picture 2" descr="Nhiều sự kiện tại Lễ hội Đền Hùng 2023">
            <a:extLst>
              <a:ext uri="{FF2B5EF4-FFF2-40B4-BE49-F238E27FC236}">
                <a16:creationId xmlns:a16="http://schemas.microsoft.com/office/drawing/2014/main" id="{B9241D0C-902C-DD41-62F3-10DC93A78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1" y="2427733"/>
            <a:ext cx="2736305"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43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5CE6F-C9CE-FB85-B5C5-2071A0C50911}"/>
              </a:ext>
            </a:extLst>
          </p:cNvPr>
          <p:cNvPicPr>
            <a:picLocks noChangeAspect="1"/>
          </p:cNvPicPr>
          <p:nvPr/>
        </p:nvPicPr>
        <p:blipFill>
          <a:blip r:embed="rId3" cstate="print"/>
          <a:stretch>
            <a:fillRect/>
          </a:stretch>
        </p:blipFill>
        <p:spPr>
          <a:xfrm>
            <a:off x="475966" y="2680618"/>
            <a:ext cx="3591977" cy="2448272"/>
          </a:xfrm>
          <a:prstGeom prst="rect">
            <a:avLst/>
          </a:prstGeom>
        </p:spPr>
      </p:pic>
      <p:pic>
        <p:nvPicPr>
          <p:cNvPr id="4" name="Picture 3">
            <a:extLst>
              <a:ext uri="{FF2B5EF4-FFF2-40B4-BE49-F238E27FC236}">
                <a16:creationId xmlns:a16="http://schemas.microsoft.com/office/drawing/2014/main" id="{58C006E9-472C-3DE0-6805-F855593ECAD9}"/>
              </a:ext>
            </a:extLst>
          </p:cNvPr>
          <p:cNvPicPr>
            <a:picLocks noChangeAspect="1"/>
          </p:cNvPicPr>
          <p:nvPr/>
        </p:nvPicPr>
        <p:blipFill>
          <a:blip r:embed="rId4" cstate="print"/>
          <a:stretch>
            <a:fillRect/>
          </a:stretch>
        </p:blipFill>
        <p:spPr>
          <a:xfrm>
            <a:off x="4572000" y="2680618"/>
            <a:ext cx="4032448" cy="2448272"/>
          </a:xfrm>
          <a:prstGeom prst="rect">
            <a:avLst/>
          </a:prstGeom>
        </p:spPr>
      </p:pic>
      <p:pic>
        <p:nvPicPr>
          <p:cNvPr id="5" name="Picture 4">
            <a:extLst>
              <a:ext uri="{FF2B5EF4-FFF2-40B4-BE49-F238E27FC236}">
                <a16:creationId xmlns:a16="http://schemas.microsoft.com/office/drawing/2014/main" id="{9AF4730F-A39E-3BF0-6F9E-C37FFC796713}"/>
              </a:ext>
            </a:extLst>
          </p:cNvPr>
          <p:cNvPicPr>
            <a:picLocks noChangeAspect="1"/>
          </p:cNvPicPr>
          <p:nvPr/>
        </p:nvPicPr>
        <p:blipFill>
          <a:blip r:embed="rId5"/>
          <a:stretch>
            <a:fillRect/>
          </a:stretch>
        </p:blipFill>
        <p:spPr>
          <a:xfrm>
            <a:off x="4577572" y="126171"/>
            <a:ext cx="4032448" cy="2304256"/>
          </a:xfrm>
          <a:prstGeom prst="rect">
            <a:avLst/>
          </a:prstGeom>
        </p:spPr>
      </p:pic>
      <p:pic>
        <p:nvPicPr>
          <p:cNvPr id="6" name="Picture 5">
            <a:extLst>
              <a:ext uri="{FF2B5EF4-FFF2-40B4-BE49-F238E27FC236}">
                <a16:creationId xmlns:a16="http://schemas.microsoft.com/office/drawing/2014/main" id="{1CBA608D-C9E7-A84B-E0FE-8DF74F8C0F7E}"/>
              </a:ext>
            </a:extLst>
          </p:cNvPr>
          <p:cNvPicPr>
            <a:picLocks noChangeAspect="1"/>
          </p:cNvPicPr>
          <p:nvPr/>
        </p:nvPicPr>
        <p:blipFill>
          <a:blip r:embed="rId6"/>
          <a:stretch>
            <a:fillRect/>
          </a:stretch>
        </p:blipFill>
        <p:spPr>
          <a:xfrm>
            <a:off x="475965" y="98896"/>
            <a:ext cx="3591977" cy="2448272"/>
          </a:xfrm>
          <a:prstGeom prst="rect">
            <a:avLst/>
          </a:prstGeom>
        </p:spPr>
      </p:pic>
    </p:spTree>
    <p:extLst>
      <p:ext uri="{BB962C8B-B14F-4D97-AF65-F5344CB8AC3E}">
        <p14:creationId xmlns:p14="http://schemas.microsoft.com/office/powerpoint/2010/main" val="219022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5E5DE-93D8-1307-CCF5-F4BB7FE3CC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DAB548-1900-36A8-97D0-A9E3F4330B6F}"/>
              </a:ext>
            </a:extLst>
          </p:cNvPr>
          <p:cNvSpPr txBox="1"/>
          <p:nvPr/>
        </p:nvSpPr>
        <p:spPr>
          <a:xfrm>
            <a:off x="-828600" y="310822"/>
            <a:ext cx="9042170" cy="1097736"/>
          </a:xfrm>
          <a:prstGeom prst="rect">
            <a:avLst/>
          </a:prstGeom>
          <a:noFill/>
        </p:spPr>
        <p:txBody>
          <a:bodyPr wrap="square">
            <a:spAutoFit/>
          </a:bodyPr>
          <a:lstStyle/>
          <a:p>
            <a:pPr marR="0" algn="ctr">
              <a:spcAft>
                <a:spcPts val="800"/>
              </a:spcAft>
              <a:tabLst>
                <a:tab pos="1386840" algn="l"/>
              </a:tabLst>
            </a:pP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b.   L</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ậ</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 điểm </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lang="en-US" b="1"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Mối quan hệ giữa hiện </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ại</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R="0" algn="ctr">
              <a:spcAft>
                <a:spcPts val="800"/>
              </a:spcAft>
              <a:tabLst>
                <a:tab pos="1386840" algn="l"/>
              </a:tabLst>
            </a:pP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cái riêng và cái chung</a:t>
            </a:r>
            <a:endPar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Aft>
                <a:spcPts val="800"/>
              </a:spcAft>
              <a:buNone/>
              <a:tabLst>
                <a:tab pos="1386840" algn="l"/>
              </a:tabLst>
            </a:pPr>
            <a:endParaRPr lang="en-US" sz="1600"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3" name="Picture 2">
            <a:extLst>
              <a:ext uri="{FF2B5EF4-FFF2-40B4-BE49-F238E27FC236}">
                <a16:creationId xmlns:a16="http://schemas.microsoft.com/office/drawing/2014/main" id="{F65AF147-FE6E-F777-85B7-FFCD5B529B37}"/>
              </a:ext>
            </a:extLst>
          </p:cNvPr>
          <p:cNvPicPr>
            <a:picLocks noChangeAspect="1"/>
          </p:cNvPicPr>
          <p:nvPr/>
        </p:nvPicPr>
        <p:blipFill>
          <a:blip r:embed="rId3"/>
          <a:stretch>
            <a:fillRect/>
          </a:stretch>
        </p:blipFill>
        <p:spPr>
          <a:xfrm>
            <a:off x="6948264" y="423082"/>
            <a:ext cx="2205608" cy="873216"/>
          </a:xfrm>
          <a:prstGeom prst="rect">
            <a:avLst/>
          </a:prstGeom>
        </p:spPr>
      </p:pic>
      <p:sp>
        <p:nvSpPr>
          <p:cNvPr id="4" name="TextBox 3">
            <a:extLst>
              <a:ext uri="{FF2B5EF4-FFF2-40B4-BE49-F238E27FC236}">
                <a16:creationId xmlns:a16="http://schemas.microsoft.com/office/drawing/2014/main" id="{2F3093B1-06E5-BF11-CC86-BCBAC602EE5A}"/>
              </a:ext>
            </a:extLst>
          </p:cNvPr>
          <p:cNvSpPr txBox="1"/>
          <p:nvPr/>
        </p:nvSpPr>
        <p:spPr>
          <a:xfrm>
            <a:off x="5039091" y="1117589"/>
            <a:ext cx="4104456" cy="381046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tab pos="1386840" algn="l"/>
              </a:tabLst>
              <a:defRPr/>
            </a:pP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Nhóm</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2</a:t>
            </a: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r>
              <a:rPr kumimoji="0" lang="en-US"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Tìm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thể</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mối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quan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hệ</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truyền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thống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riêng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chung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Tìm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dẫn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chứng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minh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họa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mối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quan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hệ</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truyền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thống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chung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riêng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Thao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lập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luận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được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dụng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Từ</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đó</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khẳng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định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gì</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về</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mối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quan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hệ</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truyền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thống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hội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nhập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giữ</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sắc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endParaRPr kumimoji="0" lang="en-US"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15FEC24-E47C-9C78-65F7-07909B3CC860}"/>
              </a:ext>
            </a:extLst>
          </p:cNvPr>
          <p:cNvSpPr txBox="1"/>
          <p:nvPr/>
        </p:nvSpPr>
        <p:spPr>
          <a:xfrm>
            <a:off x="111702" y="1173182"/>
            <a:ext cx="4927842" cy="3754874"/>
          </a:xfrm>
          <a:prstGeom prst="rect">
            <a:avLst/>
          </a:prstGeom>
          <a:solidFill>
            <a:srgbClr val="92D050"/>
          </a:solidFill>
        </p:spPr>
        <p:txBody>
          <a:bodyPr wrap="square">
            <a:spAutoFit/>
          </a:bodyPr>
          <a:lstStyle/>
          <a:p>
            <a:pPr algn="just"/>
            <a:r>
              <a:rPr lang="en-US" sz="1400" dirty="0">
                <a:latin typeface="Times New Roman" panose="02020603050405020304" pitchFamily="18" charset="0"/>
              </a:rPr>
              <a:t>          </a:t>
            </a:r>
            <a:r>
              <a:rPr lang="vi-VN" sz="1400" b="0" i="0" dirty="0">
                <a:effectLst/>
                <a:latin typeface="Times New Roman" panose="02020603050405020304" pitchFamily="18" charset="0"/>
              </a:rPr>
              <a:t>Ngày nay, người ta thường nói nhiều đến sự xung đột giữa chiếc xe Lexus với cây Ô liu. Chiếc xe Lexus đại diện cho sự hiện đại và sự toàn cầu hóa. Cây Ô liu đại diện cho bản sắc và cho truyền thống. Có vẻ như toàn cầu hóa đang áp đặt vô số những chuẩn mực chung cho mọi tộc người. Các chuẩn mực về kỹ thuật, về công nghệ thông tin và truyền thông, về thương mại, về đầu tư… tất cả là chung và tất cả những cái chung đang ngày một nhiều thêm lên. Cái chung nhiều thêm lên, thì cái riêng sẽ bị giảm bớt đi. Đó là một nguy cơ hoàn toàn có thật. Tuy nhiên, chiếc xe Lexus và cây Ô liu không nhất thiết bao giờ cũng phải xung đột và triệt tiêu lẫn nhau. Ngược lại, chiếc xe Lexus vẫn có thể tạo điều kiện cho việc bảo tồn cây Ô liu và cây Ô liu vẫn có thể trang điểm cho chiếc xe Lexus. Việc hội nhập và việc giữ gìn bản sắc cũng vậy. Không có hội nhập, nghề múa rối nước, nghề thổ cẩm của chúng ta chắc sẽ rất khó phát triển. Ngược lại, các nhà hàng, khách sạn cao cấp chắc cũng sẽ có ít sức hấp dẫn đối với khách du lịch nước ngoài, nếu thiếu sự hiện diện của hồn văn hóa Việt.</a:t>
            </a:r>
            <a:endParaRPr lang="en-US" sz="1400" dirty="0"/>
          </a:p>
        </p:txBody>
      </p:sp>
    </p:spTree>
    <p:extLst>
      <p:ext uri="{BB962C8B-B14F-4D97-AF65-F5344CB8AC3E}">
        <p14:creationId xmlns:p14="http://schemas.microsoft.com/office/powerpoint/2010/main" val="4206697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BBD81-1CE5-2795-F55A-B5D3F61E9F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773B6F-316D-5FE2-03B0-7E44E0648FCB}"/>
              </a:ext>
            </a:extLst>
          </p:cNvPr>
          <p:cNvSpPr txBox="1"/>
          <p:nvPr/>
        </p:nvSpPr>
        <p:spPr>
          <a:xfrm>
            <a:off x="-828600" y="310822"/>
            <a:ext cx="9042170" cy="1097736"/>
          </a:xfrm>
          <a:prstGeom prst="rect">
            <a:avLst/>
          </a:prstGeom>
          <a:noFill/>
        </p:spPr>
        <p:txBody>
          <a:bodyPr wrap="square">
            <a:spAutoFit/>
          </a:bodyPr>
          <a:lstStyle/>
          <a:p>
            <a:pPr marR="0" algn="ctr">
              <a:spcAft>
                <a:spcPts val="800"/>
              </a:spcAft>
              <a:tabLst>
                <a:tab pos="1386840" algn="l"/>
              </a:tabLst>
            </a:pP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b.   L</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ậ</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 điểm </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r>
              <a:rPr lang="en-US" b="1" kern="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Mối quan hệ giữa hiện </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ại</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R="0" algn="ctr">
              <a:spcAft>
                <a:spcPts val="800"/>
              </a:spcAft>
              <a:tabLst>
                <a:tab pos="1386840" algn="l"/>
              </a:tabLst>
            </a:pPr>
            <a:r>
              <a:rPr lang="vi-VN"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cái riêng và cái chung</a:t>
            </a:r>
            <a:endParaRPr lang="en-US"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Aft>
                <a:spcPts val="800"/>
              </a:spcAft>
              <a:buNone/>
              <a:tabLst>
                <a:tab pos="1386840" algn="l"/>
              </a:tabLst>
            </a:pPr>
            <a:endParaRPr lang="en-US" sz="1600"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3" name="Picture 2">
            <a:extLst>
              <a:ext uri="{FF2B5EF4-FFF2-40B4-BE49-F238E27FC236}">
                <a16:creationId xmlns:a16="http://schemas.microsoft.com/office/drawing/2014/main" id="{AA734137-7A63-7651-D163-58745ACBFA7C}"/>
              </a:ext>
            </a:extLst>
          </p:cNvPr>
          <p:cNvPicPr>
            <a:picLocks noChangeAspect="1"/>
          </p:cNvPicPr>
          <p:nvPr/>
        </p:nvPicPr>
        <p:blipFill>
          <a:blip r:embed="rId3"/>
          <a:stretch>
            <a:fillRect/>
          </a:stretch>
        </p:blipFill>
        <p:spPr>
          <a:xfrm>
            <a:off x="6903293" y="195486"/>
            <a:ext cx="2205608" cy="1097736"/>
          </a:xfrm>
          <a:prstGeom prst="rect">
            <a:avLst/>
          </a:prstGeom>
        </p:spPr>
      </p:pic>
      <p:sp>
        <p:nvSpPr>
          <p:cNvPr id="7" name="TextBox 6">
            <a:extLst>
              <a:ext uri="{FF2B5EF4-FFF2-40B4-BE49-F238E27FC236}">
                <a16:creationId xmlns:a16="http://schemas.microsoft.com/office/drawing/2014/main" id="{D68D6E8C-F15B-612C-6C66-8E8C85C7981D}"/>
              </a:ext>
            </a:extLst>
          </p:cNvPr>
          <p:cNvSpPr txBox="1"/>
          <p:nvPr/>
        </p:nvSpPr>
        <p:spPr>
          <a:xfrm>
            <a:off x="38100" y="1263078"/>
            <a:ext cx="8280920" cy="3693319"/>
          </a:xfrm>
          <a:prstGeom prst="rect">
            <a:avLst/>
          </a:prstGeom>
          <a:noFill/>
        </p:spPr>
        <p:txBody>
          <a:bodyPr wrap="square">
            <a:spAutoFit/>
          </a:bodyPr>
          <a:lstStyle/>
          <a:p>
            <a:pPr algn="just"/>
            <a:r>
              <a:rPr lang="en-US" dirty="0">
                <a:solidFill>
                  <a:srgbClr val="000000"/>
                </a:solidFill>
                <a:latin typeface="Times New Roman" panose="02020603050405020304" pitchFamily="18" charset="0"/>
              </a:rPr>
              <a:t>          </a:t>
            </a:r>
            <a:r>
              <a:rPr lang="vi-VN" b="0" i="0" dirty="0">
                <a:solidFill>
                  <a:srgbClr val="002060"/>
                </a:solidFill>
                <a:effectLst/>
                <a:latin typeface="Times New Roman" panose="02020603050405020304" pitchFamily="18" charset="0"/>
              </a:rPr>
              <a:t>Ngày nay, người ta thường nói nhiều đến sự xung đột giữa chiếc xe Lexus với cây Ô liu. Chiếc xe Lexus đại diện cho sự hiện đại và sự toàn cầu hóa. Cây Ô liu đại diện cho bản sắc và cho truyền thống. </a:t>
            </a:r>
            <a:r>
              <a:rPr lang="vi-VN" b="0" i="0" dirty="0">
                <a:solidFill>
                  <a:srgbClr val="FF0000"/>
                </a:solidFill>
                <a:effectLst/>
                <a:latin typeface="Times New Roman" panose="02020603050405020304" pitchFamily="18" charset="0"/>
              </a:rPr>
              <a:t>Có vẻ như toàn cầu hóa đang áp đặt vô số những chuẩn mực chung cho mọi tộc người. </a:t>
            </a:r>
            <a:r>
              <a:rPr lang="vi-VN" b="0" i="0" dirty="0">
                <a:solidFill>
                  <a:srgbClr val="002060"/>
                </a:solidFill>
                <a:effectLst/>
                <a:latin typeface="Times New Roman" panose="02020603050405020304" pitchFamily="18" charset="0"/>
              </a:rPr>
              <a:t>Các chuẩn mực về kỹ thuật, về công nghệ thông tin và truyền thông, về thương mại, về đầu tư… tất cả là chung </a:t>
            </a:r>
            <a:r>
              <a:rPr lang="vi-VN" b="0" i="0" dirty="0">
                <a:solidFill>
                  <a:srgbClr val="FF0000"/>
                </a:solidFill>
                <a:effectLst/>
                <a:latin typeface="Times New Roman" panose="02020603050405020304" pitchFamily="18" charset="0"/>
              </a:rPr>
              <a:t>và tất cả những cái chung đang ngày một nhiều thêm lên.</a:t>
            </a:r>
            <a:r>
              <a:rPr lang="vi-VN" b="0" i="0" dirty="0">
                <a:solidFill>
                  <a:srgbClr val="000000"/>
                </a:solidFill>
                <a:effectLst/>
                <a:latin typeface="Times New Roman" panose="02020603050405020304" pitchFamily="18" charset="0"/>
              </a:rPr>
              <a:t> </a:t>
            </a:r>
            <a:r>
              <a:rPr lang="vi-VN" b="0" i="0" dirty="0">
                <a:solidFill>
                  <a:srgbClr val="FF0000"/>
                </a:solidFill>
                <a:effectLst/>
                <a:latin typeface="Times New Roman" panose="02020603050405020304" pitchFamily="18" charset="0"/>
              </a:rPr>
              <a:t>Cái chung nhiều thêm lên, thì cái riêng sẽ bị giảm bớt đi. Đó là một nguy cơ hoàn toàn có thật</a:t>
            </a:r>
            <a:r>
              <a:rPr lang="vi-VN" b="0" i="0" dirty="0">
                <a:solidFill>
                  <a:srgbClr val="000000"/>
                </a:solidFill>
                <a:effectLst/>
                <a:latin typeface="Times New Roman" panose="02020603050405020304" pitchFamily="18" charset="0"/>
              </a:rPr>
              <a:t>. </a:t>
            </a:r>
            <a:r>
              <a:rPr lang="vi-VN" b="0" i="0" dirty="0">
                <a:solidFill>
                  <a:srgbClr val="002060"/>
                </a:solidFill>
                <a:effectLst/>
                <a:latin typeface="Times New Roman" panose="02020603050405020304" pitchFamily="18" charset="0"/>
              </a:rPr>
              <a:t>Tuy nhiên, chiếc xe Lexus và cây Ô liu không nhất thiết bao giờ cũng phải xung đột và triệt tiêu lẫn nhau. Ngược lại, chiếc xe Lexus vẫn có thể tạo điều kiện cho việc bảo tồn cây Ô liu và cây Ô liu vẫn có thể trang điểm cho chiếc xe Lexus. </a:t>
            </a:r>
            <a:r>
              <a:rPr lang="vi-VN" b="0" i="0" dirty="0">
                <a:solidFill>
                  <a:srgbClr val="FF0000"/>
                </a:solidFill>
                <a:effectLst/>
                <a:latin typeface="Times New Roman" panose="02020603050405020304" pitchFamily="18" charset="0"/>
              </a:rPr>
              <a:t>Việc hội nhập và việc giữ gìn bản sắc cũng vậy. </a:t>
            </a:r>
            <a:r>
              <a:rPr lang="vi-VN" b="0" i="0" dirty="0">
                <a:solidFill>
                  <a:srgbClr val="002060"/>
                </a:solidFill>
                <a:effectLst/>
                <a:latin typeface="Times New Roman" panose="02020603050405020304" pitchFamily="18" charset="0"/>
              </a:rPr>
              <a:t>Không có hội nhập, nghề múa rối nước, nghề thổ cẩm của chúng ta chắc sẽ rất khó phát triển. Ngược lại, các nhà hàng, khách sạn cao cấp chắc cũng sẽ có ít sức hấp dẫn đối với khách du lịch nước ngoài, nếu thiếu sự hiện diện của hồn văn hóa Việt.</a:t>
            </a:r>
            <a:endParaRPr lang="en-US" dirty="0">
              <a:solidFill>
                <a:srgbClr val="002060"/>
              </a:solidFill>
            </a:endParaRPr>
          </a:p>
        </p:txBody>
      </p:sp>
    </p:spTree>
    <p:extLst>
      <p:ext uri="{BB962C8B-B14F-4D97-AF65-F5344CB8AC3E}">
        <p14:creationId xmlns:p14="http://schemas.microsoft.com/office/powerpoint/2010/main" val="20809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173F7-CE92-64F5-9878-C9CFCBB1D34E}"/>
              </a:ext>
            </a:extLst>
          </p:cNvPr>
          <p:cNvSpPr txBox="1"/>
          <p:nvPr/>
        </p:nvSpPr>
        <p:spPr>
          <a:xfrm>
            <a:off x="5436096" y="987574"/>
            <a:ext cx="3456384" cy="2896819"/>
          </a:xfrm>
          <a:prstGeom prst="rect">
            <a:avLst/>
          </a:prstGeom>
          <a:noFill/>
        </p:spPr>
        <p:txBody>
          <a:bodyPr wrap="square">
            <a:spAutoFit/>
          </a:bodyPr>
          <a:lstStyle/>
          <a:p>
            <a:pPr marL="0" marR="0" algn="ctr">
              <a:lnSpc>
                <a:spcPct val="115000"/>
              </a:lnSpc>
              <a:spcAft>
                <a:spcPts val="800"/>
              </a:spcAft>
              <a:tabLst>
                <a:tab pos="1386840" algn="l"/>
              </a:tabLst>
            </a:pPr>
            <a:r>
              <a:rPr lang="vi-VN" sz="2400"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Nhóm 3:</a:t>
            </a:r>
            <a:endParaRPr lang="en-US" sz="2400"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Aft>
                <a:spcPts val="800"/>
              </a:spcAft>
              <a:buFontTx/>
              <a:buChar char="-"/>
              <a:tabLst>
                <a:tab pos="1386840" algn="l"/>
              </a:tabLst>
            </a:pP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lẽ</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chứng</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trị</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dân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tộc</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hai</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cuối</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2. </a:t>
            </a:r>
          </a:p>
          <a:p>
            <a:pPr marL="0" marR="0" algn="just">
              <a:lnSpc>
                <a:spcPct val="115000"/>
              </a:lnSpc>
              <a:spcAft>
                <a:spcPts val="800"/>
              </a:spcAft>
              <a:tabLst>
                <a:tab pos="1386840" algn="l"/>
              </a:tabLst>
            </a:pP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diễn</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dịch</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quy</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nạp</a:t>
            </a:r>
            <a:r>
              <a:rPr lang="en-US" sz="20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song hành).</a:t>
            </a:r>
            <a:endParaRPr lang="en-US"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9664CEB-F246-50EB-3BFD-9FCC13A36829}"/>
              </a:ext>
            </a:extLst>
          </p:cNvPr>
          <p:cNvSpPr txBox="1"/>
          <p:nvPr/>
        </p:nvSpPr>
        <p:spPr>
          <a:xfrm>
            <a:off x="539552" y="267494"/>
            <a:ext cx="7128792" cy="461665"/>
          </a:xfrm>
          <a:prstGeom prst="rect">
            <a:avLst/>
          </a:prstGeom>
          <a:noFill/>
        </p:spPr>
        <p:txBody>
          <a:bodyPr wrap="square">
            <a:spAutoFit/>
          </a:bodyPr>
          <a:lstStyle/>
          <a:p>
            <a:r>
              <a:rPr lang="en-US" sz="24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L</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uận điểm 3</a:t>
            </a:r>
            <a:r>
              <a:rPr lang="en-US" sz="24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G</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iá</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trị</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dân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tộc</a:t>
            </a:r>
            <a:endParaRPr lang="en-US" sz="2400" dirty="0">
              <a:solidFill>
                <a:srgbClr val="FF0000"/>
              </a:solidFill>
            </a:endParaRPr>
          </a:p>
        </p:txBody>
      </p:sp>
      <p:sp>
        <p:nvSpPr>
          <p:cNvPr id="2" name="TextBox 1">
            <a:extLst>
              <a:ext uri="{FF2B5EF4-FFF2-40B4-BE49-F238E27FC236}">
                <a16:creationId xmlns:a16="http://schemas.microsoft.com/office/drawing/2014/main" id="{D42AE7C2-539F-B7E5-EB8A-6716B04720FD}"/>
              </a:ext>
            </a:extLst>
          </p:cNvPr>
          <p:cNvSpPr txBox="1"/>
          <p:nvPr/>
        </p:nvSpPr>
        <p:spPr>
          <a:xfrm>
            <a:off x="134399" y="987574"/>
            <a:ext cx="4968552" cy="4062651"/>
          </a:xfrm>
          <a:prstGeom prst="rect">
            <a:avLst/>
          </a:prstGeom>
          <a:solidFill>
            <a:srgbClr val="00B050"/>
          </a:solidFill>
          <a:ln>
            <a:solidFill>
              <a:srgbClr val="0070C0"/>
            </a:solidFill>
          </a:ln>
        </p:spPr>
        <p:txBody>
          <a:bodyPr wrap="square">
            <a:spAutoFit/>
          </a:bodyPr>
          <a:lstStyle/>
          <a:p>
            <a:pPr algn="just">
              <a:buNone/>
            </a:pPr>
            <a:r>
              <a:rPr lang="en-US" sz="2000" dirty="0">
                <a:solidFill>
                  <a:srgbClr val="000000"/>
                </a:solidFill>
                <a:latin typeface="Times New Roman" panose="02020603050405020304" pitchFamily="18" charset="0"/>
              </a:rPr>
              <a:t>         </a:t>
            </a:r>
            <a:r>
              <a:rPr lang="vi-VN" sz="2000" i="0" dirty="0">
                <a:solidFill>
                  <a:srgbClr val="FFFF00"/>
                </a:solidFill>
                <a:effectLst/>
                <a:latin typeface="Times New Roman" panose="02020603050405020304" pitchFamily="18" charset="0"/>
              </a:rPr>
              <a:t>Bản sắc thậm chí là một lợi thế cạnh tranh. Bởi vì bản sắc tạo nên sự độc đáo, sự hấp dẫn. Ví dụ, phố cổ Hà Nội mang bản sắc văn hóa của người Việt và là duy nhất trên thế giới nên có sức cuốn hút to lớn đối với du khách nước ngoài. Hồ Gươm cũng vậy, các gánh hàng hoa trên đường Hà Nội cũng vậy...</a:t>
            </a:r>
          </a:p>
          <a:p>
            <a:pPr>
              <a:buNone/>
            </a:pPr>
            <a:r>
              <a:rPr lang="en-US" sz="2000" i="0" dirty="0">
                <a:solidFill>
                  <a:srgbClr val="FFFF00"/>
                </a:solidFill>
                <a:effectLst/>
                <a:latin typeface="Times New Roman" panose="02020603050405020304" pitchFamily="18" charset="0"/>
              </a:rPr>
              <a:t>        </a:t>
            </a:r>
            <a:r>
              <a:rPr lang="vi-VN" sz="2000" i="0" dirty="0">
                <a:solidFill>
                  <a:srgbClr val="FFFF00"/>
                </a:solidFill>
                <a:effectLst/>
                <a:latin typeface="Times New Roman" panose="02020603050405020304" pitchFamily="18" charset="0"/>
              </a:rPr>
              <a:t>Bản sắc văn hóa còn có thể bổ sung giá trị cho các hàng hóa và dịch vụ của chúng ta. Nhờ đó chúng cũng trở nên đặc biệt hơn, hấp dẫn hơn đối với khách hàng cả trong nước,</a:t>
            </a:r>
            <a:r>
              <a:rPr lang="en-US" sz="2000" i="0" dirty="0">
                <a:solidFill>
                  <a:srgbClr val="FFFF00"/>
                </a:solidFill>
                <a:effectLst/>
                <a:latin typeface="Times New Roman" panose="02020603050405020304" pitchFamily="18" charset="0"/>
              </a:rPr>
              <a:t> </a:t>
            </a:r>
            <a:r>
              <a:rPr lang="vi-VN" sz="2000" i="0" dirty="0">
                <a:solidFill>
                  <a:srgbClr val="FFFF00"/>
                </a:solidFill>
                <a:effectLst/>
                <a:latin typeface="Times New Roman" panose="02020603050405020304" pitchFamily="18" charset="0"/>
              </a:rPr>
              <a:t>lẫn ngoài</a:t>
            </a:r>
            <a:r>
              <a:rPr lang="en-US" sz="2000" i="0" dirty="0">
                <a:solidFill>
                  <a:srgbClr val="FFFF00"/>
                </a:solidFill>
                <a:effectLst/>
                <a:latin typeface="Times New Roman" panose="02020603050405020304" pitchFamily="18" charset="0"/>
              </a:rPr>
              <a:t> </a:t>
            </a:r>
            <a:r>
              <a:rPr lang="vi-VN" sz="2000" i="0" dirty="0">
                <a:solidFill>
                  <a:srgbClr val="FFFF00"/>
                </a:solidFill>
                <a:effectLst/>
                <a:latin typeface="Times New Roman" panose="02020603050405020304" pitchFamily="18" charset="0"/>
              </a:rPr>
              <a:t>nước.</a:t>
            </a:r>
            <a:br>
              <a:rPr lang="vi-VN" b="0" i="0" dirty="0">
                <a:solidFill>
                  <a:srgbClr val="FFFF00"/>
                </a:solidFill>
                <a:effectLst/>
                <a:latin typeface="Times New Roman" panose="02020603050405020304" pitchFamily="18" charset="0"/>
              </a:rPr>
            </a:br>
            <a:endParaRPr lang="vi-VN" b="0" i="0" dirty="0">
              <a:solidFill>
                <a:srgbClr val="FFFF00"/>
              </a:solidFill>
              <a:effectLst/>
              <a:latin typeface="Times New Roman" panose="02020603050405020304" pitchFamily="18" charset="0"/>
            </a:endParaRPr>
          </a:p>
        </p:txBody>
      </p:sp>
    </p:spTree>
    <p:extLst>
      <p:ext uri="{BB962C8B-B14F-4D97-AF65-F5344CB8AC3E}">
        <p14:creationId xmlns:p14="http://schemas.microsoft.com/office/powerpoint/2010/main" val="315412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20"/>
          <p:cNvCxnSpPr>
            <a:cxnSpLocks noChangeShapeType="1"/>
          </p:cNvCxnSpPr>
          <p:nvPr/>
        </p:nvCxnSpPr>
        <p:spPr bwMode="auto">
          <a:xfrm flipV="1">
            <a:off x="1916950" y="954979"/>
            <a:ext cx="1651913" cy="569230"/>
          </a:xfrm>
          <a:prstGeom prst="line">
            <a:avLst/>
          </a:prstGeom>
          <a:noFill/>
          <a:ln w="28575">
            <a:solidFill>
              <a:schemeClr val="bg1">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7" name="直接连接符 20"/>
          <p:cNvCxnSpPr>
            <a:cxnSpLocks noChangeShapeType="1"/>
          </p:cNvCxnSpPr>
          <p:nvPr/>
        </p:nvCxnSpPr>
        <p:spPr bwMode="auto">
          <a:xfrm flipH="1" flipV="1">
            <a:off x="5108042" y="1207966"/>
            <a:ext cx="1602086" cy="389345"/>
          </a:xfrm>
          <a:prstGeom prst="line">
            <a:avLst/>
          </a:prstGeom>
          <a:noFill/>
          <a:ln w="28575">
            <a:solidFill>
              <a:schemeClr val="bg1">
                <a:lumMod val="50000"/>
              </a:schemeClr>
            </a:solidFill>
            <a:prstDash val="sysDot"/>
            <a:miter lim="800000"/>
            <a:headEnd/>
            <a:tailEnd/>
          </a:ln>
          <a:extLst>
            <a:ext uri="{909E8E84-426E-40DD-AFC4-6F175D3DCCD1}">
              <a14:hiddenFill xmlns:a14="http://schemas.microsoft.com/office/drawing/2010/main">
                <a:noFill/>
              </a14:hiddenFill>
            </a:ext>
          </a:extLst>
        </p:spPr>
      </p:cxnSp>
      <p:sp>
        <p:nvSpPr>
          <p:cNvPr id="31" name="TextBox 30"/>
          <p:cNvSpPr txBox="1"/>
          <p:nvPr/>
        </p:nvSpPr>
        <p:spPr>
          <a:xfrm>
            <a:off x="195478" y="585647"/>
            <a:ext cx="632106" cy="369332"/>
          </a:xfrm>
          <a:prstGeom prst="rect">
            <a:avLst/>
          </a:prstGeom>
          <a:solidFill>
            <a:schemeClr val="bg1">
              <a:lumMod val="95000"/>
            </a:schemeClr>
          </a:solidFill>
        </p:spPr>
        <p:txBody>
          <a:bodyPr wrap="square" rtlCol="0">
            <a:spAutoFit/>
          </a:bodyPr>
          <a:lstStyle/>
          <a:p>
            <a:endParaRPr lang="en-US" dirty="0"/>
          </a:p>
        </p:txBody>
      </p:sp>
      <p:grpSp>
        <p:nvGrpSpPr>
          <p:cNvPr id="37" name="组合 40"/>
          <p:cNvGrpSpPr/>
          <p:nvPr/>
        </p:nvGrpSpPr>
        <p:grpSpPr>
          <a:xfrm>
            <a:off x="380697" y="-8124"/>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8" name="同心圆 42"/>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39" name="椭圆 43"/>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2" name="椭圆 43">
            <a:extLst>
              <a:ext uri="{FF2B5EF4-FFF2-40B4-BE49-F238E27FC236}">
                <a16:creationId xmlns:a16="http://schemas.microsoft.com/office/drawing/2014/main" id="{4D25C875-C377-C1B6-D0B7-0CEDF168BC79}"/>
              </a:ext>
            </a:extLst>
          </p:cNvPr>
          <p:cNvSpPr/>
          <p:nvPr/>
        </p:nvSpPr>
        <p:spPr>
          <a:xfrm>
            <a:off x="-33871" y="285412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L="342900" marR="0" lvl="0" indent="-342900" algn="just">
              <a:lnSpc>
                <a:spcPct val="125000"/>
              </a:lnSpc>
              <a:spcAft>
                <a:spcPts val="800"/>
              </a:spcAft>
              <a:buFont typeface="+mj-lt"/>
              <a:buAutoNum type="arabicPeriod"/>
            </a:pP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9975BE1-20A8-A0EB-2CCA-8ADE72D26A0B}"/>
              </a:ext>
            </a:extLst>
          </p:cNvPr>
          <p:cNvPicPr>
            <a:picLocks noChangeAspect="1"/>
          </p:cNvPicPr>
          <p:nvPr/>
        </p:nvPicPr>
        <p:blipFill>
          <a:blip r:embed="rId2" cstate="print"/>
          <a:stretch>
            <a:fillRect/>
          </a:stretch>
        </p:blipFill>
        <p:spPr>
          <a:xfrm>
            <a:off x="7087108" y="954979"/>
            <a:ext cx="2056892" cy="1959849"/>
          </a:xfrm>
          <a:prstGeom prst="rect">
            <a:avLst/>
          </a:prstGeom>
        </p:spPr>
      </p:pic>
      <p:sp>
        <p:nvSpPr>
          <p:cNvPr id="5" name="TextBox 4">
            <a:extLst>
              <a:ext uri="{FF2B5EF4-FFF2-40B4-BE49-F238E27FC236}">
                <a16:creationId xmlns:a16="http://schemas.microsoft.com/office/drawing/2014/main" id="{3E347177-17AB-43F7-75B5-AD503546D1C8}"/>
              </a:ext>
            </a:extLst>
          </p:cNvPr>
          <p:cNvSpPr txBox="1"/>
          <p:nvPr/>
        </p:nvSpPr>
        <p:spPr>
          <a:xfrm>
            <a:off x="1087814" y="1595746"/>
            <a:ext cx="6139236"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ĐIỀN TỪ THÍCH HỢP VÀO CHỖ TRỐNG</a:t>
            </a:r>
          </a:p>
        </p:txBody>
      </p:sp>
    </p:spTree>
    <p:extLst>
      <p:ext uri="{BB962C8B-B14F-4D97-AF65-F5344CB8AC3E}">
        <p14:creationId xmlns:p14="http://schemas.microsoft.com/office/powerpoint/2010/main" val="417284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B3AF02-497F-C706-89C1-BEA86418A267}"/>
              </a:ext>
            </a:extLst>
          </p:cNvPr>
          <p:cNvSpPr txBox="1"/>
          <p:nvPr/>
        </p:nvSpPr>
        <p:spPr>
          <a:xfrm>
            <a:off x="467544" y="1140589"/>
            <a:ext cx="8208912" cy="2862322"/>
          </a:xfrm>
          <a:prstGeom prst="rect">
            <a:avLst/>
          </a:prstGeom>
          <a:noFill/>
        </p:spPr>
        <p:txBody>
          <a:bodyPr wrap="square">
            <a:spAutoFit/>
          </a:bodyPr>
          <a:lstStyle/>
          <a:p>
            <a:pPr algn="just">
              <a:buNone/>
            </a:pPr>
            <a:r>
              <a:rPr lang="en-US" dirty="0">
                <a:solidFill>
                  <a:srgbClr val="000000"/>
                </a:solidFill>
                <a:latin typeface="Times New Roman" panose="02020603050405020304" pitchFamily="18" charset="0"/>
              </a:rPr>
              <a:t>         </a:t>
            </a:r>
            <a:r>
              <a:rPr lang="vi-VN" b="0" i="0" dirty="0">
                <a:solidFill>
                  <a:srgbClr val="FF0000"/>
                </a:solidFill>
                <a:effectLst/>
                <a:latin typeface="Times New Roman" panose="02020603050405020304" pitchFamily="18" charset="0"/>
              </a:rPr>
              <a:t>Bản sắc thậm chí là một lợi thế cạnh tranh. Bởi vì bản sắc tạo nên sự độc đáo, sự hấp dẫn. </a:t>
            </a:r>
            <a:r>
              <a:rPr lang="vi-VN" b="0" i="0" dirty="0">
                <a:solidFill>
                  <a:srgbClr val="002060"/>
                </a:solidFill>
                <a:effectLst/>
                <a:latin typeface="Times New Roman" panose="02020603050405020304" pitchFamily="18" charset="0"/>
              </a:rPr>
              <a:t>Ví dụ, phố cổ Hà Nội mang bản sắc văn hóa của người Việt và là duy nhất trên thế giới nên có sức cuốn hút to lớn đối với du khách nước ngoài. Hồ Gươm cũng vậy, các gánh hàng hoa trên đường Hà Nội cũng vậy...</a:t>
            </a:r>
          </a:p>
          <a:p>
            <a:pPr>
              <a:buNone/>
            </a:pPr>
            <a:r>
              <a:rPr lang="en-US" b="0" i="0" dirty="0">
                <a:solidFill>
                  <a:srgbClr val="000000"/>
                </a:solidFill>
                <a:effectLst/>
                <a:latin typeface="Times New Roman" panose="02020603050405020304" pitchFamily="18" charset="0"/>
              </a:rPr>
              <a:t>         </a:t>
            </a:r>
            <a:r>
              <a:rPr lang="vi-VN" b="0" i="0" dirty="0">
                <a:solidFill>
                  <a:srgbClr val="FF0000"/>
                </a:solidFill>
                <a:effectLst/>
                <a:latin typeface="Times New Roman" panose="02020603050405020304" pitchFamily="18" charset="0"/>
              </a:rPr>
              <a:t>Bản sắc văn hóa còn có thể bổ sung giá trị cho các hàng hóa và dịch vụ của chúng ta. Nhờ đó chúng cũng trở nên đặc biệt hơn, hấp dẫn hơn đối với khách hàng cả trong nước,</a:t>
            </a:r>
            <a:r>
              <a:rPr lang="en-US" b="0" i="0" dirty="0">
                <a:solidFill>
                  <a:srgbClr val="FF0000"/>
                </a:solidFill>
                <a:effectLst/>
                <a:latin typeface="Times New Roman" panose="02020603050405020304" pitchFamily="18" charset="0"/>
              </a:rPr>
              <a:t> </a:t>
            </a:r>
            <a:r>
              <a:rPr lang="vi-VN" b="0" i="0" dirty="0">
                <a:solidFill>
                  <a:srgbClr val="FF0000"/>
                </a:solidFill>
                <a:effectLst/>
                <a:latin typeface="Times New Roman" panose="02020603050405020304" pitchFamily="18" charset="0"/>
              </a:rPr>
              <a:t>lẫn ngoài nước.</a:t>
            </a:r>
            <a:br>
              <a:rPr lang="vi-VN" b="0" i="0" dirty="0">
                <a:solidFill>
                  <a:srgbClr val="FF0000"/>
                </a:solidFill>
                <a:effectLst/>
                <a:latin typeface="Times New Roman" panose="02020603050405020304" pitchFamily="18" charset="0"/>
              </a:rPr>
            </a:br>
            <a:endParaRPr lang="vi-VN" b="0" i="0" dirty="0">
              <a:solidFill>
                <a:srgbClr val="FF0000"/>
              </a:solidFill>
              <a:effectLst/>
              <a:latin typeface="Times New Roman" panose="02020603050405020304" pitchFamily="18" charset="0"/>
            </a:endParaRPr>
          </a:p>
          <a:p>
            <a:pPr>
              <a:buNone/>
            </a:pPr>
            <a:br>
              <a:rPr lang="vi-VN" dirty="0"/>
            </a:br>
            <a:endParaRPr lang="en-US" dirty="0"/>
          </a:p>
        </p:txBody>
      </p:sp>
      <p:sp>
        <p:nvSpPr>
          <p:cNvPr id="5" name="TextBox 4">
            <a:extLst>
              <a:ext uri="{FF2B5EF4-FFF2-40B4-BE49-F238E27FC236}">
                <a16:creationId xmlns:a16="http://schemas.microsoft.com/office/drawing/2014/main" id="{DB0B34D1-C2EC-F91B-05C1-702513A7DDF0}"/>
              </a:ext>
            </a:extLst>
          </p:cNvPr>
          <p:cNvSpPr txBox="1"/>
          <p:nvPr/>
        </p:nvSpPr>
        <p:spPr>
          <a:xfrm>
            <a:off x="611560" y="195486"/>
            <a:ext cx="76282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 L</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uận điểm 3</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Giá</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trị</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bản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sắc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dân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tộc</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69553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83E332-87B2-7E81-33FA-B1390833CEDD}"/>
              </a:ext>
            </a:extLst>
          </p:cNvPr>
          <p:cNvPicPr>
            <a:picLocks noChangeAspect="1"/>
          </p:cNvPicPr>
          <p:nvPr/>
        </p:nvPicPr>
        <p:blipFill>
          <a:blip r:embed="rId2"/>
          <a:stretch>
            <a:fillRect/>
          </a:stretch>
        </p:blipFill>
        <p:spPr>
          <a:xfrm>
            <a:off x="251520" y="123478"/>
            <a:ext cx="4104456" cy="2304256"/>
          </a:xfrm>
          <a:prstGeom prst="rect">
            <a:avLst/>
          </a:prstGeom>
        </p:spPr>
      </p:pic>
      <p:pic>
        <p:nvPicPr>
          <p:cNvPr id="3" name="Picture 2">
            <a:extLst>
              <a:ext uri="{FF2B5EF4-FFF2-40B4-BE49-F238E27FC236}">
                <a16:creationId xmlns:a16="http://schemas.microsoft.com/office/drawing/2014/main" id="{00EA4C4D-82E4-E902-D59D-8029D0EB86A1}"/>
              </a:ext>
            </a:extLst>
          </p:cNvPr>
          <p:cNvPicPr>
            <a:picLocks noChangeAspect="1"/>
          </p:cNvPicPr>
          <p:nvPr/>
        </p:nvPicPr>
        <p:blipFill>
          <a:blip r:embed="rId3"/>
          <a:stretch>
            <a:fillRect/>
          </a:stretch>
        </p:blipFill>
        <p:spPr>
          <a:xfrm>
            <a:off x="4572000" y="123478"/>
            <a:ext cx="4176464" cy="2304256"/>
          </a:xfrm>
          <a:prstGeom prst="rect">
            <a:avLst/>
          </a:prstGeom>
        </p:spPr>
      </p:pic>
      <p:pic>
        <p:nvPicPr>
          <p:cNvPr id="4" name="Picture 3">
            <a:extLst>
              <a:ext uri="{FF2B5EF4-FFF2-40B4-BE49-F238E27FC236}">
                <a16:creationId xmlns:a16="http://schemas.microsoft.com/office/drawing/2014/main" id="{DCED27C4-9B6C-858C-7F93-E5E2A07281E4}"/>
              </a:ext>
            </a:extLst>
          </p:cNvPr>
          <p:cNvPicPr>
            <a:picLocks noChangeAspect="1"/>
          </p:cNvPicPr>
          <p:nvPr/>
        </p:nvPicPr>
        <p:blipFill>
          <a:blip r:embed="rId4"/>
          <a:stretch>
            <a:fillRect/>
          </a:stretch>
        </p:blipFill>
        <p:spPr>
          <a:xfrm>
            <a:off x="714348" y="2571701"/>
            <a:ext cx="8001056" cy="2420888"/>
          </a:xfrm>
          <a:prstGeom prst="rect">
            <a:avLst/>
          </a:prstGeom>
        </p:spPr>
      </p:pic>
    </p:spTree>
    <p:extLst>
      <p:ext uri="{BB962C8B-B14F-4D97-AF65-F5344CB8AC3E}">
        <p14:creationId xmlns:p14="http://schemas.microsoft.com/office/powerpoint/2010/main" val="2003941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BC4E1-6A6D-171B-23B1-06DEE3DCDF67}"/>
              </a:ext>
            </a:extLst>
          </p:cNvPr>
          <p:cNvSpPr txBox="1"/>
          <p:nvPr/>
        </p:nvSpPr>
        <p:spPr>
          <a:xfrm>
            <a:off x="611560" y="1269053"/>
            <a:ext cx="8136904" cy="2605393"/>
          </a:xfrm>
          <a:prstGeom prst="rect">
            <a:avLst/>
          </a:prstGeom>
          <a:noFill/>
        </p:spPr>
        <p:txBody>
          <a:bodyPr wrap="square">
            <a:spAutoFit/>
          </a:bodyPr>
          <a:lstStyle/>
          <a:p>
            <a:pPr marL="0" marR="0" algn="ctr">
              <a:lnSpc>
                <a:spcPct val="115000"/>
              </a:lnSpc>
              <a:spcAft>
                <a:spcPts val="800"/>
              </a:spcAft>
              <a:tabLst>
                <a:tab pos="1386840" algn="l"/>
              </a:tabLst>
            </a:pPr>
            <a:r>
              <a:rPr lang="vi-VN" sz="2400" b="1"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Nhóm 4:</a:t>
            </a:r>
            <a:r>
              <a:rPr lang="vi-VN" sz="2400"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kern="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Aft>
                <a:spcPts val="800"/>
              </a:spcAft>
              <a:buNone/>
              <a:tabLst>
                <a:tab pos="1386840" algn="l"/>
              </a:tabLst>
            </a:pP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thuật</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lập</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luận</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(2)</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1386840" algn="l"/>
              </a:tabLst>
            </a:pP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khẳng</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400"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1386840" algn="l"/>
              </a:tabLst>
            </a:pPr>
            <a:endParaRPr lang="en-US" sz="2400" b="1" kern="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Aft>
                <a:spcPts val="800"/>
              </a:spcAft>
              <a:tabLst>
                <a:tab pos="1386840" algn="l"/>
              </a:tabLst>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302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a:extLst>
              <a:ext uri="{FF2B5EF4-FFF2-40B4-BE49-F238E27FC236}">
                <a16:creationId xmlns:a16="http://schemas.microsoft.com/office/drawing/2014/main" id="{74935C71-E5FD-2E89-8D9C-298D0A341D0A}"/>
              </a:ext>
            </a:extLst>
          </p:cNvPr>
          <p:cNvSpPr/>
          <p:nvPr>
            <p:custDataLst>
              <p:tags r:id="rId1"/>
            </p:custDataLst>
          </p:nvPr>
        </p:nvSpPr>
        <p:spPr>
          <a:xfrm>
            <a:off x="139688" y="1923678"/>
            <a:ext cx="3791162" cy="27642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70627BEB-0AB0-7A68-2714-CF3CD877970E}"/>
              </a:ext>
            </a:extLst>
          </p:cNvPr>
          <p:cNvSpPr txBox="1"/>
          <p:nvPr/>
        </p:nvSpPr>
        <p:spPr>
          <a:xfrm>
            <a:off x="539552" y="264294"/>
            <a:ext cx="2743508" cy="1200329"/>
          </a:xfrm>
          <a:prstGeom prst="rect">
            <a:avLst/>
          </a:prstGeom>
          <a:noFill/>
        </p:spPr>
        <p:txBody>
          <a:bodyPr wrap="none" rtlCol="0">
            <a:spAutoFit/>
          </a:bodyPr>
          <a:lstStyle/>
          <a:p>
            <a:r>
              <a:rPr lang="en-US" sz="2400" b="1" dirty="0">
                <a:solidFill>
                  <a:srgbClr val="118C3B"/>
                </a:solidFill>
                <a:latin typeface="Times New Roman" pitchFamily="18" charset="0"/>
                <a:cs typeface="Times New Roman" pitchFamily="18" charset="0"/>
              </a:rPr>
              <a:t>II. </a:t>
            </a:r>
            <a:r>
              <a:rPr lang="en-US" sz="2400" b="1" dirty="0" err="1">
                <a:solidFill>
                  <a:srgbClr val="118C3B"/>
                </a:solidFill>
                <a:latin typeface="Times New Roman" pitchFamily="18" charset="0"/>
                <a:cs typeface="Times New Roman" pitchFamily="18" charset="0"/>
              </a:rPr>
              <a:t>Tìm</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hiểu</a:t>
            </a:r>
            <a:r>
              <a:rPr lang="en-US" sz="2400" b="1" dirty="0">
                <a:solidFill>
                  <a:srgbClr val="118C3B"/>
                </a:solidFill>
                <a:latin typeface="Times New Roman" pitchFamily="18" charset="0"/>
                <a:cs typeface="Times New Roman" pitchFamily="18" charset="0"/>
              </a:rPr>
              <a:t> chi </a:t>
            </a:r>
            <a:r>
              <a:rPr lang="en-US" sz="2400" b="1" dirty="0" err="1">
                <a:solidFill>
                  <a:srgbClr val="118C3B"/>
                </a:solidFill>
                <a:latin typeface="Times New Roman" pitchFamily="18" charset="0"/>
                <a:cs typeface="Times New Roman" pitchFamily="18" charset="0"/>
              </a:rPr>
              <a:t>tiết</a:t>
            </a:r>
            <a:endParaRPr lang="en-US" sz="2400" b="1" dirty="0">
              <a:solidFill>
                <a:srgbClr val="118C3B"/>
              </a:solidFill>
              <a:latin typeface="Times New Roman" pitchFamily="18" charset="0"/>
              <a:cs typeface="Times New Roman" pitchFamily="18" charset="0"/>
            </a:endParaRPr>
          </a:p>
          <a:p>
            <a:r>
              <a:rPr lang="en-US" sz="2400" b="1" dirty="0">
                <a:solidFill>
                  <a:srgbClr val="118C3B"/>
                </a:solidFill>
                <a:latin typeface="Times New Roman" pitchFamily="18" charset="0"/>
                <a:cs typeface="Times New Roman" pitchFamily="18" charset="0"/>
              </a:rPr>
              <a:t>1.Nhan </a:t>
            </a:r>
            <a:r>
              <a:rPr lang="en-US" sz="2400" b="1" dirty="0" err="1">
                <a:solidFill>
                  <a:srgbClr val="118C3B"/>
                </a:solidFill>
                <a:latin typeface="Times New Roman" pitchFamily="18" charset="0"/>
                <a:cs typeface="Times New Roman" pitchFamily="18" charset="0"/>
              </a:rPr>
              <a:t>đề</a:t>
            </a:r>
            <a:endParaRPr lang="en-US" sz="2400" b="1" dirty="0">
              <a:solidFill>
                <a:srgbClr val="118C3B"/>
              </a:solidFill>
              <a:latin typeface="Times New Roman" pitchFamily="18" charset="0"/>
              <a:cs typeface="Times New Roman" pitchFamily="18" charset="0"/>
            </a:endParaRPr>
          </a:p>
          <a:p>
            <a:r>
              <a:rPr lang="en-US" sz="2400" b="1" dirty="0">
                <a:solidFill>
                  <a:srgbClr val="118C3B"/>
                </a:solidFill>
                <a:latin typeface="Times New Roman" pitchFamily="18" charset="0"/>
                <a:cs typeface="Times New Roman" pitchFamily="18" charset="0"/>
              </a:rPr>
              <a:t>2. </a:t>
            </a:r>
            <a:r>
              <a:rPr lang="en-US" sz="2400" b="1" dirty="0" err="1">
                <a:solidFill>
                  <a:srgbClr val="118C3B"/>
                </a:solidFill>
                <a:latin typeface="Times New Roman" pitchFamily="18" charset="0"/>
                <a:cs typeface="Times New Roman" pitchFamily="18" charset="0"/>
              </a:rPr>
              <a:t>Trình</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tự</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lập</a:t>
            </a:r>
            <a:r>
              <a:rPr lang="en-US" sz="2400" b="1" dirty="0">
                <a:solidFill>
                  <a:srgbClr val="118C3B"/>
                </a:solidFill>
                <a:latin typeface="Times New Roman" pitchFamily="18" charset="0"/>
                <a:cs typeface="Times New Roman" pitchFamily="18" charset="0"/>
              </a:rPr>
              <a:t> </a:t>
            </a:r>
            <a:r>
              <a:rPr lang="en-US" sz="2400" b="1" dirty="0" err="1">
                <a:solidFill>
                  <a:srgbClr val="118C3B"/>
                </a:solidFill>
                <a:latin typeface="Times New Roman" pitchFamily="18" charset="0"/>
                <a:cs typeface="Times New Roman" pitchFamily="18" charset="0"/>
              </a:rPr>
              <a:t>luận</a:t>
            </a:r>
            <a:endParaRPr lang="en-US" sz="2400" b="1" dirty="0">
              <a:solidFill>
                <a:srgbClr val="118C3B"/>
              </a:solidFill>
              <a:latin typeface="Times New Roman" pitchFamily="18" charset="0"/>
              <a:cs typeface="Times New Roman" pitchFamily="18" charset="0"/>
            </a:endParaRPr>
          </a:p>
        </p:txBody>
      </p:sp>
      <p:graphicFrame>
        <p:nvGraphicFramePr>
          <p:cNvPr id="5" name="Diagram 4">
            <a:extLst>
              <a:ext uri="{FF2B5EF4-FFF2-40B4-BE49-F238E27FC236}">
                <a16:creationId xmlns:a16="http://schemas.microsoft.com/office/drawing/2014/main" id="{E3E52CDB-078F-9DEB-B501-F2254A48428B}"/>
              </a:ext>
            </a:extLst>
          </p:cNvPr>
          <p:cNvGraphicFramePr/>
          <p:nvPr>
            <p:extLst>
              <p:ext uri="{D42A27DB-BD31-4B8C-83A1-F6EECF244321}">
                <p14:modId xmlns:p14="http://schemas.microsoft.com/office/powerpoint/2010/main" val="1065618253"/>
              </p:ext>
            </p:extLst>
          </p:nvPr>
        </p:nvGraphicFramePr>
        <p:xfrm>
          <a:off x="1043608" y="1280751"/>
          <a:ext cx="3490581" cy="2764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B61A6AEA-5ED7-DC49-9CE2-70287DE849DB}"/>
              </a:ext>
            </a:extLst>
          </p:cNvPr>
          <p:cNvSpPr/>
          <p:nvPr/>
        </p:nvSpPr>
        <p:spPr>
          <a:xfrm rot="246269">
            <a:off x="1098171" y="1615508"/>
            <a:ext cx="819181"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2.1</a:t>
            </a:r>
          </a:p>
        </p:txBody>
      </p:sp>
      <p:sp>
        <p:nvSpPr>
          <p:cNvPr id="7" name="Oval 6">
            <a:extLst>
              <a:ext uri="{FF2B5EF4-FFF2-40B4-BE49-F238E27FC236}">
                <a16:creationId xmlns:a16="http://schemas.microsoft.com/office/drawing/2014/main" id="{F1751D3B-4B0C-2F49-29BA-00BE03EDB7E7}"/>
              </a:ext>
            </a:extLst>
          </p:cNvPr>
          <p:cNvSpPr/>
          <p:nvPr/>
        </p:nvSpPr>
        <p:spPr>
          <a:xfrm rot="21402197">
            <a:off x="1059395" y="2892436"/>
            <a:ext cx="938709"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2.2</a:t>
            </a:r>
          </a:p>
        </p:txBody>
      </p:sp>
      <p:sp>
        <p:nvSpPr>
          <p:cNvPr id="11" name="Oval 10">
            <a:extLst>
              <a:ext uri="{FF2B5EF4-FFF2-40B4-BE49-F238E27FC236}">
                <a16:creationId xmlns:a16="http://schemas.microsoft.com/office/drawing/2014/main" id="{66E39712-8354-EDD5-3D48-1E1191B3A969}"/>
              </a:ext>
            </a:extLst>
          </p:cNvPr>
          <p:cNvSpPr/>
          <p:nvPr/>
        </p:nvSpPr>
        <p:spPr>
          <a:xfrm rot="21402197">
            <a:off x="868958" y="4009378"/>
            <a:ext cx="649813"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3</a:t>
            </a:r>
          </a:p>
        </p:txBody>
      </p:sp>
      <p:grpSp>
        <p:nvGrpSpPr>
          <p:cNvPr id="15" name="Group 14">
            <a:extLst>
              <a:ext uri="{FF2B5EF4-FFF2-40B4-BE49-F238E27FC236}">
                <a16:creationId xmlns:a16="http://schemas.microsoft.com/office/drawing/2014/main" id="{0E69E7D6-AB31-C382-443A-0377F446CDC3}"/>
              </a:ext>
            </a:extLst>
          </p:cNvPr>
          <p:cNvGrpSpPr/>
          <p:nvPr/>
        </p:nvGrpSpPr>
        <p:grpSpPr>
          <a:xfrm>
            <a:off x="1000802" y="3995491"/>
            <a:ext cx="2967859" cy="789693"/>
            <a:chOff x="488640" y="1391321"/>
            <a:chExt cx="2967859" cy="789693"/>
          </a:xfrm>
        </p:grpSpPr>
        <p:sp>
          <p:nvSpPr>
            <p:cNvPr id="16" name="Rectangle 15">
              <a:extLst>
                <a:ext uri="{FF2B5EF4-FFF2-40B4-BE49-F238E27FC236}">
                  <a16:creationId xmlns:a16="http://schemas.microsoft.com/office/drawing/2014/main" id="{14D4F3E7-1308-3B59-BC1E-BA29A1291CED}"/>
                </a:ext>
              </a:extLst>
            </p:cNvPr>
            <p:cNvSpPr/>
            <p:nvPr/>
          </p:nvSpPr>
          <p:spPr>
            <a:xfrm>
              <a:off x="488640" y="1391321"/>
              <a:ext cx="2967859" cy="78969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E56CA56E-D519-47DC-A6FC-F88FE9719374}"/>
                </a:ext>
              </a:extLst>
            </p:cNvPr>
            <p:cNvSpPr txBox="1"/>
            <p:nvPr/>
          </p:nvSpPr>
          <p:spPr>
            <a:xfrm>
              <a:off x="488640" y="1391321"/>
              <a:ext cx="2967859" cy="789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68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t>Kết</a:t>
              </a:r>
              <a:r>
                <a:rPr lang="en-US" sz="2500" kern="1200" dirty="0"/>
                <a:t> </a:t>
              </a:r>
              <a:r>
                <a:rPr lang="en-US" sz="2500" kern="1200" dirty="0" err="1"/>
                <a:t>thúc</a:t>
              </a:r>
              <a:r>
                <a:rPr lang="en-US" sz="2500" kern="1200" dirty="0"/>
                <a:t> </a:t>
              </a:r>
              <a:r>
                <a:rPr lang="en-US" sz="2500" kern="1200" dirty="0" err="1"/>
                <a:t>vấn</a:t>
              </a:r>
              <a:r>
                <a:rPr lang="en-US" sz="2500" kern="1200" dirty="0"/>
                <a:t> </a:t>
              </a:r>
              <a:r>
                <a:rPr lang="en-US" sz="2500" kern="1200" dirty="0" err="1"/>
                <a:t>đề</a:t>
              </a:r>
              <a:endParaRPr lang="en-US" sz="2500" kern="1200" dirty="0"/>
            </a:p>
          </p:txBody>
        </p:sp>
      </p:grpSp>
      <p:sp>
        <p:nvSpPr>
          <p:cNvPr id="18" name="Oval 17">
            <a:extLst>
              <a:ext uri="{FF2B5EF4-FFF2-40B4-BE49-F238E27FC236}">
                <a16:creationId xmlns:a16="http://schemas.microsoft.com/office/drawing/2014/main" id="{0719149B-1D3C-2EC7-F660-525DE9C7F2EA}"/>
              </a:ext>
            </a:extLst>
          </p:cNvPr>
          <p:cNvSpPr/>
          <p:nvPr/>
        </p:nvSpPr>
        <p:spPr>
          <a:xfrm>
            <a:off x="481629" y="3851617"/>
            <a:ext cx="838355" cy="10912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Oval 18">
            <a:extLst>
              <a:ext uri="{FF2B5EF4-FFF2-40B4-BE49-F238E27FC236}">
                <a16:creationId xmlns:a16="http://schemas.microsoft.com/office/drawing/2014/main" id="{B363141D-7A5F-87A0-75E6-F5BF7A6F88A7}"/>
              </a:ext>
            </a:extLst>
          </p:cNvPr>
          <p:cNvSpPr/>
          <p:nvPr/>
        </p:nvSpPr>
        <p:spPr>
          <a:xfrm rot="21402197">
            <a:off x="471620" y="4046268"/>
            <a:ext cx="832324" cy="5817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2.3</a:t>
            </a:r>
          </a:p>
        </p:txBody>
      </p:sp>
    </p:spTree>
    <p:extLst>
      <p:ext uri="{BB962C8B-B14F-4D97-AF65-F5344CB8AC3E}">
        <p14:creationId xmlns:p14="http://schemas.microsoft.com/office/powerpoint/2010/main" val="48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43333-9BA4-9F8B-1AC6-4D159AEB2605}"/>
              </a:ext>
            </a:extLst>
          </p:cNvPr>
          <p:cNvSpPr txBox="1"/>
          <p:nvPr/>
        </p:nvSpPr>
        <p:spPr>
          <a:xfrm>
            <a:off x="395536" y="267494"/>
            <a:ext cx="8208912" cy="892552"/>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2.3.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E4CB489-B473-28DE-9A77-B63F20B4824A}"/>
              </a:ext>
            </a:extLst>
          </p:cNvPr>
          <p:cNvSpPr txBox="1"/>
          <p:nvPr/>
        </p:nvSpPr>
        <p:spPr>
          <a:xfrm>
            <a:off x="251520" y="2211710"/>
            <a:ext cx="8496944" cy="282205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tab pos="1386840" algn="l"/>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Thảo luận theo cặp đôi </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(3’)</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1386840" algn="l"/>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Ở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thúc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vấn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muốn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khẳng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định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điều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gì</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Dưới</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sự</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tác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động</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của</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quá</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trình</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toàn</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cầu</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hóa</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và</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thành</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quả</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của</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cuộc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cách</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mạng</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khoa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học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và</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công</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nghệ</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theo</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em</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giữ</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vững</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chủ</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quyền</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quốc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gia</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thì</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trách</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nhiệm</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của</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thanh</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niên</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đối</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với</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bản</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sắc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dân</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tộc</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là</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gì</a:t>
            </a:r>
            <a:r>
              <a:rPr kumimoji="0" lang="en-US" sz="2400" b="0" i="0" u="none" strike="noStrike" kern="100" cap="none" spc="0" normalizeH="0" baseline="0" noProof="0" dirty="0">
                <a:ln>
                  <a:noFill/>
                </a:ln>
                <a:solidFill>
                  <a:srgbClr val="222222"/>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6FDDF4C-C4DA-F012-7669-2C23BBA07515}"/>
              </a:ext>
            </a:extLst>
          </p:cNvPr>
          <p:cNvSpPr txBox="1"/>
          <p:nvPr/>
        </p:nvSpPr>
        <p:spPr>
          <a:xfrm>
            <a:off x="360114" y="914906"/>
            <a:ext cx="8208911" cy="1200329"/>
          </a:xfrm>
          <a:prstGeom prst="rect">
            <a:avLst/>
          </a:prstGeom>
          <a:solidFill>
            <a:srgbClr val="00B050"/>
          </a:solidFill>
          <a:ln>
            <a:solidFill>
              <a:schemeClr val="accent3">
                <a:lumMod val="60000"/>
                <a:lumOff val="40000"/>
              </a:schemeClr>
            </a:solidFill>
          </a:ln>
        </p:spPr>
        <p:txBody>
          <a:bodyPr wrap="square" rtlCol="0">
            <a:spAutoFit/>
          </a:bodyPr>
          <a:lstStyle/>
          <a:p>
            <a:r>
              <a:rPr lang="en-US" sz="20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Tóm lại, tiếp thu tinh hoa của nhân loại, nhưng giữ gìn bản sắc của dân tộc không chỉ là phương châm hành động, mà còn là bản năng tồn tại của chúng ta.</a:t>
            </a:r>
            <a:endParaRPr lang="en-US" sz="2000" dirty="0"/>
          </a:p>
        </p:txBody>
      </p:sp>
    </p:spTree>
    <p:extLst>
      <p:ext uri="{BB962C8B-B14F-4D97-AF65-F5344CB8AC3E}">
        <p14:creationId xmlns:p14="http://schemas.microsoft.com/office/powerpoint/2010/main" val="159076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736DAF-6B3D-0E86-1483-F77608E06DB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91868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B1EEB3-9955-E3A9-1290-022ECB83C4BD}"/>
              </a:ext>
            </a:extLst>
          </p:cNvPr>
          <p:cNvSpPr txBox="1"/>
          <p:nvPr/>
        </p:nvSpPr>
        <p:spPr>
          <a:xfrm>
            <a:off x="395536" y="1131590"/>
            <a:ext cx="7992888" cy="1893852"/>
          </a:xfrm>
          <a:prstGeom prst="rect">
            <a:avLst/>
          </a:prstGeom>
          <a:noFill/>
        </p:spPr>
        <p:txBody>
          <a:bodyPr wrap="square">
            <a:spAutoFit/>
          </a:bodyPr>
          <a:lstStyle/>
          <a:p>
            <a:pPr marL="0" marR="0" algn="just">
              <a:lnSpc>
                <a:spcPct val="115000"/>
              </a:lnSpc>
              <a:spcAft>
                <a:spcPts val="800"/>
              </a:spcAft>
              <a:buNone/>
              <a:tabLst>
                <a:tab pos="1386840" algn="l"/>
              </a:tabLst>
            </a:pPr>
            <a:r>
              <a:rPr lang="vi-VN" b="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b="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i="1" kern="0" dirty="0">
                <a:effectLst/>
                <a:latin typeface="Times New Roman" panose="02020603050405020304" pitchFamily="18" charset="0"/>
                <a:ea typeface="MS Mincho" panose="02020609040205080304" pitchFamily="49" charset="-128"/>
                <a:cs typeface="Times New Roman" panose="02020603050405020304" pitchFamily="18" charset="0"/>
              </a:rPr>
              <a:t>Tác giả có thái độ như thế nào đối với vấn đề bản sắc và toàn cầu hoá</a:t>
            </a:r>
            <a:r>
              <a:rPr lang="en-US" sz="24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i="1" kern="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1386840" algn="l"/>
              </a:tabLst>
            </a:pPr>
            <a:r>
              <a:rPr lang="en-US" sz="2400"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kern="0" dirty="0">
                <a:effectLst/>
                <a:latin typeface="Times New Roman" panose="02020603050405020304" pitchFamily="18" charset="0"/>
                <a:ea typeface="Calibri" panose="020F0502020204030204" pitchFamily="34" charset="0"/>
                <a:cs typeface="Times New Roman" panose="02020603050405020304" pitchFamily="18" charset="0"/>
              </a:rPr>
              <a:t>Dẫn ra một số câu văn, đoạn văn trong văn bản thể hiện rõ thái độ ấy.</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4746A14-5BA7-79EA-6F99-39D1B09319B9}"/>
              </a:ext>
            </a:extLst>
          </p:cNvPr>
          <p:cNvSpPr txBox="1"/>
          <p:nvPr/>
        </p:nvSpPr>
        <p:spPr>
          <a:xfrm>
            <a:off x="539552" y="267494"/>
            <a:ext cx="403244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 Thái </a:t>
            </a: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849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355F61-DEEA-DE91-149F-64395994EB40}"/>
              </a:ext>
            </a:extLst>
          </p:cNvPr>
          <p:cNvSpPr txBox="1"/>
          <p:nvPr/>
        </p:nvSpPr>
        <p:spPr>
          <a:xfrm>
            <a:off x="642910" y="1059582"/>
            <a:ext cx="8286808" cy="1044388"/>
          </a:xfrm>
          <a:prstGeom prst="rect">
            <a:avLst/>
          </a:prstGeom>
          <a:noFill/>
        </p:spPr>
        <p:txBody>
          <a:bodyPr wrap="square">
            <a:spAutoFit/>
          </a:bodyPr>
          <a:lstStyle/>
          <a:p>
            <a:pPr marL="0" marR="0" algn="just">
              <a:lnSpc>
                <a:spcPct val="115000"/>
              </a:lnSpc>
              <a:spcAft>
                <a:spcPts val="800"/>
              </a:spcAft>
              <a:buNone/>
              <a:tabLst>
                <a:tab pos="1386840" algn="l"/>
              </a:tabLst>
            </a:pP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ra những đặc sắc về nội dung và nghệ thuật của văn bản.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1386840" algn="l"/>
              </a:tabLst>
            </a:pP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ách </a:t>
            </a:r>
            <a:r>
              <a:rPr lang="en-US" sz="24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nghị luận ?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FC8FE76-788F-F557-3B0A-3C6BD8E561AF}"/>
              </a:ext>
            </a:extLst>
          </p:cNvPr>
          <p:cNvSpPr txBox="1"/>
          <p:nvPr/>
        </p:nvSpPr>
        <p:spPr>
          <a:xfrm>
            <a:off x="395536" y="195486"/>
            <a:ext cx="295232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38323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214"/>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Google Shape;384;p22"/>
          <p:cNvSpPr txBox="1">
            <a:spLocks noChangeArrowheads="1"/>
          </p:cNvSpPr>
          <p:nvPr/>
        </p:nvSpPr>
        <p:spPr bwMode="auto">
          <a:xfrm>
            <a:off x="-86130" y="2027445"/>
            <a:ext cx="1336394" cy="12392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2000">
                <a:solidFill>
                  <a:schemeClr val="tx1"/>
                </a:solidFill>
                <a:latin typeface="Calibri" pitchFamily="34" charset="0"/>
                <a:cs typeface="Arial" pitchFamily="34" charset="0"/>
              </a:defRPr>
            </a:lvl1pPr>
            <a:lvl2pPr>
              <a:defRPr sz="2000">
                <a:solidFill>
                  <a:schemeClr val="tx1"/>
                </a:solidFill>
                <a:latin typeface="Calibri" pitchFamily="34" charset="0"/>
                <a:cs typeface="Arial" pitchFamily="34" charset="0"/>
              </a:defRPr>
            </a:lvl2pPr>
            <a:lvl3pPr>
              <a:defRPr sz="2000">
                <a:solidFill>
                  <a:schemeClr val="tx1"/>
                </a:solidFill>
                <a:latin typeface="Calibri" pitchFamily="34" charset="0"/>
                <a:cs typeface="Arial" pitchFamily="34" charset="0"/>
              </a:defRPr>
            </a:lvl3pPr>
            <a:lvl4pPr>
              <a:defRPr sz="2000">
                <a:solidFill>
                  <a:schemeClr val="tx1"/>
                </a:solidFill>
                <a:latin typeface="Calibri" pitchFamily="34" charset="0"/>
                <a:cs typeface="Arial" pitchFamily="34" charset="0"/>
              </a:defRPr>
            </a:lvl4pPr>
            <a:lvl5pPr>
              <a:defRPr sz="2000">
                <a:solidFill>
                  <a:schemeClr val="tx1"/>
                </a:solidFill>
                <a:latin typeface="Calibri" pitchFamily="34" charset="0"/>
                <a:cs typeface="Arial" pitchFamily="34" charset="0"/>
              </a:defRPr>
            </a:lvl5pPr>
            <a:lvl6pPr marL="2284413" indent="1588" eaLnBrk="0" fontAlgn="base" hangingPunct="0">
              <a:spcBef>
                <a:spcPct val="0"/>
              </a:spcBef>
              <a:spcAft>
                <a:spcPct val="0"/>
              </a:spcAft>
              <a:defRPr sz="2000">
                <a:solidFill>
                  <a:schemeClr val="tx1"/>
                </a:solidFill>
                <a:latin typeface="Calibri" pitchFamily="34" charset="0"/>
                <a:cs typeface="Arial" pitchFamily="34" charset="0"/>
              </a:defRPr>
            </a:lvl6pPr>
            <a:lvl7pPr marL="2741613" indent="1588" eaLnBrk="0" fontAlgn="base" hangingPunct="0">
              <a:spcBef>
                <a:spcPct val="0"/>
              </a:spcBef>
              <a:spcAft>
                <a:spcPct val="0"/>
              </a:spcAft>
              <a:defRPr sz="2000">
                <a:solidFill>
                  <a:schemeClr val="tx1"/>
                </a:solidFill>
                <a:latin typeface="Calibri" pitchFamily="34" charset="0"/>
                <a:cs typeface="Arial" pitchFamily="34" charset="0"/>
              </a:defRPr>
            </a:lvl7pPr>
            <a:lvl8pPr marL="3198813" indent="1588" eaLnBrk="0" fontAlgn="base" hangingPunct="0">
              <a:spcBef>
                <a:spcPct val="0"/>
              </a:spcBef>
              <a:spcAft>
                <a:spcPct val="0"/>
              </a:spcAft>
              <a:defRPr sz="2000">
                <a:solidFill>
                  <a:schemeClr val="tx1"/>
                </a:solidFill>
                <a:latin typeface="Calibri" pitchFamily="34" charset="0"/>
                <a:cs typeface="Arial" pitchFamily="34" charset="0"/>
              </a:defRPr>
            </a:lvl8pPr>
            <a:lvl9pPr marL="3656013" indent="1588" eaLnBrk="0" fontAlgn="base" hangingPunct="0">
              <a:spcBef>
                <a:spcPct val="0"/>
              </a:spcBef>
              <a:spcAft>
                <a:spcPct val="0"/>
              </a:spcAft>
              <a:defRPr sz="2000">
                <a:solidFill>
                  <a:schemeClr val="tx1"/>
                </a:solidFill>
                <a:latin typeface="Calibri" pitchFamily="34" charset="0"/>
                <a:cs typeface="Arial" pitchFamily="34" charset="0"/>
              </a:defRPr>
            </a:lvl9pPr>
          </a:lstStyle>
          <a:p>
            <a:pPr algn="ctr" defTabSz="914400" eaLnBrk="1" hangingPunct="1">
              <a:buClr>
                <a:srgbClr val="000000"/>
              </a:buClr>
            </a:pPr>
            <a:r>
              <a:rPr lang="vi-VN" altLang="en-US" sz="2800" b="1" dirty="0">
                <a:solidFill>
                  <a:srgbClr val="434343"/>
                </a:solidFill>
                <a:latin typeface="Times New Roman" pitchFamily="18" charset="0"/>
                <a:cs typeface="Times New Roman" pitchFamily="18" charset="0"/>
                <a:sym typeface="Fira Sans Extra Condensed Mediu" charset="0"/>
              </a:rPr>
              <a:t>TỔNG KẾT</a:t>
            </a:r>
            <a:endParaRPr lang="en-US" altLang="en-US" sz="2800" b="1" dirty="0">
              <a:solidFill>
                <a:srgbClr val="434343"/>
              </a:solidFill>
              <a:latin typeface="Times New Roman" pitchFamily="18" charset="0"/>
              <a:cs typeface="Times New Roman" pitchFamily="18" charset="0"/>
              <a:sym typeface="Fira Sans Extra Condensed Mediu" charset="0"/>
            </a:endParaRPr>
          </a:p>
        </p:txBody>
      </p:sp>
      <p:grpSp>
        <p:nvGrpSpPr>
          <p:cNvPr id="13" name="Google Shape;386;p22"/>
          <p:cNvGrpSpPr/>
          <p:nvPr/>
        </p:nvGrpSpPr>
        <p:grpSpPr>
          <a:xfrm>
            <a:off x="2127929" y="-345744"/>
            <a:ext cx="7195583" cy="2025179"/>
            <a:chOff x="4086475" y="976763"/>
            <a:chExt cx="2821357" cy="890237"/>
          </a:xfrm>
          <a:solidFill>
            <a:schemeClr val="bg1"/>
          </a:solidFill>
        </p:grpSpPr>
        <p:sp>
          <p:nvSpPr>
            <p:cNvPr id="14"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15" name="Google Shape;388;p22"/>
            <p:cNvSpPr/>
            <p:nvPr/>
          </p:nvSpPr>
          <p:spPr>
            <a:xfrm>
              <a:off x="4757825" y="1361013"/>
              <a:ext cx="237575"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16" name="Google Shape;389;p22"/>
            <p:cNvSpPr/>
            <p:nvPr/>
          </p:nvSpPr>
          <p:spPr>
            <a:xfrm>
              <a:off x="4995400" y="1208020"/>
              <a:ext cx="1912432" cy="444591"/>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grpFill/>
            <a:ln>
              <a:noFill/>
            </a:ln>
          </p:spPr>
          <p:txBody>
            <a:bodyPr spcFirstLastPara="1" lIns="91425" tIns="91425" rIns="91425" bIns="91425" anchor="ctr"/>
            <a:lstStyle/>
            <a:p>
              <a:pPr algn="ctr">
                <a:lnSpc>
                  <a:spcPct val="115000"/>
                </a:lnSpc>
                <a:spcBef>
                  <a:spcPts val="0"/>
                </a:spcBef>
                <a:spcAft>
                  <a:spcPts val="800"/>
                </a:spcAft>
                <a:tabLst>
                  <a:tab pos="2111375" algn="l"/>
                </a:tabLst>
                <a:defRPr/>
              </a:pPr>
              <a:endParaRPr lang="en-US" sz="1800" dirty="0">
                <a:ea typeface="Calibri" panose="020F0502020204030204" pitchFamily="34" charset="0"/>
                <a:cs typeface="Times New Roman" panose="02020603050405020304" pitchFamily="18" charset="0"/>
              </a:endParaRPr>
            </a:p>
          </p:txBody>
        </p:sp>
        <p:sp>
          <p:nvSpPr>
            <p:cNvPr id="17" name="Google Shape;390;p22"/>
            <p:cNvSpPr/>
            <p:nvPr/>
          </p:nvSpPr>
          <p:spPr>
            <a:xfrm>
              <a:off x="6439300" y="976763"/>
              <a:ext cx="250350" cy="250350"/>
            </a:xfrm>
            <a:custGeom>
              <a:avLst/>
              <a:gdLst/>
              <a:ahLst/>
              <a:cxnLst/>
              <a:rect l="l" t="t" r="r" b="b"/>
              <a:pathLst>
                <a:path w="10014" h="10014" extrusionOk="0">
                  <a:moveTo>
                    <a:pt x="5013" y="0"/>
                  </a:moveTo>
                  <a:cubicBezTo>
                    <a:pt x="2239" y="0"/>
                    <a:pt x="0" y="2238"/>
                    <a:pt x="0" y="5001"/>
                  </a:cubicBezTo>
                  <a:cubicBezTo>
                    <a:pt x="0" y="7775"/>
                    <a:pt x="2239" y="10013"/>
                    <a:pt x="5013" y="10013"/>
                  </a:cubicBezTo>
                  <a:cubicBezTo>
                    <a:pt x="7775" y="10013"/>
                    <a:pt x="10014" y="7775"/>
                    <a:pt x="10014" y="5001"/>
                  </a:cubicBezTo>
                  <a:cubicBezTo>
                    <a:pt x="10014" y="2238"/>
                    <a:pt x="7775" y="0"/>
                    <a:pt x="5013" y="0"/>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18" name="Google Shape;391;p22"/>
            <p:cNvSpPr/>
            <p:nvPr/>
          </p:nvSpPr>
          <p:spPr>
            <a:xfrm>
              <a:off x="6496150" y="1052963"/>
              <a:ext cx="117300" cy="113800"/>
            </a:xfrm>
            <a:custGeom>
              <a:avLst/>
              <a:gdLst/>
              <a:ahLst/>
              <a:cxnLst/>
              <a:rect l="l" t="t" r="r" b="b"/>
              <a:pathLst>
                <a:path w="4692" h="4552" extrusionOk="0">
                  <a:moveTo>
                    <a:pt x="2417" y="0"/>
                  </a:moveTo>
                  <a:cubicBezTo>
                    <a:pt x="1072" y="0"/>
                    <a:pt x="0" y="1167"/>
                    <a:pt x="155" y="2536"/>
                  </a:cubicBezTo>
                  <a:cubicBezTo>
                    <a:pt x="274" y="3572"/>
                    <a:pt x="1120" y="4417"/>
                    <a:pt x="2155" y="4536"/>
                  </a:cubicBezTo>
                  <a:cubicBezTo>
                    <a:pt x="2244" y="4546"/>
                    <a:pt x="2332" y="4551"/>
                    <a:pt x="2419" y="4551"/>
                  </a:cubicBezTo>
                  <a:cubicBezTo>
                    <a:pt x="3671" y="4551"/>
                    <a:pt x="4692" y="3532"/>
                    <a:pt x="4692" y="2274"/>
                  </a:cubicBezTo>
                  <a:lnTo>
                    <a:pt x="2417" y="2274"/>
                  </a:lnTo>
                  <a:lnTo>
                    <a:pt x="2417" y="0"/>
                  </a:ln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19" name="Google Shape;392;p22"/>
            <p:cNvSpPr/>
            <p:nvPr/>
          </p:nvSpPr>
          <p:spPr>
            <a:xfrm>
              <a:off x="6572350" y="1037163"/>
              <a:ext cx="56875" cy="56900"/>
            </a:xfrm>
            <a:custGeom>
              <a:avLst/>
              <a:gdLst/>
              <a:ahLst/>
              <a:cxnLst/>
              <a:rect l="l" t="t" r="r" b="b"/>
              <a:pathLst>
                <a:path w="2275" h="2276" extrusionOk="0">
                  <a:moveTo>
                    <a:pt x="0" y="1"/>
                  </a:moveTo>
                  <a:lnTo>
                    <a:pt x="0" y="2275"/>
                  </a:lnTo>
                  <a:lnTo>
                    <a:pt x="2275" y="2275"/>
                  </a:lnTo>
                  <a:cubicBezTo>
                    <a:pt x="2275" y="1013"/>
                    <a:pt x="1263" y="1"/>
                    <a:pt x="0"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0" name="Google Shape;393;p22"/>
            <p:cNvSpPr/>
            <p:nvPr/>
          </p:nvSpPr>
          <p:spPr>
            <a:xfrm>
              <a:off x="4086475" y="1166763"/>
              <a:ext cx="683721" cy="57647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grpFill/>
            <a:ln w="19050" cap="flat" cmpd="sng">
              <a:solidFill>
                <a:schemeClr val="lt2"/>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1" name="Google Shape;394;p22"/>
            <p:cNvSpPr/>
            <p:nvPr/>
          </p:nvSpPr>
          <p:spPr>
            <a:xfrm>
              <a:off x="4428468" y="1166763"/>
              <a:ext cx="341718" cy="23481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grpFill/>
            <a:ln w="19050" cap="flat" cmpd="sng">
              <a:solidFill>
                <a:schemeClr val="accent5"/>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2" name="Google Shape;395;p22"/>
            <p:cNvSpPr txBox="1"/>
            <p:nvPr/>
          </p:nvSpPr>
          <p:spPr>
            <a:xfrm>
              <a:off x="4213889" y="1251650"/>
              <a:ext cx="454299" cy="299400"/>
            </a:xfrm>
            <a:prstGeom prst="rect">
              <a:avLst/>
            </a:prstGeom>
            <a:grpFill/>
            <a:ln>
              <a:noFill/>
            </a:ln>
          </p:spPr>
          <p:txBody>
            <a:bodyPr spcFirstLastPara="1" lIns="91425" tIns="91425" rIns="91425" bIns="91425" anchor="ctr"/>
            <a:lstStyle/>
            <a:p>
              <a:pPr algn="ctr" defTabSz="914400" eaLnBrk="1" fontAlgn="auto" hangingPunct="1">
                <a:spcBef>
                  <a:spcPts val="0"/>
                </a:spcBef>
                <a:spcAft>
                  <a:spcPts val="0"/>
                </a:spcAft>
                <a:buClr>
                  <a:srgbClr val="000000"/>
                </a:buClr>
                <a:defRPr/>
              </a:pPr>
              <a:r>
                <a:rPr lang="vi-VN" sz="3200" kern="0" dirty="0">
                  <a:solidFill>
                    <a:srgbClr val="FF0000"/>
                  </a:solidFill>
                  <a:latin typeface="Fira Sans Extra Condensed Medium"/>
                  <a:ea typeface="Fira Sans Extra Condensed Medium"/>
                  <a:cs typeface="Fira Sans Extra Condensed Medium"/>
                  <a:sym typeface="Fira Sans Extra Condensed Medium"/>
                </a:rPr>
                <a:t>1</a:t>
              </a:r>
              <a:endParaRPr sz="3200" kern="0" dirty="0">
                <a:solidFill>
                  <a:srgbClr val="FF0000"/>
                </a:solidFill>
                <a:latin typeface="Fira Sans Extra Condensed Medium"/>
                <a:ea typeface="Fira Sans Extra Condensed Medium"/>
                <a:cs typeface="Fira Sans Extra Condensed Medium"/>
                <a:sym typeface="Fira Sans Extra Condensed Medium"/>
              </a:endParaRPr>
            </a:p>
          </p:txBody>
        </p:sp>
        <p:sp>
          <p:nvSpPr>
            <p:cNvPr id="23"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grpSp>
      <p:grpSp>
        <p:nvGrpSpPr>
          <p:cNvPr id="24" name="Google Shape;397;p22"/>
          <p:cNvGrpSpPr/>
          <p:nvPr/>
        </p:nvGrpSpPr>
        <p:grpSpPr>
          <a:xfrm>
            <a:off x="2195738" y="1041270"/>
            <a:ext cx="6948261" cy="1666367"/>
            <a:chOff x="4687971" y="1669609"/>
            <a:chExt cx="2928750" cy="1014616"/>
          </a:xfrm>
          <a:solidFill>
            <a:schemeClr val="bg1"/>
          </a:solidFill>
        </p:grpSpPr>
        <p:sp>
          <p:nvSpPr>
            <p:cNvPr id="25" name="Google Shape;398;p22"/>
            <p:cNvSpPr/>
            <p:nvPr/>
          </p:nvSpPr>
          <p:spPr>
            <a:xfrm>
              <a:off x="5305375"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6" name="Google Shape;399;p22"/>
            <p:cNvSpPr/>
            <p:nvPr/>
          </p:nvSpPr>
          <p:spPr>
            <a:xfrm>
              <a:off x="4687971" y="1870025"/>
              <a:ext cx="288032"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grpFill/>
            <a:ln w="19050" cap="flat" cmpd="sng">
              <a:solidFill>
                <a:schemeClr val="lt2"/>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7" name="Google Shape;400;p22"/>
            <p:cNvSpPr/>
            <p:nvPr/>
          </p:nvSpPr>
          <p:spPr>
            <a:xfrm>
              <a:off x="4975975" y="1870025"/>
              <a:ext cx="342060"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grpFill/>
            <a:ln w="19050" cap="flat" cmpd="sng">
              <a:solidFill>
                <a:schemeClr val="accent2"/>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28" name="Google Shape;401;p22"/>
            <p:cNvSpPr/>
            <p:nvPr/>
          </p:nvSpPr>
          <p:spPr>
            <a:xfrm>
              <a:off x="5616150" y="1945377"/>
              <a:ext cx="2000571" cy="549461"/>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grpFill/>
            <a:ln>
              <a:noFill/>
            </a:ln>
          </p:spPr>
          <p:txBody>
            <a:bodyPr spcFirstLastPara="1" lIns="91425" tIns="91425" rIns="91425" bIns="91425" anchor="ctr"/>
            <a:lstStyle/>
            <a:p>
              <a:pPr algn="ctr">
                <a:lnSpc>
                  <a:spcPct val="115000"/>
                </a:lnSpc>
                <a:spcBef>
                  <a:spcPts val="0"/>
                </a:spcBef>
                <a:spcAft>
                  <a:spcPts val="800"/>
                </a:spcAft>
                <a:tabLst>
                  <a:tab pos="2111375" algn="l"/>
                </a:tabLst>
                <a:defRPr/>
              </a:pPr>
              <a:endParaRPr lang="en-US" sz="1800" dirty="0">
                <a:ea typeface="Calibri" panose="020F0502020204030204" pitchFamily="34" charset="0"/>
                <a:cs typeface="Times New Roman" panose="02020603050405020304" pitchFamily="18" charset="0"/>
              </a:endParaRPr>
            </a:p>
          </p:txBody>
        </p:sp>
        <p:sp>
          <p:nvSpPr>
            <p:cNvPr id="29" name="Google Shape;402;p22"/>
            <p:cNvSpPr/>
            <p:nvPr/>
          </p:nvSpPr>
          <p:spPr>
            <a:xfrm>
              <a:off x="7026132" y="1669609"/>
              <a:ext cx="250375" cy="250350"/>
            </a:xfrm>
            <a:custGeom>
              <a:avLst/>
              <a:gdLst/>
              <a:ahLst/>
              <a:cxnLst/>
              <a:rect l="l" t="t" r="r" b="b"/>
              <a:pathLst>
                <a:path w="10015" h="10014" extrusionOk="0">
                  <a:moveTo>
                    <a:pt x="5013" y="1"/>
                  </a:moveTo>
                  <a:cubicBezTo>
                    <a:pt x="2251" y="1"/>
                    <a:pt x="1" y="2239"/>
                    <a:pt x="1" y="5001"/>
                  </a:cubicBezTo>
                  <a:cubicBezTo>
                    <a:pt x="1" y="7764"/>
                    <a:pt x="2251" y="10014"/>
                    <a:pt x="5013" y="10014"/>
                  </a:cubicBezTo>
                  <a:cubicBezTo>
                    <a:pt x="7776" y="10014"/>
                    <a:pt x="10014" y="7764"/>
                    <a:pt x="10014" y="5001"/>
                  </a:cubicBezTo>
                  <a:cubicBezTo>
                    <a:pt x="10014" y="2239"/>
                    <a:pt x="7776" y="1"/>
                    <a:pt x="5013"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0" name="Google Shape;403;p22"/>
            <p:cNvSpPr/>
            <p:nvPr/>
          </p:nvSpPr>
          <p:spPr>
            <a:xfrm>
              <a:off x="7066823" y="1778877"/>
              <a:ext cx="132775" cy="133675"/>
            </a:xfrm>
            <a:custGeom>
              <a:avLst/>
              <a:gdLst/>
              <a:ahLst/>
              <a:cxnLst/>
              <a:rect l="l" t="t" r="r" b="b"/>
              <a:pathLst>
                <a:path w="5311" h="5347" extrusionOk="0">
                  <a:moveTo>
                    <a:pt x="2655" y="1620"/>
                  </a:moveTo>
                  <a:cubicBezTo>
                    <a:pt x="3239" y="1620"/>
                    <a:pt x="3715" y="2084"/>
                    <a:pt x="3715" y="2667"/>
                  </a:cubicBezTo>
                  <a:cubicBezTo>
                    <a:pt x="3715" y="3251"/>
                    <a:pt x="3239" y="3727"/>
                    <a:pt x="2655" y="3727"/>
                  </a:cubicBezTo>
                  <a:cubicBezTo>
                    <a:pt x="2072" y="3727"/>
                    <a:pt x="1596" y="3251"/>
                    <a:pt x="1596" y="2667"/>
                  </a:cubicBezTo>
                  <a:cubicBezTo>
                    <a:pt x="1596" y="2084"/>
                    <a:pt x="2072" y="1620"/>
                    <a:pt x="2655" y="1620"/>
                  </a:cubicBezTo>
                  <a:close/>
                  <a:moveTo>
                    <a:pt x="2120" y="0"/>
                  </a:moveTo>
                  <a:cubicBezTo>
                    <a:pt x="1965" y="0"/>
                    <a:pt x="1846" y="119"/>
                    <a:pt x="1846" y="274"/>
                  </a:cubicBezTo>
                  <a:lnTo>
                    <a:pt x="1846" y="596"/>
                  </a:lnTo>
                  <a:cubicBezTo>
                    <a:pt x="1846" y="620"/>
                    <a:pt x="1822" y="655"/>
                    <a:pt x="1798" y="655"/>
                  </a:cubicBezTo>
                  <a:cubicBezTo>
                    <a:pt x="1572" y="751"/>
                    <a:pt x="1358" y="870"/>
                    <a:pt x="1179" y="1024"/>
                  </a:cubicBezTo>
                  <a:cubicBezTo>
                    <a:pt x="1165" y="1038"/>
                    <a:pt x="1147" y="1044"/>
                    <a:pt x="1130" y="1044"/>
                  </a:cubicBezTo>
                  <a:cubicBezTo>
                    <a:pt x="1118" y="1044"/>
                    <a:pt x="1106" y="1041"/>
                    <a:pt x="1096" y="1036"/>
                  </a:cubicBezTo>
                  <a:lnTo>
                    <a:pt x="905" y="917"/>
                  </a:lnTo>
                  <a:cubicBezTo>
                    <a:pt x="860" y="895"/>
                    <a:pt x="813" y="884"/>
                    <a:pt x="767" y="884"/>
                  </a:cubicBezTo>
                  <a:cubicBezTo>
                    <a:pt x="667" y="884"/>
                    <a:pt x="573" y="935"/>
                    <a:pt x="524" y="1024"/>
                  </a:cubicBezTo>
                  <a:lnTo>
                    <a:pt x="72" y="1798"/>
                  </a:lnTo>
                  <a:cubicBezTo>
                    <a:pt x="0" y="1929"/>
                    <a:pt x="48" y="2096"/>
                    <a:pt x="179" y="2179"/>
                  </a:cubicBezTo>
                  <a:lnTo>
                    <a:pt x="405" y="2310"/>
                  </a:lnTo>
                  <a:cubicBezTo>
                    <a:pt x="429" y="2322"/>
                    <a:pt x="441" y="2346"/>
                    <a:pt x="441" y="2370"/>
                  </a:cubicBezTo>
                  <a:cubicBezTo>
                    <a:pt x="417" y="2477"/>
                    <a:pt x="417" y="2572"/>
                    <a:pt x="417" y="2667"/>
                  </a:cubicBezTo>
                  <a:cubicBezTo>
                    <a:pt x="417" y="2834"/>
                    <a:pt x="429" y="2989"/>
                    <a:pt x="465" y="3144"/>
                  </a:cubicBezTo>
                  <a:cubicBezTo>
                    <a:pt x="477" y="3167"/>
                    <a:pt x="465" y="3203"/>
                    <a:pt x="441" y="3215"/>
                  </a:cubicBezTo>
                  <a:lnTo>
                    <a:pt x="262" y="3310"/>
                  </a:lnTo>
                  <a:cubicBezTo>
                    <a:pt x="131" y="3394"/>
                    <a:pt x="84" y="3560"/>
                    <a:pt x="155" y="3691"/>
                  </a:cubicBezTo>
                  <a:lnTo>
                    <a:pt x="608" y="4465"/>
                  </a:lnTo>
                  <a:cubicBezTo>
                    <a:pt x="657" y="4555"/>
                    <a:pt x="756" y="4606"/>
                    <a:pt x="856" y="4606"/>
                  </a:cubicBezTo>
                  <a:cubicBezTo>
                    <a:pt x="901" y="4606"/>
                    <a:pt x="947" y="4595"/>
                    <a:pt x="989" y="4572"/>
                  </a:cubicBezTo>
                  <a:lnTo>
                    <a:pt x="1251" y="4418"/>
                  </a:lnTo>
                  <a:cubicBezTo>
                    <a:pt x="1262" y="4412"/>
                    <a:pt x="1274" y="4409"/>
                    <a:pt x="1286" y="4409"/>
                  </a:cubicBezTo>
                  <a:cubicBezTo>
                    <a:pt x="1298" y="4409"/>
                    <a:pt x="1310" y="4412"/>
                    <a:pt x="1322" y="4418"/>
                  </a:cubicBezTo>
                  <a:cubicBezTo>
                    <a:pt x="1512" y="4561"/>
                    <a:pt x="1727" y="4668"/>
                    <a:pt x="1965" y="4739"/>
                  </a:cubicBezTo>
                  <a:cubicBezTo>
                    <a:pt x="2001" y="4751"/>
                    <a:pt x="2013" y="4775"/>
                    <a:pt x="2013" y="4799"/>
                  </a:cubicBezTo>
                  <a:lnTo>
                    <a:pt x="2013" y="5061"/>
                  </a:lnTo>
                  <a:cubicBezTo>
                    <a:pt x="2013" y="5215"/>
                    <a:pt x="2144" y="5346"/>
                    <a:pt x="2298" y="5346"/>
                  </a:cubicBezTo>
                  <a:lnTo>
                    <a:pt x="3191" y="5346"/>
                  </a:lnTo>
                  <a:cubicBezTo>
                    <a:pt x="3334" y="5346"/>
                    <a:pt x="3465" y="5215"/>
                    <a:pt x="3465" y="5061"/>
                  </a:cubicBezTo>
                  <a:lnTo>
                    <a:pt x="3465" y="4668"/>
                  </a:lnTo>
                  <a:cubicBezTo>
                    <a:pt x="3465" y="4644"/>
                    <a:pt x="3477" y="4620"/>
                    <a:pt x="3501" y="4608"/>
                  </a:cubicBezTo>
                  <a:cubicBezTo>
                    <a:pt x="3691" y="4513"/>
                    <a:pt x="3870" y="4394"/>
                    <a:pt x="4025" y="4251"/>
                  </a:cubicBezTo>
                  <a:cubicBezTo>
                    <a:pt x="4038" y="4244"/>
                    <a:pt x="4056" y="4237"/>
                    <a:pt x="4073" y="4237"/>
                  </a:cubicBezTo>
                  <a:cubicBezTo>
                    <a:pt x="4086" y="4237"/>
                    <a:pt x="4098" y="4241"/>
                    <a:pt x="4108" y="4251"/>
                  </a:cubicBezTo>
                  <a:lnTo>
                    <a:pt x="4406" y="4418"/>
                  </a:lnTo>
                  <a:cubicBezTo>
                    <a:pt x="4450" y="4446"/>
                    <a:pt x="4500" y="4459"/>
                    <a:pt x="4549" y="4459"/>
                  </a:cubicBezTo>
                  <a:cubicBezTo>
                    <a:pt x="4645" y="4459"/>
                    <a:pt x="4739" y="4409"/>
                    <a:pt x="4787" y="4322"/>
                  </a:cubicBezTo>
                  <a:lnTo>
                    <a:pt x="5239" y="3548"/>
                  </a:lnTo>
                  <a:cubicBezTo>
                    <a:pt x="5311" y="3418"/>
                    <a:pt x="5263" y="3239"/>
                    <a:pt x="5132" y="3167"/>
                  </a:cubicBezTo>
                  <a:lnTo>
                    <a:pt x="4751" y="2941"/>
                  </a:lnTo>
                  <a:cubicBezTo>
                    <a:pt x="4727" y="2929"/>
                    <a:pt x="4715" y="2906"/>
                    <a:pt x="4715" y="2882"/>
                  </a:cubicBezTo>
                  <a:cubicBezTo>
                    <a:pt x="4715" y="2810"/>
                    <a:pt x="4727" y="2739"/>
                    <a:pt x="4727" y="2667"/>
                  </a:cubicBezTo>
                  <a:cubicBezTo>
                    <a:pt x="4727" y="2536"/>
                    <a:pt x="4715" y="2405"/>
                    <a:pt x="4691" y="2286"/>
                  </a:cubicBezTo>
                  <a:cubicBezTo>
                    <a:pt x="4680" y="2251"/>
                    <a:pt x="4691" y="2227"/>
                    <a:pt x="4715" y="2215"/>
                  </a:cubicBezTo>
                  <a:lnTo>
                    <a:pt x="5049" y="2024"/>
                  </a:lnTo>
                  <a:cubicBezTo>
                    <a:pt x="5180" y="1953"/>
                    <a:pt x="5227" y="1774"/>
                    <a:pt x="5144" y="1643"/>
                  </a:cubicBezTo>
                  <a:lnTo>
                    <a:pt x="4703" y="870"/>
                  </a:lnTo>
                  <a:cubicBezTo>
                    <a:pt x="4648" y="783"/>
                    <a:pt x="4557" y="733"/>
                    <a:pt x="4463" y="733"/>
                  </a:cubicBezTo>
                  <a:cubicBezTo>
                    <a:pt x="4415" y="733"/>
                    <a:pt x="4367" y="746"/>
                    <a:pt x="4322" y="774"/>
                  </a:cubicBezTo>
                  <a:lnTo>
                    <a:pt x="3965" y="977"/>
                  </a:lnTo>
                  <a:cubicBezTo>
                    <a:pt x="3953" y="983"/>
                    <a:pt x="3941" y="986"/>
                    <a:pt x="3929" y="986"/>
                  </a:cubicBezTo>
                  <a:cubicBezTo>
                    <a:pt x="3918" y="986"/>
                    <a:pt x="3906" y="983"/>
                    <a:pt x="3894" y="977"/>
                  </a:cubicBezTo>
                  <a:cubicBezTo>
                    <a:pt x="3727" y="846"/>
                    <a:pt x="3537" y="739"/>
                    <a:pt x="3334" y="655"/>
                  </a:cubicBezTo>
                  <a:cubicBezTo>
                    <a:pt x="3310" y="655"/>
                    <a:pt x="3287" y="620"/>
                    <a:pt x="3287" y="596"/>
                  </a:cubicBezTo>
                  <a:lnTo>
                    <a:pt x="3287" y="274"/>
                  </a:lnTo>
                  <a:cubicBezTo>
                    <a:pt x="3287" y="119"/>
                    <a:pt x="3167" y="0"/>
                    <a:pt x="3013" y="0"/>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1" name="Google Shape;404;p22"/>
            <p:cNvSpPr txBox="1"/>
            <p:nvPr/>
          </p:nvSpPr>
          <p:spPr>
            <a:xfrm>
              <a:off x="4768439" y="2058175"/>
              <a:ext cx="531880" cy="299400"/>
            </a:xfrm>
            <a:prstGeom prst="rect">
              <a:avLst/>
            </a:prstGeom>
            <a:grpFill/>
            <a:ln>
              <a:noFill/>
            </a:ln>
          </p:spPr>
          <p:txBody>
            <a:bodyPr spcFirstLastPara="1" lIns="91425" tIns="91425" rIns="91425" bIns="91425" anchor="ctr"/>
            <a:lstStyle/>
            <a:p>
              <a:pPr algn="ctr" defTabSz="914400" eaLnBrk="1" fontAlgn="auto" hangingPunct="1">
                <a:spcBef>
                  <a:spcPts val="0"/>
                </a:spcBef>
                <a:spcAft>
                  <a:spcPts val="0"/>
                </a:spcAft>
                <a:buClr>
                  <a:srgbClr val="000000"/>
                </a:buClr>
                <a:defRPr/>
              </a:pPr>
              <a:r>
                <a:rPr lang="vi-VN" sz="2800" kern="0" dirty="0">
                  <a:solidFill>
                    <a:srgbClr val="FF0066"/>
                  </a:solidFill>
                  <a:latin typeface="Fira Sans Extra Condensed Medium"/>
                  <a:ea typeface="Fira Sans Extra Condensed Medium"/>
                  <a:cs typeface="Fira Sans Extra Condensed Medium"/>
                  <a:sym typeface="Fira Sans Extra Condensed Medium"/>
                </a:rPr>
                <a:t>2</a:t>
              </a:r>
              <a:endParaRPr sz="2800" kern="0" dirty="0">
                <a:solidFill>
                  <a:srgbClr val="FF0066"/>
                </a:solidFill>
                <a:latin typeface="Fira Sans Extra Condensed Medium"/>
                <a:ea typeface="Fira Sans Extra Condensed Medium"/>
                <a:cs typeface="Fira Sans Extra Condensed Medium"/>
                <a:sym typeface="Fira Sans Extra Condensed Medium"/>
              </a:endParaRPr>
            </a:p>
          </p:txBody>
        </p:sp>
        <p:sp>
          <p:nvSpPr>
            <p:cNvPr id="32"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grpSp>
      <p:grpSp>
        <p:nvGrpSpPr>
          <p:cNvPr id="33" name="Google Shape;406;p22"/>
          <p:cNvGrpSpPr/>
          <p:nvPr/>
        </p:nvGrpSpPr>
        <p:grpSpPr>
          <a:xfrm>
            <a:off x="2386644" y="2559746"/>
            <a:ext cx="6670245" cy="1489895"/>
            <a:chOff x="5183566" y="2609688"/>
            <a:chExt cx="2757687" cy="746500"/>
          </a:xfrm>
          <a:solidFill>
            <a:schemeClr val="bg1"/>
          </a:solidFill>
        </p:grpSpPr>
        <p:sp>
          <p:nvSpPr>
            <p:cNvPr id="34" name="Google Shape;407;p22"/>
            <p:cNvSpPr/>
            <p:nvPr/>
          </p:nvSpPr>
          <p:spPr>
            <a:xfrm>
              <a:off x="5183566" y="2672527"/>
              <a:ext cx="568762"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grpFill/>
            <a:ln w="19050" cap="flat" cmpd="sng">
              <a:solidFill>
                <a:schemeClr val="lt2"/>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5" name="Google Shape;408;p22"/>
            <p:cNvSpPr/>
            <p:nvPr/>
          </p:nvSpPr>
          <p:spPr>
            <a:xfrm>
              <a:off x="5183566" y="2672527"/>
              <a:ext cx="568761"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grpFill/>
            <a:ln w="19050" cap="flat" cmpd="sng">
              <a:solidFill>
                <a:schemeClr val="accent1"/>
              </a:solidFill>
              <a:prstDash val="solid"/>
              <a:round/>
              <a:headEnd type="none" w="sm" len="sm"/>
              <a:tailEnd type="none" w="sm" len="sm"/>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6"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7" name="Google Shape;410;p22"/>
            <p:cNvSpPr/>
            <p:nvPr/>
          </p:nvSpPr>
          <p:spPr>
            <a:xfrm>
              <a:off x="6045912" y="2790303"/>
              <a:ext cx="1895341" cy="503821"/>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grpFill/>
            <a:ln>
              <a:noFill/>
            </a:ln>
          </p:spPr>
          <p:txBody>
            <a:bodyPr spcFirstLastPara="1" lIns="91425" tIns="91425" rIns="91425" bIns="91425" anchor="ctr"/>
            <a:lstStyle/>
            <a:p>
              <a:pPr algn="ctr" defTabSz="914400" eaLnBrk="1" fontAlgn="auto" hangingPunct="1">
                <a:spcBef>
                  <a:spcPts val="0"/>
                </a:spcBef>
                <a:spcAft>
                  <a:spcPts val="0"/>
                </a:spcAft>
                <a:buClr>
                  <a:srgbClr val="000000"/>
                </a:buClr>
                <a:buSzPts val="1100"/>
                <a:defRPr/>
              </a:pPr>
              <a:endParaRPr sz="1600" kern="0" dirty="0">
                <a:solidFill>
                  <a:srgbClr val="FFFFFF"/>
                </a:solidFill>
                <a:latin typeface="Roboto"/>
                <a:ea typeface="Roboto"/>
                <a:cs typeface="Roboto"/>
                <a:sym typeface="Roboto"/>
              </a:endParaRPr>
            </a:p>
          </p:txBody>
        </p:sp>
        <p:sp>
          <p:nvSpPr>
            <p:cNvPr id="38" name="Google Shape;411;p22"/>
            <p:cNvSpPr/>
            <p:nvPr/>
          </p:nvSpPr>
          <p:spPr>
            <a:xfrm>
              <a:off x="7420675" y="2609688"/>
              <a:ext cx="250350" cy="250350"/>
            </a:xfrm>
            <a:custGeom>
              <a:avLst/>
              <a:gdLst/>
              <a:ahLst/>
              <a:cxnLst/>
              <a:rect l="l" t="t" r="r" b="b"/>
              <a:pathLst>
                <a:path w="10014" h="10014" extrusionOk="0">
                  <a:moveTo>
                    <a:pt x="5013" y="1"/>
                  </a:moveTo>
                  <a:cubicBezTo>
                    <a:pt x="2251" y="1"/>
                    <a:pt x="0" y="2239"/>
                    <a:pt x="0" y="5001"/>
                  </a:cubicBezTo>
                  <a:cubicBezTo>
                    <a:pt x="0" y="7763"/>
                    <a:pt x="2251" y="10014"/>
                    <a:pt x="5013" y="10014"/>
                  </a:cubicBezTo>
                  <a:cubicBezTo>
                    <a:pt x="7775" y="10014"/>
                    <a:pt x="10013" y="7763"/>
                    <a:pt x="10013" y="5001"/>
                  </a:cubicBezTo>
                  <a:cubicBezTo>
                    <a:pt x="10013" y="2239"/>
                    <a:pt x="7775" y="1"/>
                    <a:pt x="5013"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39" name="Google Shape;412;p22"/>
            <p:cNvSpPr/>
            <p:nvPr/>
          </p:nvSpPr>
          <p:spPr>
            <a:xfrm>
              <a:off x="7464725" y="2653438"/>
              <a:ext cx="162550" cy="162550"/>
            </a:xfrm>
            <a:custGeom>
              <a:avLst/>
              <a:gdLst/>
              <a:ahLst/>
              <a:cxnLst/>
              <a:rect l="l" t="t" r="r" b="b"/>
              <a:pathLst>
                <a:path w="6502" h="6502" extrusionOk="0">
                  <a:moveTo>
                    <a:pt x="4894" y="1"/>
                  </a:moveTo>
                  <a:cubicBezTo>
                    <a:pt x="4501" y="13"/>
                    <a:pt x="4120" y="167"/>
                    <a:pt x="3822" y="465"/>
                  </a:cubicBezTo>
                  <a:cubicBezTo>
                    <a:pt x="3394" y="894"/>
                    <a:pt x="3263" y="1513"/>
                    <a:pt x="3441" y="2061"/>
                  </a:cubicBezTo>
                  <a:cubicBezTo>
                    <a:pt x="3465" y="2132"/>
                    <a:pt x="3453" y="2203"/>
                    <a:pt x="3406" y="2263"/>
                  </a:cubicBezTo>
                  <a:lnTo>
                    <a:pt x="2251" y="3418"/>
                  </a:lnTo>
                  <a:cubicBezTo>
                    <a:pt x="2219" y="3450"/>
                    <a:pt x="2171" y="3466"/>
                    <a:pt x="2122" y="3466"/>
                  </a:cubicBezTo>
                  <a:cubicBezTo>
                    <a:pt x="2097" y="3466"/>
                    <a:pt x="2072" y="3462"/>
                    <a:pt x="2048" y="3454"/>
                  </a:cubicBezTo>
                  <a:cubicBezTo>
                    <a:pt x="1891" y="3404"/>
                    <a:pt x="1726" y="3378"/>
                    <a:pt x="1561" y="3378"/>
                  </a:cubicBezTo>
                  <a:cubicBezTo>
                    <a:pt x="1176" y="3378"/>
                    <a:pt x="788" y="3516"/>
                    <a:pt x="489" y="3799"/>
                  </a:cubicBezTo>
                  <a:cubicBezTo>
                    <a:pt x="167" y="4097"/>
                    <a:pt x="12" y="4501"/>
                    <a:pt x="0" y="4894"/>
                  </a:cubicBezTo>
                  <a:cubicBezTo>
                    <a:pt x="0" y="5015"/>
                    <a:pt x="93" y="5098"/>
                    <a:pt x="190" y="5098"/>
                  </a:cubicBezTo>
                  <a:cubicBezTo>
                    <a:pt x="236" y="5098"/>
                    <a:pt x="283" y="5079"/>
                    <a:pt x="322" y="5037"/>
                  </a:cubicBezTo>
                  <a:lnTo>
                    <a:pt x="905" y="4466"/>
                  </a:lnTo>
                  <a:cubicBezTo>
                    <a:pt x="941" y="4424"/>
                    <a:pt x="989" y="4403"/>
                    <a:pt x="1036" y="4403"/>
                  </a:cubicBezTo>
                  <a:cubicBezTo>
                    <a:pt x="1084" y="4403"/>
                    <a:pt x="1131" y="4424"/>
                    <a:pt x="1167" y="4466"/>
                  </a:cubicBezTo>
                  <a:lnTo>
                    <a:pt x="2036" y="5323"/>
                  </a:lnTo>
                  <a:cubicBezTo>
                    <a:pt x="2120" y="5406"/>
                    <a:pt x="2120" y="5525"/>
                    <a:pt x="2036" y="5597"/>
                  </a:cubicBezTo>
                  <a:lnTo>
                    <a:pt x="1453" y="6180"/>
                  </a:lnTo>
                  <a:cubicBezTo>
                    <a:pt x="1334" y="6299"/>
                    <a:pt x="1429" y="6502"/>
                    <a:pt x="1596" y="6502"/>
                  </a:cubicBezTo>
                  <a:cubicBezTo>
                    <a:pt x="1989" y="6490"/>
                    <a:pt x="2370" y="6335"/>
                    <a:pt x="2667" y="6049"/>
                  </a:cubicBezTo>
                  <a:cubicBezTo>
                    <a:pt x="3096" y="5609"/>
                    <a:pt x="3227" y="4990"/>
                    <a:pt x="3048" y="4442"/>
                  </a:cubicBezTo>
                  <a:cubicBezTo>
                    <a:pt x="3025" y="4370"/>
                    <a:pt x="3036" y="4299"/>
                    <a:pt x="3096" y="4239"/>
                  </a:cubicBezTo>
                  <a:lnTo>
                    <a:pt x="4239" y="3096"/>
                  </a:lnTo>
                  <a:cubicBezTo>
                    <a:pt x="4280" y="3056"/>
                    <a:pt x="4326" y="3037"/>
                    <a:pt x="4374" y="3037"/>
                  </a:cubicBezTo>
                  <a:cubicBezTo>
                    <a:pt x="4396" y="3037"/>
                    <a:pt x="4419" y="3041"/>
                    <a:pt x="4441" y="3049"/>
                  </a:cubicBezTo>
                  <a:cubicBezTo>
                    <a:pt x="4602" y="3099"/>
                    <a:pt x="4770" y="3124"/>
                    <a:pt x="4937" y="3124"/>
                  </a:cubicBezTo>
                  <a:cubicBezTo>
                    <a:pt x="5325" y="3124"/>
                    <a:pt x="5710" y="2987"/>
                    <a:pt x="6001" y="2704"/>
                  </a:cubicBezTo>
                  <a:cubicBezTo>
                    <a:pt x="6323" y="2406"/>
                    <a:pt x="6489" y="2013"/>
                    <a:pt x="6501" y="1608"/>
                  </a:cubicBezTo>
                  <a:cubicBezTo>
                    <a:pt x="6501" y="1487"/>
                    <a:pt x="6408" y="1410"/>
                    <a:pt x="6307" y="1410"/>
                  </a:cubicBezTo>
                  <a:cubicBezTo>
                    <a:pt x="6259" y="1410"/>
                    <a:pt x="6210" y="1427"/>
                    <a:pt x="6168" y="1465"/>
                  </a:cubicBezTo>
                  <a:lnTo>
                    <a:pt x="5644" y="1989"/>
                  </a:lnTo>
                  <a:cubicBezTo>
                    <a:pt x="5569" y="2064"/>
                    <a:pt x="5497" y="2096"/>
                    <a:pt x="5437" y="2096"/>
                  </a:cubicBezTo>
                  <a:cubicBezTo>
                    <a:pt x="5392" y="2096"/>
                    <a:pt x="5353" y="2079"/>
                    <a:pt x="5322" y="2049"/>
                  </a:cubicBezTo>
                  <a:lnTo>
                    <a:pt x="4453" y="1180"/>
                  </a:lnTo>
                  <a:cubicBezTo>
                    <a:pt x="4382" y="1108"/>
                    <a:pt x="4382" y="989"/>
                    <a:pt x="4453" y="906"/>
                  </a:cubicBezTo>
                  <a:lnTo>
                    <a:pt x="5037" y="334"/>
                  </a:lnTo>
                  <a:cubicBezTo>
                    <a:pt x="5156" y="203"/>
                    <a:pt x="5061" y="1"/>
                    <a:pt x="4894" y="1"/>
                  </a:cubicBezTo>
                  <a:close/>
                </a:path>
              </a:pathLst>
            </a:custGeom>
            <a:grp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
          <p:nvSpPr>
            <p:cNvPr id="40" name="Google Shape;413;p22"/>
            <p:cNvSpPr txBox="1"/>
            <p:nvPr/>
          </p:nvSpPr>
          <p:spPr>
            <a:xfrm>
              <a:off x="5259442" y="2868688"/>
              <a:ext cx="492883" cy="299400"/>
            </a:xfrm>
            <a:prstGeom prst="rect">
              <a:avLst/>
            </a:prstGeom>
            <a:grpFill/>
            <a:ln>
              <a:noFill/>
            </a:ln>
          </p:spPr>
          <p:txBody>
            <a:bodyPr spcFirstLastPara="1" lIns="91425" tIns="91425" rIns="91425" bIns="91425" anchor="ctr"/>
            <a:lstStyle/>
            <a:p>
              <a:pPr algn="ctr" defTabSz="914400" eaLnBrk="1" fontAlgn="auto" hangingPunct="1">
                <a:spcBef>
                  <a:spcPts val="0"/>
                </a:spcBef>
                <a:spcAft>
                  <a:spcPts val="0"/>
                </a:spcAft>
                <a:buClr>
                  <a:srgbClr val="000000"/>
                </a:buClr>
                <a:defRPr/>
              </a:pPr>
              <a:r>
                <a:rPr lang="vi-VN" sz="3200" kern="0" dirty="0">
                  <a:solidFill>
                    <a:srgbClr val="7030A0"/>
                  </a:solidFill>
                  <a:latin typeface="Fira Sans Extra Condensed Medium"/>
                  <a:ea typeface="Fira Sans Extra Condensed Medium"/>
                  <a:cs typeface="Fira Sans Extra Condensed Medium"/>
                  <a:sym typeface="Fira Sans Extra Condensed Medium"/>
                </a:rPr>
                <a:t>3</a:t>
              </a:r>
              <a:endParaRPr sz="3200" kern="0" dirty="0">
                <a:solidFill>
                  <a:srgbClr val="7030A0"/>
                </a:solidFill>
                <a:latin typeface="Fira Sans Extra Condensed Medium"/>
                <a:ea typeface="Fira Sans Extra Condensed Medium"/>
                <a:cs typeface="Fira Sans Extra Condensed Medium"/>
                <a:sym typeface="Fira Sans Extra Condensed Medium"/>
              </a:endParaRPr>
            </a:p>
          </p:txBody>
        </p:sp>
      </p:grpSp>
      <p:sp>
        <p:nvSpPr>
          <p:cNvPr id="3" name="Rectangle 2"/>
          <p:cNvSpPr/>
          <p:nvPr/>
        </p:nvSpPr>
        <p:spPr>
          <a:xfrm>
            <a:off x="4513971" y="234150"/>
            <a:ext cx="4630029" cy="1200329"/>
          </a:xfrm>
          <a:prstGeom prst="rect">
            <a:avLst/>
          </a:prstGeom>
        </p:spPr>
        <p:txBody>
          <a:bodyPr wrap="square">
            <a:spAutoFit/>
          </a:bodyPr>
          <a:lstStyle/>
          <a:p>
            <a:r>
              <a:rPr lang="pt-BR" dirty="0">
                <a:latin typeface="Times New Roman" pitchFamily="18" charset="0"/>
                <a:cs typeface="Times New Roman" pitchFamily="18" charset="0"/>
              </a:rPr>
              <a:t>Bản sắc văn hóa có vị trí và tầm quan trọng mỗi quốc gia, là hành trang trong  thời kì hội nhập quốc tế </a:t>
            </a:r>
          </a:p>
          <a:p>
            <a:endParaRPr lang="en-US" dirty="0"/>
          </a:p>
        </p:txBody>
      </p:sp>
      <p:sp>
        <p:nvSpPr>
          <p:cNvPr id="5" name="Rectangle 4"/>
          <p:cNvSpPr/>
          <p:nvPr/>
        </p:nvSpPr>
        <p:spPr>
          <a:xfrm>
            <a:off x="4484888" y="1600007"/>
            <a:ext cx="4802019" cy="646331"/>
          </a:xfrm>
          <a:prstGeom prst="rect">
            <a:avLst/>
          </a:prstGeom>
        </p:spPr>
        <p:txBody>
          <a:bodyPr wrap="square">
            <a:spAutoFit/>
          </a:bodyPr>
          <a:lstStyle/>
          <a:p>
            <a:r>
              <a:rPr lang="pt-BR" dirty="0">
                <a:latin typeface="Times New Roman" pitchFamily="18" charset="0"/>
                <a:cs typeface="Times New Roman" pitchFamily="18" charset="0"/>
              </a:rPr>
              <a:t>Văn bản đưa ra thông điệp “hòa nhập chứ không hòa tan”. </a:t>
            </a:r>
            <a:endParaRPr lang="en-US" dirty="0">
              <a:latin typeface="Times New Roman" pitchFamily="18" charset="0"/>
              <a:cs typeface="Times New Roman" pitchFamily="18" charset="0"/>
            </a:endParaRPr>
          </a:p>
        </p:txBody>
      </p:sp>
      <p:sp>
        <p:nvSpPr>
          <p:cNvPr id="7" name="Rectangle 6"/>
          <p:cNvSpPr/>
          <p:nvPr/>
        </p:nvSpPr>
        <p:spPr>
          <a:xfrm>
            <a:off x="4513971" y="2933125"/>
            <a:ext cx="4542918" cy="923330"/>
          </a:xfrm>
          <a:prstGeom prst="rect">
            <a:avLst/>
          </a:prstGeom>
        </p:spPr>
        <p:txBody>
          <a:bodyPr wrap="square">
            <a:spAutoFit/>
          </a:bodyPr>
          <a:lstStyle/>
          <a:p>
            <a:r>
              <a:rPr lang="pt-BR" dirty="0">
                <a:latin typeface="Times New Roman" pitchFamily="18" charset="0"/>
                <a:cs typeface="Times New Roman" pitchFamily="18" charset="0"/>
              </a:rPr>
              <a:t>Nâng cao ý thức trách nhiệm của công dân gìn giữ và phát huy giá trị bản sắc dân tộc trong thời kì hội nhập.</a:t>
            </a:r>
            <a:endParaRPr lang="en-US" dirty="0">
              <a:latin typeface="Times New Roman" pitchFamily="18" charset="0"/>
              <a:cs typeface="Times New Roman" pitchFamily="18" charset="0"/>
            </a:endParaRPr>
          </a:p>
        </p:txBody>
      </p:sp>
      <p:sp>
        <p:nvSpPr>
          <p:cNvPr id="8" name="Left Brace 7"/>
          <p:cNvSpPr/>
          <p:nvPr/>
        </p:nvSpPr>
        <p:spPr>
          <a:xfrm>
            <a:off x="1869216" y="509795"/>
            <a:ext cx="517427" cy="2632061"/>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582067" y="800777"/>
            <a:ext cx="1370819" cy="954107"/>
          </a:xfrm>
          <a:prstGeom prst="rect">
            <a:avLst/>
          </a:prstGeom>
          <a:solidFill>
            <a:schemeClr val="bg1">
              <a:lumMod val="85000"/>
            </a:schemeClr>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a:t>
            </a:r>
          </a:p>
        </p:txBody>
      </p:sp>
      <p:sp>
        <p:nvSpPr>
          <p:cNvPr id="42" name="TextBox 41"/>
          <p:cNvSpPr txBox="1"/>
          <p:nvPr/>
        </p:nvSpPr>
        <p:spPr>
          <a:xfrm>
            <a:off x="347568" y="4404065"/>
            <a:ext cx="2081291" cy="523220"/>
          </a:xfrm>
          <a:prstGeom prst="rect">
            <a:avLst/>
          </a:prstGeom>
          <a:solidFill>
            <a:schemeClr val="bg1">
              <a:lumMod val="85000"/>
            </a:schemeClr>
          </a:solidFill>
        </p:spPr>
        <p:txBody>
          <a:bodyPr wrap="square" rtlCol="0">
            <a:spAutoFit/>
          </a:bodyPr>
          <a:lstStyle/>
          <a:p>
            <a:r>
              <a:rPr lang="en-US" sz="2800" b="1" dirty="0" err="1">
                <a:solidFill>
                  <a:srgbClr val="FF0000"/>
                </a:solidFill>
                <a:latin typeface="Times New Roman" pitchFamily="18" charset="0"/>
                <a:cs typeface="Times New Roman" pitchFamily="18" charset="0"/>
              </a:rPr>
              <a:t>Nghệ</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thuật</a:t>
            </a:r>
            <a:endParaRPr lang="en-US" sz="2800" b="1" dirty="0">
              <a:solidFill>
                <a:srgbClr val="FF0000"/>
              </a:solidFill>
              <a:latin typeface="Times New Roman" pitchFamily="18" charset="0"/>
              <a:cs typeface="Times New Roman" pitchFamily="18" charset="0"/>
            </a:endParaRPr>
          </a:p>
        </p:txBody>
      </p:sp>
      <p:sp>
        <p:nvSpPr>
          <p:cNvPr id="10" name="Up Arrow 9"/>
          <p:cNvSpPr/>
          <p:nvPr/>
        </p:nvSpPr>
        <p:spPr>
          <a:xfrm rot="2330929">
            <a:off x="323529" y="1653056"/>
            <a:ext cx="434572" cy="3451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81749" y="3380916"/>
            <a:ext cx="285508" cy="760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81125" y="4282664"/>
            <a:ext cx="6162875" cy="923330"/>
          </a:xfrm>
          <a:prstGeom prst="rect">
            <a:avLst/>
          </a:prstGeom>
          <a:solidFill>
            <a:schemeClr val="bg1">
              <a:lumMod val="85000"/>
            </a:schemeClr>
          </a:solidFill>
        </p:spPr>
        <p:txBody>
          <a:bodyPr wrap="square">
            <a:spAutoFit/>
          </a:bodyPr>
          <a:lstStyle/>
          <a:p>
            <a:r>
              <a:rPr lang="pt-BR" dirty="0"/>
              <a:t>-</a:t>
            </a:r>
            <a:r>
              <a:rPr lang="pt-BR" dirty="0">
                <a:latin typeface="Times New Roman" pitchFamily="18" charset="0"/>
                <a:cs typeface="Times New Roman" pitchFamily="18" charset="0"/>
              </a:rPr>
              <a:t> Bố cục rõ ràng, lập luận chặt chẽ</a:t>
            </a:r>
            <a:r>
              <a:rPr lang="pt-BR">
                <a:latin typeface="Times New Roman" pitchFamily="18" charset="0"/>
                <a:cs typeface="Times New Roman" pitchFamily="18" charset="0"/>
              </a:rPr>
              <a:t>, lí </a:t>
            </a:r>
            <a:r>
              <a:rPr lang="pt-BR" dirty="0">
                <a:latin typeface="Times New Roman" pitchFamily="18" charset="0"/>
                <a:cs typeface="Times New Roman" pitchFamily="18" charset="0"/>
              </a:rPr>
              <a:t>lẽ </a:t>
            </a:r>
            <a:r>
              <a:rPr lang="pt-BR">
                <a:latin typeface="Times New Roman" pitchFamily="18" charset="0"/>
                <a:cs typeface="Times New Roman" pitchFamily="18" charset="0"/>
              </a:rPr>
              <a:t>thuyết phục, dẫn chứng chính xác.</a:t>
            </a:r>
            <a:endParaRPr lang="en-US" dirty="0">
              <a:latin typeface="Times New Roman" pitchFamily="18" charset="0"/>
              <a:cs typeface="Times New Roman" pitchFamily="18" charset="0"/>
            </a:endParaRPr>
          </a:p>
          <a:p>
            <a:r>
              <a:rPr lang="pt-BR" dirty="0">
                <a:latin typeface="Times New Roman" pitchFamily="18" charset="0"/>
                <a:cs typeface="Times New Roman" pitchFamily="18" charset="0"/>
              </a:rPr>
              <a:t>- Luận điểm rõ ràng, liên kết chặt chẽ.</a:t>
            </a:r>
            <a:endParaRPr lang="en-US" dirty="0">
              <a:latin typeface="Times New Roman" pitchFamily="18" charset="0"/>
              <a:cs typeface="Times New Roman" pitchFamily="18" charset="0"/>
            </a:endParaRPr>
          </a:p>
        </p:txBody>
      </p:sp>
      <p:sp>
        <p:nvSpPr>
          <p:cNvPr id="45" name="Google Shape;414;p22"/>
          <p:cNvSpPr/>
          <p:nvPr/>
        </p:nvSpPr>
        <p:spPr>
          <a:xfrm flipV="1">
            <a:off x="2454311" y="4452846"/>
            <a:ext cx="526814" cy="425658"/>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bg1"/>
          </a:solidFill>
          <a:ln>
            <a:noFill/>
          </a:ln>
        </p:spPr>
        <p:txBody>
          <a:bodyPr spcFirstLastPara="1" lIns="91425" tIns="91425" rIns="91425" bIns="91425" anchor="ctr"/>
          <a:lstStyle/>
          <a:p>
            <a:pPr defTabSz="914400" eaLnBrk="1" fontAlgn="auto" hangingPunct="1">
              <a:spcBef>
                <a:spcPts val="0"/>
              </a:spcBef>
              <a:spcAft>
                <a:spcPts val="0"/>
              </a:spcAft>
              <a:buClr>
                <a:srgbClr val="000000"/>
              </a:buClr>
              <a:defRPr/>
            </a:pPr>
            <a:endParaRPr sz="1600" kern="0">
              <a:solidFill>
                <a:srgbClr val="000000"/>
              </a:solidFill>
              <a:latin typeface="Arial"/>
              <a:cs typeface="Arial"/>
              <a:sym typeface="Arial"/>
            </a:endParaRPr>
          </a:p>
        </p:txBody>
      </p:sp>
    </p:spTree>
    <p:extLst>
      <p:ext uri="{BB962C8B-B14F-4D97-AF65-F5344CB8AC3E}">
        <p14:creationId xmlns:p14="http://schemas.microsoft.com/office/powerpoint/2010/main" val="487962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ppt_x"/>
                                          </p:val>
                                        </p:tav>
                                        <p:tav tm="100000">
                                          <p:val>
                                            <p:strVal val="#ppt_x"/>
                                          </p:val>
                                        </p:tav>
                                      </p:tavLst>
                                    </p:anim>
                                    <p:anim calcmode="lin" valueType="num">
                                      <p:cBhvr additive="base">
                                        <p:cTn id="25" dur="500" fill="hold"/>
                                        <p:tgtEl>
                                          <p:spTgt spid="4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E2C97-FC4A-752A-9974-B0135A9D19C0}"/>
              </a:ext>
            </a:extLst>
          </p:cNvPr>
          <p:cNvSpPr txBox="1"/>
          <p:nvPr/>
        </p:nvSpPr>
        <p:spPr>
          <a:xfrm>
            <a:off x="107504" y="162468"/>
            <a:ext cx="8928992" cy="4818563"/>
          </a:xfrm>
          <a:prstGeom prst="rect">
            <a:avLst/>
          </a:prstGeom>
          <a:solidFill>
            <a:srgbClr val="00B050"/>
          </a:solidFill>
        </p:spPr>
        <p:txBody>
          <a:bodyPr wrap="square">
            <a:spAutoFit/>
          </a:bodyPr>
          <a:lstStyle/>
          <a:p>
            <a:pPr marL="0" marR="0" algn="just">
              <a:lnSpc>
                <a:spcPct val="115000"/>
              </a:lnSpc>
              <a:spcAft>
                <a:spcPts val="800"/>
              </a:spcAft>
              <a:buNone/>
            </a:pP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Đọc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tóm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tắt</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văn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bản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2400" i="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Xác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định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bố</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cục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của</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văn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bản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hệ</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thống</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luận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điểm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lí</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lẽ</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dẫn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chứng</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để</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làm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rõ</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luận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đề</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2400" i="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Chú</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ý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đến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ngôn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ngữ</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cấu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trúc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câu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phân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tích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ngữ</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pháp</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từ</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ngữ</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biểu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đạt</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cấu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trúc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câu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trong</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văn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bản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b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b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Tìm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hiểu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về</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ngữ</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cảnh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mục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đích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của</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văn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bản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2400" i="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Tìm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hiểu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về</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quan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điểm</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lập</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luận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và</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thái</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độ</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của</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tác</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giả</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2400" i="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Tx/>
              <a:buChar char="-"/>
            </a:pP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Đặt</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câu</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hỏi</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cho</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chính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mình</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phát</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hiện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thông</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điệp</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ý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nghĩa</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của</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văn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2400" i="1" kern="100" dirty="0" err="1">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bản</a:t>
            </a:r>
            <a:r>
              <a:rPr lang="en-US" sz="2400" i="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61846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88B2-7B81-769A-87A9-64CCF2B87A40}"/>
            </a:ext>
          </a:extLst>
        </p:cNvPr>
        <p:cNvGrpSpPr/>
        <p:nvPr/>
      </p:nvGrpSpPr>
      <p:grpSpPr>
        <a:xfrm>
          <a:off x="0" y="0"/>
          <a:ext cx="0" cy="0"/>
          <a:chOff x="0" y="0"/>
          <a:chExt cx="0" cy="0"/>
        </a:xfrm>
      </p:grpSpPr>
      <p:cxnSp>
        <p:nvCxnSpPr>
          <p:cNvPr id="4" name="直接连接符 20">
            <a:extLst>
              <a:ext uri="{FF2B5EF4-FFF2-40B4-BE49-F238E27FC236}">
                <a16:creationId xmlns:a16="http://schemas.microsoft.com/office/drawing/2014/main" id="{34E5C768-B365-CCA8-4902-EE224FA49DE1}"/>
              </a:ext>
            </a:extLst>
          </p:cNvPr>
          <p:cNvCxnSpPr>
            <a:cxnSpLocks noChangeShapeType="1"/>
          </p:cNvCxnSpPr>
          <p:nvPr/>
        </p:nvCxnSpPr>
        <p:spPr bwMode="auto">
          <a:xfrm flipV="1">
            <a:off x="1916950" y="954979"/>
            <a:ext cx="1651913" cy="569230"/>
          </a:xfrm>
          <a:prstGeom prst="line">
            <a:avLst/>
          </a:prstGeom>
          <a:noFill/>
          <a:ln w="28575">
            <a:solidFill>
              <a:schemeClr val="bg1">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7" name="直接连接符 20">
            <a:extLst>
              <a:ext uri="{FF2B5EF4-FFF2-40B4-BE49-F238E27FC236}">
                <a16:creationId xmlns:a16="http://schemas.microsoft.com/office/drawing/2014/main" id="{D4EC730B-2164-A045-98F9-4D6C63A88229}"/>
              </a:ext>
            </a:extLst>
          </p:cNvPr>
          <p:cNvCxnSpPr>
            <a:cxnSpLocks noChangeShapeType="1"/>
          </p:cNvCxnSpPr>
          <p:nvPr/>
        </p:nvCxnSpPr>
        <p:spPr bwMode="auto">
          <a:xfrm flipH="1" flipV="1">
            <a:off x="5108042" y="1207966"/>
            <a:ext cx="1602086" cy="389345"/>
          </a:xfrm>
          <a:prstGeom prst="line">
            <a:avLst/>
          </a:prstGeom>
          <a:noFill/>
          <a:ln w="28575">
            <a:solidFill>
              <a:schemeClr val="bg1">
                <a:lumMod val="50000"/>
              </a:schemeClr>
            </a:solidFill>
            <a:prstDash val="sysDot"/>
            <a:miter lim="800000"/>
            <a:headEnd/>
            <a:tailEnd/>
          </a:ln>
          <a:extLst>
            <a:ext uri="{909E8E84-426E-40DD-AFC4-6F175D3DCCD1}">
              <a14:hiddenFill xmlns:a14="http://schemas.microsoft.com/office/drawing/2010/main">
                <a:noFill/>
              </a14:hiddenFill>
            </a:ext>
          </a:extLst>
        </p:spPr>
      </p:cxnSp>
      <p:sp>
        <p:nvSpPr>
          <p:cNvPr id="31" name="TextBox 30">
            <a:extLst>
              <a:ext uri="{FF2B5EF4-FFF2-40B4-BE49-F238E27FC236}">
                <a16:creationId xmlns:a16="http://schemas.microsoft.com/office/drawing/2014/main" id="{699BF252-D33D-47AC-CF5C-92F4C94588EF}"/>
              </a:ext>
            </a:extLst>
          </p:cNvPr>
          <p:cNvSpPr txBox="1"/>
          <p:nvPr/>
        </p:nvSpPr>
        <p:spPr>
          <a:xfrm>
            <a:off x="195478" y="585647"/>
            <a:ext cx="632106" cy="369332"/>
          </a:xfrm>
          <a:prstGeom prst="rect">
            <a:avLst/>
          </a:prstGeom>
          <a:solidFill>
            <a:schemeClr val="bg1">
              <a:lumMod val="95000"/>
            </a:schemeClr>
          </a:solidFill>
        </p:spPr>
        <p:txBody>
          <a:bodyPr wrap="square" rtlCol="0">
            <a:spAutoFit/>
          </a:bodyPr>
          <a:lstStyle/>
          <a:p>
            <a:endParaRPr lang="en-US" dirty="0"/>
          </a:p>
        </p:txBody>
      </p:sp>
      <p:grpSp>
        <p:nvGrpSpPr>
          <p:cNvPr id="37" name="组合 40">
            <a:extLst>
              <a:ext uri="{FF2B5EF4-FFF2-40B4-BE49-F238E27FC236}">
                <a16:creationId xmlns:a16="http://schemas.microsoft.com/office/drawing/2014/main" id="{8C887545-949C-0B6E-4F43-71EF52E7BB13}"/>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8" name="同心圆 42">
              <a:extLst>
                <a:ext uri="{FF2B5EF4-FFF2-40B4-BE49-F238E27FC236}">
                  <a16:creationId xmlns:a16="http://schemas.microsoft.com/office/drawing/2014/main" id="{130434F7-8BD4-A29F-2188-8461443CEB72}"/>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39" name="椭圆 43">
              <a:extLst>
                <a:ext uri="{FF2B5EF4-FFF2-40B4-BE49-F238E27FC236}">
                  <a16:creationId xmlns:a16="http://schemas.microsoft.com/office/drawing/2014/main" id="{87EB1512-AB4A-019C-AD3B-B3833BC11D2D}"/>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2" name="椭圆 43">
            <a:extLst>
              <a:ext uri="{FF2B5EF4-FFF2-40B4-BE49-F238E27FC236}">
                <a16:creationId xmlns:a16="http://schemas.microsoft.com/office/drawing/2014/main" id="{44F67843-6072-BD7B-006F-44741D3A78B8}"/>
              </a:ext>
            </a:extLst>
          </p:cNvPr>
          <p:cNvSpPr/>
          <p:nvPr/>
        </p:nvSpPr>
        <p:spPr>
          <a:xfrm>
            <a:off x="380697" y="1707654"/>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2400" i="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 </a:t>
            </a:r>
            <a:r>
              <a:rPr lang="en-US" sz="24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i="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3F9F78F-5E72-333B-8E7D-CF10AD07CF62}"/>
              </a:ext>
            </a:extLst>
          </p:cNvPr>
          <p:cNvPicPr>
            <a:picLocks noChangeAspect="1"/>
          </p:cNvPicPr>
          <p:nvPr/>
        </p:nvPicPr>
        <p:blipFill>
          <a:blip r:embed="rId2"/>
          <a:stretch>
            <a:fillRect/>
          </a:stretch>
        </p:blipFill>
        <p:spPr>
          <a:xfrm>
            <a:off x="-131146" y="3075806"/>
            <a:ext cx="2054530" cy="1956986"/>
          </a:xfrm>
          <a:prstGeom prst="rect">
            <a:avLst/>
          </a:prstGeom>
        </p:spPr>
      </p:pic>
    </p:spTree>
    <p:extLst>
      <p:ext uri="{BB962C8B-B14F-4D97-AF65-F5344CB8AC3E}">
        <p14:creationId xmlns:p14="http://schemas.microsoft.com/office/powerpoint/2010/main" val="57988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Pictures\57912ed51ffcd67ce239c9266d091b83_38455479_harvestricefarm1152x86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 y="61709"/>
            <a:ext cx="9144000" cy="5367561"/>
          </a:xfrm>
        </p:spPr>
      </p:pic>
      <p:sp>
        <p:nvSpPr>
          <p:cNvPr id="17411" name="Rectangle 4"/>
          <p:cNvSpPr>
            <a:spLocks noChangeArrowheads="1"/>
          </p:cNvSpPr>
          <p:nvPr/>
        </p:nvSpPr>
        <p:spPr bwMode="auto">
          <a:xfrm>
            <a:off x="779140" y="1059582"/>
            <a:ext cx="7585720" cy="413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pt-BR" b="1" dirty="0">
                <a:solidFill>
                  <a:srgbClr val="FFFF00"/>
                </a:solidFill>
                <a:latin typeface="Times New Roman" pitchFamily="18" charset="0"/>
                <a:cs typeface="Times New Roman" pitchFamily="18" charset="0"/>
              </a:rPr>
              <a:t> IV. LUYỆN TẬP</a:t>
            </a:r>
          </a:p>
          <a:p>
            <a:pPr algn="just">
              <a:buNone/>
            </a:pPr>
            <a:r>
              <a:rPr lang="pt-BR" b="1">
                <a:solidFill>
                  <a:srgbClr val="FFFF00"/>
                </a:solidFill>
                <a:latin typeface="Times New Roman" pitchFamily="18" charset="0"/>
                <a:cs typeface="Times New Roman" pitchFamily="18" charset="0"/>
              </a:rPr>
              <a:t>     Viết </a:t>
            </a:r>
            <a:r>
              <a:rPr lang="pt-BR" b="1" dirty="0">
                <a:solidFill>
                  <a:srgbClr val="FFFF00"/>
                </a:solidFill>
                <a:latin typeface="Times New Roman" pitchFamily="18" charset="0"/>
                <a:cs typeface="Times New Roman" pitchFamily="18" charset="0"/>
              </a:rPr>
              <a:t>đoạn văn khoảng  8 – 10 dòng nêu suy nghĩ của em về  câu kết của bài viết: “Giữ gìn bản sắc của dân tộc không chỉ là phương châm hành động, mà còn là bản năng tồn tại của chúng ta.”.</a:t>
            </a:r>
            <a:endParaRPr lang="en-US" b="1" dirty="0">
              <a:solidFill>
                <a:srgbClr val="FFFF00"/>
              </a:solidFill>
              <a:latin typeface="Times New Roman" pitchFamily="18" charset="0"/>
              <a:cs typeface="Times New Roman" pitchFamily="18" charset="0"/>
            </a:endParaRPr>
          </a:p>
          <a:p>
            <a:pPr algn="ctr" eaLnBrk="1" hangingPunct="1">
              <a:spcBef>
                <a:spcPct val="0"/>
              </a:spcBef>
              <a:buFontTx/>
              <a:buNone/>
            </a:pPr>
            <a:endParaRPr lang="en-US" altLang="vi-VN" b="1" dirty="0">
              <a:solidFill>
                <a:srgbClr val="FF0000"/>
              </a:solidFill>
              <a:latin typeface="Times New Roman" pitchFamily="18" charset="0"/>
              <a:cs typeface="Times New Roman" pitchFamily="18" charset="0"/>
            </a:endParaRPr>
          </a:p>
          <a:p>
            <a:pPr algn="ctr" eaLnBrk="1" hangingPunct="1">
              <a:spcBef>
                <a:spcPct val="0"/>
              </a:spcBef>
              <a:buFontTx/>
              <a:buNone/>
            </a:pPr>
            <a:endParaRPr lang="en-US" alt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0264136"/>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F31B3-C286-D4B5-FFAD-160E4D4C4E3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B3CD5A4-CF3D-BEAC-2B47-EB5B25C73289}"/>
              </a:ext>
            </a:extLst>
          </p:cNvPr>
          <p:cNvSpPr txBox="1"/>
          <p:nvPr/>
        </p:nvSpPr>
        <p:spPr>
          <a:xfrm>
            <a:off x="143508" y="123478"/>
            <a:ext cx="8856984" cy="4812728"/>
          </a:xfrm>
          <a:prstGeom prst="rect">
            <a:avLst/>
          </a:prstGeom>
          <a:noFill/>
        </p:spPr>
        <p:txBody>
          <a:bodyPr wrap="square">
            <a:spAutoFit/>
          </a:bodyPr>
          <a:lstStyle/>
          <a:p>
            <a:pPr marL="0" marR="0" algn="just">
              <a:lnSpc>
                <a:spcPct val="115000"/>
              </a:lnSpc>
              <a:spcAft>
                <a:spcPts val="80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thức</a:t>
            </a: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dung lượng.</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vi-VN"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i="1"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“Giữ gìn bản sắc của dân tộc không chỉ là phương châm hành động, mà còn là bản năng tồn tại của chúng ta</a:t>
            </a:r>
            <a:r>
              <a:rPr lang="en-US" i="1"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i="1"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“Giữ gìn bản sắc của dân tộc không chỉ là phương châm hành động, mà còn là bản năng tồn tại của chúng ta</a:t>
            </a:r>
            <a:r>
              <a:rPr lang="en-US" i="1"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tộc.</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r>
              <a:rPr lang="vi-VN"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thức được việc giữ gìn bản sắc </a:t>
            </a:r>
            <a:r>
              <a:rPr lang="vi-VN"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 tộc</a:t>
            </a:r>
            <a:r>
              <a:rPr lang="en-US"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2163716"/>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frame29y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p:cNvSpPr txBox="1">
            <a:spLocks noChangeArrowheads="1"/>
          </p:cNvSpPr>
          <p:nvPr/>
        </p:nvSpPr>
        <p:spPr bwMode="auto">
          <a:xfrm>
            <a:off x="2422525" y="202763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uz-Latn-UZ" altLang="vi-VN" sz="1800">
              <a:latin typeface="Arial" charset="0"/>
            </a:endParaRPr>
          </a:p>
        </p:txBody>
      </p:sp>
      <p:sp>
        <p:nvSpPr>
          <p:cNvPr id="5" name="TextBox 4">
            <a:extLst>
              <a:ext uri="{FF2B5EF4-FFF2-40B4-BE49-F238E27FC236}">
                <a16:creationId xmlns:a16="http://schemas.microsoft.com/office/drawing/2014/main" id="{D7C89D2F-FEE3-156C-66C5-8D41F9B14C22}"/>
              </a:ext>
            </a:extLst>
          </p:cNvPr>
          <p:cNvSpPr txBox="1"/>
          <p:nvPr/>
        </p:nvSpPr>
        <p:spPr>
          <a:xfrm>
            <a:off x="467544" y="1275606"/>
            <a:ext cx="6264696" cy="2585323"/>
          </a:xfrm>
          <a:prstGeom prst="rect">
            <a:avLst/>
          </a:prstGeom>
          <a:noFill/>
        </p:spPr>
        <p:txBody>
          <a:bodyPr wrap="square">
            <a:spAutoFit/>
          </a:bodyPr>
          <a:lstStyle/>
          <a:p>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Mỗi</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nhóm</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lựa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chọn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giới</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thiệu</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một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truyền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thống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văn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hóa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quê</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nước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mình</a:t>
            </a:r>
            <a:r>
              <a:rPr lang="en-US" b="1" dirty="0">
                <a:solidFill>
                  <a:srgbClr val="FF0000"/>
                </a:solidFill>
                <a:latin typeface="Times New Roman" pitchFamily="18" charset="0"/>
                <a:cs typeface="Times New Roman" pitchFamily="18" charset="0"/>
              </a:rPr>
              <a:t>.</a:t>
            </a:r>
          </a:p>
          <a:p>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nguồn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gốc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truyền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đó</a:t>
            </a:r>
            <a:r>
              <a:rPr lang="en-US" sz="1800" dirty="0">
                <a:latin typeface="Times New Roman" pitchFamily="18" charset="0"/>
                <a:cs typeface="Times New Roman" pitchFamily="18" charset="0"/>
              </a:rPr>
              <a:t>.</a:t>
            </a:r>
          </a:p>
          <a:p>
            <a:pPr lvl="0"/>
            <a:r>
              <a:rPr lang="en-US" sz="1800" dirty="0">
                <a:latin typeface="Times New Roman" pitchFamily="18" charset="0"/>
                <a:cs typeface="Times New Roman" pitchFamily="18" charset="0"/>
              </a:rPr>
              <a:t>- Vai </a:t>
            </a:r>
            <a:r>
              <a:rPr lang="en-US" sz="1800" dirty="0" err="1">
                <a:latin typeface="Times New Roman" pitchFamily="18" charset="0"/>
                <a:cs typeface="Times New Roman" pitchFamily="18" charset="0"/>
              </a:rPr>
              <a:t>trò</a:t>
            </a:r>
            <a:r>
              <a:rPr lang="en-US" sz="1800" dirty="0">
                <a:latin typeface="Times New Roman" pitchFamily="18" charset="0"/>
                <a:cs typeface="Times New Roman" pitchFamily="18" charset="0"/>
              </a:rPr>
              <a:t>, ý </a:t>
            </a:r>
            <a:r>
              <a:rPr lang="en-US" sz="1800" dirty="0" err="1">
                <a:latin typeface="Times New Roman" pitchFamily="18" charset="0"/>
                <a:cs typeface="Times New Roman" pitchFamily="18" charset="0"/>
              </a:rPr>
              <a:t>nghĩa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thần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dân</a:t>
            </a:r>
            <a:r>
              <a:rPr lang="en-US" sz="1800" dirty="0">
                <a:latin typeface="Times New Roman" pitchFamily="18" charset="0"/>
                <a:cs typeface="Times New Roman" pitchFamily="18" charset="0"/>
              </a:rPr>
              <a:t> Việt Nam.</a:t>
            </a:r>
          </a:p>
          <a:p>
            <a:pPr lvl="0"/>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trước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sự</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hội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nhập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thoa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truyền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đang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biến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đổi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nào</a:t>
            </a:r>
            <a:r>
              <a:rPr lang="en-US" sz="1800" dirty="0">
                <a:latin typeface="Times New Roman" pitchFamily="18" charset="0"/>
                <a:cs typeface="Times New Roman" pitchFamily="18" charset="0"/>
              </a:rPr>
              <a:t>?</a:t>
            </a:r>
          </a:p>
          <a:p>
            <a:pPr lvl="0"/>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trẻ</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em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cần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huy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truyền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dân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tộc</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388563906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50570310"/>
              </p:ext>
            </p:extLst>
          </p:nvPr>
        </p:nvGraphicFramePr>
        <p:xfrm>
          <a:off x="323528" y="-7353"/>
          <a:ext cx="8640964" cy="4842519"/>
        </p:xfrm>
        <a:graphic>
          <a:graphicData uri="http://schemas.openxmlformats.org/drawingml/2006/table">
            <a:tbl>
              <a:tblPr firstRow="1" firstCol="1" bandRow="1">
                <a:tableStyleId>{5C22544A-7EE6-4342-B048-85BDC9FD1C3A}</a:tableStyleId>
              </a:tblPr>
              <a:tblGrid>
                <a:gridCol w="1224138">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520282">
                  <a:extLst>
                    <a:ext uri="{9D8B030D-6E8A-4147-A177-3AD203B41FA5}">
                      <a16:colId xmlns:a16="http://schemas.microsoft.com/office/drawing/2014/main" val="20003"/>
                    </a:ext>
                  </a:extLst>
                </a:gridCol>
              </a:tblGrid>
              <a:tr h="298395">
                <a:tc>
                  <a:txBody>
                    <a:bodyPr/>
                    <a:lstStyle/>
                    <a:p>
                      <a:pPr marR="30480" algn="ctr">
                        <a:lnSpc>
                          <a:spcPct val="107000"/>
                        </a:lnSpc>
                        <a:spcAft>
                          <a:spcPts val="0"/>
                        </a:spcAft>
                      </a:pPr>
                      <a:r>
                        <a:rPr lang="en-US" sz="1400" dirty="0" err="1">
                          <a:effectLst/>
                          <a:latin typeface="Times New Roman" pitchFamily="18" charset="0"/>
                          <a:cs typeface="Times New Roman" pitchFamily="18" charset="0"/>
                        </a:rPr>
                        <a:t>Tiêu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chí</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err="1">
                          <a:effectLst/>
                          <a:latin typeface="Times New Roman" pitchFamily="18" charset="0"/>
                          <a:cs typeface="Times New Roman" pitchFamily="18" charset="0"/>
                        </a:rPr>
                        <a:t>Cần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cố</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gắng</a:t>
                      </a:r>
                      <a:endParaRPr lang="en-US" sz="1400" dirty="0">
                        <a:effectLst/>
                        <a:latin typeface="Times New Roman" pitchFamily="18" charset="0"/>
                        <a:cs typeface="Times New Roman" pitchFamily="18" charset="0"/>
                      </a:endParaRPr>
                    </a:p>
                    <a:p>
                      <a:pPr marR="30480" algn="ctr">
                        <a:lnSpc>
                          <a:spcPct val="107000"/>
                        </a:lnSpc>
                        <a:spcAft>
                          <a:spcPts val="0"/>
                        </a:spcAft>
                      </a:pPr>
                      <a:r>
                        <a:rPr lang="en-US" sz="1400" dirty="0">
                          <a:effectLst/>
                          <a:latin typeface="Times New Roman" pitchFamily="18" charset="0"/>
                          <a:cs typeface="Times New Roman" pitchFamily="18" charset="0"/>
                        </a:rPr>
                        <a:t>(0 – 4 </a:t>
                      </a:r>
                      <a:r>
                        <a:rPr lang="en-US" sz="1400" dirty="0" err="1">
                          <a:effectLst/>
                          <a:latin typeface="Times New Roman" pitchFamily="18" charset="0"/>
                          <a:cs typeface="Times New Roman" pitchFamily="18" charset="0"/>
                        </a:rPr>
                        <a:t>điểm</a:t>
                      </a:r>
                      <a:r>
                        <a:rPr lang="en-US" sz="1400" dirty="0">
                          <a:effectLst/>
                          <a:latin typeface="Times New Roman" pitchFamily="18" charset="0"/>
                          <a:cs typeface="Times New Roman" pitchFamily="18" charset="0"/>
                        </a:rPr>
                        <a:t>)</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err="1">
                          <a:effectLst/>
                          <a:latin typeface="Times New Roman" pitchFamily="18" charset="0"/>
                          <a:cs typeface="Times New Roman" pitchFamily="18" charset="0"/>
                        </a:rPr>
                        <a:t>Đã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làm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tốt</a:t>
                      </a:r>
                      <a:endParaRPr lang="en-US" sz="1400" dirty="0">
                        <a:effectLst/>
                        <a:latin typeface="Times New Roman" pitchFamily="18" charset="0"/>
                        <a:cs typeface="Times New Roman" pitchFamily="18" charset="0"/>
                      </a:endParaRPr>
                    </a:p>
                    <a:p>
                      <a:pPr marR="30480" algn="ctr">
                        <a:lnSpc>
                          <a:spcPct val="107000"/>
                        </a:lnSpc>
                        <a:spcAft>
                          <a:spcPts val="0"/>
                        </a:spcAft>
                      </a:pPr>
                      <a:r>
                        <a:rPr lang="en-US" sz="1400" dirty="0">
                          <a:effectLst/>
                          <a:latin typeface="Times New Roman" pitchFamily="18" charset="0"/>
                          <a:cs typeface="Times New Roman" pitchFamily="18" charset="0"/>
                        </a:rPr>
                        <a:t>(5 – 7 </a:t>
                      </a:r>
                      <a:r>
                        <a:rPr lang="en-US" sz="1400" dirty="0" err="1">
                          <a:effectLst/>
                          <a:latin typeface="Times New Roman" pitchFamily="18" charset="0"/>
                          <a:cs typeface="Times New Roman" pitchFamily="18" charset="0"/>
                        </a:rPr>
                        <a:t>điểm</a:t>
                      </a:r>
                      <a:r>
                        <a:rPr lang="en-US" sz="1400" dirty="0">
                          <a:effectLst/>
                          <a:latin typeface="Times New Roman" pitchFamily="18" charset="0"/>
                          <a:cs typeface="Times New Roman" pitchFamily="18" charset="0"/>
                        </a:rPr>
                        <a:t>)</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a:effectLst/>
                          <a:latin typeface="Times New Roman" pitchFamily="18" charset="0"/>
                          <a:cs typeface="Times New Roman" pitchFamily="18" charset="0"/>
                        </a:rPr>
                        <a:t>Rất xuất sắc</a:t>
                      </a:r>
                    </a:p>
                    <a:p>
                      <a:pPr marR="30480" algn="ctr">
                        <a:lnSpc>
                          <a:spcPct val="107000"/>
                        </a:lnSpc>
                        <a:spcAft>
                          <a:spcPts val="0"/>
                        </a:spcAft>
                      </a:pPr>
                      <a:r>
                        <a:rPr lang="en-US" sz="1400">
                          <a:effectLst/>
                          <a:latin typeface="Times New Roman" pitchFamily="18" charset="0"/>
                          <a:cs typeface="Times New Roman" pitchFamily="18" charset="0"/>
                        </a:rPr>
                        <a:t>(8 – 10 điểm)</a:t>
                      </a:r>
                      <a:endParaRPr lang="en-US" sz="140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0"/>
                  </a:ext>
                </a:extLst>
              </a:tr>
              <a:tr h="1044383">
                <a:tc>
                  <a:txBody>
                    <a:bodyPr/>
                    <a:lstStyle/>
                    <a:p>
                      <a:pPr marR="30480" algn="ctr">
                        <a:lnSpc>
                          <a:spcPct val="107000"/>
                        </a:lnSpc>
                        <a:spcAft>
                          <a:spcPts val="0"/>
                        </a:spcAft>
                      </a:pPr>
                      <a:r>
                        <a:rPr lang="en-US" sz="1400">
                          <a:effectLst/>
                          <a:latin typeface="Times New Roman" pitchFamily="18" charset="0"/>
                          <a:cs typeface="Times New Roman" pitchFamily="18" charset="0"/>
                        </a:rPr>
                        <a:t>Hình thức</a:t>
                      </a:r>
                    </a:p>
                    <a:p>
                      <a:pPr marR="30480" algn="ctr">
                        <a:lnSpc>
                          <a:spcPct val="107000"/>
                        </a:lnSpc>
                        <a:spcAft>
                          <a:spcPts val="0"/>
                        </a:spcAft>
                      </a:pPr>
                      <a:r>
                        <a:rPr lang="en-US" sz="1400">
                          <a:effectLst/>
                          <a:latin typeface="Times New Roman" pitchFamily="18" charset="0"/>
                          <a:cs typeface="Times New Roman" pitchFamily="18" charset="0"/>
                        </a:rPr>
                        <a:t>(2 điểm)</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0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Bài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làm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còn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sài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trình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bày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cẩu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thả</a:t>
                      </a:r>
                      <a:r>
                        <a:rPr lang="en-US" sz="1400" dirty="0">
                          <a:effectLst/>
                          <a:latin typeface="Times New Roman" pitchFamily="18" charset="0"/>
                          <a:cs typeface="Times New Roman" pitchFamily="18" charset="0"/>
                        </a:rPr>
                        <a:t> </a:t>
                      </a:r>
                      <a:r>
                        <a:rPr lang="en-US" sz="1400" baseline="0" dirty="0">
                          <a:effectLst/>
                          <a:latin typeface="Times New Roman" pitchFamily="18" charset="0"/>
                          <a:cs typeface="Times New Roman" pitchFamily="18" charset="0"/>
                        </a:rPr>
                        <a:t> </a:t>
                      </a:r>
                      <a:r>
                        <a:rPr lang="en-US" sz="1400" baseline="0" dirty="0" err="1">
                          <a:effectLst/>
                          <a:latin typeface="Times New Roman" pitchFamily="18" charset="0"/>
                          <a:cs typeface="Times New Roman" pitchFamily="18" charset="0"/>
                        </a:rPr>
                        <a:t>s</a:t>
                      </a:r>
                      <a:r>
                        <a:rPr lang="en-US" sz="1400" dirty="0" err="1">
                          <a:effectLst/>
                          <a:latin typeface="Times New Roman" pitchFamily="18" charset="0"/>
                          <a:cs typeface="Times New Roman" pitchFamily="18" charset="0"/>
                        </a:rPr>
                        <a:t>ai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chính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tả</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a:effectLst/>
                          <a:latin typeface="Times New Roman" pitchFamily="18" charset="0"/>
                          <a:cs typeface="Times New Roman" pitchFamily="18" charset="0"/>
                        </a:rPr>
                        <a:t> </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1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Bài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làm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tương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đối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đẩy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đủ</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chỉn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Trình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bày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cẩn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thận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không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chính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tả</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a:effectLst/>
                          <a:latin typeface="Times New Roman" pitchFamily="18" charset="0"/>
                          <a:cs typeface="Times New Roman" pitchFamily="18" charset="0"/>
                        </a:rPr>
                        <a:t> </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2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Bài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làm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đẩy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đủ</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chỉn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chu</a:t>
                      </a:r>
                      <a:r>
                        <a:rPr lang="en-US" sz="1400" dirty="0">
                          <a:effectLst/>
                          <a:latin typeface="Times New Roman" pitchFamily="18" charset="0"/>
                          <a:cs typeface="Times New Roman" pitchFamily="18" charset="0"/>
                        </a:rPr>
                        <a:t>.</a:t>
                      </a:r>
                    </a:p>
                    <a:p>
                      <a:pPr marR="30480" algn="just">
                        <a:lnSpc>
                          <a:spcPct val="107000"/>
                        </a:lnSpc>
                        <a:spcAft>
                          <a:spcPts val="0"/>
                        </a:spcAft>
                      </a:pPr>
                      <a:r>
                        <a:rPr lang="en-US" sz="1400" dirty="0" err="1">
                          <a:effectLst/>
                          <a:latin typeface="Times New Roman" pitchFamily="18" charset="0"/>
                          <a:cs typeface="Times New Roman" pitchFamily="18" charset="0"/>
                        </a:rPr>
                        <a:t>Trình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bày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cẩn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thận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không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chính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tạo</a:t>
                      </a:r>
                      <a:endParaRPr lang="en-US" sz="1400" dirty="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1"/>
                  </a:ext>
                </a:extLst>
              </a:tr>
              <a:tr h="1342779">
                <a:tc>
                  <a:txBody>
                    <a:bodyPr/>
                    <a:lstStyle/>
                    <a:p>
                      <a:pPr marR="30480" algn="ctr">
                        <a:lnSpc>
                          <a:spcPct val="107000"/>
                        </a:lnSpc>
                        <a:spcAft>
                          <a:spcPts val="0"/>
                        </a:spcAft>
                      </a:pPr>
                      <a:r>
                        <a:rPr lang="en-US" sz="1400">
                          <a:effectLst/>
                          <a:latin typeface="Times New Roman" pitchFamily="18" charset="0"/>
                          <a:cs typeface="Times New Roman" pitchFamily="18" charset="0"/>
                        </a:rPr>
                        <a:t>Nội dung</a:t>
                      </a:r>
                    </a:p>
                    <a:p>
                      <a:pPr marR="30480" algn="ctr">
                        <a:lnSpc>
                          <a:spcPct val="107000"/>
                        </a:lnSpc>
                        <a:spcAft>
                          <a:spcPts val="0"/>
                        </a:spcAft>
                      </a:pPr>
                      <a:r>
                        <a:rPr lang="en-US" sz="1400">
                          <a:effectLst/>
                          <a:latin typeface="Times New Roman" pitchFamily="18" charset="0"/>
                          <a:cs typeface="Times New Roman" pitchFamily="18" charset="0"/>
                        </a:rPr>
                        <a:t>(6 điểm)</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1 - 3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Chưa</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lơi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đúng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câu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hỏi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trọng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tâm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không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lời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đủ</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hết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các</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câu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hỏi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gợi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dẫn.Nội</a:t>
                      </a:r>
                      <a:r>
                        <a:rPr lang="en-US" sz="1400" dirty="0">
                          <a:effectLst/>
                          <a:latin typeface="Times New Roman" pitchFamily="18" charset="0"/>
                          <a:cs typeface="Times New Roman" pitchFamily="18" charset="0"/>
                        </a:rPr>
                        <a:t> dung </a:t>
                      </a:r>
                      <a:r>
                        <a:rPr lang="en-US" sz="1400" dirty="0" err="1">
                          <a:effectLst/>
                          <a:latin typeface="Times New Roman" pitchFamily="18" charset="0"/>
                          <a:cs typeface="Times New Roman" pitchFamily="18" charset="0"/>
                        </a:rPr>
                        <a:t>sơ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sài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mới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dừng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lại</a:t>
                      </a:r>
                      <a:r>
                        <a:rPr lang="en-US" sz="1400" dirty="0">
                          <a:effectLst/>
                          <a:latin typeface="Times New Roman" pitchFamily="18" charset="0"/>
                          <a:cs typeface="Times New Roman" pitchFamily="18" charset="0"/>
                        </a:rPr>
                        <a:t> ở </a:t>
                      </a:r>
                      <a:r>
                        <a:rPr lang="en-US" sz="1400" dirty="0" err="1">
                          <a:effectLst/>
                          <a:latin typeface="Times New Roman" pitchFamily="18" charset="0"/>
                          <a:cs typeface="Times New Roman" pitchFamily="18" charset="0"/>
                        </a:rPr>
                        <a:t>mức</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độ</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biết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và</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nhận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diện</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4 – 5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lời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tương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đối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đầy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đủ</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các</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câu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hỏi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gợi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dẫn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lời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đúng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trọng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tâm</a:t>
                      </a:r>
                      <a:r>
                        <a:rPr lang="en-US" sz="1400" dirty="0">
                          <a:effectLst/>
                          <a:latin typeface="Times New Roman" pitchFamily="18" charset="0"/>
                          <a:cs typeface="Times New Roman" pitchFamily="18" charset="0"/>
                        </a:rPr>
                        <a:t> </a:t>
                      </a:r>
                      <a:r>
                        <a:rPr lang="en-US" sz="1400" baseline="0" dirty="0">
                          <a:effectLst/>
                          <a:latin typeface="Times New Roman" pitchFamily="18" charset="0"/>
                          <a:cs typeface="Times New Roman" pitchFamily="18" charset="0"/>
                        </a:rPr>
                        <a:t> </a:t>
                      </a:r>
                      <a:r>
                        <a:rPr lang="en-US" sz="1400" baseline="0" dirty="0" err="1">
                          <a:effectLst/>
                          <a:latin typeface="Times New Roman" pitchFamily="18" charset="0"/>
                          <a:cs typeface="Times New Roman" pitchFamily="18" charset="0"/>
                        </a:rPr>
                        <a:t>c</a:t>
                      </a:r>
                      <a:r>
                        <a:rPr lang="en-US" sz="1400" dirty="0" err="1">
                          <a:effectLst/>
                          <a:latin typeface="Times New Roman" pitchFamily="18" charset="0"/>
                          <a:cs typeface="Times New Roman" pitchFamily="18" charset="0"/>
                        </a:rPr>
                        <a:t>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ít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nhất</a:t>
                      </a:r>
                      <a:r>
                        <a:rPr lang="en-US" sz="1400" dirty="0">
                          <a:effectLst/>
                          <a:latin typeface="Times New Roman" pitchFamily="18" charset="0"/>
                          <a:cs typeface="Times New Roman" pitchFamily="18" charset="0"/>
                        </a:rPr>
                        <a:t> 1 – 2 ý </a:t>
                      </a:r>
                      <a:r>
                        <a:rPr lang="en-US" sz="1400" dirty="0" err="1">
                          <a:effectLst/>
                          <a:latin typeface="Times New Roman" pitchFamily="18" charset="0"/>
                          <a:cs typeface="Times New Roman" pitchFamily="18" charset="0"/>
                        </a:rPr>
                        <a:t>mở</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rộng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nâng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cao</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6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lời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tương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đối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đầy</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đủ</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các</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câu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hỏi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gợi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dẫn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Trả</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lời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đúng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trọng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tâm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nhiều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hơn</a:t>
                      </a:r>
                      <a:r>
                        <a:rPr lang="en-US" sz="1400" dirty="0">
                          <a:effectLst/>
                          <a:latin typeface="Times New Roman" pitchFamily="18" charset="0"/>
                          <a:cs typeface="Times New Roman" pitchFamily="18" charset="0"/>
                        </a:rPr>
                        <a:t> 2 ý </a:t>
                      </a:r>
                      <a:r>
                        <a:rPr lang="en-US" sz="1400" dirty="0" err="1">
                          <a:effectLst/>
                          <a:latin typeface="Times New Roman" pitchFamily="18" charset="0"/>
                          <a:cs typeface="Times New Roman" pitchFamily="18" charset="0"/>
                        </a:rPr>
                        <a:t>mở</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rộng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nâng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cao</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tạo</a:t>
                      </a:r>
                      <a:endParaRPr lang="en-US" sz="1400" dirty="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2"/>
                  </a:ext>
                </a:extLst>
              </a:tr>
              <a:tr h="1342779">
                <a:tc>
                  <a:txBody>
                    <a:bodyPr/>
                    <a:lstStyle/>
                    <a:p>
                      <a:pPr marR="30480" algn="just">
                        <a:lnSpc>
                          <a:spcPct val="107000"/>
                        </a:lnSpc>
                        <a:spcAft>
                          <a:spcPts val="0"/>
                        </a:spcAft>
                      </a:pPr>
                      <a:r>
                        <a:rPr lang="en-US" sz="1400">
                          <a:effectLst/>
                          <a:latin typeface="Times New Roman" pitchFamily="18" charset="0"/>
                          <a:cs typeface="Times New Roman" pitchFamily="18" charset="0"/>
                        </a:rPr>
                        <a:t>Hiệu quả nhóm</a:t>
                      </a:r>
                    </a:p>
                    <a:p>
                      <a:pPr marR="30480" algn="ctr">
                        <a:lnSpc>
                          <a:spcPct val="107000"/>
                        </a:lnSpc>
                        <a:spcAft>
                          <a:spcPts val="0"/>
                        </a:spcAft>
                      </a:pPr>
                      <a:r>
                        <a:rPr lang="en-US" sz="1400">
                          <a:effectLst/>
                          <a:latin typeface="Times New Roman" pitchFamily="18" charset="0"/>
                          <a:cs typeface="Times New Roman" pitchFamily="18" charset="0"/>
                        </a:rPr>
                        <a:t>(2 điểm)</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a:effectLst/>
                          <a:latin typeface="Times New Roman" pitchFamily="18" charset="0"/>
                          <a:cs typeface="Times New Roman" pitchFamily="18" charset="0"/>
                        </a:rPr>
                        <a:t>0 điểm</a:t>
                      </a:r>
                    </a:p>
                    <a:p>
                      <a:pPr marR="30480" algn="just">
                        <a:lnSpc>
                          <a:spcPct val="107000"/>
                        </a:lnSpc>
                        <a:spcAft>
                          <a:spcPts val="0"/>
                        </a:spcAft>
                      </a:pPr>
                      <a:r>
                        <a:rPr lang="en-US" sz="1400">
                          <a:effectLst/>
                          <a:latin typeface="Times New Roman" pitchFamily="18" charset="0"/>
                          <a:cs typeface="Times New Roman" pitchFamily="18" charset="0"/>
                        </a:rPr>
                        <a:t>Các thành viên chưa gắn kết chặt chẽ Vẫn còn trên 2 thành viên không tham gia hoạt động</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1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Hoạt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động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tương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đối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gắn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kết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tranh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luận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nhưng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vẫn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đến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thông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nhát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vẫn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còn</a:t>
                      </a:r>
                      <a:r>
                        <a:rPr lang="en-US" sz="1400" dirty="0">
                          <a:effectLst/>
                          <a:latin typeface="Times New Roman" pitchFamily="18" charset="0"/>
                          <a:cs typeface="Times New Roman" pitchFamily="18" charset="0"/>
                        </a:rPr>
                        <a:t> 1 </a:t>
                      </a:r>
                      <a:r>
                        <a:rPr lang="en-US" sz="1400" dirty="0" err="1">
                          <a:effectLst/>
                          <a:latin typeface="Times New Roman" pitchFamily="18" charset="0"/>
                          <a:cs typeface="Times New Roman" pitchFamily="18" charset="0"/>
                        </a:rPr>
                        <a:t>thành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viên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không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tham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gia</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hoạt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động</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ctr">
                        <a:lnSpc>
                          <a:spcPct val="107000"/>
                        </a:lnSpc>
                        <a:spcAft>
                          <a:spcPts val="0"/>
                        </a:spcAft>
                      </a:pPr>
                      <a:r>
                        <a:rPr lang="en-US" sz="1400" dirty="0">
                          <a:effectLst/>
                          <a:latin typeface="Times New Roman" pitchFamily="18" charset="0"/>
                          <a:cs typeface="Times New Roman" pitchFamily="18" charset="0"/>
                        </a:rPr>
                        <a:t>2 </a:t>
                      </a:r>
                      <a:r>
                        <a:rPr lang="en-US" sz="1400" dirty="0" err="1">
                          <a:effectLst/>
                          <a:latin typeface="Times New Roman" pitchFamily="18" charset="0"/>
                          <a:cs typeface="Times New Roman" pitchFamily="18" charset="0"/>
                        </a:rPr>
                        <a:t>điểm</a:t>
                      </a:r>
                      <a:endParaRPr lang="en-US" sz="1400" dirty="0">
                        <a:effectLst/>
                        <a:latin typeface="Times New Roman" pitchFamily="18" charset="0"/>
                        <a:cs typeface="Times New Roman" pitchFamily="18" charset="0"/>
                      </a:endParaRPr>
                    </a:p>
                    <a:p>
                      <a:pPr marR="30480" algn="just">
                        <a:lnSpc>
                          <a:spcPct val="107000"/>
                        </a:lnSpc>
                        <a:spcAft>
                          <a:spcPts val="0"/>
                        </a:spcAft>
                      </a:pPr>
                      <a:r>
                        <a:rPr lang="en-US" sz="1400" dirty="0" err="1">
                          <a:effectLst/>
                          <a:latin typeface="Times New Roman" pitchFamily="18" charset="0"/>
                          <a:cs typeface="Times New Roman" pitchFamily="18" charset="0"/>
                        </a:rPr>
                        <a:t>Hoạt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động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gắn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kết</a:t>
                      </a:r>
                      <a:r>
                        <a:rPr lang="en-US" sz="1400" dirty="0">
                          <a:effectLst/>
                          <a:latin typeface="Times New Roman" pitchFamily="18" charset="0"/>
                          <a:cs typeface="Times New Roman" pitchFamily="18" charset="0"/>
                        </a:rPr>
                        <a:t> </a:t>
                      </a:r>
                      <a:r>
                        <a:rPr lang="en-US" sz="1400" baseline="0" dirty="0">
                          <a:effectLst/>
                          <a:latin typeface="Times New Roman" pitchFamily="18" charset="0"/>
                          <a:cs typeface="Times New Roman" pitchFamily="18" charset="0"/>
                        </a:rPr>
                        <a:t> </a:t>
                      </a:r>
                      <a:r>
                        <a:rPr lang="en-US" sz="1400" baseline="0" dirty="0" err="1">
                          <a:effectLst/>
                          <a:latin typeface="Times New Roman" pitchFamily="18" charset="0"/>
                          <a:cs typeface="Times New Roman" pitchFamily="18" charset="0"/>
                        </a:rPr>
                        <a:t>c</a:t>
                      </a:r>
                      <a:r>
                        <a:rPr lang="en-US" sz="1400" dirty="0" err="1">
                          <a:effectLst/>
                          <a:latin typeface="Times New Roman" pitchFamily="18" charset="0"/>
                          <a:cs typeface="Times New Roman" pitchFamily="18" charset="0"/>
                        </a:rPr>
                        <a:t>ó</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đồng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thuận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và</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nhiều</a:t>
                      </a:r>
                      <a:r>
                        <a:rPr lang="en-US" sz="1400" dirty="0">
                          <a:effectLst/>
                          <a:latin typeface="Times New Roman" pitchFamily="18" charset="0"/>
                          <a:cs typeface="Times New Roman" pitchFamily="18" charset="0"/>
                        </a:rPr>
                        <a:t> ý </a:t>
                      </a:r>
                      <a:r>
                        <a:rPr lang="en-US" sz="1400" dirty="0" err="1">
                          <a:effectLst/>
                          <a:latin typeface="Times New Roman" pitchFamily="18" charset="0"/>
                          <a:cs typeface="Times New Roman" pitchFamily="18" charset="0"/>
                        </a:rPr>
                        <a:t>tưởng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khác</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biệt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sáng</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tạo</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a:t>
                      </a:r>
                      <a:r>
                        <a:rPr lang="en-US" sz="1400" baseline="0" dirty="0" err="1">
                          <a:effectLst/>
                          <a:latin typeface="Times New Roman" pitchFamily="18" charset="0"/>
                          <a:cs typeface="Times New Roman" pitchFamily="18" charset="0"/>
                        </a:rPr>
                        <a:t>o</a:t>
                      </a:r>
                      <a:r>
                        <a:rPr lang="en-US" sz="1400" dirty="0" err="1">
                          <a:effectLst/>
                          <a:latin typeface="Times New Roman" pitchFamily="18" charset="0"/>
                          <a:cs typeface="Times New Roman" pitchFamily="18" charset="0"/>
                        </a:rPr>
                        <a:t>àn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bộ</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thành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viên</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đều</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tham</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gia</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hoạt</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động</a:t>
                      </a:r>
                      <a:endParaRPr lang="en-US" sz="1400" dirty="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3"/>
                  </a:ext>
                </a:extLst>
              </a:tr>
              <a:tr h="149198">
                <a:tc>
                  <a:txBody>
                    <a:bodyPr/>
                    <a:lstStyle/>
                    <a:p>
                      <a:pPr marR="30480" algn="ctr">
                        <a:lnSpc>
                          <a:spcPct val="107000"/>
                        </a:lnSpc>
                        <a:spcAft>
                          <a:spcPts val="0"/>
                        </a:spcAft>
                      </a:pPr>
                      <a:r>
                        <a:rPr lang="en-US" sz="1400" dirty="0" err="1">
                          <a:effectLst/>
                          <a:latin typeface="Times New Roman" pitchFamily="18" charset="0"/>
                          <a:cs typeface="Times New Roman" pitchFamily="18" charset="0"/>
                        </a:rPr>
                        <a:t>Điểm</a:t>
                      </a:r>
                      <a:endParaRPr lang="en-US" sz="1400" dirty="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1400">
                          <a:effectLst/>
                          <a:latin typeface="Times New Roman" pitchFamily="18" charset="0"/>
                          <a:cs typeface="Times New Roman" pitchFamily="18" charset="0"/>
                        </a:rPr>
                        <a:t> </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1400">
                          <a:effectLst/>
                          <a:latin typeface="Times New Roman" pitchFamily="18" charset="0"/>
                          <a:cs typeface="Times New Roman" pitchFamily="18" charset="0"/>
                        </a:rPr>
                        <a:t> </a:t>
                      </a:r>
                      <a:endParaRPr lang="en-US" sz="140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1400" dirty="0">
                          <a:effectLst/>
                          <a:latin typeface="Times New Roman" pitchFamily="18" charset="0"/>
                          <a:cs typeface="Times New Roman" pitchFamily="18" charset="0"/>
                        </a:rPr>
                        <a:t> </a:t>
                      </a:r>
                      <a:endParaRPr lang="en-US" sz="1400" dirty="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4"/>
                  </a:ext>
                </a:extLst>
              </a:tr>
              <a:tr h="149198">
                <a:tc>
                  <a:txBody>
                    <a:bodyPr/>
                    <a:lstStyle/>
                    <a:p>
                      <a:pPr marR="30480" algn="ctr">
                        <a:lnSpc>
                          <a:spcPct val="107000"/>
                        </a:lnSpc>
                        <a:spcAft>
                          <a:spcPts val="0"/>
                        </a:spcAft>
                      </a:pPr>
                      <a:r>
                        <a:rPr lang="en-US" sz="2400" dirty="0">
                          <a:effectLst/>
                          <a:latin typeface="Times New Roman" pitchFamily="18" charset="0"/>
                          <a:cs typeface="Times New Roman" pitchFamily="18" charset="0"/>
                        </a:rPr>
                        <a:t>TỔNG</a:t>
                      </a:r>
                      <a:endParaRPr lang="en-US" sz="2400" dirty="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35160" marR="35160" marT="0" marB="0"/>
                </a:tc>
                <a:tc>
                  <a:txBody>
                    <a:bodyPr/>
                    <a:lstStyle/>
                    <a:p>
                      <a:pPr marR="30480" algn="just">
                        <a:lnSpc>
                          <a:spcPct val="107000"/>
                        </a:lnSpc>
                        <a:spcAft>
                          <a:spcPts val="0"/>
                        </a:spcAft>
                      </a:pPr>
                      <a:r>
                        <a:rPr lang="en-US" sz="24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35160" marR="3516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4210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a:extLst>
              <a:ext uri="{FF2B5EF4-FFF2-40B4-BE49-F238E27FC236}">
                <a16:creationId xmlns:a16="http://schemas.microsoft.com/office/drawing/2014/main" id="{8558F86D-388B-9D18-5B74-D9867ECD0234}"/>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9E9C29BD-ADCE-097B-1612-4CBA50D3937B}"/>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454B85E6-7B92-7C16-52C9-C0A70C6680D7}"/>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3A10C553-A803-D693-CC96-D2124CFA2AF2}"/>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5A8E0FE-FA9B-7F83-DFFE-F98FA220D86C}"/>
              </a:ext>
            </a:extLst>
          </p:cNvPr>
          <p:cNvPicPr>
            <a:picLocks noChangeAspect="1"/>
          </p:cNvPicPr>
          <p:nvPr/>
        </p:nvPicPr>
        <p:blipFill>
          <a:blip r:embed="rId2"/>
          <a:stretch>
            <a:fillRect/>
          </a:stretch>
        </p:blipFill>
        <p:spPr>
          <a:xfrm>
            <a:off x="32621" y="3147814"/>
            <a:ext cx="2054530" cy="1956986"/>
          </a:xfrm>
          <a:prstGeom prst="rect">
            <a:avLst/>
          </a:prstGeom>
        </p:spPr>
      </p:pic>
    </p:spTree>
    <p:extLst>
      <p:ext uri="{BB962C8B-B14F-4D97-AF65-F5344CB8AC3E}">
        <p14:creationId xmlns:p14="http://schemas.microsoft.com/office/powerpoint/2010/main" val="167024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4EC4-C8DF-4FFE-514C-656E9E6E2F85}"/>
            </a:ext>
          </a:extLst>
        </p:cNvPr>
        <p:cNvGrpSpPr/>
        <p:nvPr/>
      </p:nvGrpSpPr>
      <p:grpSpPr>
        <a:xfrm>
          <a:off x="0" y="0"/>
          <a:ext cx="0" cy="0"/>
          <a:chOff x="0" y="0"/>
          <a:chExt cx="0" cy="0"/>
        </a:xfrm>
      </p:grpSpPr>
      <p:grpSp>
        <p:nvGrpSpPr>
          <p:cNvPr id="2" name="组合 40">
            <a:extLst>
              <a:ext uri="{FF2B5EF4-FFF2-40B4-BE49-F238E27FC236}">
                <a16:creationId xmlns:a16="http://schemas.microsoft.com/office/drawing/2014/main" id="{501EB828-F016-A656-D828-5C63928CF8EB}"/>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889FB5AA-F191-D707-9A8F-B6BA8ADB743E}"/>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894CFC28-91BF-6E1C-05A3-A31D0895B3B8}"/>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2E64A9A8-64E1-25F6-6354-214379F39A07}"/>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i="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0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0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B1A957C-B5CD-61DF-42EC-337D5CF5FBAF}"/>
              </a:ext>
            </a:extLst>
          </p:cNvPr>
          <p:cNvPicPr>
            <a:picLocks noChangeAspect="1"/>
          </p:cNvPicPr>
          <p:nvPr/>
        </p:nvPicPr>
        <p:blipFill>
          <a:blip r:embed="rId2"/>
          <a:stretch>
            <a:fillRect/>
          </a:stretch>
        </p:blipFill>
        <p:spPr>
          <a:xfrm>
            <a:off x="251520" y="3219822"/>
            <a:ext cx="2054530" cy="1740962"/>
          </a:xfrm>
          <a:prstGeom prst="rect">
            <a:avLst/>
          </a:prstGeom>
        </p:spPr>
      </p:pic>
    </p:spTree>
    <p:extLst>
      <p:ext uri="{BB962C8B-B14F-4D97-AF65-F5344CB8AC3E}">
        <p14:creationId xmlns:p14="http://schemas.microsoft.com/office/powerpoint/2010/main" val="355004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0E98-6487-2643-8CF1-3EDE720575E5}"/>
            </a:ext>
          </a:extLst>
        </p:cNvPr>
        <p:cNvGrpSpPr/>
        <p:nvPr/>
      </p:nvGrpSpPr>
      <p:grpSpPr>
        <a:xfrm>
          <a:off x="0" y="0"/>
          <a:ext cx="0" cy="0"/>
          <a:chOff x="0" y="0"/>
          <a:chExt cx="0" cy="0"/>
        </a:xfrm>
      </p:grpSpPr>
      <p:grpSp>
        <p:nvGrpSpPr>
          <p:cNvPr id="2" name="组合 40">
            <a:extLst>
              <a:ext uri="{FF2B5EF4-FFF2-40B4-BE49-F238E27FC236}">
                <a16:creationId xmlns:a16="http://schemas.microsoft.com/office/drawing/2014/main" id="{FB218A5B-0640-B2AE-858E-CFCEF8A078B0}"/>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DE3C8E84-DDD5-780D-3E21-EADCDA8CFA1A}"/>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7177895B-8C5A-C120-7D96-6AD56F163674}"/>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B39AF090-22BE-7E45-C2F5-B10464FC7D0B}"/>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245E116-076F-B1FB-0CD4-B66B8600CD47}"/>
              </a:ext>
            </a:extLst>
          </p:cNvPr>
          <p:cNvPicPr>
            <a:picLocks noChangeAspect="1"/>
          </p:cNvPicPr>
          <p:nvPr/>
        </p:nvPicPr>
        <p:blipFill>
          <a:blip r:embed="rId2"/>
          <a:stretch>
            <a:fillRect/>
          </a:stretch>
        </p:blipFill>
        <p:spPr>
          <a:xfrm>
            <a:off x="251520" y="3363838"/>
            <a:ext cx="2054530" cy="1668954"/>
          </a:xfrm>
          <a:prstGeom prst="rect">
            <a:avLst/>
          </a:prstGeom>
        </p:spPr>
      </p:pic>
    </p:spTree>
    <p:extLst>
      <p:ext uri="{BB962C8B-B14F-4D97-AF65-F5344CB8AC3E}">
        <p14:creationId xmlns:p14="http://schemas.microsoft.com/office/powerpoint/2010/main" val="347932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A10A-A6CD-A19D-25CD-DA31A25652E1}"/>
            </a:ext>
          </a:extLst>
        </p:cNvPr>
        <p:cNvGrpSpPr/>
        <p:nvPr/>
      </p:nvGrpSpPr>
      <p:grpSpPr>
        <a:xfrm>
          <a:off x="0" y="0"/>
          <a:ext cx="0" cy="0"/>
          <a:chOff x="0" y="0"/>
          <a:chExt cx="0" cy="0"/>
        </a:xfrm>
      </p:grpSpPr>
      <p:grpSp>
        <p:nvGrpSpPr>
          <p:cNvPr id="2" name="组合 40">
            <a:extLst>
              <a:ext uri="{FF2B5EF4-FFF2-40B4-BE49-F238E27FC236}">
                <a16:creationId xmlns:a16="http://schemas.microsoft.com/office/drawing/2014/main" id="{1ED0BB16-6FFC-E0CF-573F-432E13465CDE}"/>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7C995F17-96EF-8986-A592-1C5F4837341C}"/>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79C473C9-E05F-7702-1716-B6BB80268C84}"/>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88C949B4-B8FC-228E-7CD6-8E1B8796F6F6}"/>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i="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9DD12EB-26FD-D52F-D3E2-EE0FC746B61E}"/>
              </a:ext>
            </a:extLst>
          </p:cNvPr>
          <p:cNvPicPr>
            <a:picLocks noChangeAspect="1"/>
          </p:cNvPicPr>
          <p:nvPr/>
        </p:nvPicPr>
        <p:blipFill>
          <a:blip r:embed="rId2"/>
          <a:stretch>
            <a:fillRect/>
          </a:stretch>
        </p:blipFill>
        <p:spPr>
          <a:xfrm>
            <a:off x="179512" y="3186514"/>
            <a:ext cx="2054530" cy="1956986"/>
          </a:xfrm>
          <a:prstGeom prst="rect">
            <a:avLst/>
          </a:prstGeom>
        </p:spPr>
      </p:pic>
    </p:spTree>
    <p:extLst>
      <p:ext uri="{BB962C8B-B14F-4D97-AF65-F5344CB8AC3E}">
        <p14:creationId xmlns:p14="http://schemas.microsoft.com/office/powerpoint/2010/main" val="2390859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615F8-E0E3-EB15-72D0-1DC27B204194}"/>
            </a:ext>
          </a:extLst>
        </p:cNvPr>
        <p:cNvGrpSpPr/>
        <p:nvPr/>
      </p:nvGrpSpPr>
      <p:grpSpPr>
        <a:xfrm>
          <a:off x="0" y="0"/>
          <a:ext cx="0" cy="0"/>
          <a:chOff x="0" y="0"/>
          <a:chExt cx="0" cy="0"/>
        </a:xfrm>
      </p:grpSpPr>
      <p:grpSp>
        <p:nvGrpSpPr>
          <p:cNvPr id="2" name="组合 40">
            <a:extLst>
              <a:ext uri="{FF2B5EF4-FFF2-40B4-BE49-F238E27FC236}">
                <a16:creationId xmlns:a16="http://schemas.microsoft.com/office/drawing/2014/main" id="{AFA53070-E831-CD73-7C2D-63506F7F2808}"/>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47A44FE0-9C95-1DBF-D313-2F892FA3AE5E}"/>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868921CA-9101-775B-960E-A1BE5A3F2022}"/>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3D53C75F-82C9-C211-9411-90F30711B45C}"/>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gn="just">
              <a:lnSpc>
                <a:spcPct val="12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B8730EB-DA2A-5C49-F160-A8173D923746}"/>
              </a:ext>
            </a:extLst>
          </p:cNvPr>
          <p:cNvPicPr>
            <a:picLocks noChangeAspect="1"/>
          </p:cNvPicPr>
          <p:nvPr/>
        </p:nvPicPr>
        <p:blipFill>
          <a:blip r:embed="rId2"/>
          <a:stretch>
            <a:fillRect/>
          </a:stretch>
        </p:blipFill>
        <p:spPr>
          <a:xfrm>
            <a:off x="44318" y="3291830"/>
            <a:ext cx="2054530" cy="1740962"/>
          </a:xfrm>
          <a:prstGeom prst="rect">
            <a:avLst/>
          </a:prstGeom>
        </p:spPr>
      </p:pic>
    </p:spTree>
    <p:extLst>
      <p:ext uri="{BB962C8B-B14F-4D97-AF65-F5344CB8AC3E}">
        <p14:creationId xmlns:p14="http://schemas.microsoft.com/office/powerpoint/2010/main" val="294762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18CA2-F8EB-0EEB-BC85-1960DD65B6D5}"/>
            </a:ext>
          </a:extLst>
        </p:cNvPr>
        <p:cNvGrpSpPr/>
        <p:nvPr/>
      </p:nvGrpSpPr>
      <p:grpSpPr>
        <a:xfrm>
          <a:off x="0" y="0"/>
          <a:ext cx="0" cy="0"/>
          <a:chOff x="0" y="0"/>
          <a:chExt cx="0" cy="0"/>
        </a:xfrm>
      </p:grpSpPr>
      <p:grpSp>
        <p:nvGrpSpPr>
          <p:cNvPr id="2" name="组合 40">
            <a:extLst>
              <a:ext uri="{FF2B5EF4-FFF2-40B4-BE49-F238E27FC236}">
                <a16:creationId xmlns:a16="http://schemas.microsoft.com/office/drawing/2014/main" id="{D207715F-FE50-87CF-2FFF-DD00AE8088CE}"/>
              </a:ext>
            </a:extLst>
          </p:cNvPr>
          <p:cNvGrpSpPr/>
          <p:nvPr/>
        </p:nvGrpSpPr>
        <p:grpSpPr>
          <a:xfrm>
            <a:off x="437867" y="483487"/>
            <a:ext cx="8382606" cy="1088502"/>
            <a:chOff x="-2248915" y="673100"/>
            <a:chExt cx="10910454" cy="4000500"/>
          </a:xfrm>
          <a:solidFill>
            <a:schemeClr val="accent5"/>
          </a:solidFill>
          <a:effectLst>
            <a:outerShdw blurRad="444500" dist="254000" dir="8100000" algn="tr" rotWithShape="0">
              <a:prstClr val="black">
                <a:alpha val="50000"/>
              </a:prstClr>
            </a:outerShdw>
          </a:effectLst>
        </p:grpSpPr>
        <p:sp>
          <p:nvSpPr>
            <p:cNvPr id="3" name="同心圆 42">
              <a:extLst>
                <a:ext uri="{FF2B5EF4-FFF2-40B4-BE49-F238E27FC236}">
                  <a16:creationId xmlns:a16="http://schemas.microsoft.com/office/drawing/2014/main" id="{D16E64AB-BDF1-3AFF-A48D-3109F92D2BE2}"/>
                </a:ext>
              </a:extLst>
            </p:cNvPr>
            <p:cNvSpPr/>
            <p:nvPr/>
          </p:nvSpPr>
          <p:spPr>
            <a:xfrm>
              <a:off x="-114121" y="673100"/>
              <a:ext cx="4000500" cy="4000500"/>
            </a:xfrm>
            <a:prstGeom prst="donut">
              <a:avLst>
                <a:gd name="adj" fmla="val 4879"/>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prstClr val="black"/>
                </a:solidFill>
                <a:cs typeface="+mn-ea"/>
                <a:sym typeface="+mn-lt"/>
              </a:endParaRPr>
            </a:p>
          </p:txBody>
        </p:sp>
        <p:sp>
          <p:nvSpPr>
            <p:cNvPr id="4" name="椭圆 43">
              <a:extLst>
                <a:ext uri="{FF2B5EF4-FFF2-40B4-BE49-F238E27FC236}">
                  <a16:creationId xmlns:a16="http://schemas.microsoft.com/office/drawing/2014/main" id="{2124D0AF-7EC2-C514-7BC6-E86F20683B30}"/>
                </a:ext>
              </a:extLst>
            </p:cNvPr>
            <p:cNvSpPr/>
            <p:nvPr/>
          </p:nvSpPr>
          <p:spPr>
            <a:xfrm>
              <a:off x="-2248915" y="760413"/>
              <a:ext cx="10910454" cy="3825871"/>
            </a:xfrm>
            <a:prstGeom prst="ellipse">
              <a:avLst/>
            </a:prstGeom>
            <a:grp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sz="3200" b="1" dirty="0">
                  <a:solidFill>
                    <a:srgbClr val="FF0000"/>
                  </a:solidFill>
                  <a:latin typeface="Times New Roman" pitchFamily="18" charset="0"/>
                  <a:cs typeface="Times New Roman" pitchFamily="18" charset="0"/>
                  <a:sym typeface="+mn-lt"/>
                </a:rPr>
                <a:t>Ai </a:t>
              </a:r>
              <a:r>
                <a:rPr lang="en-US" altLang="zh-CN" sz="3200" b="1" dirty="0" err="1">
                  <a:solidFill>
                    <a:srgbClr val="FF0000"/>
                  </a:solidFill>
                  <a:latin typeface="Times New Roman" pitchFamily="18" charset="0"/>
                  <a:cs typeface="Times New Roman" pitchFamily="18" charset="0"/>
                  <a:sym typeface="+mn-lt"/>
                </a:rPr>
                <a:t>nhanh</a:t>
              </a:r>
              <a:r>
                <a:rPr lang="en-US" altLang="zh-CN" sz="3200" b="1" dirty="0">
                  <a:solidFill>
                    <a:srgbClr val="FF0000"/>
                  </a:solidFill>
                  <a:latin typeface="Times New Roman" pitchFamily="18" charset="0"/>
                  <a:cs typeface="Times New Roman" pitchFamily="18" charset="0"/>
                  <a:sym typeface="+mn-lt"/>
                </a:rPr>
                <a:t> </a:t>
              </a:r>
              <a:r>
                <a:rPr lang="en-US" altLang="zh-CN" sz="3200" b="1" dirty="0" err="1">
                  <a:solidFill>
                    <a:srgbClr val="FF0000"/>
                  </a:solidFill>
                  <a:latin typeface="Times New Roman" pitchFamily="18" charset="0"/>
                  <a:cs typeface="Times New Roman" pitchFamily="18" charset="0"/>
                  <a:sym typeface="+mn-lt"/>
                </a:rPr>
                <a:t>hơn</a:t>
              </a:r>
              <a:r>
                <a:rPr lang="en-US" altLang="zh-CN" sz="3200" b="1" dirty="0">
                  <a:solidFill>
                    <a:srgbClr val="FF0000"/>
                  </a:solidFill>
                  <a:latin typeface="Times New Roman" pitchFamily="18" charset="0"/>
                  <a:cs typeface="Times New Roman" pitchFamily="18" charset="0"/>
                  <a:sym typeface="+mn-lt"/>
                </a:rPr>
                <a:t> ?</a:t>
              </a:r>
              <a:endParaRPr lang="zh-CN" altLang="en-US" sz="3200" b="1" dirty="0">
                <a:solidFill>
                  <a:srgbClr val="FF0000"/>
                </a:solidFill>
                <a:latin typeface="Times New Roman" pitchFamily="18" charset="0"/>
                <a:cs typeface="Times New Roman" pitchFamily="18" charset="0"/>
                <a:sym typeface="+mn-lt"/>
              </a:endParaRPr>
            </a:p>
          </p:txBody>
        </p:sp>
      </p:grpSp>
      <p:sp>
        <p:nvSpPr>
          <p:cNvPr id="5" name="椭圆 43">
            <a:extLst>
              <a:ext uri="{FF2B5EF4-FFF2-40B4-BE49-F238E27FC236}">
                <a16:creationId xmlns:a16="http://schemas.microsoft.com/office/drawing/2014/main" id="{E108BCB0-C2DF-07A3-F42D-8B520CF428EE}"/>
              </a:ext>
            </a:extLst>
          </p:cNvPr>
          <p:cNvSpPr/>
          <p:nvPr/>
        </p:nvSpPr>
        <p:spPr>
          <a:xfrm>
            <a:off x="380697" y="1851670"/>
            <a:ext cx="8382606" cy="1512168"/>
          </a:xfrm>
          <a:prstGeom prst="ellipse">
            <a:avLst/>
          </a:prstGeom>
          <a:solidFill>
            <a:schemeClr val="accent5"/>
          </a:solidFill>
          <a:ln/>
        </p:spPr>
        <p:style>
          <a:lnRef idx="3">
            <a:schemeClr val="lt1"/>
          </a:lnRef>
          <a:fillRef idx="1">
            <a:schemeClr val="accent3"/>
          </a:fillRef>
          <a:effectRef idx="1">
            <a:schemeClr val="accent3"/>
          </a:effectRef>
          <a:fontRef idx="minor">
            <a:schemeClr val="lt1"/>
          </a:fontRef>
        </p:style>
        <p:txBody>
          <a:bodyPr rtlCol="0" anchor="ctr"/>
          <a:lstStyle/>
          <a:p>
            <a:pPr marR="0" lvl="0" algn="just">
              <a:lnSpc>
                <a:spcPct val="12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1800"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i="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gn="just">
              <a:lnSpc>
                <a:spcPct val="12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F7EC526-27F3-F178-4A4B-D69541C8C8AB}"/>
              </a:ext>
            </a:extLst>
          </p:cNvPr>
          <p:cNvPicPr>
            <a:picLocks noChangeAspect="1"/>
          </p:cNvPicPr>
          <p:nvPr/>
        </p:nvPicPr>
        <p:blipFill>
          <a:blip r:embed="rId2"/>
          <a:stretch>
            <a:fillRect/>
          </a:stretch>
        </p:blipFill>
        <p:spPr>
          <a:xfrm>
            <a:off x="323528" y="3186514"/>
            <a:ext cx="2054530" cy="1956986"/>
          </a:xfrm>
          <a:prstGeom prst="rect">
            <a:avLst/>
          </a:prstGeom>
        </p:spPr>
      </p:pic>
    </p:spTree>
    <p:extLst>
      <p:ext uri="{BB962C8B-B14F-4D97-AF65-F5344CB8AC3E}">
        <p14:creationId xmlns:p14="http://schemas.microsoft.com/office/powerpoint/2010/main" val="1800658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heme/theme1.xml><?xml version="1.0" encoding="utf-8"?>
<a:theme xmlns:a="http://schemas.openxmlformats.org/drawingml/2006/main" name="1_Office 主题​​">
  <a:themeElements>
    <a:clrScheme name="自定义 3">
      <a:dk1>
        <a:sysClr val="windowText" lastClr="000000"/>
      </a:dk1>
      <a:lt1>
        <a:sysClr val="window" lastClr="FFFFFF"/>
      </a:lt1>
      <a:dk2>
        <a:srgbClr val="000000"/>
      </a:dk2>
      <a:lt2>
        <a:srgbClr val="EEECE1"/>
      </a:lt2>
      <a:accent1>
        <a:srgbClr val="118C3B"/>
      </a:accent1>
      <a:accent2>
        <a:srgbClr val="92D050"/>
      </a:accent2>
      <a:accent3>
        <a:srgbClr val="00A44A"/>
      </a:accent3>
      <a:accent4>
        <a:srgbClr val="FFC000"/>
      </a:accent4>
      <a:accent5>
        <a:srgbClr val="9CC815"/>
      </a:accent5>
      <a:accent6>
        <a:srgbClr val="FF0000"/>
      </a:accent6>
      <a:hlink>
        <a:srgbClr val="1D55C5"/>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3270</TotalTime>
  <Words>2992</Words>
  <Application>Microsoft Office PowerPoint</Application>
  <PresentationFormat>On-screen Show (16:9)</PresentationFormat>
  <Paragraphs>180</Paragraphs>
  <Slides>33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Fira Sans Extra Condensed Medium</vt:lpstr>
      <vt:lpstr>Roboto</vt:lpstr>
      <vt:lpstr>Times New Roman</vt:lpstr>
      <vt:lpstr>阿里巴巴普惠体 H</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www.51pptmoban.com</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微立体</dc:title>
  <dc:subject>微立体</dc:subject>
  <dc:creator>51PPT模板网</dc:creator>
  <cp:keywords>www.51pptmoban.com</cp:keywords>
  <dc:description>www.51pptmoban.com</dc:description>
  <cp:lastModifiedBy>ADMIN</cp:lastModifiedBy>
  <cp:revision>337</cp:revision>
  <dcterms:created xsi:type="dcterms:W3CDTF">2016-03-10T07:57:08Z</dcterms:created>
  <dcterms:modified xsi:type="dcterms:W3CDTF">2025-04-11T18:26:06Z</dcterms:modified>
</cp:coreProperties>
</file>