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webextensions/webextension2.xml" ContentType="application/vnd.ms-office.webextension+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4" r:id="rId2"/>
    <p:sldId id="283" r:id="rId3"/>
    <p:sldId id="256" r:id="rId4"/>
    <p:sldId id="282" r:id="rId5"/>
    <p:sldId id="263" r:id="rId6"/>
    <p:sldId id="265" r:id="rId7"/>
    <p:sldId id="258" r:id="rId8"/>
    <p:sldId id="266" r:id="rId9"/>
    <p:sldId id="268" r:id="rId10"/>
    <p:sldId id="289" r:id="rId11"/>
    <p:sldId id="290" r:id="rId12"/>
    <p:sldId id="270" r:id="rId13"/>
    <p:sldId id="285" r:id="rId14"/>
    <p:sldId id="277" r:id="rId15"/>
    <p:sldId id="278" r:id="rId16"/>
    <p:sldId id="276" r:id="rId17"/>
    <p:sldId id="260" r:id="rId18"/>
    <p:sldId id="287" r:id="rId19"/>
    <p:sldId id="279" r:id="rId20"/>
    <p:sldId id="280" r:id="rId21"/>
    <p:sldId id="281" r:id="rId22"/>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4F4"/>
    <a:srgbClr val="C4F0E4"/>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58"/>
    <p:restoredTop sz="94741"/>
  </p:normalViewPr>
  <p:slideViewPr>
    <p:cSldViewPr snapToGrid="0" showGuides="1">
      <p:cViewPr varScale="1">
        <p:scale>
          <a:sx n="64" d="100"/>
          <a:sy n="64" d="100"/>
        </p:scale>
        <p:origin x="176" y="115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14F9D-11CF-FC49-8EC3-B99F7CFAEAAC}" type="doc">
      <dgm:prSet loTypeId="urn:microsoft.com/office/officeart/2009/3/layout/OpposingIdeas" loCatId="" qsTypeId="urn:microsoft.com/office/officeart/2005/8/quickstyle/simple1" qsCatId="simple" csTypeId="urn:microsoft.com/office/officeart/2005/8/colors/accent1_2" csCatId="accent1" phldr="1"/>
      <dgm:spPr/>
      <dgm:t>
        <a:bodyPr/>
        <a:lstStyle/>
        <a:p>
          <a:endParaRPr lang="en-US"/>
        </a:p>
      </dgm:t>
    </dgm:pt>
    <dgm:pt modelId="{B8029A2B-10A5-0E41-A01B-7113CA6C0BFD}">
      <dgm:prSet phldrT="[Text]"/>
      <dgm:spPr>
        <a:solidFill>
          <a:schemeClr val="accent2">
            <a:lumMod val="60000"/>
            <a:lumOff val="40000"/>
          </a:schemeClr>
        </a:solidFill>
      </dgm:spPr>
      <dgm:t>
        <a:bodyPr/>
        <a:lstStyle/>
        <a:p>
          <a:pPr algn="ctr"/>
          <a:r>
            <a:rPr lang="en-US" dirty="0" err="1"/>
            <a:t>Cố</a:t>
          </a:r>
          <a:r>
            <a:rPr lang="en-US" dirty="0" err="1">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endParaRPr lang="en-US" dirty="0">
            <a:latin typeface="Times New Roman" panose="02020603050405020304" pitchFamily="18" charset="0"/>
            <a:cs typeface="Times New Roman" panose="02020603050405020304" pitchFamily="18" charset="0"/>
          </a:endParaRPr>
        </a:p>
      </dgm:t>
    </dgm:pt>
    <dgm:pt modelId="{BDEB38D5-12DD-2D44-9671-B50AD6FF3916}" type="parTrans" cxnId="{03B4E6AF-173C-8549-83DC-DE063C4E9DEB}">
      <dgm:prSet/>
      <dgm:spPr/>
      <dgm:t>
        <a:bodyPr/>
        <a:lstStyle/>
        <a:p>
          <a:endParaRPr lang="en-US"/>
        </a:p>
      </dgm:t>
    </dgm:pt>
    <dgm:pt modelId="{7FCDB52C-236C-9949-AB41-15322BE4FB2D}" type="sibTrans" cxnId="{03B4E6AF-173C-8549-83DC-DE063C4E9DEB}">
      <dgm:prSet/>
      <dgm:spPr/>
      <dgm:t>
        <a:bodyPr/>
        <a:lstStyle/>
        <a:p>
          <a:endParaRPr lang="en-US"/>
        </a:p>
      </dgm:t>
    </dgm:pt>
    <dgm:pt modelId="{1BC8EB71-6BB1-8A47-8A63-CC8E85479FF9}">
      <dgm:prSet phldrT="[Text]"/>
      <dgm:spPr/>
      <dgm:t>
        <a:bodyPr/>
        <a:lstStyle/>
        <a:p>
          <a:r>
            <a:rPr lang="en-US" dirty="0" err="1">
              <a:solidFill>
                <a:srgbClr val="002060"/>
              </a:solidFill>
              <a:latin typeface="Times New Roman" panose="02020603050405020304" pitchFamily="18" charset="0"/>
              <a:cs typeface="Times New Roman" panose="02020603050405020304" pitchFamily="18" charset="0"/>
            </a:rPr>
            <a:t>Xung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đột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bên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ngoài</a:t>
          </a:r>
          <a:br>
            <a:rPr lang="en-US"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-&gt; </a:t>
          </a:r>
          <a:r>
            <a:rPr lang="en-US" dirty="0" err="1">
              <a:solidFill>
                <a:srgbClr val="FF0000"/>
              </a:solidFill>
              <a:latin typeface="Times New Roman" panose="02020603050405020304" pitchFamily="18" charset="0"/>
              <a:cs typeface="Times New Roman" panose="02020603050405020304" pitchFamily="18" charset="0"/>
            </a:rPr>
            <a:t>Được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sống</a:t>
          </a:r>
          <a:endParaRPr lang="en-US" dirty="0">
            <a:solidFill>
              <a:srgbClr val="FF0000"/>
            </a:solidFill>
            <a:latin typeface="Times New Roman" panose="02020603050405020304" pitchFamily="18" charset="0"/>
            <a:cs typeface="Times New Roman" panose="02020603050405020304" pitchFamily="18" charset="0"/>
          </a:endParaRPr>
        </a:p>
      </dgm:t>
    </dgm:pt>
    <dgm:pt modelId="{16682FE5-8121-7D44-8B2D-30D07D8BEF4D}" type="parTrans" cxnId="{A017BCF0-67CF-9245-AB3B-4CE109F42960}">
      <dgm:prSet/>
      <dgm:spPr/>
      <dgm:t>
        <a:bodyPr/>
        <a:lstStyle/>
        <a:p>
          <a:endParaRPr lang="en-US"/>
        </a:p>
      </dgm:t>
    </dgm:pt>
    <dgm:pt modelId="{F0D25D3D-582C-444B-B9EA-FA6A9D21783F}" type="sibTrans" cxnId="{A017BCF0-67CF-9245-AB3B-4CE109F42960}">
      <dgm:prSet/>
      <dgm:spPr/>
      <dgm:t>
        <a:bodyPr/>
        <a:lstStyle/>
        <a:p>
          <a:endParaRPr lang="en-US"/>
        </a:p>
      </dgm:t>
    </dgm:pt>
    <dgm:pt modelId="{6DA9CE8D-556E-5D49-B624-84D479B6CF8C}">
      <dgm:prSet phldrT="[Text]"/>
      <dgm:spPr>
        <a:solidFill>
          <a:schemeClr val="accent2">
            <a:lumMod val="60000"/>
            <a:lumOff val="40000"/>
          </a:schemeClr>
        </a:solidFill>
        <a:ln w="28575">
          <a:solidFill>
            <a:schemeClr val="bg1"/>
          </a:solidFill>
        </a:ln>
      </dgm:spPr>
      <dgm:t>
        <a:bodyPr/>
        <a:lstStyle/>
        <a:p>
          <a:pPr algn="ctr"/>
          <a:r>
            <a:rPr lang="en-US" dirty="0" err="1">
              <a:latin typeface="Times New Roman" panose="02020603050405020304" pitchFamily="18" charset="0"/>
              <a:cs typeface="Times New Roman" panose="02020603050405020304" pitchFamily="18" charset="0"/>
            </a:rPr>
            <a:t>Kịch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Quang </a:t>
          </a:r>
          <a:r>
            <a:rPr lang="en-US" dirty="0" err="1">
              <a:latin typeface="Times New Roman" panose="02020603050405020304" pitchFamily="18" charset="0"/>
              <a:cs typeface="Times New Roman" panose="02020603050405020304" pitchFamily="18" charset="0"/>
            </a:rPr>
            <a:t>Vũ</a:t>
          </a:r>
          <a:endParaRPr lang="en-US" dirty="0">
            <a:latin typeface="Times New Roman" panose="02020603050405020304" pitchFamily="18" charset="0"/>
            <a:cs typeface="Times New Roman" panose="02020603050405020304" pitchFamily="18" charset="0"/>
          </a:endParaRPr>
        </a:p>
      </dgm:t>
    </dgm:pt>
    <dgm:pt modelId="{13D7A608-1C5A-B145-BE80-2FBC68F26DC8}" type="parTrans" cxnId="{E47DB7C3-F089-5346-AB60-A2F9A1E41525}">
      <dgm:prSet/>
      <dgm:spPr/>
      <dgm:t>
        <a:bodyPr/>
        <a:lstStyle/>
        <a:p>
          <a:endParaRPr lang="en-US"/>
        </a:p>
      </dgm:t>
    </dgm:pt>
    <dgm:pt modelId="{DD6F19D4-76FD-7F48-B770-D2C65844C513}" type="sibTrans" cxnId="{E47DB7C3-F089-5346-AB60-A2F9A1E41525}">
      <dgm:prSet/>
      <dgm:spPr/>
      <dgm:t>
        <a:bodyPr/>
        <a:lstStyle/>
        <a:p>
          <a:endParaRPr lang="en-US"/>
        </a:p>
      </dgm:t>
    </dgm:pt>
    <dgm:pt modelId="{D5602A52-7D20-4A40-8DF4-9D072391328C}">
      <dgm:prSet phldrT="[Text]"/>
      <dgm:spPr/>
      <dgm:t>
        <a:bodyPr/>
        <a:lstStyle/>
        <a:p>
          <a:r>
            <a:rPr lang="en-US" dirty="0" err="1">
              <a:solidFill>
                <a:srgbClr val="002060"/>
              </a:solidFill>
              <a:latin typeface="Times New Roman" panose="02020603050405020304" pitchFamily="18" charset="0"/>
              <a:cs typeface="Times New Roman" panose="02020603050405020304" pitchFamily="18" charset="0"/>
            </a:rPr>
            <a:t>Xung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đột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bên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ngoài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xung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đột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bên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trong</a:t>
          </a:r>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-&gt; </a:t>
          </a:r>
          <a:r>
            <a:rPr lang="en-US" dirty="0" err="1">
              <a:solidFill>
                <a:srgbClr val="FF0000"/>
              </a:solidFill>
              <a:latin typeface="Times New Roman" panose="02020603050405020304" pitchFamily="18" charset="0"/>
              <a:cs typeface="Times New Roman" panose="02020603050405020304" pitchFamily="18" charset="0"/>
            </a:rPr>
            <a:t>Sống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nào</a:t>
          </a:r>
          <a:endParaRPr lang="en-US" dirty="0">
            <a:solidFill>
              <a:srgbClr val="FF0000"/>
            </a:solidFill>
            <a:latin typeface="Times New Roman" panose="02020603050405020304" pitchFamily="18" charset="0"/>
            <a:cs typeface="Times New Roman" panose="02020603050405020304" pitchFamily="18" charset="0"/>
          </a:endParaRPr>
        </a:p>
      </dgm:t>
    </dgm:pt>
    <dgm:pt modelId="{623FC7FF-8299-C140-B659-641B2444951E}" type="parTrans" cxnId="{AC35F3B8-EEC9-4E4F-AADC-D893F7E63C3C}">
      <dgm:prSet/>
      <dgm:spPr/>
      <dgm:t>
        <a:bodyPr/>
        <a:lstStyle/>
        <a:p>
          <a:endParaRPr lang="en-US"/>
        </a:p>
      </dgm:t>
    </dgm:pt>
    <dgm:pt modelId="{6D157B2F-AFD5-F749-8C21-F41C26CBC5C3}" type="sibTrans" cxnId="{AC35F3B8-EEC9-4E4F-AADC-D893F7E63C3C}">
      <dgm:prSet/>
      <dgm:spPr/>
      <dgm:t>
        <a:bodyPr/>
        <a:lstStyle/>
        <a:p>
          <a:endParaRPr lang="en-US"/>
        </a:p>
      </dgm:t>
    </dgm:pt>
    <dgm:pt modelId="{0304D78B-31A0-A247-832E-E3060420DA5E}" type="pres">
      <dgm:prSet presAssocID="{F9314F9D-11CF-FC49-8EC3-B99F7CFAEAAC}" presName="Name0" presStyleCnt="0">
        <dgm:presLayoutVars>
          <dgm:chMax val="2"/>
          <dgm:dir/>
          <dgm:animOne val="branch"/>
          <dgm:animLvl val="lvl"/>
          <dgm:resizeHandles val="exact"/>
        </dgm:presLayoutVars>
      </dgm:prSet>
      <dgm:spPr/>
    </dgm:pt>
    <dgm:pt modelId="{89D37816-3DDC-8944-95E8-C177B3BCF31A}" type="pres">
      <dgm:prSet presAssocID="{F9314F9D-11CF-FC49-8EC3-B99F7CFAEAAC}" presName="Background" presStyleLbl="node1" presStyleIdx="0" presStyleCnt="1"/>
      <dgm:spPr>
        <a:solidFill>
          <a:schemeClr val="accent4">
            <a:lumMod val="20000"/>
            <a:lumOff val="80000"/>
          </a:schemeClr>
        </a:solidFill>
        <a:ln w="19050">
          <a:solidFill>
            <a:schemeClr val="bg1"/>
          </a:solidFill>
        </a:ln>
      </dgm:spPr>
    </dgm:pt>
    <dgm:pt modelId="{A46ACBB3-16E3-6C42-8E28-4748E8087A09}" type="pres">
      <dgm:prSet presAssocID="{F9314F9D-11CF-FC49-8EC3-B99F7CFAEAAC}" presName="Divider" presStyleLbl="callout" presStyleIdx="0" presStyleCnt="1"/>
      <dgm:spPr/>
    </dgm:pt>
    <dgm:pt modelId="{ADE15CF9-176D-034E-94FE-1F9CD6C81E98}" type="pres">
      <dgm:prSet presAssocID="{F9314F9D-11CF-FC49-8EC3-B99F7CFAEAAC}" presName="ChildText1" presStyleLbl="revTx" presStyleIdx="0" presStyleCnt="0">
        <dgm:presLayoutVars>
          <dgm:chMax val="0"/>
          <dgm:chPref val="0"/>
          <dgm:bulletEnabled val="1"/>
        </dgm:presLayoutVars>
      </dgm:prSet>
      <dgm:spPr/>
    </dgm:pt>
    <dgm:pt modelId="{7DC0DFAF-1A9F-484F-B731-0D8F7FB5C9F4}" type="pres">
      <dgm:prSet presAssocID="{F9314F9D-11CF-FC49-8EC3-B99F7CFAEAAC}" presName="ChildText2" presStyleLbl="revTx" presStyleIdx="0" presStyleCnt="0">
        <dgm:presLayoutVars>
          <dgm:chMax val="0"/>
          <dgm:chPref val="0"/>
          <dgm:bulletEnabled val="1"/>
        </dgm:presLayoutVars>
      </dgm:prSet>
      <dgm:spPr/>
    </dgm:pt>
    <dgm:pt modelId="{4398905D-4931-5B49-866A-4C71ABE917CC}" type="pres">
      <dgm:prSet presAssocID="{F9314F9D-11CF-FC49-8EC3-B99F7CFAEAAC}" presName="ParentText1" presStyleLbl="revTx" presStyleIdx="0" presStyleCnt="0">
        <dgm:presLayoutVars>
          <dgm:chMax val="1"/>
          <dgm:chPref val="1"/>
        </dgm:presLayoutVars>
      </dgm:prSet>
      <dgm:spPr/>
    </dgm:pt>
    <dgm:pt modelId="{7C1B1BE6-E9B6-1A4E-8CF0-0DB28DEAEEFB}" type="pres">
      <dgm:prSet presAssocID="{F9314F9D-11CF-FC49-8EC3-B99F7CFAEAAC}" presName="ParentShape1" presStyleLbl="alignImgPlace1" presStyleIdx="0" presStyleCnt="2" custLinFactNeighborX="-4615" custLinFactNeighborY="20324">
        <dgm:presLayoutVars/>
      </dgm:prSet>
      <dgm:spPr/>
    </dgm:pt>
    <dgm:pt modelId="{0C0EC538-2C7A-0F4A-A412-9A62288BD7B0}" type="pres">
      <dgm:prSet presAssocID="{F9314F9D-11CF-FC49-8EC3-B99F7CFAEAAC}" presName="ParentText2" presStyleLbl="revTx" presStyleIdx="0" presStyleCnt="0">
        <dgm:presLayoutVars>
          <dgm:chMax val="1"/>
          <dgm:chPref val="1"/>
        </dgm:presLayoutVars>
      </dgm:prSet>
      <dgm:spPr/>
    </dgm:pt>
    <dgm:pt modelId="{003FE964-6E96-A74B-B8BB-E28C395BF96C}" type="pres">
      <dgm:prSet presAssocID="{F9314F9D-11CF-FC49-8EC3-B99F7CFAEAAC}" presName="ParentShape2" presStyleLbl="alignImgPlace1" presStyleIdx="1" presStyleCnt="2" custAng="10800000" custFlipHor="1" custScaleY="121192" custLinFactNeighborX="-9231" custLinFactNeighborY="-34093">
        <dgm:presLayoutVars/>
      </dgm:prSet>
      <dgm:spPr/>
    </dgm:pt>
  </dgm:ptLst>
  <dgm:cxnLst>
    <dgm:cxn modelId="{8219C60A-C866-0748-BCFB-9193F5FE93EB}" type="presOf" srcId="{6DA9CE8D-556E-5D49-B624-84D479B6CF8C}" destId="{0C0EC538-2C7A-0F4A-A412-9A62288BD7B0}" srcOrd="0" destOrd="0" presId="urn:microsoft.com/office/officeart/2009/3/layout/OpposingIdeas"/>
    <dgm:cxn modelId="{B8981E77-0D36-314B-8873-DE88D3B7414E}" type="presOf" srcId="{1BC8EB71-6BB1-8A47-8A63-CC8E85479FF9}" destId="{ADE15CF9-176D-034E-94FE-1F9CD6C81E98}" srcOrd="0" destOrd="0" presId="urn:microsoft.com/office/officeart/2009/3/layout/OpposingIdeas"/>
    <dgm:cxn modelId="{41EE2477-B8D2-F845-AE07-0BEE859033D2}" type="presOf" srcId="{D5602A52-7D20-4A40-8DF4-9D072391328C}" destId="{7DC0DFAF-1A9F-484F-B731-0D8F7FB5C9F4}" srcOrd="0" destOrd="0" presId="urn:microsoft.com/office/officeart/2009/3/layout/OpposingIdeas"/>
    <dgm:cxn modelId="{D234D287-261B-E54D-A612-B1D3EBE108BC}" type="presOf" srcId="{6DA9CE8D-556E-5D49-B624-84D479B6CF8C}" destId="{003FE964-6E96-A74B-B8BB-E28C395BF96C}" srcOrd="1" destOrd="0" presId="urn:microsoft.com/office/officeart/2009/3/layout/OpposingIdeas"/>
    <dgm:cxn modelId="{5794ABA9-EFBE-054A-880E-66973F13EB62}" type="presOf" srcId="{B8029A2B-10A5-0E41-A01B-7113CA6C0BFD}" destId="{7C1B1BE6-E9B6-1A4E-8CF0-0DB28DEAEEFB}" srcOrd="1" destOrd="0" presId="urn:microsoft.com/office/officeart/2009/3/layout/OpposingIdeas"/>
    <dgm:cxn modelId="{03B4E6AF-173C-8549-83DC-DE063C4E9DEB}" srcId="{F9314F9D-11CF-FC49-8EC3-B99F7CFAEAAC}" destId="{B8029A2B-10A5-0E41-A01B-7113CA6C0BFD}" srcOrd="0" destOrd="0" parTransId="{BDEB38D5-12DD-2D44-9671-B50AD6FF3916}" sibTransId="{7FCDB52C-236C-9949-AB41-15322BE4FB2D}"/>
    <dgm:cxn modelId="{AC35F3B8-EEC9-4E4F-AADC-D893F7E63C3C}" srcId="{6DA9CE8D-556E-5D49-B624-84D479B6CF8C}" destId="{D5602A52-7D20-4A40-8DF4-9D072391328C}" srcOrd="0" destOrd="0" parTransId="{623FC7FF-8299-C140-B659-641B2444951E}" sibTransId="{6D157B2F-AFD5-F749-8C21-F41C26CBC5C3}"/>
    <dgm:cxn modelId="{E47DB7C3-F089-5346-AB60-A2F9A1E41525}" srcId="{F9314F9D-11CF-FC49-8EC3-B99F7CFAEAAC}" destId="{6DA9CE8D-556E-5D49-B624-84D479B6CF8C}" srcOrd="1" destOrd="0" parTransId="{13D7A608-1C5A-B145-BE80-2FBC68F26DC8}" sibTransId="{DD6F19D4-76FD-7F48-B770-D2C65844C513}"/>
    <dgm:cxn modelId="{299CD7E7-AD4D-C940-8462-641D64AB6B37}" type="presOf" srcId="{F9314F9D-11CF-FC49-8EC3-B99F7CFAEAAC}" destId="{0304D78B-31A0-A247-832E-E3060420DA5E}" srcOrd="0" destOrd="0" presId="urn:microsoft.com/office/officeart/2009/3/layout/OpposingIdeas"/>
    <dgm:cxn modelId="{A017BCF0-67CF-9245-AB3B-4CE109F42960}" srcId="{B8029A2B-10A5-0E41-A01B-7113CA6C0BFD}" destId="{1BC8EB71-6BB1-8A47-8A63-CC8E85479FF9}" srcOrd="0" destOrd="0" parTransId="{16682FE5-8121-7D44-8B2D-30D07D8BEF4D}" sibTransId="{F0D25D3D-582C-444B-B9EA-FA6A9D21783F}"/>
    <dgm:cxn modelId="{5CE305FA-8387-0C4D-A0FB-7AE301A584E0}" type="presOf" srcId="{B8029A2B-10A5-0E41-A01B-7113CA6C0BFD}" destId="{4398905D-4931-5B49-866A-4C71ABE917CC}" srcOrd="0" destOrd="0" presId="urn:microsoft.com/office/officeart/2009/3/layout/OpposingIdeas"/>
    <dgm:cxn modelId="{1F969316-70BA-5A45-BE31-19CD9EC6C426}" type="presParOf" srcId="{0304D78B-31A0-A247-832E-E3060420DA5E}" destId="{89D37816-3DDC-8944-95E8-C177B3BCF31A}" srcOrd="0" destOrd="0" presId="urn:microsoft.com/office/officeart/2009/3/layout/OpposingIdeas"/>
    <dgm:cxn modelId="{882C5A32-8AF7-FD48-A899-1F1F90F2B086}" type="presParOf" srcId="{0304D78B-31A0-A247-832E-E3060420DA5E}" destId="{A46ACBB3-16E3-6C42-8E28-4748E8087A09}" srcOrd="1" destOrd="0" presId="urn:microsoft.com/office/officeart/2009/3/layout/OpposingIdeas"/>
    <dgm:cxn modelId="{7937CE2F-9E1F-FF49-BD8F-A706867E2F54}" type="presParOf" srcId="{0304D78B-31A0-A247-832E-E3060420DA5E}" destId="{ADE15CF9-176D-034E-94FE-1F9CD6C81E98}" srcOrd="2" destOrd="0" presId="urn:microsoft.com/office/officeart/2009/3/layout/OpposingIdeas"/>
    <dgm:cxn modelId="{8E00EC75-EAA7-014F-83EB-6D73CB903153}" type="presParOf" srcId="{0304D78B-31A0-A247-832E-E3060420DA5E}" destId="{7DC0DFAF-1A9F-484F-B731-0D8F7FB5C9F4}" srcOrd="3" destOrd="0" presId="urn:microsoft.com/office/officeart/2009/3/layout/OpposingIdeas"/>
    <dgm:cxn modelId="{F32BB8C7-8C23-9247-982A-3D3A6CB590CA}" type="presParOf" srcId="{0304D78B-31A0-A247-832E-E3060420DA5E}" destId="{4398905D-4931-5B49-866A-4C71ABE917CC}" srcOrd="4" destOrd="0" presId="urn:microsoft.com/office/officeart/2009/3/layout/OpposingIdeas"/>
    <dgm:cxn modelId="{81FA76E5-2249-D347-A4BC-F064C5553D63}" type="presParOf" srcId="{0304D78B-31A0-A247-832E-E3060420DA5E}" destId="{7C1B1BE6-E9B6-1A4E-8CF0-0DB28DEAEEFB}" srcOrd="5" destOrd="0" presId="urn:microsoft.com/office/officeart/2009/3/layout/OpposingIdeas"/>
    <dgm:cxn modelId="{14552FA0-0A3E-5249-9387-A07228AE99ED}" type="presParOf" srcId="{0304D78B-31A0-A247-832E-E3060420DA5E}" destId="{0C0EC538-2C7A-0F4A-A412-9A62288BD7B0}" srcOrd="6" destOrd="0" presId="urn:microsoft.com/office/officeart/2009/3/layout/OpposingIdeas"/>
    <dgm:cxn modelId="{A6405180-6478-F449-A793-6FB778D1940B}" type="presParOf" srcId="{0304D78B-31A0-A247-832E-E3060420DA5E}" destId="{003FE964-6E96-A74B-B8BB-E28C395BF96C}"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145134-DE59-1643-AB97-A834ACF46695}" type="doc">
      <dgm:prSet loTypeId="urn:microsoft.com/office/officeart/2008/layout/PictureAccentList" loCatId="" qsTypeId="urn:microsoft.com/office/officeart/2005/8/quickstyle/simple1" qsCatId="simple" csTypeId="urn:microsoft.com/office/officeart/2005/8/colors/accent1_2" csCatId="accent1" phldr="1"/>
      <dgm:spPr/>
      <dgm:t>
        <a:bodyPr/>
        <a:lstStyle/>
        <a:p>
          <a:endParaRPr lang="en-US"/>
        </a:p>
      </dgm:t>
    </dgm:pt>
    <dgm:pt modelId="{20367408-1A21-3746-959E-C46D31A89147}">
      <dgm:prSet phldrT="[Text]" custT="1"/>
      <dgm:spPr>
        <a:solidFill>
          <a:schemeClr val="accent4">
            <a:lumMod val="40000"/>
            <a:lumOff val="60000"/>
          </a:schemeClr>
        </a:solidFill>
        <a:ln w="19050">
          <a:solidFill>
            <a:schemeClr val="bg1"/>
          </a:solidFill>
        </a:ln>
      </dgm:spPr>
      <dgm:t>
        <a:bodyPr/>
        <a:lstStyle/>
        <a:p>
          <a:r>
            <a:rPr lang="en-US" sz="3600" dirty="0" err="1">
              <a:solidFill>
                <a:schemeClr val="tx1"/>
              </a:solidFill>
              <a:latin typeface="Times New Roman" panose="02020603050405020304" pitchFamily="18" charset="0"/>
              <a:cs typeface="Times New Roman" panose="02020603050405020304" pitchFamily="18" charset="0"/>
            </a:rPr>
            <a:t>Vị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Cảnh</a:t>
          </a:r>
          <a:r>
            <a:rPr lang="en-US" sz="3600" dirty="0">
              <a:solidFill>
                <a:schemeClr val="tx1"/>
              </a:solidFill>
              <a:latin typeface="Times New Roman" panose="02020603050405020304" pitchFamily="18" charset="0"/>
              <a:cs typeface="Times New Roman" panose="02020603050405020304" pitchFamily="18" charset="0"/>
            </a:rPr>
            <a:t> 7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đoạn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vở</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kịch</a:t>
          </a:r>
          <a:endParaRPr lang="en-US" sz="3600" dirty="0">
            <a:solidFill>
              <a:schemeClr val="tx1"/>
            </a:solidFill>
            <a:latin typeface="Times New Roman" panose="02020603050405020304" pitchFamily="18" charset="0"/>
            <a:cs typeface="Times New Roman" panose="02020603050405020304" pitchFamily="18" charset="0"/>
          </a:endParaRPr>
        </a:p>
      </dgm:t>
    </dgm:pt>
    <dgm:pt modelId="{56553D37-2483-E249-B561-FE9647F0DBEA}" type="parTrans" cxnId="{302E1D28-543C-344D-9E77-B5572B1AAD7D}">
      <dgm:prSet/>
      <dgm:spPr/>
      <dgm:t>
        <a:bodyPr/>
        <a:lstStyle/>
        <a:p>
          <a:endParaRPr lang="en-US"/>
        </a:p>
      </dgm:t>
    </dgm:pt>
    <dgm:pt modelId="{AAF5CE98-88DD-2345-9F2F-CED8B3EA4F1B}" type="sibTrans" cxnId="{302E1D28-543C-344D-9E77-B5572B1AAD7D}">
      <dgm:prSet/>
      <dgm:spPr/>
      <dgm:t>
        <a:bodyPr/>
        <a:lstStyle/>
        <a:p>
          <a:endParaRPr lang="en-US"/>
        </a:p>
      </dgm:t>
    </dgm:pt>
    <dgm:pt modelId="{6E77BEF0-3343-8B49-9A60-B0B3781D2842}">
      <dgm:prSet phldrT="[Text]" custT="1"/>
      <dgm:spPr>
        <a:solidFill>
          <a:schemeClr val="accent4">
            <a:lumMod val="40000"/>
            <a:lumOff val="60000"/>
          </a:schemeClr>
        </a:solidFill>
        <a:ln>
          <a:solidFill>
            <a:schemeClr val="bg1"/>
          </a:solidFill>
        </a:ln>
      </dgm:spPr>
      <dgm:t>
        <a:bodyPr/>
        <a:lstStyle/>
        <a:p>
          <a:r>
            <a:rPr lang="en-US" sz="3600" dirty="0" err="1">
              <a:solidFill>
                <a:schemeClr val="tx1"/>
              </a:solidFill>
              <a:latin typeface="Times New Roman" panose="02020603050405020304" pitchFamily="18" charset="0"/>
              <a:cs typeface="Times New Roman" panose="02020603050405020304" pitchFamily="18" charset="0"/>
            </a:rPr>
            <a:t>Cuộc</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đối</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thoại</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giữa</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Hồn</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Trương</a:t>
          </a:r>
          <a:r>
            <a:rPr lang="de-DE" sz="3600" dirty="0">
              <a:solidFill>
                <a:schemeClr val="tx1"/>
              </a:solidFill>
              <a:latin typeface="Times New Roman" panose="02020603050405020304" pitchFamily="18" charset="0"/>
              <a:cs typeface="Times New Roman" panose="02020603050405020304" pitchFamily="18" charset="0"/>
            </a:rPr>
            <a:t> Ba </a:t>
          </a:r>
          <a:r>
            <a:rPr lang="de-DE" sz="3600" dirty="0" err="1">
              <a:solidFill>
                <a:schemeClr val="tx1"/>
              </a:solidFill>
              <a:latin typeface="Times New Roman" panose="02020603050405020304" pitchFamily="18" charset="0"/>
              <a:cs typeface="Times New Roman" panose="02020603050405020304" pitchFamily="18" charset="0"/>
            </a:rPr>
            <a:t>và</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Đế</a:t>
          </a:r>
          <a:r>
            <a:rPr lang="de-DE"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Thích</a:t>
          </a:r>
          <a:endParaRPr lang="en-US" sz="3600" dirty="0">
            <a:solidFill>
              <a:schemeClr val="tx1"/>
            </a:solidFill>
          </a:endParaRPr>
        </a:p>
      </dgm:t>
    </dgm:pt>
    <dgm:pt modelId="{0711F5F9-C17B-5346-87D4-7560DE751612}" type="parTrans" cxnId="{F682C50D-A90C-934A-8BC5-435AB924DD12}">
      <dgm:prSet/>
      <dgm:spPr/>
      <dgm:t>
        <a:bodyPr/>
        <a:lstStyle/>
        <a:p>
          <a:endParaRPr lang="en-US"/>
        </a:p>
      </dgm:t>
    </dgm:pt>
    <dgm:pt modelId="{4B35D9F5-7B78-474D-827B-A1D9D5C314F8}" type="sibTrans" cxnId="{F682C50D-A90C-934A-8BC5-435AB924DD12}">
      <dgm:prSet/>
      <dgm:spPr/>
      <dgm:t>
        <a:bodyPr/>
        <a:lstStyle/>
        <a:p>
          <a:endParaRPr lang="en-US"/>
        </a:p>
      </dgm:t>
    </dgm:pt>
    <dgm:pt modelId="{DD5161FB-C7A7-0444-924E-5287A5C7A345}">
      <dgm:prSet phldrT="[Text]" custT="1"/>
      <dgm:spPr>
        <a:solidFill>
          <a:schemeClr val="accent4">
            <a:lumMod val="40000"/>
            <a:lumOff val="60000"/>
          </a:schemeClr>
        </a:solidFill>
        <a:ln w="28575">
          <a:solidFill>
            <a:schemeClr val="bg1"/>
          </a:solidFill>
        </a:ln>
      </dgm:spPr>
      <dgm:t>
        <a:bodyPr/>
        <a:lstStyle/>
        <a:p>
          <a:r>
            <a:rPr lang="de-DE" sz="3600" dirty="0" err="1">
              <a:solidFill>
                <a:schemeClr val="tx1"/>
              </a:solidFill>
              <a:latin typeface="Times New Roman" panose="02020603050405020304" pitchFamily="18" charset="0"/>
              <a:cs typeface="Times New Roman" panose="02020603050405020304" pitchFamily="18" charset="0"/>
            </a:rPr>
            <a:t>Cuộc</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đối</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thoại</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giữa</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Hồn</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Trương</a:t>
          </a:r>
          <a:r>
            <a:rPr lang="de-DE" sz="3600" dirty="0">
              <a:solidFill>
                <a:schemeClr val="tx1"/>
              </a:solidFill>
              <a:latin typeface="Times New Roman" panose="02020603050405020304" pitchFamily="18" charset="0"/>
              <a:cs typeface="Times New Roman" panose="02020603050405020304" pitchFamily="18" charset="0"/>
            </a:rPr>
            <a:t> Ba </a:t>
          </a:r>
          <a:r>
            <a:rPr lang="de-DE" sz="3600" dirty="0" err="1">
              <a:solidFill>
                <a:schemeClr val="tx1"/>
              </a:solidFill>
              <a:latin typeface="Times New Roman" panose="02020603050405020304" pitchFamily="18" charset="0"/>
              <a:cs typeface="Times New Roman" panose="02020603050405020304" pitchFamily="18" charset="0"/>
            </a:rPr>
            <a:t>và</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Xác</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hàng</a:t>
          </a:r>
          <a:r>
            <a:rPr lang="de-DE" sz="3600" dirty="0">
              <a:solidFill>
                <a:schemeClr val="tx1"/>
              </a:solidFill>
              <a:latin typeface="Times New Roman" panose="02020603050405020304" pitchFamily="18" charset="0"/>
              <a:cs typeface="Times New Roman" panose="02020603050405020304" pitchFamily="18" charset="0"/>
            </a:rPr>
            <a:t> </a:t>
          </a:r>
          <a:r>
            <a:rPr lang="de-DE" sz="3600" dirty="0" err="1">
              <a:solidFill>
                <a:schemeClr val="tx1"/>
              </a:solidFill>
              <a:latin typeface="Times New Roman" panose="02020603050405020304" pitchFamily="18" charset="0"/>
              <a:cs typeface="Times New Roman" panose="02020603050405020304" pitchFamily="18" charset="0"/>
            </a:rPr>
            <a:t>th</a:t>
          </a:r>
          <a:r>
            <a:rPr lang="de-DE" sz="2800" dirty="0" err="1">
              <a:solidFill>
                <a:schemeClr val="tx1"/>
              </a:solidFill>
              <a:latin typeface="Times New Roman" panose="02020603050405020304" pitchFamily="18" charset="0"/>
              <a:cs typeface="Times New Roman" panose="02020603050405020304" pitchFamily="18" charset="0"/>
            </a:rPr>
            <a:t>ịt</a:t>
          </a:r>
          <a:endParaRPr lang="en-US" sz="2800" dirty="0">
            <a:solidFill>
              <a:schemeClr val="tx1"/>
            </a:solidFill>
          </a:endParaRPr>
        </a:p>
      </dgm:t>
    </dgm:pt>
    <dgm:pt modelId="{2EB61E8B-9391-034B-BA27-8F6FA6C8A70F}" type="sibTrans" cxnId="{A4489677-2E55-2243-819A-ABF28B5D5811}">
      <dgm:prSet/>
      <dgm:spPr/>
      <dgm:t>
        <a:bodyPr/>
        <a:lstStyle/>
        <a:p>
          <a:endParaRPr lang="en-US"/>
        </a:p>
      </dgm:t>
    </dgm:pt>
    <dgm:pt modelId="{CD3B7A0B-6EEA-3E43-87DD-18E8B03B9236}" type="parTrans" cxnId="{A4489677-2E55-2243-819A-ABF28B5D5811}">
      <dgm:prSet/>
      <dgm:spPr/>
      <dgm:t>
        <a:bodyPr/>
        <a:lstStyle/>
        <a:p>
          <a:endParaRPr lang="en-US"/>
        </a:p>
      </dgm:t>
    </dgm:pt>
    <dgm:pt modelId="{05CEDF61-2122-F24B-85EC-64BE6A3C520A}" type="pres">
      <dgm:prSet presAssocID="{4F145134-DE59-1643-AB97-A834ACF46695}" presName="layout" presStyleCnt="0">
        <dgm:presLayoutVars>
          <dgm:chMax/>
          <dgm:chPref/>
          <dgm:dir/>
          <dgm:animOne val="branch"/>
          <dgm:animLvl val="lvl"/>
          <dgm:resizeHandles/>
        </dgm:presLayoutVars>
      </dgm:prSet>
      <dgm:spPr/>
    </dgm:pt>
    <dgm:pt modelId="{1D2D16A6-4E8E-4342-903B-603B37B47F51}" type="pres">
      <dgm:prSet presAssocID="{20367408-1A21-3746-959E-C46D31A89147}" presName="root" presStyleCnt="0">
        <dgm:presLayoutVars>
          <dgm:chMax/>
          <dgm:chPref val="4"/>
        </dgm:presLayoutVars>
      </dgm:prSet>
      <dgm:spPr/>
    </dgm:pt>
    <dgm:pt modelId="{DEE6A20D-80ED-D245-ABBD-103C132C6F78}" type="pres">
      <dgm:prSet presAssocID="{20367408-1A21-3746-959E-C46D31A89147}" presName="rootComposite" presStyleCnt="0">
        <dgm:presLayoutVars/>
      </dgm:prSet>
      <dgm:spPr/>
    </dgm:pt>
    <dgm:pt modelId="{BD39CDB7-653E-9343-92F4-375D7F983C37}" type="pres">
      <dgm:prSet presAssocID="{20367408-1A21-3746-959E-C46D31A89147}" presName="rootText" presStyleLbl="node0" presStyleIdx="0" presStyleCnt="1">
        <dgm:presLayoutVars>
          <dgm:chMax/>
          <dgm:chPref val="4"/>
        </dgm:presLayoutVars>
      </dgm:prSet>
      <dgm:spPr/>
    </dgm:pt>
    <dgm:pt modelId="{B4C3BBA3-A400-B24B-A7A6-8DEC4BDF8ABE}" type="pres">
      <dgm:prSet presAssocID="{20367408-1A21-3746-959E-C46D31A89147}" presName="childShape" presStyleCnt="0">
        <dgm:presLayoutVars>
          <dgm:chMax val="0"/>
          <dgm:chPref val="0"/>
        </dgm:presLayoutVars>
      </dgm:prSet>
      <dgm:spPr/>
    </dgm:pt>
    <dgm:pt modelId="{5589BDB6-BE1D-FF48-A713-87263B624FE9}" type="pres">
      <dgm:prSet presAssocID="{DD5161FB-C7A7-0444-924E-5287A5C7A345}" presName="childComposite" presStyleCnt="0">
        <dgm:presLayoutVars>
          <dgm:chMax val="0"/>
          <dgm:chPref val="0"/>
        </dgm:presLayoutVars>
      </dgm:prSet>
      <dgm:spPr/>
    </dgm:pt>
    <dgm:pt modelId="{000FB96E-CD35-4347-A510-29FE61F1D7F0}" type="pres">
      <dgm:prSet presAssocID="{DD5161FB-C7A7-0444-924E-5287A5C7A345}" presName="Image" presStyleLbl="node1" presStyleIdx="0" presStyleCnt="2"/>
      <dgm:spPr>
        <a:solidFill>
          <a:schemeClr val="bg1"/>
        </a:solidFill>
      </dgm:spPr>
    </dgm:pt>
    <dgm:pt modelId="{1EC50C96-FD88-3C4C-92F0-176B86E30C55}" type="pres">
      <dgm:prSet presAssocID="{DD5161FB-C7A7-0444-924E-5287A5C7A345}" presName="childText" presStyleLbl="lnNode1" presStyleIdx="0" presStyleCnt="2">
        <dgm:presLayoutVars>
          <dgm:chMax val="0"/>
          <dgm:chPref val="0"/>
          <dgm:bulletEnabled val="1"/>
        </dgm:presLayoutVars>
      </dgm:prSet>
      <dgm:spPr/>
    </dgm:pt>
    <dgm:pt modelId="{6534ED1C-DE0A-D045-BA00-0D6B37D7CEED}" type="pres">
      <dgm:prSet presAssocID="{6E77BEF0-3343-8B49-9A60-B0B3781D2842}" presName="childComposite" presStyleCnt="0">
        <dgm:presLayoutVars>
          <dgm:chMax val="0"/>
          <dgm:chPref val="0"/>
        </dgm:presLayoutVars>
      </dgm:prSet>
      <dgm:spPr/>
    </dgm:pt>
    <dgm:pt modelId="{4793A6E6-83E5-6C44-A900-36FDCBBB9887}" type="pres">
      <dgm:prSet presAssocID="{6E77BEF0-3343-8B49-9A60-B0B3781D2842}" presName="Image" presStyleLbl="nod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9525741D-20AE-F643-A81A-1B987A7CD072}" type="pres">
      <dgm:prSet presAssocID="{6E77BEF0-3343-8B49-9A60-B0B3781D2842}" presName="childText" presStyleLbl="lnNode1" presStyleIdx="1" presStyleCnt="2">
        <dgm:presLayoutVars>
          <dgm:chMax val="0"/>
          <dgm:chPref val="0"/>
          <dgm:bulletEnabled val="1"/>
        </dgm:presLayoutVars>
      </dgm:prSet>
      <dgm:spPr/>
    </dgm:pt>
  </dgm:ptLst>
  <dgm:cxnLst>
    <dgm:cxn modelId="{F682C50D-A90C-934A-8BC5-435AB924DD12}" srcId="{20367408-1A21-3746-959E-C46D31A89147}" destId="{6E77BEF0-3343-8B49-9A60-B0B3781D2842}" srcOrd="1" destOrd="0" parTransId="{0711F5F9-C17B-5346-87D4-7560DE751612}" sibTransId="{4B35D9F5-7B78-474D-827B-A1D9D5C314F8}"/>
    <dgm:cxn modelId="{BDBA3B1F-284D-9142-A91B-18568B273238}" type="presOf" srcId="{6E77BEF0-3343-8B49-9A60-B0B3781D2842}" destId="{9525741D-20AE-F643-A81A-1B987A7CD072}" srcOrd="0" destOrd="0" presId="urn:microsoft.com/office/officeart/2008/layout/PictureAccentList"/>
    <dgm:cxn modelId="{302E1D28-543C-344D-9E77-B5572B1AAD7D}" srcId="{4F145134-DE59-1643-AB97-A834ACF46695}" destId="{20367408-1A21-3746-959E-C46D31A89147}" srcOrd="0" destOrd="0" parTransId="{56553D37-2483-E249-B561-FE9647F0DBEA}" sibTransId="{AAF5CE98-88DD-2345-9F2F-CED8B3EA4F1B}"/>
    <dgm:cxn modelId="{C8052563-1165-7F45-A227-4CAC3936DFC7}" type="presOf" srcId="{DD5161FB-C7A7-0444-924E-5287A5C7A345}" destId="{1EC50C96-FD88-3C4C-92F0-176B86E30C55}" srcOrd="0" destOrd="0" presId="urn:microsoft.com/office/officeart/2008/layout/PictureAccentList"/>
    <dgm:cxn modelId="{A4489677-2E55-2243-819A-ABF28B5D5811}" srcId="{20367408-1A21-3746-959E-C46D31A89147}" destId="{DD5161FB-C7A7-0444-924E-5287A5C7A345}" srcOrd="0" destOrd="0" parTransId="{CD3B7A0B-6EEA-3E43-87DD-18E8B03B9236}" sibTransId="{2EB61E8B-9391-034B-BA27-8F6FA6C8A70F}"/>
    <dgm:cxn modelId="{4F0BD6B2-3550-D646-8241-822F09B22F39}" type="presOf" srcId="{20367408-1A21-3746-959E-C46D31A89147}" destId="{BD39CDB7-653E-9343-92F4-375D7F983C37}" srcOrd="0" destOrd="0" presId="urn:microsoft.com/office/officeart/2008/layout/PictureAccentList"/>
    <dgm:cxn modelId="{CE425DE3-74C7-AA40-8FF7-B71C2B0E3476}" type="presOf" srcId="{4F145134-DE59-1643-AB97-A834ACF46695}" destId="{05CEDF61-2122-F24B-85EC-64BE6A3C520A}" srcOrd="0" destOrd="0" presId="urn:microsoft.com/office/officeart/2008/layout/PictureAccentList"/>
    <dgm:cxn modelId="{D38A1A5F-2325-6E4C-9774-68B279A70769}" type="presParOf" srcId="{05CEDF61-2122-F24B-85EC-64BE6A3C520A}" destId="{1D2D16A6-4E8E-4342-903B-603B37B47F51}" srcOrd="0" destOrd="0" presId="urn:microsoft.com/office/officeart/2008/layout/PictureAccentList"/>
    <dgm:cxn modelId="{A9E84353-7D79-AE4E-B0ED-A714137611E2}" type="presParOf" srcId="{1D2D16A6-4E8E-4342-903B-603B37B47F51}" destId="{DEE6A20D-80ED-D245-ABBD-103C132C6F78}" srcOrd="0" destOrd="0" presId="urn:microsoft.com/office/officeart/2008/layout/PictureAccentList"/>
    <dgm:cxn modelId="{68B891DF-DCF5-EA47-85D0-A26779C0BFCC}" type="presParOf" srcId="{DEE6A20D-80ED-D245-ABBD-103C132C6F78}" destId="{BD39CDB7-653E-9343-92F4-375D7F983C37}" srcOrd="0" destOrd="0" presId="urn:microsoft.com/office/officeart/2008/layout/PictureAccentList"/>
    <dgm:cxn modelId="{0D184DC8-1A75-264B-AB6C-508EA3A10247}" type="presParOf" srcId="{1D2D16A6-4E8E-4342-903B-603B37B47F51}" destId="{B4C3BBA3-A400-B24B-A7A6-8DEC4BDF8ABE}" srcOrd="1" destOrd="0" presId="urn:microsoft.com/office/officeart/2008/layout/PictureAccentList"/>
    <dgm:cxn modelId="{1404F371-6217-1E42-A768-A0FF1FD7FAD8}" type="presParOf" srcId="{B4C3BBA3-A400-B24B-A7A6-8DEC4BDF8ABE}" destId="{5589BDB6-BE1D-FF48-A713-87263B624FE9}" srcOrd="0" destOrd="0" presId="urn:microsoft.com/office/officeart/2008/layout/PictureAccentList"/>
    <dgm:cxn modelId="{57917082-B09D-1447-9638-27D95046F653}" type="presParOf" srcId="{5589BDB6-BE1D-FF48-A713-87263B624FE9}" destId="{000FB96E-CD35-4347-A510-29FE61F1D7F0}" srcOrd="0" destOrd="0" presId="urn:microsoft.com/office/officeart/2008/layout/PictureAccentList"/>
    <dgm:cxn modelId="{5264F378-8515-B441-9A0B-2F4CDE7EDE28}" type="presParOf" srcId="{5589BDB6-BE1D-FF48-A713-87263B624FE9}" destId="{1EC50C96-FD88-3C4C-92F0-176B86E30C55}" srcOrd="1" destOrd="0" presId="urn:microsoft.com/office/officeart/2008/layout/PictureAccentList"/>
    <dgm:cxn modelId="{44EF07EA-DC77-9E48-9B7A-9480D424177A}" type="presParOf" srcId="{B4C3BBA3-A400-B24B-A7A6-8DEC4BDF8ABE}" destId="{6534ED1C-DE0A-D045-BA00-0D6B37D7CEED}" srcOrd="1" destOrd="0" presId="urn:microsoft.com/office/officeart/2008/layout/PictureAccentList"/>
    <dgm:cxn modelId="{9D437EEC-219E-8145-B09F-490206EDBC37}" type="presParOf" srcId="{6534ED1C-DE0A-D045-BA00-0D6B37D7CEED}" destId="{4793A6E6-83E5-6C44-A900-36FDCBBB9887}" srcOrd="0" destOrd="0" presId="urn:microsoft.com/office/officeart/2008/layout/PictureAccentList"/>
    <dgm:cxn modelId="{CD1CE27C-A227-324F-AFE0-A6CEF721DECE}" type="presParOf" srcId="{6534ED1C-DE0A-D045-BA00-0D6B37D7CEED}" destId="{9525741D-20AE-F643-A81A-1B987A7CD072}"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0A84D7-55B2-244F-910D-418170FB9998}"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DB0CC489-0FFD-B946-8D13-4FF0B740E563}">
      <dgm:prSet phldrT="[Text]"/>
      <dgm:spPr/>
      <dgm:t>
        <a:bodyPr/>
        <a:lstStyle/>
        <a:p>
          <a:r>
            <a:rPr lang="en-US" b="1" dirty="0" err="1">
              <a:solidFill>
                <a:schemeClr val="tx1"/>
              </a:solidFill>
              <a:latin typeface="Times New Roman" panose="02020603050405020304" pitchFamily="18" charset="0"/>
              <a:cs typeface="Times New Roman" panose="02020603050405020304" pitchFamily="18" charset="0"/>
            </a:rPr>
            <a:t>Tiếng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nói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vai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trò</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của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hồn</a:t>
          </a:r>
          <a:endParaRPr lang="en-US" b="1" dirty="0">
            <a:solidFill>
              <a:schemeClr val="tx1"/>
            </a:solidFill>
            <a:latin typeface="Times New Roman" panose="02020603050405020304" pitchFamily="18" charset="0"/>
            <a:cs typeface="Times New Roman" panose="02020603050405020304" pitchFamily="18" charset="0"/>
          </a:endParaRPr>
        </a:p>
      </dgm:t>
    </dgm:pt>
    <dgm:pt modelId="{BAD1B7D7-6A9E-F245-A45F-19173F1ED36C}" type="parTrans" cxnId="{58E80655-2352-8A43-B8F6-0A82A9A6F5AF}">
      <dgm:prSet/>
      <dgm:spPr/>
      <dgm:t>
        <a:bodyPr/>
        <a:lstStyle/>
        <a:p>
          <a:endParaRPr lang="en-US"/>
        </a:p>
      </dgm:t>
    </dgm:pt>
    <dgm:pt modelId="{9A665824-0392-5645-9DCC-1E4A5BEB9E9B}" type="sibTrans" cxnId="{58E80655-2352-8A43-B8F6-0A82A9A6F5AF}">
      <dgm:prSet/>
      <dgm:spPr/>
      <dgm:t>
        <a:bodyPr/>
        <a:lstStyle/>
        <a:p>
          <a:endParaRPr lang="en-US"/>
        </a:p>
      </dgm:t>
    </dgm:pt>
    <dgm:pt modelId="{EAC79039-56AF-C945-AC19-F90F0B91816D}">
      <dgm:prSet phldrT="[Text]"/>
      <dgm:spPr/>
      <dgm:t>
        <a:bodyPr/>
        <a:lstStyle/>
        <a:p>
          <a:r>
            <a:rPr lang="en-US" b="1" dirty="0" err="1">
              <a:solidFill>
                <a:schemeClr val="tx1"/>
              </a:solidFill>
              <a:latin typeface="Times New Roman" panose="02020603050405020304" pitchFamily="18" charset="0"/>
              <a:cs typeface="Times New Roman" panose="02020603050405020304" pitchFamily="18" charset="0"/>
            </a:rPr>
            <a:t>Tiếng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nói</a:t>
          </a:r>
          <a:r>
            <a:rPr lang="en-US" b="1" dirty="0">
              <a:solidFill>
                <a:schemeClr val="tx1"/>
              </a:solidFill>
              <a:latin typeface="Times New Roman" panose="02020603050405020304" pitchFamily="18" charset="0"/>
              <a:cs typeface="Times New Roman" panose="02020603050405020304" pitchFamily="18" charset="0"/>
            </a:rPr>
            <a:t> - </a:t>
          </a:r>
          <a:r>
            <a:rPr lang="en-US" b="1" dirty="0" err="1">
              <a:solidFill>
                <a:schemeClr val="tx1"/>
              </a:solidFill>
              <a:latin typeface="Times New Roman" panose="02020603050405020304" pitchFamily="18" charset="0"/>
              <a:cs typeface="Times New Roman" panose="02020603050405020304" pitchFamily="18" charset="0"/>
            </a:rPr>
            <a:t>vai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trò</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của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xác</a:t>
          </a:r>
          <a:endParaRPr lang="en-US" b="1" dirty="0">
            <a:solidFill>
              <a:schemeClr val="tx1"/>
            </a:solidFill>
            <a:latin typeface="Times New Roman" panose="02020603050405020304" pitchFamily="18" charset="0"/>
            <a:cs typeface="Times New Roman" panose="02020603050405020304" pitchFamily="18" charset="0"/>
          </a:endParaRPr>
        </a:p>
      </dgm:t>
    </dgm:pt>
    <dgm:pt modelId="{1269FB37-F60C-6D4D-BF14-C1BF5A9D47C1}" type="parTrans" cxnId="{7F7B41B6-6B3F-764F-9DD0-207F8A54B663}">
      <dgm:prSet/>
      <dgm:spPr/>
      <dgm:t>
        <a:bodyPr/>
        <a:lstStyle/>
        <a:p>
          <a:endParaRPr lang="en-US"/>
        </a:p>
      </dgm:t>
    </dgm:pt>
    <dgm:pt modelId="{3AA33019-F1D5-AA44-BDAC-9CB4F8E7038F}" type="sibTrans" cxnId="{7F7B41B6-6B3F-764F-9DD0-207F8A54B663}">
      <dgm:prSet/>
      <dgm:spPr/>
      <dgm:t>
        <a:bodyPr/>
        <a:lstStyle/>
        <a:p>
          <a:endParaRPr lang="en-US"/>
        </a:p>
      </dgm:t>
    </dgm:pt>
    <dgm:pt modelId="{44B74EDA-0AD4-D244-8B3B-BB4C90737A35}" type="pres">
      <dgm:prSet presAssocID="{F30A84D7-55B2-244F-910D-418170FB9998}" presName="compositeShape" presStyleCnt="0">
        <dgm:presLayoutVars>
          <dgm:chMax val="2"/>
          <dgm:dir/>
          <dgm:resizeHandles val="exact"/>
        </dgm:presLayoutVars>
      </dgm:prSet>
      <dgm:spPr/>
    </dgm:pt>
    <dgm:pt modelId="{105A9DB8-ECB0-8646-95AE-DBD8A5AD4CAB}" type="pres">
      <dgm:prSet presAssocID="{F30A84D7-55B2-244F-910D-418170FB9998}" presName="ribbon" presStyleLbl="node1" presStyleIdx="0" presStyleCnt="1" custLinFactNeighborY="0"/>
      <dgm:spPr>
        <a:solidFill>
          <a:schemeClr val="accent4">
            <a:lumMod val="20000"/>
            <a:lumOff val="80000"/>
          </a:schemeClr>
        </a:solidFill>
        <a:ln>
          <a:solidFill>
            <a:schemeClr val="bg2"/>
          </a:solidFill>
        </a:ln>
      </dgm:spPr>
    </dgm:pt>
    <dgm:pt modelId="{AB8655EC-AE3A-3D45-B3A6-152920C54EAD}" type="pres">
      <dgm:prSet presAssocID="{F30A84D7-55B2-244F-910D-418170FB9998}" presName="leftArrowText" presStyleLbl="node1" presStyleIdx="0" presStyleCnt="1">
        <dgm:presLayoutVars>
          <dgm:chMax val="0"/>
          <dgm:bulletEnabled val="1"/>
        </dgm:presLayoutVars>
      </dgm:prSet>
      <dgm:spPr/>
    </dgm:pt>
    <dgm:pt modelId="{5E2533F6-56C9-424D-A32C-88B578975C55}" type="pres">
      <dgm:prSet presAssocID="{F30A84D7-55B2-244F-910D-418170FB9998}" presName="rightArrowText" presStyleLbl="node1" presStyleIdx="0" presStyleCnt="1">
        <dgm:presLayoutVars>
          <dgm:chMax val="0"/>
          <dgm:bulletEnabled val="1"/>
        </dgm:presLayoutVars>
      </dgm:prSet>
      <dgm:spPr/>
    </dgm:pt>
  </dgm:ptLst>
  <dgm:cxnLst>
    <dgm:cxn modelId="{933B5B07-C9B5-1946-A86D-8D07933F0127}" type="presOf" srcId="{EAC79039-56AF-C945-AC19-F90F0B91816D}" destId="{5E2533F6-56C9-424D-A32C-88B578975C55}" srcOrd="0" destOrd="0" presId="urn:microsoft.com/office/officeart/2005/8/layout/arrow6"/>
    <dgm:cxn modelId="{D5D6120F-BB15-C146-B824-1E449B71FD2F}" type="presOf" srcId="{DB0CC489-0FFD-B946-8D13-4FF0B740E563}" destId="{AB8655EC-AE3A-3D45-B3A6-152920C54EAD}" srcOrd="0" destOrd="0" presId="urn:microsoft.com/office/officeart/2005/8/layout/arrow6"/>
    <dgm:cxn modelId="{A44BC116-715D-3A4C-A12C-BC6215FBBC1A}" type="presOf" srcId="{F30A84D7-55B2-244F-910D-418170FB9998}" destId="{44B74EDA-0AD4-D244-8B3B-BB4C90737A35}" srcOrd="0" destOrd="0" presId="urn:microsoft.com/office/officeart/2005/8/layout/arrow6"/>
    <dgm:cxn modelId="{58E80655-2352-8A43-B8F6-0A82A9A6F5AF}" srcId="{F30A84D7-55B2-244F-910D-418170FB9998}" destId="{DB0CC489-0FFD-B946-8D13-4FF0B740E563}" srcOrd="0" destOrd="0" parTransId="{BAD1B7D7-6A9E-F245-A45F-19173F1ED36C}" sibTransId="{9A665824-0392-5645-9DCC-1E4A5BEB9E9B}"/>
    <dgm:cxn modelId="{7F7B41B6-6B3F-764F-9DD0-207F8A54B663}" srcId="{F30A84D7-55B2-244F-910D-418170FB9998}" destId="{EAC79039-56AF-C945-AC19-F90F0B91816D}" srcOrd="1" destOrd="0" parTransId="{1269FB37-F60C-6D4D-BF14-C1BF5A9D47C1}" sibTransId="{3AA33019-F1D5-AA44-BDAC-9CB4F8E7038F}"/>
    <dgm:cxn modelId="{8BD28243-4F20-9B48-8187-6AFA863AC8C7}" type="presParOf" srcId="{44B74EDA-0AD4-D244-8B3B-BB4C90737A35}" destId="{105A9DB8-ECB0-8646-95AE-DBD8A5AD4CAB}" srcOrd="0" destOrd="0" presId="urn:microsoft.com/office/officeart/2005/8/layout/arrow6"/>
    <dgm:cxn modelId="{613EF251-4DCF-BF41-BEEC-913E1039E4D9}" type="presParOf" srcId="{44B74EDA-0AD4-D244-8B3B-BB4C90737A35}" destId="{AB8655EC-AE3A-3D45-B3A6-152920C54EAD}" srcOrd="1" destOrd="0" presId="urn:microsoft.com/office/officeart/2005/8/layout/arrow6"/>
    <dgm:cxn modelId="{8B000DCD-9A70-A041-A1A3-B27D4B1F9870}" type="presParOf" srcId="{44B74EDA-0AD4-D244-8B3B-BB4C90737A35}" destId="{5E2533F6-56C9-424D-A32C-88B578975C55}"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73D6BC-6966-234C-85CF-66E2F7720442}"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39BB16BE-7ABC-DC49-890E-50BB98F63256}">
      <dgm:prSet phldrT="[Text]" phldr="1"/>
      <dgm:spPr>
        <a:solidFill>
          <a:schemeClr val="accent2">
            <a:lumMod val="40000"/>
            <a:lumOff val="60000"/>
          </a:schemeClr>
        </a:solidFill>
      </dgm:spPr>
      <dgm:t>
        <a:bodyPr/>
        <a:lstStyle/>
        <a:p>
          <a:endParaRPr lang="en-US" dirty="0"/>
        </a:p>
      </dgm:t>
    </dgm:pt>
    <dgm:pt modelId="{4DAC2FB4-A523-3E42-9900-3683BF05DF08}" type="parTrans" cxnId="{C04A746D-12C4-C84D-A880-0C899B998ECD}">
      <dgm:prSet/>
      <dgm:spPr/>
      <dgm:t>
        <a:bodyPr/>
        <a:lstStyle/>
        <a:p>
          <a:endParaRPr lang="en-US"/>
        </a:p>
      </dgm:t>
    </dgm:pt>
    <dgm:pt modelId="{30BAF31A-FBBE-864B-ACCF-5C18E9F354F6}" type="sibTrans" cxnId="{C04A746D-12C4-C84D-A880-0C899B998ECD}">
      <dgm:prSet/>
      <dgm:spPr/>
      <dgm:t>
        <a:bodyPr/>
        <a:lstStyle/>
        <a:p>
          <a:endParaRPr lang="en-US"/>
        </a:p>
      </dgm:t>
    </dgm:pt>
    <dgm:pt modelId="{1F8051AC-738A-DD48-B984-F09C819B960B}">
      <dgm:prSet phldrT="[Text]" custT="1"/>
      <dgm:spPr/>
      <dgm:t>
        <a:bodyPr/>
        <a:lstStyle/>
        <a:p>
          <a:r>
            <a:rPr lang="vi-VN" sz="2400" b="1" dirty="0">
              <a:latin typeface="Times New Roman" panose="02020603050405020304" pitchFamily="18" charset="0"/>
              <a:cs typeface="Times New Roman" panose="02020603050405020304" pitchFamily="18" charset="0"/>
            </a:rPr>
            <a:t>1. Con người là thực thể có phần hồn và phần xác nhưng giá trị đích thực thuộc về tầm hồn.</a:t>
          </a:r>
          <a:endParaRPr lang="en-US" sz="2400" dirty="0">
            <a:latin typeface="Times New Roman" panose="02020603050405020304" pitchFamily="18" charset="0"/>
            <a:cs typeface="Times New Roman" panose="02020603050405020304" pitchFamily="18" charset="0"/>
          </a:endParaRPr>
        </a:p>
      </dgm:t>
    </dgm:pt>
    <dgm:pt modelId="{4F9089E3-2726-A243-973E-A51333B77445}" type="parTrans" cxnId="{CBBED30C-AA6B-3040-89C7-F300F4F793F5}">
      <dgm:prSet/>
      <dgm:spPr/>
      <dgm:t>
        <a:bodyPr/>
        <a:lstStyle/>
        <a:p>
          <a:endParaRPr lang="en-US"/>
        </a:p>
      </dgm:t>
    </dgm:pt>
    <dgm:pt modelId="{7C815C67-9E9D-514D-8C77-BDA4AE080328}" type="sibTrans" cxnId="{CBBED30C-AA6B-3040-89C7-F300F4F793F5}">
      <dgm:prSet/>
      <dgm:spPr/>
      <dgm:t>
        <a:bodyPr/>
        <a:lstStyle/>
        <a:p>
          <a:endParaRPr lang="en-US"/>
        </a:p>
      </dgm:t>
    </dgm:pt>
    <dgm:pt modelId="{F768A73B-FE43-7747-94A3-934D90FE44EF}">
      <dgm:prSet phldrT="[Text]" phldr="1"/>
      <dgm:spPr>
        <a:solidFill>
          <a:schemeClr val="accent2">
            <a:lumMod val="40000"/>
            <a:lumOff val="60000"/>
          </a:schemeClr>
        </a:solidFill>
      </dgm:spPr>
      <dgm:t>
        <a:bodyPr/>
        <a:lstStyle/>
        <a:p>
          <a:endParaRPr lang="en-US"/>
        </a:p>
      </dgm:t>
    </dgm:pt>
    <dgm:pt modelId="{B80E510A-5A01-054A-9429-D966E2EBEE9D}" type="parTrans" cxnId="{7518AD22-ADF9-4E47-86FA-AFE3CB677CD5}">
      <dgm:prSet/>
      <dgm:spPr/>
      <dgm:t>
        <a:bodyPr/>
        <a:lstStyle/>
        <a:p>
          <a:endParaRPr lang="en-US"/>
        </a:p>
      </dgm:t>
    </dgm:pt>
    <dgm:pt modelId="{46AAC755-638D-E241-8B5A-CBE22AE960DA}" type="sibTrans" cxnId="{7518AD22-ADF9-4E47-86FA-AFE3CB677CD5}">
      <dgm:prSet/>
      <dgm:spPr/>
      <dgm:t>
        <a:bodyPr/>
        <a:lstStyle/>
        <a:p>
          <a:endParaRPr lang="en-US"/>
        </a:p>
      </dgm:t>
    </dgm:pt>
    <dgm:pt modelId="{E30CDFA0-90FB-A44C-8AF7-4C69578BB09F}">
      <dgm:prSet phldrT="[Text]" custT="1"/>
      <dgm:spPr/>
      <dgm:t>
        <a:bodyPr/>
        <a:lstStyle/>
        <a:p>
          <a:r>
            <a:rPr lang="vi-VN" sz="2200" b="1" dirty="0">
              <a:latin typeface="+mj-lt"/>
            </a:rPr>
            <a:t>2. Khi tâm hồn bị chi phối bởi thể xác con người không còn là chính mình</a:t>
          </a:r>
          <a:br>
            <a:rPr lang="vi-VN" sz="1700" b="1" dirty="0"/>
          </a:br>
          <a:endParaRPr lang="en-US" sz="1700" dirty="0"/>
        </a:p>
      </dgm:t>
    </dgm:pt>
    <dgm:pt modelId="{E87CBCF3-1649-E644-B48A-0CFE65AD86FC}" type="parTrans" cxnId="{911FEDE2-3EEE-FA47-938A-F55194124737}">
      <dgm:prSet/>
      <dgm:spPr/>
      <dgm:t>
        <a:bodyPr/>
        <a:lstStyle/>
        <a:p>
          <a:endParaRPr lang="en-US"/>
        </a:p>
      </dgm:t>
    </dgm:pt>
    <dgm:pt modelId="{1554C033-B99F-AB40-B108-F02EEF797949}" type="sibTrans" cxnId="{911FEDE2-3EEE-FA47-938A-F55194124737}">
      <dgm:prSet/>
      <dgm:spPr/>
      <dgm:t>
        <a:bodyPr/>
        <a:lstStyle/>
        <a:p>
          <a:endParaRPr lang="en-US"/>
        </a:p>
      </dgm:t>
    </dgm:pt>
    <dgm:pt modelId="{3982F164-E6DF-B44D-978A-AC83611B0AEA}">
      <dgm:prSet phldrT="[Text]" custT="1"/>
      <dgm:spPr/>
      <dgm: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xác</a:t>
          </a:r>
          <a:r>
            <a:rPr lang="en-US" sz="2400" b="1" dirty="0">
              <a:latin typeface="Times New Roman" panose="02020603050405020304" pitchFamily="18" charset="0"/>
              <a:cs typeface="Times New Roman" panose="02020603050405020304" pitchFamily="18" charset="0"/>
            </a:rPr>
            <a:t> chi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a:t>
          </a:r>
        </a:p>
      </dgm:t>
    </dgm:pt>
    <dgm:pt modelId="{8B837CDE-A4DA-0548-93C7-D443707075B3}" type="parTrans" cxnId="{474C2756-DABD-6A45-92DB-FCCC92467A72}">
      <dgm:prSet/>
      <dgm:spPr/>
      <dgm:t>
        <a:bodyPr/>
        <a:lstStyle/>
        <a:p>
          <a:endParaRPr lang="en-US"/>
        </a:p>
      </dgm:t>
    </dgm:pt>
    <dgm:pt modelId="{5AEB8F30-6C76-4E46-ABF4-8E096AF4B876}" type="sibTrans" cxnId="{474C2756-DABD-6A45-92DB-FCCC92467A72}">
      <dgm:prSet/>
      <dgm:spPr/>
      <dgm:t>
        <a:bodyPr/>
        <a:lstStyle/>
        <a:p>
          <a:endParaRPr lang="en-US"/>
        </a:p>
      </dgm:t>
    </dgm:pt>
    <dgm:pt modelId="{8ECE70ED-929E-F44D-8C7C-26D781E6C8F3}">
      <dgm:prSet phldrT="[Text]" phldr="1"/>
      <dgm:spPr>
        <a:solidFill>
          <a:schemeClr val="accent2">
            <a:lumMod val="40000"/>
            <a:lumOff val="60000"/>
          </a:schemeClr>
        </a:solidFill>
      </dgm:spPr>
      <dgm:t>
        <a:bodyPr/>
        <a:lstStyle/>
        <a:p>
          <a:endParaRPr lang="en-US"/>
        </a:p>
      </dgm:t>
    </dgm:pt>
    <dgm:pt modelId="{615BB526-E785-D14A-8FD0-1DECBE6FD8D0}" type="parTrans" cxnId="{3035DC29-B62B-0B43-A339-1EC940AC416E}">
      <dgm:prSet/>
      <dgm:spPr/>
      <dgm:t>
        <a:bodyPr/>
        <a:lstStyle/>
        <a:p>
          <a:endParaRPr lang="en-US"/>
        </a:p>
      </dgm:t>
    </dgm:pt>
    <dgm:pt modelId="{518A0E3B-62A0-2F48-B0B8-ECCD2F93E97C}" type="sibTrans" cxnId="{3035DC29-B62B-0B43-A339-1EC940AC416E}">
      <dgm:prSet/>
      <dgm:spPr/>
      <dgm:t>
        <a:bodyPr/>
        <a:lstStyle/>
        <a:p>
          <a:endParaRPr lang="en-US"/>
        </a:p>
      </dgm:t>
    </dgm:pt>
    <dgm:pt modelId="{4F96433B-13A4-684A-B335-0E5FDB2BE845}">
      <dgm:prSet phldrT="[Text]" custT="1"/>
      <dgm:spPr/>
      <dgm:t>
        <a:bodyPr/>
        <a:lstStyle/>
        <a:p>
          <a:r>
            <a:rPr lang="en-US" sz="24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Chấp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thịt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thân</a:t>
          </a:r>
          <a:r>
            <a:rPr lang="en-US" sz="2000" b="1"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dgm:t>
    </dgm:pt>
    <dgm:pt modelId="{E131EB98-22CF-A748-8261-A298195D6CD3}" type="parTrans" cxnId="{9750BC08-39C3-5F4C-A141-376DDC2C3834}">
      <dgm:prSet/>
      <dgm:spPr/>
      <dgm:t>
        <a:bodyPr/>
        <a:lstStyle/>
        <a:p>
          <a:endParaRPr lang="en-US"/>
        </a:p>
      </dgm:t>
    </dgm:pt>
    <dgm:pt modelId="{56F76889-F145-224E-84AD-2F4DE9964615}" type="sibTrans" cxnId="{9750BC08-39C3-5F4C-A141-376DDC2C3834}">
      <dgm:prSet/>
      <dgm:spPr/>
      <dgm:t>
        <a:bodyPr/>
        <a:lstStyle/>
        <a:p>
          <a:endParaRPr lang="en-US"/>
        </a:p>
      </dgm:t>
    </dgm:pt>
    <dgm:pt modelId="{A7283C72-AD82-6A49-92CC-1939E1EFCA3F}">
      <dgm:prSet phldrT="[Text]" custT="1"/>
      <dgm:spPr/>
      <dgm:t>
        <a:bodyPr/>
        <a:lstStyle/>
        <a:p>
          <a:r>
            <a:rPr lang="en-US" sz="2200" b="1" dirty="0">
              <a:latin typeface="Times New Roman" panose="02020603050405020304" pitchFamily="18" charset="0"/>
              <a:cs typeface="Times New Roman" panose="02020603050405020304" pitchFamily="18" charset="0"/>
            </a:rPr>
            <a:t>3. </a:t>
          </a:r>
          <a:r>
            <a:rPr lang="en-US" sz="2200" b="1" dirty="0" err="1">
              <a:latin typeface="Times New Roman" panose="02020603050405020304" pitchFamily="18" charset="0"/>
              <a:cs typeface="Times New Roman" panose="02020603050405020304" pitchFamily="18" charset="0"/>
            </a:rPr>
            <a:t>Nếu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tâm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Trương</a:t>
          </a:r>
          <a:r>
            <a:rPr lang="en-US" sz="2200" b="1" dirty="0">
              <a:latin typeface="Times New Roman" panose="02020603050405020304" pitchFamily="18" charset="0"/>
              <a:cs typeface="Times New Roman" panose="02020603050405020304" pitchFamily="18" charset="0"/>
            </a:rPr>
            <a:t> Ba </a:t>
          </a:r>
          <a:r>
            <a:rPr lang="en-US" sz="2200" b="1" dirty="0" err="1">
              <a:latin typeface="Times New Roman" panose="02020603050405020304" pitchFamily="18" charset="0"/>
              <a:cs typeface="Times New Roman" panose="02020603050405020304" pitchFamily="18" charset="0"/>
            </a:rPr>
            <a:t>không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điều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khiển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sống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chọn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chết</a:t>
          </a:r>
          <a:r>
            <a:rPr lang="en-US" sz="2200" b="1" dirty="0">
              <a:latin typeface="Times New Roman" panose="02020603050405020304" pitchFamily="18" charset="0"/>
              <a:cs typeface="Times New Roman" panose="02020603050405020304" pitchFamily="18" charset="0"/>
            </a:rPr>
            <a:t>.</a:t>
          </a:r>
        </a:p>
      </dgm:t>
    </dgm:pt>
    <dgm:pt modelId="{1B4A36AB-19FC-8E48-9019-5E4D94321E82}" type="parTrans" cxnId="{72F80837-5A44-9A4F-BDC2-6780736E7CC6}">
      <dgm:prSet/>
      <dgm:spPr/>
      <dgm:t>
        <a:bodyPr/>
        <a:lstStyle/>
        <a:p>
          <a:endParaRPr lang="en-US"/>
        </a:p>
      </dgm:t>
    </dgm:pt>
    <dgm:pt modelId="{737811D4-F825-BD4A-A879-551B419E5F6F}" type="sibTrans" cxnId="{72F80837-5A44-9A4F-BDC2-6780736E7CC6}">
      <dgm:prSet/>
      <dgm:spPr/>
      <dgm:t>
        <a:bodyPr/>
        <a:lstStyle/>
        <a:p>
          <a:endParaRPr lang="en-US"/>
        </a:p>
      </dgm:t>
    </dgm:pt>
    <dgm:pt modelId="{2E1A6E8B-44F4-CE4D-AEC3-826203CCD370}">
      <dgm:prSet custT="1"/>
      <dgm:spPr/>
      <dgm:t>
        <a:bodyPr/>
        <a:lstStyle/>
        <a:p>
          <a:r>
            <a:rPr lang="vi-VN" sz="2400" b="1" dirty="0">
              <a:latin typeface="+mj-lt"/>
            </a:rPr>
            <a:t>1. Thể xác là nền tảng tồn tại mọi giá trị tinh thần</a:t>
          </a:r>
        </a:p>
      </dgm:t>
    </dgm:pt>
    <dgm:pt modelId="{5030B0DE-65D4-8140-BC11-CFF0639A3689}" type="parTrans" cxnId="{D16D2BA0-44E8-DC4C-94D7-E91ED9F13E2C}">
      <dgm:prSet/>
      <dgm:spPr/>
      <dgm:t>
        <a:bodyPr/>
        <a:lstStyle/>
        <a:p>
          <a:endParaRPr lang="en-US"/>
        </a:p>
      </dgm:t>
    </dgm:pt>
    <dgm:pt modelId="{D6CE27D7-DFAC-A143-BA2C-228D0BC56CEA}" type="sibTrans" cxnId="{D16D2BA0-44E8-DC4C-94D7-E91ED9F13E2C}">
      <dgm:prSet/>
      <dgm:spPr/>
      <dgm:t>
        <a:bodyPr/>
        <a:lstStyle/>
        <a:p>
          <a:endParaRPr lang="en-US"/>
        </a:p>
      </dgm:t>
    </dgm:pt>
    <dgm:pt modelId="{99C83447-1FFC-3743-B2D4-B3F3DBD710A7}" type="pres">
      <dgm:prSet presAssocID="{4C73D6BC-6966-234C-85CF-66E2F7720442}" presName="Name0" presStyleCnt="0">
        <dgm:presLayoutVars>
          <dgm:dir/>
          <dgm:animLvl val="lvl"/>
          <dgm:resizeHandles val="exact"/>
        </dgm:presLayoutVars>
      </dgm:prSet>
      <dgm:spPr/>
    </dgm:pt>
    <dgm:pt modelId="{7772038A-AA58-1448-A1E2-4479C23E00F0}" type="pres">
      <dgm:prSet presAssocID="{8ECE70ED-929E-F44D-8C7C-26D781E6C8F3}" presName="boxAndChildren" presStyleCnt="0"/>
      <dgm:spPr/>
    </dgm:pt>
    <dgm:pt modelId="{15CF0480-E5A7-FA41-9089-AA6EA9DD3D98}" type="pres">
      <dgm:prSet presAssocID="{8ECE70ED-929E-F44D-8C7C-26D781E6C8F3}" presName="parentTextBox" presStyleLbl="node1" presStyleIdx="0" presStyleCnt="3"/>
      <dgm:spPr/>
    </dgm:pt>
    <dgm:pt modelId="{E3FF0857-1D9D-1844-BBCF-8A09551F0A6A}" type="pres">
      <dgm:prSet presAssocID="{8ECE70ED-929E-F44D-8C7C-26D781E6C8F3}" presName="entireBox" presStyleLbl="node1" presStyleIdx="0" presStyleCnt="3"/>
      <dgm:spPr/>
    </dgm:pt>
    <dgm:pt modelId="{20637768-E1A4-7148-A54D-48D4EB38E5DC}" type="pres">
      <dgm:prSet presAssocID="{8ECE70ED-929E-F44D-8C7C-26D781E6C8F3}" presName="descendantBox" presStyleCnt="0"/>
      <dgm:spPr/>
    </dgm:pt>
    <dgm:pt modelId="{96591E78-A725-D74C-ACAE-A1F1F2F042BD}" type="pres">
      <dgm:prSet presAssocID="{4F96433B-13A4-684A-B335-0E5FDB2BE845}" presName="childTextBox" presStyleLbl="fgAccFollowNode1" presStyleIdx="0" presStyleCnt="6" custScaleY="165861">
        <dgm:presLayoutVars>
          <dgm:bulletEnabled val="1"/>
        </dgm:presLayoutVars>
      </dgm:prSet>
      <dgm:spPr/>
    </dgm:pt>
    <dgm:pt modelId="{1F53F850-AA4B-714C-A689-A9E5E71F3938}" type="pres">
      <dgm:prSet presAssocID="{A7283C72-AD82-6A49-92CC-1939E1EFCA3F}" presName="childTextBox" presStyleLbl="fgAccFollowNode1" presStyleIdx="1" presStyleCnt="6" custScaleY="153634">
        <dgm:presLayoutVars>
          <dgm:bulletEnabled val="1"/>
        </dgm:presLayoutVars>
      </dgm:prSet>
      <dgm:spPr/>
    </dgm:pt>
    <dgm:pt modelId="{A1BBD4EF-90E6-D343-BF4A-89209A3FFE0D}" type="pres">
      <dgm:prSet presAssocID="{46AAC755-638D-E241-8B5A-CBE22AE960DA}" presName="sp" presStyleCnt="0"/>
      <dgm:spPr/>
    </dgm:pt>
    <dgm:pt modelId="{246023BE-FD29-6C45-A021-FBC28B542131}" type="pres">
      <dgm:prSet presAssocID="{F768A73B-FE43-7747-94A3-934D90FE44EF}" presName="arrowAndChildren" presStyleCnt="0"/>
      <dgm:spPr/>
    </dgm:pt>
    <dgm:pt modelId="{3FF254E9-0C56-2744-ACC2-DBB3C6E1080F}" type="pres">
      <dgm:prSet presAssocID="{F768A73B-FE43-7747-94A3-934D90FE44EF}" presName="parentTextArrow" presStyleLbl="node1" presStyleIdx="0" presStyleCnt="3"/>
      <dgm:spPr/>
    </dgm:pt>
    <dgm:pt modelId="{F8ABB6D1-18B7-194F-AF5A-C504561B1D5C}" type="pres">
      <dgm:prSet presAssocID="{F768A73B-FE43-7747-94A3-934D90FE44EF}" presName="arrow" presStyleLbl="node1" presStyleIdx="1" presStyleCnt="3"/>
      <dgm:spPr/>
    </dgm:pt>
    <dgm:pt modelId="{640B99E4-2D1B-CD4D-9A33-64797DF13AB5}" type="pres">
      <dgm:prSet presAssocID="{F768A73B-FE43-7747-94A3-934D90FE44EF}" presName="descendantArrow" presStyleCnt="0"/>
      <dgm:spPr/>
    </dgm:pt>
    <dgm:pt modelId="{573AADD2-B2B0-F84D-93D4-3D7F1C561F97}" type="pres">
      <dgm:prSet presAssocID="{E30CDFA0-90FB-A44C-8AF7-4C69578BB09F}" presName="childTextArrow" presStyleLbl="fgAccFollowNode1" presStyleIdx="2" presStyleCnt="6" custScaleY="159956">
        <dgm:presLayoutVars>
          <dgm:bulletEnabled val="1"/>
        </dgm:presLayoutVars>
      </dgm:prSet>
      <dgm:spPr/>
    </dgm:pt>
    <dgm:pt modelId="{CD3924E3-5158-BA4F-87F8-7ACF504D2129}" type="pres">
      <dgm:prSet presAssocID="{3982F164-E6DF-B44D-978A-AC83611B0AEA}" presName="childTextArrow" presStyleLbl="fgAccFollowNode1" presStyleIdx="3" presStyleCnt="6" custScaleY="151452">
        <dgm:presLayoutVars>
          <dgm:bulletEnabled val="1"/>
        </dgm:presLayoutVars>
      </dgm:prSet>
      <dgm:spPr/>
    </dgm:pt>
    <dgm:pt modelId="{1F4DDDC6-B8DF-564F-9CE4-09E0FDD455B0}" type="pres">
      <dgm:prSet presAssocID="{30BAF31A-FBBE-864B-ACCF-5C18E9F354F6}" presName="sp" presStyleCnt="0"/>
      <dgm:spPr/>
    </dgm:pt>
    <dgm:pt modelId="{70C9E124-DE91-BE4B-A127-ED0DA46D7B6A}" type="pres">
      <dgm:prSet presAssocID="{39BB16BE-7ABC-DC49-890E-50BB98F63256}" presName="arrowAndChildren" presStyleCnt="0"/>
      <dgm:spPr/>
    </dgm:pt>
    <dgm:pt modelId="{49A97563-6B19-8740-B91F-6CB4D9A5AF8A}" type="pres">
      <dgm:prSet presAssocID="{39BB16BE-7ABC-DC49-890E-50BB98F63256}" presName="parentTextArrow" presStyleLbl="node1" presStyleIdx="1" presStyleCnt="3"/>
      <dgm:spPr/>
    </dgm:pt>
    <dgm:pt modelId="{B429F53F-DFDC-084B-866A-A498CBB0AA1D}" type="pres">
      <dgm:prSet presAssocID="{39BB16BE-7ABC-DC49-890E-50BB98F63256}" presName="arrow" presStyleLbl="node1" presStyleIdx="2" presStyleCnt="3" custLinFactNeighborY="-69"/>
      <dgm:spPr/>
    </dgm:pt>
    <dgm:pt modelId="{3ED898AC-2F8B-3C40-BDE1-3C1E8DE0B980}" type="pres">
      <dgm:prSet presAssocID="{39BB16BE-7ABC-DC49-890E-50BB98F63256}" presName="descendantArrow" presStyleCnt="0"/>
      <dgm:spPr/>
    </dgm:pt>
    <dgm:pt modelId="{FD5FA721-BE50-5049-9978-2ECF39E88FDC}" type="pres">
      <dgm:prSet presAssocID="{1F8051AC-738A-DD48-B984-F09C819B960B}" presName="childTextArrow" presStyleLbl="fgAccFollowNode1" presStyleIdx="4" presStyleCnt="6" custScaleY="154903">
        <dgm:presLayoutVars>
          <dgm:bulletEnabled val="1"/>
        </dgm:presLayoutVars>
      </dgm:prSet>
      <dgm:spPr/>
    </dgm:pt>
    <dgm:pt modelId="{3BA7A7F3-6D56-924B-A08B-7AE6035774B1}" type="pres">
      <dgm:prSet presAssocID="{2E1A6E8B-44F4-CE4D-AEC3-826203CCD370}" presName="childTextArrow" presStyleLbl="fgAccFollowNode1" presStyleIdx="5" presStyleCnt="6">
        <dgm:presLayoutVars>
          <dgm:bulletEnabled val="1"/>
        </dgm:presLayoutVars>
      </dgm:prSet>
      <dgm:spPr/>
    </dgm:pt>
  </dgm:ptLst>
  <dgm:cxnLst>
    <dgm:cxn modelId="{3B254D01-F6AD-AC4B-B195-B93743AA11DD}" type="presOf" srcId="{1F8051AC-738A-DD48-B984-F09C819B960B}" destId="{FD5FA721-BE50-5049-9978-2ECF39E88FDC}" srcOrd="0" destOrd="0" presId="urn:microsoft.com/office/officeart/2005/8/layout/process4"/>
    <dgm:cxn modelId="{9750BC08-39C3-5F4C-A141-376DDC2C3834}" srcId="{8ECE70ED-929E-F44D-8C7C-26D781E6C8F3}" destId="{4F96433B-13A4-684A-B335-0E5FDB2BE845}" srcOrd="0" destOrd="0" parTransId="{E131EB98-22CF-A748-8261-A298195D6CD3}" sibTransId="{56F76889-F145-224E-84AD-2F4DE9964615}"/>
    <dgm:cxn modelId="{CBBED30C-AA6B-3040-89C7-F300F4F793F5}" srcId="{39BB16BE-7ABC-DC49-890E-50BB98F63256}" destId="{1F8051AC-738A-DD48-B984-F09C819B960B}" srcOrd="0" destOrd="0" parTransId="{4F9089E3-2726-A243-973E-A51333B77445}" sibTransId="{7C815C67-9E9D-514D-8C77-BDA4AE080328}"/>
    <dgm:cxn modelId="{7518AD22-ADF9-4E47-86FA-AFE3CB677CD5}" srcId="{4C73D6BC-6966-234C-85CF-66E2F7720442}" destId="{F768A73B-FE43-7747-94A3-934D90FE44EF}" srcOrd="1" destOrd="0" parTransId="{B80E510A-5A01-054A-9429-D966E2EBEE9D}" sibTransId="{46AAC755-638D-E241-8B5A-CBE22AE960DA}"/>
    <dgm:cxn modelId="{3035DC29-B62B-0B43-A339-1EC940AC416E}" srcId="{4C73D6BC-6966-234C-85CF-66E2F7720442}" destId="{8ECE70ED-929E-F44D-8C7C-26D781E6C8F3}" srcOrd="2" destOrd="0" parTransId="{615BB526-E785-D14A-8FD0-1DECBE6FD8D0}" sibTransId="{518A0E3B-62A0-2F48-B0B8-ECCD2F93E97C}"/>
    <dgm:cxn modelId="{72F80837-5A44-9A4F-BDC2-6780736E7CC6}" srcId="{8ECE70ED-929E-F44D-8C7C-26D781E6C8F3}" destId="{A7283C72-AD82-6A49-92CC-1939E1EFCA3F}" srcOrd="1" destOrd="0" parTransId="{1B4A36AB-19FC-8E48-9019-5E4D94321E82}" sibTransId="{737811D4-F825-BD4A-A879-551B419E5F6F}"/>
    <dgm:cxn modelId="{A91DD139-2548-9D48-95A0-5D80126ECC03}" type="presOf" srcId="{39BB16BE-7ABC-DC49-890E-50BB98F63256}" destId="{B429F53F-DFDC-084B-866A-A498CBB0AA1D}" srcOrd="1" destOrd="0" presId="urn:microsoft.com/office/officeart/2005/8/layout/process4"/>
    <dgm:cxn modelId="{F1406051-D9DD-FC4F-81A5-E92C63A04F5B}" type="presOf" srcId="{8ECE70ED-929E-F44D-8C7C-26D781E6C8F3}" destId="{15CF0480-E5A7-FA41-9089-AA6EA9DD3D98}" srcOrd="0" destOrd="0" presId="urn:microsoft.com/office/officeart/2005/8/layout/process4"/>
    <dgm:cxn modelId="{474C2756-DABD-6A45-92DB-FCCC92467A72}" srcId="{F768A73B-FE43-7747-94A3-934D90FE44EF}" destId="{3982F164-E6DF-B44D-978A-AC83611B0AEA}" srcOrd="1" destOrd="0" parTransId="{8B837CDE-A4DA-0548-93C7-D443707075B3}" sibTransId="{5AEB8F30-6C76-4E46-ABF4-8E096AF4B876}"/>
    <dgm:cxn modelId="{C04A746D-12C4-C84D-A880-0C899B998ECD}" srcId="{4C73D6BC-6966-234C-85CF-66E2F7720442}" destId="{39BB16BE-7ABC-DC49-890E-50BB98F63256}" srcOrd="0" destOrd="0" parTransId="{4DAC2FB4-A523-3E42-9900-3683BF05DF08}" sibTransId="{30BAF31A-FBBE-864B-ACCF-5C18E9F354F6}"/>
    <dgm:cxn modelId="{18EFE37B-C693-9B4C-8210-D2AAB1F795DE}" type="presOf" srcId="{2E1A6E8B-44F4-CE4D-AEC3-826203CCD370}" destId="{3BA7A7F3-6D56-924B-A08B-7AE6035774B1}" srcOrd="0" destOrd="0" presId="urn:microsoft.com/office/officeart/2005/8/layout/process4"/>
    <dgm:cxn modelId="{2EBC2392-0019-9642-B7D9-21B2CD8FF94E}" type="presOf" srcId="{F768A73B-FE43-7747-94A3-934D90FE44EF}" destId="{F8ABB6D1-18B7-194F-AF5A-C504561B1D5C}" srcOrd="1" destOrd="0" presId="urn:microsoft.com/office/officeart/2005/8/layout/process4"/>
    <dgm:cxn modelId="{D16D2BA0-44E8-DC4C-94D7-E91ED9F13E2C}" srcId="{39BB16BE-7ABC-DC49-890E-50BB98F63256}" destId="{2E1A6E8B-44F4-CE4D-AEC3-826203CCD370}" srcOrd="1" destOrd="0" parTransId="{5030B0DE-65D4-8140-BC11-CFF0639A3689}" sibTransId="{D6CE27D7-DFAC-A143-BA2C-228D0BC56CEA}"/>
    <dgm:cxn modelId="{BE8EDBA0-1CE0-3043-8CF1-2AEA05909655}" type="presOf" srcId="{E30CDFA0-90FB-A44C-8AF7-4C69578BB09F}" destId="{573AADD2-B2B0-F84D-93D4-3D7F1C561F97}" srcOrd="0" destOrd="0" presId="urn:microsoft.com/office/officeart/2005/8/layout/process4"/>
    <dgm:cxn modelId="{D09A78AA-E586-9240-8241-E873F77CE678}" type="presOf" srcId="{3982F164-E6DF-B44D-978A-AC83611B0AEA}" destId="{CD3924E3-5158-BA4F-87F8-7ACF504D2129}" srcOrd="0" destOrd="0" presId="urn:microsoft.com/office/officeart/2005/8/layout/process4"/>
    <dgm:cxn modelId="{D5578EAA-643E-CE47-A258-ED95B7D0576E}" type="presOf" srcId="{39BB16BE-7ABC-DC49-890E-50BB98F63256}" destId="{49A97563-6B19-8740-B91F-6CB4D9A5AF8A}" srcOrd="0" destOrd="0" presId="urn:microsoft.com/office/officeart/2005/8/layout/process4"/>
    <dgm:cxn modelId="{8F09F9AE-DDCE-DC41-B89A-A9989B49002B}" type="presOf" srcId="{A7283C72-AD82-6A49-92CC-1939E1EFCA3F}" destId="{1F53F850-AA4B-714C-A689-A9E5E71F3938}" srcOrd="0" destOrd="0" presId="urn:microsoft.com/office/officeart/2005/8/layout/process4"/>
    <dgm:cxn modelId="{E9135EB0-81F7-9548-8F92-048E174478DB}" type="presOf" srcId="{4F96433B-13A4-684A-B335-0E5FDB2BE845}" destId="{96591E78-A725-D74C-ACAE-A1F1F2F042BD}" srcOrd="0" destOrd="0" presId="urn:microsoft.com/office/officeart/2005/8/layout/process4"/>
    <dgm:cxn modelId="{BEEC90D7-8AB8-6140-B8C1-EE8E84021991}" type="presOf" srcId="{8ECE70ED-929E-F44D-8C7C-26D781E6C8F3}" destId="{E3FF0857-1D9D-1844-BBCF-8A09551F0A6A}" srcOrd="1" destOrd="0" presId="urn:microsoft.com/office/officeart/2005/8/layout/process4"/>
    <dgm:cxn modelId="{911FEDE2-3EEE-FA47-938A-F55194124737}" srcId="{F768A73B-FE43-7747-94A3-934D90FE44EF}" destId="{E30CDFA0-90FB-A44C-8AF7-4C69578BB09F}" srcOrd="0" destOrd="0" parTransId="{E87CBCF3-1649-E644-B48A-0CFE65AD86FC}" sibTransId="{1554C033-B99F-AB40-B108-F02EEF797949}"/>
    <dgm:cxn modelId="{18E87BE9-AAF6-0243-9D14-6A31F71761BA}" type="presOf" srcId="{4C73D6BC-6966-234C-85CF-66E2F7720442}" destId="{99C83447-1FFC-3743-B2D4-B3F3DBD710A7}" srcOrd="0" destOrd="0" presId="urn:microsoft.com/office/officeart/2005/8/layout/process4"/>
    <dgm:cxn modelId="{0928ECF2-0615-5B4A-B5CB-565062FE43B6}" type="presOf" srcId="{F768A73B-FE43-7747-94A3-934D90FE44EF}" destId="{3FF254E9-0C56-2744-ACC2-DBB3C6E1080F}" srcOrd="0" destOrd="0" presId="urn:microsoft.com/office/officeart/2005/8/layout/process4"/>
    <dgm:cxn modelId="{9937A43F-EA8A-0B4B-AE81-285E7614675D}" type="presParOf" srcId="{99C83447-1FFC-3743-B2D4-B3F3DBD710A7}" destId="{7772038A-AA58-1448-A1E2-4479C23E00F0}" srcOrd="0" destOrd="0" presId="urn:microsoft.com/office/officeart/2005/8/layout/process4"/>
    <dgm:cxn modelId="{20B99CC0-6751-7648-AF7A-389638D455C0}" type="presParOf" srcId="{7772038A-AA58-1448-A1E2-4479C23E00F0}" destId="{15CF0480-E5A7-FA41-9089-AA6EA9DD3D98}" srcOrd="0" destOrd="0" presId="urn:microsoft.com/office/officeart/2005/8/layout/process4"/>
    <dgm:cxn modelId="{0A010BA4-741A-E34A-8265-B0CDA8D74AB4}" type="presParOf" srcId="{7772038A-AA58-1448-A1E2-4479C23E00F0}" destId="{E3FF0857-1D9D-1844-BBCF-8A09551F0A6A}" srcOrd="1" destOrd="0" presId="urn:microsoft.com/office/officeart/2005/8/layout/process4"/>
    <dgm:cxn modelId="{6529F8D7-3C7A-9E49-8CBE-CC51DE91528D}" type="presParOf" srcId="{7772038A-AA58-1448-A1E2-4479C23E00F0}" destId="{20637768-E1A4-7148-A54D-48D4EB38E5DC}" srcOrd="2" destOrd="0" presId="urn:microsoft.com/office/officeart/2005/8/layout/process4"/>
    <dgm:cxn modelId="{2D8A5CBC-C449-A341-9425-EA5275FBEF5A}" type="presParOf" srcId="{20637768-E1A4-7148-A54D-48D4EB38E5DC}" destId="{96591E78-A725-D74C-ACAE-A1F1F2F042BD}" srcOrd="0" destOrd="0" presId="urn:microsoft.com/office/officeart/2005/8/layout/process4"/>
    <dgm:cxn modelId="{6C355AFB-776A-2D4A-A85A-E6BFB37E5D8D}" type="presParOf" srcId="{20637768-E1A4-7148-A54D-48D4EB38E5DC}" destId="{1F53F850-AA4B-714C-A689-A9E5E71F3938}" srcOrd="1" destOrd="0" presId="urn:microsoft.com/office/officeart/2005/8/layout/process4"/>
    <dgm:cxn modelId="{1DF55B72-E985-D94F-BE9D-F71ACD6050F1}" type="presParOf" srcId="{99C83447-1FFC-3743-B2D4-B3F3DBD710A7}" destId="{A1BBD4EF-90E6-D343-BF4A-89209A3FFE0D}" srcOrd="1" destOrd="0" presId="urn:microsoft.com/office/officeart/2005/8/layout/process4"/>
    <dgm:cxn modelId="{14B671EF-5FFF-5042-9D54-32217BF13DA2}" type="presParOf" srcId="{99C83447-1FFC-3743-B2D4-B3F3DBD710A7}" destId="{246023BE-FD29-6C45-A021-FBC28B542131}" srcOrd="2" destOrd="0" presId="urn:microsoft.com/office/officeart/2005/8/layout/process4"/>
    <dgm:cxn modelId="{EFBF3BEA-AD96-264D-87F0-8ECD386DA231}" type="presParOf" srcId="{246023BE-FD29-6C45-A021-FBC28B542131}" destId="{3FF254E9-0C56-2744-ACC2-DBB3C6E1080F}" srcOrd="0" destOrd="0" presId="urn:microsoft.com/office/officeart/2005/8/layout/process4"/>
    <dgm:cxn modelId="{41BF5023-A9C6-484C-A666-79248CB2EA4C}" type="presParOf" srcId="{246023BE-FD29-6C45-A021-FBC28B542131}" destId="{F8ABB6D1-18B7-194F-AF5A-C504561B1D5C}" srcOrd="1" destOrd="0" presId="urn:microsoft.com/office/officeart/2005/8/layout/process4"/>
    <dgm:cxn modelId="{1DC29CFB-FEAA-D24A-98E8-780B08EC9AEC}" type="presParOf" srcId="{246023BE-FD29-6C45-A021-FBC28B542131}" destId="{640B99E4-2D1B-CD4D-9A33-64797DF13AB5}" srcOrd="2" destOrd="0" presId="urn:microsoft.com/office/officeart/2005/8/layout/process4"/>
    <dgm:cxn modelId="{8ED0613C-6898-A142-94CA-1BEA331B2BBB}" type="presParOf" srcId="{640B99E4-2D1B-CD4D-9A33-64797DF13AB5}" destId="{573AADD2-B2B0-F84D-93D4-3D7F1C561F97}" srcOrd="0" destOrd="0" presId="urn:microsoft.com/office/officeart/2005/8/layout/process4"/>
    <dgm:cxn modelId="{87157C0E-4539-9643-8171-3AB036522D7D}" type="presParOf" srcId="{640B99E4-2D1B-CD4D-9A33-64797DF13AB5}" destId="{CD3924E3-5158-BA4F-87F8-7ACF504D2129}" srcOrd="1" destOrd="0" presId="urn:microsoft.com/office/officeart/2005/8/layout/process4"/>
    <dgm:cxn modelId="{C172CB1B-D121-544E-BEF5-4637592E1D1D}" type="presParOf" srcId="{99C83447-1FFC-3743-B2D4-B3F3DBD710A7}" destId="{1F4DDDC6-B8DF-564F-9CE4-09E0FDD455B0}" srcOrd="3" destOrd="0" presId="urn:microsoft.com/office/officeart/2005/8/layout/process4"/>
    <dgm:cxn modelId="{4F4ABFDB-6381-CC48-A4C2-4CA11F33BBA3}" type="presParOf" srcId="{99C83447-1FFC-3743-B2D4-B3F3DBD710A7}" destId="{70C9E124-DE91-BE4B-A127-ED0DA46D7B6A}" srcOrd="4" destOrd="0" presId="urn:microsoft.com/office/officeart/2005/8/layout/process4"/>
    <dgm:cxn modelId="{43AD3D9B-C39F-D048-AD53-F418D1C8DD49}" type="presParOf" srcId="{70C9E124-DE91-BE4B-A127-ED0DA46D7B6A}" destId="{49A97563-6B19-8740-B91F-6CB4D9A5AF8A}" srcOrd="0" destOrd="0" presId="urn:microsoft.com/office/officeart/2005/8/layout/process4"/>
    <dgm:cxn modelId="{A0C0312F-0742-C64A-8F14-D3B33D599269}" type="presParOf" srcId="{70C9E124-DE91-BE4B-A127-ED0DA46D7B6A}" destId="{B429F53F-DFDC-084B-866A-A498CBB0AA1D}" srcOrd="1" destOrd="0" presId="urn:microsoft.com/office/officeart/2005/8/layout/process4"/>
    <dgm:cxn modelId="{F60B2595-C061-9443-8E09-8EC54C47AC4E}" type="presParOf" srcId="{70C9E124-DE91-BE4B-A127-ED0DA46D7B6A}" destId="{3ED898AC-2F8B-3C40-BDE1-3C1E8DE0B980}" srcOrd="2" destOrd="0" presId="urn:microsoft.com/office/officeart/2005/8/layout/process4"/>
    <dgm:cxn modelId="{9A682A9F-167C-4642-9979-2A182A9C2F34}" type="presParOf" srcId="{3ED898AC-2F8B-3C40-BDE1-3C1E8DE0B980}" destId="{FD5FA721-BE50-5049-9978-2ECF39E88FDC}" srcOrd="0" destOrd="0" presId="urn:microsoft.com/office/officeart/2005/8/layout/process4"/>
    <dgm:cxn modelId="{9D41F6C1-AE3F-1F42-803F-E56B398BF535}" type="presParOf" srcId="{3ED898AC-2F8B-3C40-BDE1-3C1E8DE0B980}" destId="{3BA7A7F3-6D56-924B-A08B-7AE6035774B1}"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37816-3DDC-8944-95E8-C177B3BCF31A}">
      <dsp:nvSpPr>
        <dsp:cNvPr id="0" name=""/>
        <dsp:cNvSpPr/>
      </dsp:nvSpPr>
      <dsp:spPr>
        <a:xfrm>
          <a:off x="1016000" y="880754"/>
          <a:ext cx="6095999" cy="3278220"/>
        </a:xfrm>
        <a:prstGeom prst="round2DiagRect">
          <a:avLst>
            <a:gd name="adj1" fmla="val 0"/>
            <a:gd name="adj2" fmla="val 16670"/>
          </a:avLst>
        </a:prstGeom>
        <a:solidFill>
          <a:schemeClr val="accent4">
            <a:lumMod val="20000"/>
            <a:lumOff val="8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ACBB3-16E3-6C42-8E28-4748E8087A09}">
      <dsp:nvSpPr>
        <dsp:cNvPr id="0" name=""/>
        <dsp:cNvSpPr/>
      </dsp:nvSpPr>
      <dsp:spPr>
        <a:xfrm>
          <a:off x="4064000" y="1228444"/>
          <a:ext cx="812" cy="258284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E15CF9-176D-034E-94FE-1F9CD6C81E98}">
      <dsp:nvSpPr>
        <dsp:cNvPr id="0" name=""/>
        <dsp:cNvSpPr/>
      </dsp:nvSpPr>
      <dsp:spPr>
        <a:xfrm>
          <a:off x="1219200" y="1129104"/>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err="1">
              <a:solidFill>
                <a:srgbClr val="002060"/>
              </a:solidFill>
              <a:latin typeface="Times New Roman" panose="02020603050405020304" pitchFamily="18" charset="0"/>
              <a:cs typeface="Times New Roman" panose="02020603050405020304" pitchFamily="18" charset="0"/>
            </a:rPr>
            <a:t>Xung</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đột</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bên</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ngoài</a:t>
          </a:r>
          <a:br>
            <a:rPr lang="en-US" sz="3300" kern="1200" dirty="0">
              <a:solidFill>
                <a:srgbClr val="002060"/>
              </a:solidFill>
              <a:latin typeface="Times New Roman" panose="02020603050405020304" pitchFamily="18" charset="0"/>
              <a:cs typeface="Times New Roman" panose="02020603050405020304" pitchFamily="18" charset="0"/>
            </a:rPr>
          </a:br>
          <a:endParaRPr lang="en-US" sz="3300" kern="1200" dirty="0">
            <a:solidFill>
              <a:srgbClr val="002060"/>
            </a:solidFill>
            <a:latin typeface="Times New Roman" panose="02020603050405020304" pitchFamily="18" charset="0"/>
            <a:cs typeface="Times New Roman" panose="02020603050405020304" pitchFamily="18" charset="0"/>
          </a:endParaRPr>
        </a:p>
        <a:p>
          <a:pPr marL="0" lvl="0" indent="0" algn="l" defTabSz="1466850">
            <a:lnSpc>
              <a:spcPct val="90000"/>
            </a:lnSpc>
            <a:spcBef>
              <a:spcPct val="0"/>
            </a:spcBef>
            <a:spcAft>
              <a:spcPct val="35000"/>
            </a:spcAft>
            <a:buNone/>
          </a:pPr>
          <a:r>
            <a:rPr lang="en-US" sz="3300" kern="1200" dirty="0">
              <a:solidFill>
                <a:srgbClr val="FF0000"/>
              </a:solidFill>
              <a:latin typeface="Times New Roman" panose="02020603050405020304" pitchFamily="18" charset="0"/>
              <a:cs typeface="Times New Roman" panose="02020603050405020304" pitchFamily="18" charset="0"/>
            </a:rPr>
            <a:t>-&gt; </a:t>
          </a:r>
          <a:r>
            <a:rPr lang="en-US" sz="3300" kern="1200" dirty="0" err="1">
              <a:solidFill>
                <a:srgbClr val="FF0000"/>
              </a:solidFill>
              <a:latin typeface="Times New Roman" panose="02020603050405020304" pitchFamily="18" charset="0"/>
              <a:cs typeface="Times New Roman" panose="02020603050405020304" pitchFamily="18" charset="0"/>
            </a:rPr>
            <a:t>Được</a:t>
          </a:r>
          <a:r>
            <a:rPr lang="en-US" sz="3300" kern="1200" dirty="0">
              <a:solidFill>
                <a:srgbClr val="FF0000"/>
              </a:solidFill>
              <a:latin typeface="Times New Roman" panose="02020603050405020304" pitchFamily="18" charset="0"/>
              <a:cs typeface="Times New Roman" panose="02020603050405020304" pitchFamily="18" charset="0"/>
            </a:rPr>
            <a:t> </a:t>
          </a:r>
          <a:r>
            <a:rPr lang="en-US" sz="3300" kern="1200" dirty="0" err="1">
              <a:solidFill>
                <a:srgbClr val="FF0000"/>
              </a:solidFill>
              <a:latin typeface="Times New Roman" panose="02020603050405020304" pitchFamily="18" charset="0"/>
              <a:cs typeface="Times New Roman" panose="02020603050405020304" pitchFamily="18" charset="0"/>
            </a:rPr>
            <a:t>sống</a:t>
          </a:r>
          <a:endParaRPr lang="en-US" sz="3300" kern="1200" dirty="0">
            <a:solidFill>
              <a:srgbClr val="FF0000"/>
            </a:solidFill>
            <a:latin typeface="Times New Roman" panose="02020603050405020304" pitchFamily="18" charset="0"/>
            <a:cs typeface="Times New Roman" panose="02020603050405020304" pitchFamily="18" charset="0"/>
          </a:endParaRPr>
        </a:p>
      </dsp:txBody>
      <dsp:txXfrm>
        <a:off x="1219200" y="1129104"/>
        <a:ext cx="2641600" cy="2781520"/>
      </dsp:txXfrm>
    </dsp:sp>
    <dsp:sp modelId="{7DC0DFAF-1A9F-484F-B731-0D8F7FB5C9F4}">
      <dsp:nvSpPr>
        <dsp:cNvPr id="0" name=""/>
        <dsp:cNvSpPr/>
      </dsp:nvSpPr>
      <dsp:spPr>
        <a:xfrm>
          <a:off x="4267200" y="1129104"/>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err="1">
              <a:solidFill>
                <a:srgbClr val="002060"/>
              </a:solidFill>
              <a:latin typeface="Times New Roman" panose="02020603050405020304" pitchFamily="18" charset="0"/>
              <a:cs typeface="Times New Roman" panose="02020603050405020304" pitchFamily="18" charset="0"/>
            </a:rPr>
            <a:t>Xung</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đột</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bên</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ngoài</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và</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xung</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đột</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bên</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trong</a:t>
          </a:r>
          <a:br>
            <a:rPr lang="en-US" sz="3300" kern="1200" dirty="0">
              <a:solidFill>
                <a:srgbClr val="002060"/>
              </a:solidFill>
              <a:latin typeface="Times New Roman" panose="02020603050405020304" pitchFamily="18" charset="0"/>
              <a:cs typeface="Times New Roman" panose="02020603050405020304" pitchFamily="18" charset="0"/>
            </a:rPr>
          </a:br>
          <a:r>
            <a:rPr lang="en-US" sz="3300" kern="1200" dirty="0">
              <a:solidFill>
                <a:srgbClr val="FF0000"/>
              </a:solidFill>
              <a:latin typeface="Times New Roman" panose="02020603050405020304" pitchFamily="18" charset="0"/>
              <a:cs typeface="Times New Roman" panose="02020603050405020304" pitchFamily="18" charset="0"/>
            </a:rPr>
            <a:t>-&gt; </a:t>
          </a:r>
          <a:r>
            <a:rPr lang="en-US" sz="3300" kern="1200" dirty="0" err="1">
              <a:solidFill>
                <a:srgbClr val="FF0000"/>
              </a:solidFill>
              <a:latin typeface="Times New Roman" panose="02020603050405020304" pitchFamily="18" charset="0"/>
              <a:cs typeface="Times New Roman" panose="02020603050405020304" pitchFamily="18" charset="0"/>
            </a:rPr>
            <a:t>Sống</a:t>
          </a:r>
          <a:r>
            <a:rPr lang="en-US" sz="3300" kern="1200" dirty="0">
              <a:solidFill>
                <a:srgbClr val="FF0000"/>
              </a:solidFill>
              <a:latin typeface="Times New Roman" panose="02020603050405020304" pitchFamily="18" charset="0"/>
              <a:cs typeface="Times New Roman" panose="02020603050405020304" pitchFamily="18" charset="0"/>
            </a:rPr>
            <a:t> </a:t>
          </a:r>
          <a:r>
            <a:rPr lang="en-US" sz="3300" kern="1200" dirty="0" err="1">
              <a:solidFill>
                <a:srgbClr val="FF0000"/>
              </a:solidFill>
              <a:latin typeface="Times New Roman" panose="02020603050405020304" pitchFamily="18" charset="0"/>
              <a:cs typeface="Times New Roman" panose="02020603050405020304" pitchFamily="18" charset="0"/>
            </a:rPr>
            <a:t>như</a:t>
          </a:r>
          <a:r>
            <a:rPr lang="en-US" sz="3300" kern="1200" dirty="0">
              <a:solidFill>
                <a:srgbClr val="FF0000"/>
              </a:solidFill>
              <a:latin typeface="Times New Roman" panose="02020603050405020304" pitchFamily="18" charset="0"/>
              <a:cs typeface="Times New Roman" panose="02020603050405020304" pitchFamily="18" charset="0"/>
            </a:rPr>
            <a:t> </a:t>
          </a:r>
          <a:r>
            <a:rPr lang="en-US" sz="3300" kern="1200" dirty="0" err="1">
              <a:solidFill>
                <a:srgbClr val="FF0000"/>
              </a:solidFill>
              <a:latin typeface="Times New Roman" panose="02020603050405020304" pitchFamily="18" charset="0"/>
              <a:cs typeface="Times New Roman" panose="02020603050405020304" pitchFamily="18" charset="0"/>
            </a:rPr>
            <a:t>thế</a:t>
          </a:r>
          <a:r>
            <a:rPr lang="en-US" sz="3300" kern="1200" dirty="0">
              <a:solidFill>
                <a:srgbClr val="FF0000"/>
              </a:solidFill>
              <a:latin typeface="Times New Roman" panose="02020603050405020304" pitchFamily="18" charset="0"/>
              <a:cs typeface="Times New Roman" panose="02020603050405020304" pitchFamily="18" charset="0"/>
            </a:rPr>
            <a:t> </a:t>
          </a:r>
          <a:r>
            <a:rPr lang="en-US" sz="3300" kern="1200" dirty="0" err="1">
              <a:solidFill>
                <a:srgbClr val="FF0000"/>
              </a:solidFill>
              <a:latin typeface="Times New Roman" panose="02020603050405020304" pitchFamily="18" charset="0"/>
              <a:cs typeface="Times New Roman" panose="02020603050405020304" pitchFamily="18" charset="0"/>
            </a:rPr>
            <a:t>nào</a:t>
          </a:r>
          <a:endParaRPr lang="en-US" sz="3300" kern="1200" dirty="0">
            <a:solidFill>
              <a:srgbClr val="FF0000"/>
            </a:solidFill>
            <a:latin typeface="Times New Roman" panose="02020603050405020304" pitchFamily="18" charset="0"/>
            <a:cs typeface="Times New Roman" panose="02020603050405020304" pitchFamily="18" charset="0"/>
          </a:endParaRPr>
        </a:p>
      </dsp:txBody>
      <dsp:txXfrm>
        <a:off x="4267200" y="1129104"/>
        <a:ext cx="2641600" cy="2781520"/>
      </dsp:txXfrm>
    </dsp:sp>
    <dsp:sp modelId="{7C1B1BE6-E9B6-1A4E-8CF0-0DB28DEAEEFB}">
      <dsp:nvSpPr>
        <dsp:cNvPr id="0" name=""/>
        <dsp:cNvSpPr/>
      </dsp:nvSpPr>
      <dsp:spPr>
        <a:xfrm rot="16200000">
          <a:off x="-1280120" y="2043319"/>
          <a:ext cx="3576240" cy="1016000"/>
        </a:xfrm>
        <a:prstGeom prst="rightArrow">
          <a:avLst>
            <a:gd name="adj1" fmla="val 49830"/>
            <a:gd name="adj2" fmla="val 6066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Cố</a:t>
          </a:r>
          <a:r>
            <a:rPr lang="en-US" sz="2300" kern="1200" dirty="0" err="1">
              <a:latin typeface="Times New Roman" panose="02020603050405020304" pitchFamily="18" charset="0"/>
              <a:cs typeface="Times New Roman" panose="02020603050405020304" pitchFamily="18" charset="0"/>
            </a:rPr>
            <a:t>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truyện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dân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gian</a:t>
          </a:r>
          <a:endParaRPr lang="en-US" sz="2300" kern="1200" dirty="0">
            <a:latin typeface="Times New Roman" panose="02020603050405020304" pitchFamily="18" charset="0"/>
            <a:cs typeface="Times New Roman" panose="02020603050405020304" pitchFamily="18" charset="0"/>
          </a:endParaRPr>
        </a:p>
      </dsp:txBody>
      <dsp:txXfrm>
        <a:off x="-1126567" y="2451736"/>
        <a:ext cx="3269135" cy="506272"/>
      </dsp:txXfrm>
    </dsp:sp>
    <dsp:sp modelId="{003FE964-6E96-A74B-B8BB-E28C395BF96C}">
      <dsp:nvSpPr>
        <dsp:cNvPr id="0" name=""/>
        <dsp:cNvSpPr/>
      </dsp:nvSpPr>
      <dsp:spPr>
        <a:xfrm rot="5400000" flipH="1">
          <a:off x="5359154" y="1659058"/>
          <a:ext cx="4334117" cy="1016000"/>
        </a:xfrm>
        <a:prstGeom prst="rightArrow">
          <a:avLst>
            <a:gd name="adj1" fmla="val 49830"/>
            <a:gd name="adj2" fmla="val 60660"/>
          </a:avLst>
        </a:prstGeom>
        <a:solidFill>
          <a:schemeClr val="accent2">
            <a:lumMod val="60000"/>
            <a:lumOff val="4000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latin typeface="Times New Roman" panose="02020603050405020304" pitchFamily="18" charset="0"/>
              <a:cs typeface="Times New Roman" panose="02020603050405020304" pitchFamily="18" charset="0"/>
            </a:rPr>
            <a:t>Kịch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của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Lưu</a:t>
          </a:r>
          <a:r>
            <a:rPr lang="en-US" sz="2300" kern="1200" dirty="0">
              <a:latin typeface="Times New Roman" panose="02020603050405020304" pitchFamily="18" charset="0"/>
              <a:cs typeface="Times New Roman" panose="02020603050405020304" pitchFamily="18" charset="0"/>
            </a:rPr>
            <a:t> Quang </a:t>
          </a:r>
          <a:r>
            <a:rPr lang="en-US" sz="2300" kern="1200" dirty="0" err="1">
              <a:latin typeface="Times New Roman" panose="02020603050405020304" pitchFamily="18" charset="0"/>
              <a:cs typeface="Times New Roman" panose="02020603050405020304" pitchFamily="18" charset="0"/>
            </a:rPr>
            <a:t>Vũ</a:t>
          </a:r>
          <a:endParaRPr lang="en-US" sz="2300" kern="1200" dirty="0">
            <a:latin typeface="Times New Roman" panose="02020603050405020304" pitchFamily="18" charset="0"/>
            <a:cs typeface="Times New Roman" panose="02020603050405020304" pitchFamily="18" charset="0"/>
          </a:endParaRPr>
        </a:p>
      </dsp:txBody>
      <dsp:txXfrm>
        <a:off x="5512707" y="2067475"/>
        <a:ext cx="4027012" cy="506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CDB7-653E-9343-92F4-375D7F983C37}">
      <dsp:nvSpPr>
        <dsp:cNvPr id="0" name=""/>
        <dsp:cNvSpPr/>
      </dsp:nvSpPr>
      <dsp:spPr>
        <a:xfrm>
          <a:off x="0" y="450939"/>
          <a:ext cx="7439948" cy="1288398"/>
        </a:xfrm>
        <a:prstGeom prst="roundRect">
          <a:avLst>
            <a:gd name="adj" fmla="val 10000"/>
          </a:avLst>
        </a:prstGeom>
        <a:solidFill>
          <a:schemeClr val="accent4">
            <a:lumMod val="40000"/>
            <a:lumOff val="6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Times New Roman" panose="02020603050405020304" pitchFamily="18" charset="0"/>
              <a:cs typeface="Times New Roman" panose="02020603050405020304" pitchFamily="18" charset="0"/>
            </a:rPr>
            <a:t>Vị</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trí</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Cảnh</a:t>
          </a:r>
          <a:r>
            <a:rPr lang="en-US" sz="3600" kern="1200" dirty="0">
              <a:solidFill>
                <a:schemeClr val="tx1"/>
              </a:solidFill>
              <a:latin typeface="Times New Roman" panose="02020603050405020304" pitchFamily="18" charset="0"/>
              <a:cs typeface="Times New Roman" panose="02020603050405020304" pitchFamily="18" charset="0"/>
            </a:rPr>
            <a:t> 7 </a:t>
          </a:r>
          <a:r>
            <a:rPr lang="en-US" sz="3600" kern="1200" dirty="0" err="1">
              <a:solidFill>
                <a:schemeClr val="tx1"/>
              </a:solidFill>
              <a:latin typeface="Times New Roman" panose="02020603050405020304" pitchFamily="18" charset="0"/>
              <a:cs typeface="Times New Roman" panose="02020603050405020304" pitchFamily="18" charset="0"/>
            </a:rPr>
            <a:t>và</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đoạn</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kết</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vở</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kịch</a:t>
          </a:r>
          <a:endParaRPr lang="en-US" sz="3600" kern="1200" dirty="0">
            <a:solidFill>
              <a:schemeClr val="tx1"/>
            </a:solidFill>
            <a:latin typeface="Times New Roman" panose="02020603050405020304" pitchFamily="18" charset="0"/>
            <a:cs typeface="Times New Roman" panose="02020603050405020304" pitchFamily="18" charset="0"/>
          </a:endParaRPr>
        </a:p>
      </dsp:txBody>
      <dsp:txXfrm>
        <a:off x="37736" y="488675"/>
        <a:ext cx="7364476" cy="1212926"/>
      </dsp:txXfrm>
    </dsp:sp>
    <dsp:sp modelId="{000FB96E-CD35-4347-A510-29FE61F1D7F0}">
      <dsp:nvSpPr>
        <dsp:cNvPr id="0" name=""/>
        <dsp:cNvSpPr/>
      </dsp:nvSpPr>
      <dsp:spPr>
        <a:xfrm>
          <a:off x="0" y="1971250"/>
          <a:ext cx="1288398" cy="1288398"/>
        </a:xfrm>
        <a:prstGeom prst="roundRect">
          <a:avLst>
            <a:gd name="adj" fmla="val 166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50C96-FD88-3C4C-92F0-176B86E30C55}">
      <dsp:nvSpPr>
        <dsp:cNvPr id="0" name=""/>
        <dsp:cNvSpPr/>
      </dsp:nvSpPr>
      <dsp:spPr>
        <a:xfrm>
          <a:off x="1365702" y="1971250"/>
          <a:ext cx="6074246" cy="1288398"/>
        </a:xfrm>
        <a:prstGeom prst="roundRect">
          <a:avLst>
            <a:gd name="adj" fmla="val 16670"/>
          </a:avLst>
        </a:prstGeom>
        <a:solidFill>
          <a:schemeClr val="accent4">
            <a:lumMod val="40000"/>
            <a:lumOff val="6000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de-DE" sz="3600" kern="1200" dirty="0" err="1">
              <a:solidFill>
                <a:schemeClr val="tx1"/>
              </a:solidFill>
              <a:latin typeface="Times New Roman" panose="02020603050405020304" pitchFamily="18" charset="0"/>
              <a:cs typeface="Times New Roman" panose="02020603050405020304" pitchFamily="18" charset="0"/>
            </a:rPr>
            <a:t>Cuộc</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đối</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thoại</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giữa</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Hồn</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Trương</a:t>
          </a:r>
          <a:r>
            <a:rPr lang="de-DE" sz="3600" kern="1200" dirty="0">
              <a:solidFill>
                <a:schemeClr val="tx1"/>
              </a:solidFill>
              <a:latin typeface="Times New Roman" panose="02020603050405020304" pitchFamily="18" charset="0"/>
              <a:cs typeface="Times New Roman" panose="02020603050405020304" pitchFamily="18" charset="0"/>
            </a:rPr>
            <a:t> Ba </a:t>
          </a:r>
          <a:r>
            <a:rPr lang="de-DE" sz="3600" kern="1200" dirty="0" err="1">
              <a:solidFill>
                <a:schemeClr val="tx1"/>
              </a:solidFill>
              <a:latin typeface="Times New Roman" panose="02020603050405020304" pitchFamily="18" charset="0"/>
              <a:cs typeface="Times New Roman" panose="02020603050405020304" pitchFamily="18" charset="0"/>
            </a:rPr>
            <a:t>và</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Xác</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hàng</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th</a:t>
          </a:r>
          <a:r>
            <a:rPr lang="de-DE" sz="2800" kern="1200" dirty="0" err="1">
              <a:solidFill>
                <a:schemeClr val="tx1"/>
              </a:solidFill>
              <a:latin typeface="Times New Roman" panose="02020603050405020304" pitchFamily="18" charset="0"/>
              <a:cs typeface="Times New Roman" panose="02020603050405020304" pitchFamily="18" charset="0"/>
            </a:rPr>
            <a:t>ịt</a:t>
          </a:r>
          <a:endParaRPr lang="en-US" sz="2800" kern="1200" dirty="0">
            <a:solidFill>
              <a:schemeClr val="tx1"/>
            </a:solidFill>
          </a:endParaRPr>
        </a:p>
      </dsp:txBody>
      <dsp:txXfrm>
        <a:off x="1428608" y="2034156"/>
        <a:ext cx="5948434" cy="1162586"/>
      </dsp:txXfrm>
    </dsp:sp>
    <dsp:sp modelId="{4793A6E6-83E5-6C44-A900-36FDCBBB9887}">
      <dsp:nvSpPr>
        <dsp:cNvPr id="0" name=""/>
        <dsp:cNvSpPr/>
      </dsp:nvSpPr>
      <dsp:spPr>
        <a:xfrm>
          <a:off x="0" y="3414256"/>
          <a:ext cx="1288398" cy="128839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5741D-20AE-F643-A81A-1B987A7CD072}">
      <dsp:nvSpPr>
        <dsp:cNvPr id="0" name=""/>
        <dsp:cNvSpPr/>
      </dsp:nvSpPr>
      <dsp:spPr>
        <a:xfrm>
          <a:off x="1365702" y="3414256"/>
          <a:ext cx="6074246" cy="1288398"/>
        </a:xfrm>
        <a:prstGeom prst="roundRect">
          <a:avLst>
            <a:gd name="adj" fmla="val 16670"/>
          </a:avLst>
        </a:prstGeom>
        <a:solidFill>
          <a:schemeClr val="accent4">
            <a:lumMod val="40000"/>
            <a:lumOff val="6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Times New Roman" panose="02020603050405020304" pitchFamily="18" charset="0"/>
              <a:cs typeface="Times New Roman" panose="02020603050405020304" pitchFamily="18" charset="0"/>
            </a:rPr>
            <a:t>Cuộc</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đối</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thoại</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giữa</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Hồn</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Trương</a:t>
          </a:r>
          <a:r>
            <a:rPr lang="de-DE" sz="3600" kern="1200" dirty="0">
              <a:solidFill>
                <a:schemeClr val="tx1"/>
              </a:solidFill>
              <a:latin typeface="Times New Roman" panose="02020603050405020304" pitchFamily="18" charset="0"/>
              <a:cs typeface="Times New Roman" panose="02020603050405020304" pitchFamily="18" charset="0"/>
            </a:rPr>
            <a:t> Ba </a:t>
          </a:r>
          <a:r>
            <a:rPr lang="de-DE" sz="3600" kern="1200" dirty="0" err="1">
              <a:solidFill>
                <a:schemeClr val="tx1"/>
              </a:solidFill>
              <a:latin typeface="Times New Roman" panose="02020603050405020304" pitchFamily="18" charset="0"/>
              <a:cs typeface="Times New Roman" panose="02020603050405020304" pitchFamily="18" charset="0"/>
            </a:rPr>
            <a:t>và</a:t>
          </a:r>
          <a:r>
            <a:rPr lang="de-DE" sz="3600" kern="1200" dirty="0">
              <a:solidFill>
                <a:schemeClr val="tx1"/>
              </a:solidFill>
              <a:latin typeface="Times New Roman" panose="02020603050405020304" pitchFamily="18" charset="0"/>
              <a:cs typeface="Times New Roman" panose="02020603050405020304" pitchFamily="18" charset="0"/>
            </a:rPr>
            <a:t> </a:t>
          </a:r>
          <a:r>
            <a:rPr lang="de-DE" sz="3600" kern="1200" dirty="0" err="1">
              <a:solidFill>
                <a:schemeClr val="tx1"/>
              </a:solidFill>
              <a:latin typeface="Times New Roman" panose="02020603050405020304" pitchFamily="18" charset="0"/>
              <a:cs typeface="Times New Roman" panose="02020603050405020304" pitchFamily="18" charset="0"/>
            </a:rPr>
            <a:t>Đế</a:t>
          </a:r>
          <a:r>
            <a:rPr lang="de-DE"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Thích</a:t>
          </a:r>
          <a:endParaRPr lang="en-US" sz="3600" kern="1200" dirty="0">
            <a:solidFill>
              <a:schemeClr val="tx1"/>
            </a:solidFill>
          </a:endParaRPr>
        </a:p>
      </dsp:txBody>
      <dsp:txXfrm>
        <a:off x="1428608" y="3477162"/>
        <a:ext cx="5948434" cy="116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A9DB8-ECB0-8646-95AE-DBD8A5AD4CAB}">
      <dsp:nvSpPr>
        <dsp:cNvPr id="0" name=""/>
        <dsp:cNvSpPr/>
      </dsp:nvSpPr>
      <dsp:spPr>
        <a:xfrm>
          <a:off x="0" y="1083733"/>
          <a:ext cx="8128000" cy="3251199"/>
        </a:xfrm>
        <a:prstGeom prst="leftRightRibbon">
          <a:avLst/>
        </a:prstGeom>
        <a:solidFill>
          <a:schemeClr val="accent4">
            <a:lumMod val="20000"/>
            <a:lumOff val="8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655EC-AE3A-3D45-B3A6-152920C54EAD}">
      <dsp:nvSpPr>
        <dsp:cNvPr id="0" name=""/>
        <dsp:cNvSpPr/>
      </dsp:nvSpPr>
      <dsp:spPr>
        <a:xfrm>
          <a:off x="975359" y="1652693"/>
          <a:ext cx="2682239"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err="1">
              <a:solidFill>
                <a:schemeClr val="tx1"/>
              </a:solidFill>
              <a:latin typeface="Times New Roman" panose="02020603050405020304" pitchFamily="18" charset="0"/>
              <a:cs typeface="Times New Roman" panose="02020603050405020304" pitchFamily="18" charset="0"/>
            </a:rPr>
            <a:t>Tiếng</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nói</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vai</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trò</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của</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linh</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hồn</a:t>
          </a:r>
          <a:endParaRPr lang="en-US" sz="3500" b="1" kern="1200" dirty="0">
            <a:solidFill>
              <a:schemeClr val="tx1"/>
            </a:solidFill>
            <a:latin typeface="Times New Roman" panose="02020603050405020304" pitchFamily="18" charset="0"/>
            <a:cs typeface="Times New Roman" panose="02020603050405020304" pitchFamily="18" charset="0"/>
          </a:endParaRPr>
        </a:p>
      </dsp:txBody>
      <dsp:txXfrm>
        <a:off x="975359" y="1652693"/>
        <a:ext cx="2682239" cy="1593088"/>
      </dsp:txXfrm>
    </dsp:sp>
    <dsp:sp modelId="{5E2533F6-56C9-424D-A32C-88B578975C55}">
      <dsp:nvSpPr>
        <dsp:cNvPr id="0" name=""/>
        <dsp:cNvSpPr/>
      </dsp:nvSpPr>
      <dsp:spPr>
        <a:xfrm>
          <a:off x="4064000" y="2172885"/>
          <a:ext cx="3169920"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err="1">
              <a:solidFill>
                <a:schemeClr val="tx1"/>
              </a:solidFill>
              <a:latin typeface="Times New Roman" panose="02020603050405020304" pitchFamily="18" charset="0"/>
              <a:cs typeface="Times New Roman" panose="02020603050405020304" pitchFamily="18" charset="0"/>
            </a:rPr>
            <a:t>Tiếng</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nói</a:t>
          </a:r>
          <a:r>
            <a:rPr lang="en-US" sz="3500" b="1" kern="1200" dirty="0">
              <a:solidFill>
                <a:schemeClr val="tx1"/>
              </a:solidFill>
              <a:latin typeface="Times New Roman" panose="02020603050405020304" pitchFamily="18" charset="0"/>
              <a:cs typeface="Times New Roman" panose="02020603050405020304" pitchFamily="18" charset="0"/>
            </a:rPr>
            <a:t> - </a:t>
          </a:r>
          <a:r>
            <a:rPr lang="en-US" sz="3500" b="1" kern="1200" dirty="0" err="1">
              <a:solidFill>
                <a:schemeClr val="tx1"/>
              </a:solidFill>
              <a:latin typeface="Times New Roman" panose="02020603050405020304" pitchFamily="18" charset="0"/>
              <a:cs typeface="Times New Roman" panose="02020603050405020304" pitchFamily="18" charset="0"/>
            </a:rPr>
            <a:t>vai</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trò</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của</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thể</a:t>
          </a:r>
          <a:r>
            <a:rPr lang="en-US" sz="3500" b="1" kern="1200" dirty="0">
              <a:solidFill>
                <a:schemeClr val="tx1"/>
              </a:solidFill>
              <a:latin typeface="Times New Roman" panose="02020603050405020304" pitchFamily="18" charset="0"/>
              <a:cs typeface="Times New Roman" panose="02020603050405020304" pitchFamily="18" charset="0"/>
            </a:rPr>
            <a:t> </a:t>
          </a:r>
          <a:r>
            <a:rPr lang="en-US" sz="3500" b="1" kern="1200" dirty="0" err="1">
              <a:solidFill>
                <a:schemeClr val="tx1"/>
              </a:solidFill>
              <a:latin typeface="Times New Roman" panose="02020603050405020304" pitchFamily="18" charset="0"/>
              <a:cs typeface="Times New Roman" panose="02020603050405020304" pitchFamily="18" charset="0"/>
            </a:rPr>
            <a:t>xác</a:t>
          </a:r>
          <a:endParaRPr lang="en-US" sz="3500" b="1" kern="1200" dirty="0">
            <a:solidFill>
              <a:schemeClr val="tx1"/>
            </a:solidFill>
            <a:latin typeface="Times New Roman" panose="02020603050405020304" pitchFamily="18" charset="0"/>
            <a:cs typeface="Times New Roman" panose="02020603050405020304" pitchFamily="18" charset="0"/>
          </a:endParaRPr>
        </a:p>
      </dsp:txBody>
      <dsp:txXfrm>
        <a:off x="4064000" y="2172885"/>
        <a:ext cx="3169920" cy="1593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F0857-1D9D-1844-BBCF-8A09551F0A6A}">
      <dsp:nvSpPr>
        <dsp:cNvPr id="0" name=""/>
        <dsp:cNvSpPr/>
      </dsp:nvSpPr>
      <dsp:spPr>
        <a:xfrm>
          <a:off x="0" y="4999700"/>
          <a:ext cx="12192000" cy="164083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0" y="4999700"/>
        <a:ext cx="12192000" cy="886048"/>
      </dsp:txXfrm>
    </dsp:sp>
    <dsp:sp modelId="{96591E78-A725-D74C-ACAE-A1F1F2F042BD}">
      <dsp:nvSpPr>
        <dsp:cNvPr id="0" name=""/>
        <dsp:cNvSpPr/>
      </dsp:nvSpPr>
      <dsp:spPr>
        <a:xfrm>
          <a:off x="0" y="5604378"/>
          <a:ext cx="6095999" cy="12518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3. </a:t>
          </a:r>
          <a:r>
            <a:rPr lang="en-US" sz="2000" b="1" kern="1200" dirty="0" err="1">
              <a:latin typeface="Times New Roman" panose="02020603050405020304" pitchFamily="18" charset="0"/>
              <a:cs typeface="Times New Roman" panose="02020603050405020304" pitchFamily="18" charset="0"/>
            </a:rPr>
            <a:t>Chấp</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nhận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sống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xác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hàng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thịt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là</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một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sự</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hóa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và</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đánh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mất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bản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thân</a:t>
          </a:r>
          <a:r>
            <a:rPr lang="en-US" sz="2000" b="1" kern="1200" dirty="0">
              <a:latin typeface="Times New Roman" panose="02020603050405020304" pitchFamily="18" charset="0"/>
              <a:cs typeface="Times New Roman" panose="02020603050405020304" pitchFamily="18" charset="0"/>
            </a:rPr>
            <a:t>.</a:t>
          </a:r>
          <a:br>
            <a:rPr lang="en-US" sz="2000" kern="1200" dirty="0">
              <a:latin typeface="Times New Roman" panose="02020603050405020304" pitchFamily="18" charset="0"/>
              <a:cs typeface="Times New Roman" panose="02020603050405020304" pitchFamily="18" charset="0"/>
            </a:rPr>
          </a:br>
          <a:endParaRPr lang="en-US" sz="2000" kern="1200" dirty="0">
            <a:latin typeface="Times New Roman" panose="02020603050405020304" pitchFamily="18" charset="0"/>
            <a:cs typeface="Times New Roman" panose="02020603050405020304" pitchFamily="18" charset="0"/>
          </a:endParaRPr>
        </a:p>
      </dsp:txBody>
      <dsp:txXfrm>
        <a:off x="0" y="5604378"/>
        <a:ext cx="6095999" cy="1251888"/>
      </dsp:txXfrm>
    </dsp:sp>
    <dsp:sp modelId="{1F53F850-AA4B-714C-A689-A9E5E71F3938}">
      <dsp:nvSpPr>
        <dsp:cNvPr id="0" name=""/>
        <dsp:cNvSpPr/>
      </dsp:nvSpPr>
      <dsp:spPr>
        <a:xfrm>
          <a:off x="6096000" y="5650522"/>
          <a:ext cx="6095999" cy="11596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3. </a:t>
          </a:r>
          <a:r>
            <a:rPr lang="en-US" sz="2200" b="1" kern="1200" dirty="0" err="1">
              <a:latin typeface="Times New Roman" panose="02020603050405020304" pitchFamily="18" charset="0"/>
              <a:cs typeface="Times New Roman" panose="02020603050405020304" pitchFamily="18" charset="0"/>
            </a:rPr>
            <a:t>Nếu</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trân</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trọng</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tâm</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hồn</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thì</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tại</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sao</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Hồn</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Trương</a:t>
          </a:r>
          <a:r>
            <a:rPr lang="en-US" sz="2200" b="1" kern="1200" dirty="0">
              <a:latin typeface="Times New Roman" panose="02020603050405020304" pitchFamily="18" charset="0"/>
              <a:cs typeface="Times New Roman" panose="02020603050405020304" pitchFamily="18" charset="0"/>
            </a:rPr>
            <a:t> Ba </a:t>
          </a:r>
          <a:r>
            <a:rPr lang="en-US" sz="2200" b="1" kern="1200" dirty="0" err="1">
              <a:latin typeface="Times New Roman" panose="02020603050405020304" pitchFamily="18" charset="0"/>
              <a:cs typeface="Times New Roman" panose="02020603050405020304" pitchFamily="18" charset="0"/>
            </a:rPr>
            <a:t>không</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điều</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khiển</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thể</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xác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để</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được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sống</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mà</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lại</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chọn</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cái</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chết</a:t>
          </a:r>
          <a:r>
            <a:rPr lang="en-US" sz="2200" b="1" kern="1200" dirty="0">
              <a:latin typeface="Times New Roman" panose="02020603050405020304" pitchFamily="18" charset="0"/>
              <a:cs typeface="Times New Roman" panose="02020603050405020304" pitchFamily="18" charset="0"/>
            </a:rPr>
            <a:t>.</a:t>
          </a:r>
        </a:p>
      </dsp:txBody>
      <dsp:txXfrm>
        <a:off x="6096000" y="5650522"/>
        <a:ext cx="6095999" cy="1159601"/>
      </dsp:txXfrm>
    </dsp:sp>
    <dsp:sp modelId="{F8ABB6D1-18B7-194F-AF5A-C504561B1D5C}">
      <dsp:nvSpPr>
        <dsp:cNvPr id="0" name=""/>
        <dsp:cNvSpPr/>
      </dsp:nvSpPr>
      <dsp:spPr>
        <a:xfrm rot="10800000">
          <a:off x="0" y="2500716"/>
          <a:ext cx="12192000" cy="2523596"/>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0" y="2500716"/>
        <a:ext cx="12192000" cy="885782"/>
      </dsp:txXfrm>
    </dsp:sp>
    <dsp:sp modelId="{573AADD2-B2B0-F84D-93D4-3D7F1C561F97}">
      <dsp:nvSpPr>
        <dsp:cNvPr id="0" name=""/>
        <dsp:cNvSpPr/>
      </dsp:nvSpPr>
      <dsp:spPr>
        <a:xfrm>
          <a:off x="0" y="3160298"/>
          <a:ext cx="6095999" cy="12069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vi-VN" sz="2200" b="1" kern="1200" dirty="0">
              <a:latin typeface="+mj-lt"/>
            </a:rPr>
            <a:t>2. Khi tâm hồn bị chi phối bởi thể xác con người không còn là chính mình</a:t>
          </a:r>
          <a:br>
            <a:rPr lang="vi-VN" sz="1700" b="1" kern="1200" dirty="0"/>
          </a:br>
          <a:endParaRPr lang="en-US" sz="1700" kern="1200" dirty="0"/>
        </a:p>
      </dsp:txBody>
      <dsp:txXfrm>
        <a:off x="0" y="3160298"/>
        <a:ext cx="6095999" cy="1206956"/>
      </dsp:txXfrm>
    </dsp:sp>
    <dsp:sp modelId="{CD3924E3-5158-BA4F-87F8-7ACF504D2129}">
      <dsp:nvSpPr>
        <dsp:cNvPr id="0" name=""/>
        <dsp:cNvSpPr/>
      </dsp:nvSpPr>
      <dsp:spPr>
        <a:xfrm>
          <a:off x="6096000" y="3192382"/>
          <a:ext cx="6095999" cy="11427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2. </a:t>
          </a:r>
          <a:r>
            <a:rPr lang="en-US" sz="2400" b="1" kern="1200" dirty="0" err="1">
              <a:latin typeface="Times New Roman" panose="02020603050405020304" pitchFamily="18" charset="0"/>
              <a:cs typeface="Times New Roman" panose="02020603050405020304" pitchFamily="18" charset="0"/>
            </a:rPr>
            <a:t>Thể</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xác</a:t>
          </a:r>
          <a:r>
            <a:rPr lang="en-US" sz="2400" b="1" kern="1200" dirty="0">
              <a:latin typeface="Times New Roman" panose="02020603050405020304" pitchFamily="18" charset="0"/>
              <a:cs typeface="Times New Roman" panose="02020603050405020304" pitchFamily="18" charset="0"/>
            </a:rPr>
            <a:t> chi </a:t>
          </a:r>
          <a:r>
            <a:rPr lang="en-US" sz="2400" b="1" kern="1200" dirty="0" err="1">
              <a:latin typeface="Times New Roman" panose="02020603050405020304" pitchFamily="18" charset="0"/>
              <a:cs typeface="Times New Roman" panose="02020603050405020304" pitchFamily="18" charset="0"/>
            </a:rPr>
            <a:t>phối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cảm</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xúc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và</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hành</a:t>
          </a:r>
          <a:r>
            <a:rPr lang="en-US" sz="2400" b="1" kern="1200" dirty="0">
              <a:latin typeface="Times New Roman" panose="02020603050405020304" pitchFamily="18" charset="0"/>
              <a:cs typeface="Times New Roman" panose="02020603050405020304" pitchFamily="18" charset="0"/>
            </a:rPr>
            <a:t> vi </a:t>
          </a:r>
          <a:r>
            <a:rPr lang="en-US" sz="2400" b="1" kern="1200" dirty="0" err="1">
              <a:latin typeface="Times New Roman" panose="02020603050405020304" pitchFamily="18" charset="0"/>
              <a:cs typeface="Times New Roman" panose="02020603050405020304" pitchFamily="18" charset="0"/>
            </a:rPr>
            <a:t>có</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sức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mạnh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định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cách</a:t>
          </a:r>
          <a:r>
            <a:rPr lang="en-US" sz="2400" b="1" kern="1200" dirty="0">
              <a:latin typeface="Times New Roman" panose="02020603050405020304" pitchFamily="18" charset="0"/>
              <a:cs typeface="Times New Roman" panose="02020603050405020304" pitchFamily="18" charset="0"/>
            </a:rPr>
            <a:t>.</a:t>
          </a:r>
        </a:p>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Đổ</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lỗi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cho</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hoàn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cảnh</a:t>
          </a:r>
          <a:r>
            <a:rPr lang="en-US" sz="2400" b="1" kern="1200" dirty="0">
              <a:latin typeface="Times New Roman" panose="02020603050405020304" pitchFamily="18" charset="0"/>
              <a:cs typeface="Times New Roman" panose="02020603050405020304" pitchFamily="18" charset="0"/>
            </a:rPr>
            <a:t>)</a:t>
          </a:r>
        </a:p>
      </dsp:txBody>
      <dsp:txXfrm>
        <a:off x="6096000" y="3192382"/>
        <a:ext cx="6095999" cy="1142789"/>
      </dsp:txXfrm>
    </dsp:sp>
    <dsp:sp modelId="{B429F53F-DFDC-084B-866A-A498CBB0AA1D}">
      <dsp:nvSpPr>
        <dsp:cNvPr id="0" name=""/>
        <dsp:cNvSpPr/>
      </dsp:nvSpPr>
      <dsp:spPr>
        <a:xfrm rot="10800000">
          <a:off x="0" y="0"/>
          <a:ext cx="12192000" cy="2523596"/>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rot="-10800000">
        <a:off x="0" y="0"/>
        <a:ext cx="12192000" cy="885782"/>
      </dsp:txXfrm>
    </dsp:sp>
    <dsp:sp modelId="{FD5FA721-BE50-5049-9978-2ECF39E88FDC}">
      <dsp:nvSpPr>
        <dsp:cNvPr id="0" name=""/>
        <dsp:cNvSpPr/>
      </dsp:nvSpPr>
      <dsp:spPr>
        <a:xfrm>
          <a:off x="0" y="680377"/>
          <a:ext cx="6095999" cy="11688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vi-VN" sz="2400" b="1" kern="1200" dirty="0">
              <a:latin typeface="Times New Roman" panose="02020603050405020304" pitchFamily="18" charset="0"/>
              <a:cs typeface="Times New Roman" panose="02020603050405020304" pitchFamily="18" charset="0"/>
            </a:rPr>
            <a:t>1. Con người là thực thể có phần hồn và phần xác nhưng giá trị đích thực thuộc về tầm hồn.</a:t>
          </a:r>
          <a:endParaRPr lang="en-US" sz="2400" kern="1200" dirty="0">
            <a:latin typeface="Times New Roman" panose="02020603050405020304" pitchFamily="18" charset="0"/>
            <a:cs typeface="Times New Roman" panose="02020603050405020304" pitchFamily="18" charset="0"/>
          </a:endParaRPr>
        </a:p>
      </dsp:txBody>
      <dsp:txXfrm>
        <a:off x="0" y="680377"/>
        <a:ext cx="6095999" cy="1168828"/>
      </dsp:txXfrm>
    </dsp:sp>
    <dsp:sp modelId="{3BA7A7F3-6D56-924B-A08B-7AE6035774B1}">
      <dsp:nvSpPr>
        <dsp:cNvPr id="0" name=""/>
        <dsp:cNvSpPr/>
      </dsp:nvSpPr>
      <dsp:spPr>
        <a:xfrm>
          <a:off x="6096000" y="887514"/>
          <a:ext cx="6095999" cy="7545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vi-VN" sz="2400" b="1" kern="1200" dirty="0">
              <a:latin typeface="+mj-lt"/>
            </a:rPr>
            <a:t>1. Thể xác là nền tảng tồn tại mọi giá trị tinh thần</a:t>
          </a:r>
        </a:p>
      </dsp:txBody>
      <dsp:txXfrm>
        <a:off x="6096000" y="887514"/>
        <a:ext cx="6095999" cy="754555"/>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F6D79-BAFF-784A-BDD1-84F7D8E5D634}" type="datetimeFigureOut">
              <a:rPr lang="en-VN" smtClean="0"/>
              <a:t>8/5/25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2D317-3B68-E14B-91AD-9051A196A730}" type="slidenum">
              <a:rPr lang="en-VN" smtClean="0"/>
              <a:t>‹#›</a:t>
            </a:fld>
            <a:endParaRPr lang="en-VN"/>
          </a:p>
        </p:txBody>
      </p:sp>
    </p:spTree>
    <p:extLst>
      <p:ext uri="{BB962C8B-B14F-4D97-AF65-F5344CB8AC3E}">
        <p14:creationId xmlns:p14="http://schemas.microsoft.com/office/powerpoint/2010/main" val="54609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8F2D317-3B68-E14B-91AD-9051A196A730}" type="slidenum">
              <a:rPr lang="en-VN" smtClean="0"/>
              <a:t>2</a:t>
            </a:fld>
            <a:endParaRPr lang="en-VN"/>
          </a:p>
        </p:txBody>
      </p:sp>
    </p:spTree>
    <p:extLst>
      <p:ext uri="{BB962C8B-B14F-4D97-AF65-F5344CB8AC3E}">
        <p14:creationId xmlns:p14="http://schemas.microsoft.com/office/powerpoint/2010/main" val="260532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8F2D317-3B68-E14B-91AD-9051A196A730}" type="slidenum">
              <a:rPr lang="en-VN" smtClean="0"/>
              <a:t>16</a:t>
            </a:fld>
            <a:endParaRPr lang="en-VN"/>
          </a:p>
        </p:txBody>
      </p:sp>
    </p:spTree>
    <p:extLst>
      <p:ext uri="{BB962C8B-B14F-4D97-AF65-F5344CB8AC3E}">
        <p14:creationId xmlns:p14="http://schemas.microsoft.com/office/powerpoint/2010/main" val="47593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5D33-7D2E-2757-EECD-FC48E123C8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0874F34E-DD6A-7FB9-3450-EF6029C80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F0FB41C3-4F5A-24C8-A129-038F94E8B537}"/>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5" name="Footer Placeholder 4">
            <a:extLst>
              <a:ext uri="{FF2B5EF4-FFF2-40B4-BE49-F238E27FC236}">
                <a16:creationId xmlns:a16="http://schemas.microsoft.com/office/drawing/2014/main" id="{4D7B944F-D4A1-FA11-8C56-D2B93780A74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59AD701-A29F-6BFE-6751-2C8E3DEF19D2}"/>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194779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B221-FD71-BC5F-DE67-C09924143736}"/>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6D63FE48-598A-4169-127E-77CF66FE3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A5A7B21-9D62-5C86-94AE-20DCBECE7D7B}"/>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5" name="Footer Placeholder 4">
            <a:extLst>
              <a:ext uri="{FF2B5EF4-FFF2-40B4-BE49-F238E27FC236}">
                <a16:creationId xmlns:a16="http://schemas.microsoft.com/office/drawing/2014/main" id="{82095AC9-A0C6-B261-1D41-4CC4B339221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1976258-0F2E-53C2-B291-3AFC4B560FD8}"/>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173410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ABF4B-6C6A-65D4-4715-FB3E98B3E3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E7E6421-A1C9-CF01-D281-C33C3AF7CA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CD19A9E-2234-3BB1-2D13-C4D52AFF0A6D}"/>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5" name="Footer Placeholder 4">
            <a:extLst>
              <a:ext uri="{FF2B5EF4-FFF2-40B4-BE49-F238E27FC236}">
                <a16:creationId xmlns:a16="http://schemas.microsoft.com/office/drawing/2014/main" id="{5B6FC32C-5FFD-6A4D-77A3-F9CECC28594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6F06462-3141-B90F-B794-72C2CB2335E8}"/>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62820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0A6AA-CB4A-7EC5-58F6-CF6E80A2B4C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DC79BA94-9CF1-67E0-B68F-D069EF5E09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34E3147-07F5-3160-C564-3BE22926713E}"/>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5" name="Footer Placeholder 4">
            <a:extLst>
              <a:ext uri="{FF2B5EF4-FFF2-40B4-BE49-F238E27FC236}">
                <a16:creationId xmlns:a16="http://schemas.microsoft.com/office/drawing/2014/main" id="{A4F22596-A3DC-7631-69B9-69BC6C1690B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E7D961E-A6DE-0CB2-6A97-77E5917A62C0}"/>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142160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008C-0A92-F45C-37CD-D74F2CF4CB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4B680917-9154-5A1D-13A4-318385E84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E62AA-3BF8-15EE-11B2-4238F25CF2E9}"/>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5" name="Footer Placeholder 4">
            <a:extLst>
              <a:ext uri="{FF2B5EF4-FFF2-40B4-BE49-F238E27FC236}">
                <a16:creationId xmlns:a16="http://schemas.microsoft.com/office/drawing/2014/main" id="{533E0301-D8AA-0190-055A-8C4105DE650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F4CE1AD-8DB3-768D-287F-85C4F7179508}"/>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121986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4642-8B4F-F97A-EF89-DD4AA10EFE92}"/>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ED3EDB56-7F98-F9E8-A7BB-0C2374055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53298B82-7676-57AA-DF10-B62B8C273B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666629A-1FA7-83AB-925F-D5901E94A98A}"/>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6" name="Footer Placeholder 5">
            <a:extLst>
              <a:ext uri="{FF2B5EF4-FFF2-40B4-BE49-F238E27FC236}">
                <a16:creationId xmlns:a16="http://schemas.microsoft.com/office/drawing/2014/main" id="{C8AA7C31-DC8B-E39B-BC4D-3DFB91B366D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8ABE773F-3E3D-98DB-5990-AEFA0361C8F4}"/>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345385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DCDA-6FDA-3C16-2CA8-8ECAE25D362F}"/>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B8D2645-0E4E-49AA-EF5D-9F1CD3D1D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66A2C-C0A7-54CC-415D-E58BCB4315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7DCA162D-6579-B429-C034-1775C371D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D9D7C1-29FA-1C5D-52B2-6CB889996A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5A863C49-AC5B-F10D-535E-68277392F6C6}"/>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8" name="Footer Placeholder 7">
            <a:extLst>
              <a:ext uri="{FF2B5EF4-FFF2-40B4-BE49-F238E27FC236}">
                <a16:creationId xmlns:a16="http://schemas.microsoft.com/office/drawing/2014/main" id="{D0B4B67B-5EFD-870E-BF04-9F131BAA73E4}"/>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DEE68541-1C35-7020-E278-92B5754E6C3B}"/>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173099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633A-25C9-278C-4985-3BCA4570056B}"/>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9E7E9FB5-AA8C-E3D6-FF10-8ECD011B7A99}"/>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4" name="Footer Placeholder 3">
            <a:extLst>
              <a:ext uri="{FF2B5EF4-FFF2-40B4-BE49-F238E27FC236}">
                <a16:creationId xmlns:a16="http://schemas.microsoft.com/office/drawing/2014/main" id="{5E2E312B-C3FF-3BEC-721E-DE43F27E77C6}"/>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00D4836A-6C5B-9228-774D-57CD3E3CEC10}"/>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272327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69CEB-E7C9-9C96-B830-B73F0907D20B}"/>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3" name="Footer Placeholder 2">
            <a:extLst>
              <a:ext uri="{FF2B5EF4-FFF2-40B4-BE49-F238E27FC236}">
                <a16:creationId xmlns:a16="http://schemas.microsoft.com/office/drawing/2014/main" id="{81FE46DC-D747-EA43-A62E-EB6A8681F54D}"/>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B24DC696-0A57-7AE5-BC42-93D601A45196}"/>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348774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F22F-98F8-C05B-F1E7-5DFF98A7E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C17EE802-1CD9-6650-5C09-25E8B21687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36E69060-F479-3D37-4782-B4CE45ED6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40F9A-D46A-C15F-4AB3-853A6EDFA4F9}"/>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6" name="Footer Placeholder 5">
            <a:extLst>
              <a:ext uri="{FF2B5EF4-FFF2-40B4-BE49-F238E27FC236}">
                <a16:creationId xmlns:a16="http://schemas.microsoft.com/office/drawing/2014/main" id="{7B9C034B-C2BB-21A9-DDA7-A40FD63A879C}"/>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DC985FB2-8893-ADFA-4712-F9A47A1916D9}"/>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317397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2C61-2D4D-7CDF-F5DD-027C23B7A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96CF81FC-DE56-E4DC-222D-5B1CC497D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B0833237-7D5C-C61E-E767-5CDBEB612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40D41-B2F5-3EBD-DFC4-1A9BCBE076EA}"/>
              </a:ext>
            </a:extLst>
          </p:cNvPr>
          <p:cNvSpPr>
            <a:spLocks noGrp="1"/>
          </p:cNvSpPr>
          <p:nvPr>
            <p:ph type="dt" sz="half" idx="10"/>
          </p:nvPr>
        </p:nvSpPr>
        <p:spPr/>
        <p:txBody>
          <a:bodyPr/>
          <a:lstStyle/>
          <a:p>
            <a:fld id="{E67C14FC-7B65-B342-B872-9499E5017C10}" type="datetimeFigureOut">
              <a:rPr lang="en-VN" smtClean="0"/>
              <a:t>8/5/25</a:t>
            </a:fld>
            <a:endParaRPr lang="en-VN"/>
          </a:p>
        </p:txBody>
      </p:sp>
      <p:sp>
        <p:nvSpPr>
          <p:cNvPr id="6" name="Footer Placeholder 5">
            <a:extLst>
              <a:ext uri="{FF2B5EF4-FFF2-40B4-BE49-F238E27FC236}">
                <a16:creationId xmlns:a16="http://schemas.microsoft.com/office/drawing/2014/main" id="{2902DF61-BEDF-9B55-B6C7-976FD4068D6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869D7D26-8C35-57BF-E62B-EFBBCD6C6A5C}"/>
              </a:ext>
            </a:extLst>
          </p:cNvPr>
          <p:cNvSpPr>
            <a:spLocks noGrp="1"/>
          </p:cNvSpPr>
          <p:nvPr>
            <p:ph type="sldNum" sz="quarter" idx="12"/>
          </p:nvPr>
        </p:nvSpPr>
        <p:spPr/>
        <p:txBody>
          <a:bodyPr/>
          <a:lstStyle/>
          <a:p>
            <a:fld id="{5C053CAC-497E-0B46-A050-3BD4275542BC}" type="slidenum">
              <a:rPr lang="en-VN" smtClean="0"/>
              <a:t>‹#›</a:t>
            </a:fld>
            <a:endParaRPr lang="en-VN"/>
          </a:p>
        </p:txBody>
      </p:sp>
    </p:spTree>
    <p:extLst>
      <p:ext uri="{BB962C8B-B14F-4D97-AF65-F5344CB8AC3E}">
        <p14:creationId xmlns:p14="http://schemas.microsoft.com/office/powerpoint/2010/main" val="22436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5F78D-9414-378E-D8FA-430199EBAE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1A34E74C-E2F2-E808-2BBC-A773CABBA2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47D8328C-C0E0-4C3D-325C-B91ADB6EA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C14FC-7B65-B342-B872-9499E5017C10}" type="datetimeFigureOut">
              <a:rPr lang="en-VN" smtClean="0"/>
              <a:t>8/5/25</a:t>
            </a:fld>
            <a:endParaRPr lang="en-VN"/>
          </a:p>
        </p:txBody>
      </p:sp>
      <p:sp>
        <p:nvSpPr>
          <p:cNvPr id="5" name="Footer Placeholder 4">
            <a:extLst>
              <a:ext uri="{FF2B5EF4-FFF2-40B4-BE49-F238E27FC236}">
                <a16:creationId xmlns:a16="http://schemas.microsoft.com/office/drawing/2014/main" id="{7F80D9BF-D723-E1DA-DADE-82BA24008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D7793CFC-FB85-0F5D-2970-87EB0C098C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53CAC-497E-0B46-A050-3BD4275542BC}" type="slidenum">
              <a:rPr lang="en-VN" smtClean="0"/>
              <a:t>‹#›</a:t>
            </a:fld>
            <a:endParaRPr lang="en-VN"/>
          </a:p>
        </p:txBody>
      </p:sp>
    </p:spTree>
    <p:extLst>
      <p:ext uri="{BB962C8B-B14F-4D97-AF65-F5344CB8AC3E}">
        <p14:creationId xmlns:p14="http://schemas.microsoft.com/office/powerpoint/2010/main" val="346563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image" Target="../media/image14.png"/><Relationship Id="rId4" Type="http://schemas.microsoft.com/office/2011/relationships/webextension" Target="../webextensions/webextension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E4DB6B-C5A7-2B15-E71D-A04262D3C4B8}"/>
              </a:ext>
            </a:extLst>
          </p:cNvPr>
          <p:cNvPicPr>
            <a:picLocks noChangeAspect="1"/>
          </p:cNvPicPr>
          <p:nvPr/>
        </p:nvPicPr>
        <p:blipFill>
          <a:blip r:embed="rId2"/>
          <a:stretch>
            <a:fillRect/>
          </a:stretch>
        </p:blipFill>
        <p:spPr>
          <a:xfrm>
            <a:off x="0" y="17180"/>
            <a:ext cx="12222696" cy="6840820"/>
          </a:xfrm>
          <a:prstGeom prst="rect">
            <a:avLst/>
          </a:prstGeom>
        </p:spPr>
      </p:pic>
    </p:spTree>
    <p:extLst>
      <p:ext uri="{BB962C8B-B14F-4D97-AF65-F5344CB8AC3E}">
        <p14:creationId xmlns:p14="http://schemas.microsoft.com/office/powerpoint/2010/main" val="393152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bông hoa cực đẹp cho PowerPoint">
            <a:extLst>
              <a:ext uri="{FF2B5EF4-FFF2-40B4-BE49-F238E27FC236}">
                <a16:creationId xmlns:a16="http://schemas.microsoft.com/office/drawing/2014/main" id="{D42B8243-E5F0-986F-4756-0951D0EE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9"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BB341272-2A4C-F113-6D5D-33A739E771BD}"/>
              </a:ext>
            </a:extLst>
          </p:cNvPr>
          <p:cNvSpPr/>
          <p:nvPr/>
        </p:nvSpPr>
        <p:spPr>
          <a:xfrm>
            <a:off x="187569" y="339969"/>
            <a:ext cx="2942493"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latin typeface="Times New Roman" panose="02020603050405020304" pitchFamily="18" charset="0"/>
                <a:cs typeface="Times New Roman" panose="02020603050405020304" pitchFamily="18" charset="0"/>
              </a:rPr>
              <a:t>I.</a:t>
            </a:r>
            <a:r>
              <a:rPr lang="en-VN" sz="1800" b="1" dirty="0">
                <a:solidFill>
                  <a:srgbClr val="0070C0"/>
                </a:solidFill>
                <a:latin typeface="Times New Roman" panose="02020603050405020304" pitchFamily="18" charset="0"/>
                <a:cs typeface="Times New Roman" panose="02020603050405020304" pitchFamily="18" charset="0"/>
              </a:rPr>
              <a:t> TÌM HIỂU CHUNG</a:t>
            </a:r>
          </a:p>
        </p:txBody>
      </p:sp>
      <p:sp>
        <p:nvSpPr>
          <p:cNvPr id="10" name="TextBox 9">
            <a:extLst>
              <a:ext uri="{FF2B5EF4-FFF2-40B4-BE49-F238E27FC236}">
                <a16:creationId xmlns:a16="http://schemas.microsoft.com/office/drawing/2014/main" id="{6FD1B0C3-6A1B-7CDF-2188-72FAFBF97F39}"/>
              </a:ext>
            </a:extLst>
          </p:cNvPr>
          <p:cNvSpPr txBox="1"/>
          <p:nvPr/>
        </p:nvSpPr>
        <p:spPr>
          <a:xfrm>
            <a:off x="-435706" y="984738"/>
            <a:ext cx="6189784" cy="874407"/>
          </a:xfrm>
          <a:prstGeom prst="rect">
            <a:avLst/>
          </a:prstGeom>
          <a:noFill/>
        </p:spPr>
        <p:txBody>
          <a:bodyPr wrap="square">
            <a:spAutoFit/>
          </a:bodyPr>
          <a:lstStyle/>
          <a:p>
            <a:pPr algn="ctr">
              <a:lnSpc>
                <a:spcPct val="115000"/>
              </a:lnSpc>
              <a:spcAft>
                <a:spcPts val="800"/>
              </a:spcAft>
              <a:tabLst>
                <a:tab pos="1386840" algn="l"/>
              </a:tabLst>
            </a:pPr>
            <a:r>
              <a:rPr lang="en-AU" sz="2000" b="1" dirty="0">
                <a:solidFill>
                  <a:srgbClr val="C00000"/>
                </a:solidFill>
                <a:latin typeface="Times New Roman" panose="02020603050405020304" pitchFamily="18" charset="0"/>
                <a:cs typeface="Times New Roman" panose="02020603050405020304" pitchFamily="18" charset="0"/>
              </a:rPr>
              <a:t>2. </a:t>
            </a:r>
            <a:r>
              <a:rPr lang="en-AU" sz="2000" b="1" dirty="0" err="1">
                <a:solidFill>
                  <a:srgbClr val="C00000"/>
                </a:solidFill>
                <a:latin typeface="Times New Roman" panose="02020603050405020304" pitchFamily="18" charset="0"/>
                <a:cs typeface="Times New Roman" panose="02020603050405020304" pitchFamily="18" charset="0"/>
              </a:rPr>
              <a:t>Vở</a:t>
            </a:r>
            <a:r>
              <a:rPr lang="en-AU" sz="2000" b="1" dirty="0">
                <a:solidFill>
                  <a:srgbClr val="C00000"/>
                </a:solidFill>
                <a:latin typeface="Times New Roman" panose="02020603050405020304" pitchFamily="18" charset="0"/>
                <a:cs typeface="Times New Roman" panose="02020603050405020304" pitchFamily="18" charset="0"/>
              </a:rPr>
              <a:t> </a:t>
            </a:r>
            <a:r>
              <a:rPr lang="en-AU" sz="2000" b="1" dirty="0" err="1">
                <a:solidFill>
                  <a:srgbClr val="C00000"/>
                </a:solidFill>
                <a:latin typeface="Times New Roman" panose="02020603050405020304" pitchFamily="18" charset="0"/>
                <a:cs typeface="Times New Roman" panose="02020603050405020304" pitchFamily="18" charset="0"/>
              </a:rPr>
              <a:t>kịch</a:t>
            </a:r>
            <a:r>
              <a:rPr lang="en-AU" sz="2000" b="1" dirty="0">
                <a:solidFill>
                  <a:srgbClr val="C00000"/>
                </a:solidFill>
                <a:latin typeface="Times New Roman" panose="02020603050405020304" pitchFamily="18" charset="0"/>
                <a:cs typeface="Times New Roman" panose="02020603050405020304" pitchFamily="18" charset="0"/>
              </a:rPr>
              <a:t> “</a:t>
            </a:r>
            <a:r>
              <a:rPr lang="en-AU" sz="2000" b="1" dirty="0" err="1">
                <a:solidFill>
                  <a:srgbClr val="C00000"/>
                </a:solidFill>
                <a:latin typeface="Times New Roman" panose="02020603050405020304" pitchFamily="18" charset="0"/>
                <a:cs typeface="Times New Roman" panose="02020603050405020304" pitchFamily="18" charset="0"/>
              </a:rPr>
              <a:t>Hồn</a:t>
            </a:r>
            <a:r>
              <a:rPr lang="en-AU" sz="2000" b="1" dirty="0">
                <a:solidFill>
                  <a:srgbClr val="C00000"/>
                </a:solidFill>
                <a:latin typeface="Times New Roman" panose="02020603050405020304" pitchFamily="18" charset="0"/>
                <a:cs typeface="Times New Roman" panose="02020603050405020304" pitchFamily="18" charset="0"/>
              </a:rPr>
              <a:t> </a:t>
            </a:r>
            <a:r>
              <a:rPr lang="en-AU" sz="2000" b="1" dirty="0" err="1">
                <a:solidFill>
                  <a:srgbClr val="C00000"/>
                </a:solidFill>
                <a:latin typeface="Times New Roman" panose="02020603050405020304" pitchFamily="18" charset="0"/>
                <a:cs typeface="Times New Roman" panose="02020603050405020304" pitchFamily="18" charset="0"/>
              </a:rPr>
              <a:t>Trương</a:t>
            </a:r>
            <a:r>
              <a:rPr lang="en-AU" sz="2000" b="1" dirty="0">
                <a:solidFill>
                  <a:srgbClr val="C00000"/>
                </a:solidFill>
                <a:latin typeface="Times New Roman" panose="02020603050405020304" pitchFamily="18" charset="0"/>
                <a:cs typeface="Times New Roman" panose="02020603050405020304" pitchFamily="18" charset="0"/>
              </a:rPr>
              <a:t> Ba, da </a:t>
            </a:r>
            <a:r>
              <a:rPr lang="en-AU" sz="2000" b="1" dirty="0" err="1">
                <a:solidFill>
                  <a:srgbClr val="C00000"/>
                </a:solidFill>
                <a:latin typeface="Times New Roman" panose="02020603050405020304" pitchFamily="18" charset="0"/>
                <a:cs typeface="Times New Roman" panose="02020603050405020304" pitchFamily="18" charset="0"/>
              </a:rPr>
              <a:t>hàng</a:t>
            </a:r>
            <a:r>
              <a:rPr lang="en-AU" sz="2000" b="1" dirty="0">
                <a:solidFill>
                  <a:srgbClr val="C00000"/>
                </a:solidFill>
                <a:latin typeface="Times New Roman" panose="02020603050405020304" pitchFamily="18" charset="0"/>
                <a:cs typeface="Times New Roman" panose="02020603050405020304" pitchFamily="18" charset="0"/>
              </a:rPr>
              <a:t> </a:t>
            </a:r>
            <a:r>
              <a:rPr lang="en-AU" sz="2000" b="1" dirty="0" err="1">
                <a:solidFill>
                  <a:srgbClr val="C00000"/>
                </a:solidFill>
                <a:latin typeface="Times New Roman" panose="02020603050405020304" pitchFamily="18" charset="0"/>
                <a:cs typeface="Times New Roman" panose="02020603050405020304" pitchFamily="18" charset="0"/>
              </a:rPr>
              <a:t>thịt</a:t>
            </a:r>
            <a:r>
              <a:rPr lang="en-AU" sz="2000" b="1" dirty="0">
                <a:solidFill>
                  <a:srgbClr val="C00000"/>
                </a:solidFill>
                <a:latin typeface="Times New Roman" panose="02020603050405020304" pitchFamily="18" charset="0"/>
                <a:cs typeface="Times New Roman" panose="02020603050405020304" pitchFamily="18" charset="0"/>
              </a:rPr>
              <a:t>”</a:t>
            </a:r>
            <a:endParaRPr lang="en-US" sz="2000" dirty="0">
              <a:solidFill>
                <a:srgbClr val="C00000"/>
              </a:solidFill>
              <a:latin typeface="Times New Roman" panose="02020603050405020304" pitchFamily="18" charset="0"/>
              <a:cs typeface="Times New Roman" panose="02020603050405020304" pitchFamily="18" charset="0"/>
            </a:endParaRPr>
          </a:p>
          <a:p>
            <a:pPr algn="ctr">
              <a:lnSpc>
                <a:spcPct val="115000"/>
              </a:lnSpc>
              <a:spcAft>
                <a:spcPts val="800"/>
              </a:spcAft>
              <a:tabLst>
                <a:tab pos="1386840" algn="l"/>
              </a:tabLst>
            </a:pPr>
            <a:endParaRPr lang="en-US" sz="20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7D81DA4C-0279-5E59-F6E8-B70A5BFE9E39}"/>
              </a:ext>
            </a:extLst>
          </p:cNvPr>
          <p:cNvSpPr/>
          <p:nvPr/>
        </p:nvSpPr>
        <p:spPr>
          <a:xfrm>
            <a:off x="4945586" y="1797753"/>
            <a:ext cx="2004218" cy="607873"/>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latin typeface="Times New Roman" panose="02020603050405020304" pitchFamily="18" charset="0"/>
                <a:cs typeface="Times New Roman" panose="02020603050405020304" pitchFamily="18" charset="0"/>
              </a:rPr>
              <a:t>Tóm tắt</a:t>
            </a:r>
          </a:p>
        </p:txBody>
      </p:sp>
      <p:sp>
        <p:nvSpPr>
          <p:cNvPr id="13" name="Rounded Rectangle 12">
            <a:extLst>
              <a:ext uri="{FF2B5EF4-FFF2-40B4-BE49-F238E27FC236}">
                <a16:creationId xmlns:a16="http://schemas.microsoft.com/office/drawing/2014/main" id="{536917AC-2387-AC0B-FA1B-4FC49AC58006}"/>
              </a:ext>
            </a:extLst>
          </p:cNvPr>
          <p:cNvSpPr/>
          <p:nvPr/>
        </p:nvSpPr>
        <p:spPr>
          <a:xfrm>
            <a:off x="45072" y="1969476"/>
            <a:ext cx="2749062"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VN" dirty="0">
                <a:solidFill>
                  <a:schemeClr val="tx1"/>
                </a:solidFill>
                <a:latin typeface="Times New Roman" panose="02020603050405020304" pitchFamily="18" charset="0"/>
                <a:cs typeface="Times New Roman" panose="02020603050405020304" pitchFamily="18" charset="0"/>
              </a:rPr>
              <a:t>Lúc đầu Trương Ba cảm thấy vô cùng hạnh phúc</a:t>
            </a:r>
          </a:p>
        </p:txBody>
      </p:sp>
      <p:sp>
        <p:nvSpPr>
          <p:cNvPr id="14" name="Rounded Rectangle 13">
            <a:extLst>
              <a:ext uri="{FF2B5EF4-FFF2-40B4-BE49-F238E27FC236}">
                <a16:creationId xmlns:a16="http://schemas.microsoft.com/office/drawing/2014/main" id="{6F1D2AFE-52D4-4170-ED58-29A85DAC209C}"/>
              </a:ext>
            </a:extLst>
          </p:cNvPr>
          <p:cNvSpPr/>
          <p:nvPr/>
        </p:nvSpPr>
        <p:spPr>
          <a:xfrm>
            <a:off x="1851654" y="2952109"/>
            <a:ext cx="2584289" cy="1406463"/>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Rắc rối bắt đầu sảy ra với chính Trương Ba và mọi người xung quanh</a:t>
            </a:r>
          </a:p>
        </p:txBody>
      </p:sp>
      <p:sp>
        <p:nvSpPr>
          <p:cNvPr id="15" name="Rounded Rectangle 14">
            <a:extLst>
              <a:ext uri="{FF2B5EF4-FFF2-40B4-BE49-F238E27FC236}">
                <a16:creationId xmlns:a16="http://schemas.microsoft.com/office/drawing/2014/main" id="{C6602A0D-9638-BA34-4787-CC48AB236CCE}"/>
              </a:ext>
            </a:extLst>
          </p:cNvPr>
          <p:cNvSpPr/>
          <p:nvPr/>
        </p:nvSpPr>
        <p:spPr>
          <a:xfrm>
            <a:off x="4279621" y="3497611"/>
            <a:ext cx="2851792"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Trương Ba thích làm vườn nhưng thạo làm thịt</a:t>
            </a:r>
          </a:p>
        </p:txBody>
      </p:sp>
      <p:sp>
        <p:nvSpPr>
          <p:cNvPr id="16" name="Rounded Rectangle 15">
            <a:extLst>
              <a:ext uri="{FF2B5EF4-FFF2-40B4-BE49-F238E27FC236}">
                <a16:creationId xmlns:a16="http://schemas.microsoft.com/office/drawing/2014/main" id="{D68C046B-5D05-54A4-141C-B200E568DB71}"/>
              </a:ext>
            </a:extLst>
          </p:cNvPr>
          <p:cNvSpPr/>
          <p:nvPr/>
        </p:nvSpPr>
        <p:spPr>
          <a:xfrm>
            <a:off x="6707587" y="4249481"/>
            <a:ext cx="2851793"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Trương Ba không thể sống với vợ anh hàng thịt nhưng ở nhà mình, ông bị chính người thân xa lánh.</a:t>
            </a:r>
          </a:p>
        </p:txBody>
      </p:sp>
      <p:sp>
        <p:nvSpPr>
          <p:cNvPr id="17" name="Rounded Rectangle 16">
            <a:extLst>
              <a:ext uri="{FF2B5EF4-FFF2-40B4-BE49-F238E27FC236}">
                <a16:creationId xmlns:a16="http://schemas.microsoft.com/office/drawing/2014/main" id="{1CFC6960-47E2-93E2-531E-E3B79F56D646}"/>
              </a:ext>
            </a:extLst>
          </p:cNvPr>
          <p:cNvSpPr/>
          <p:nvPr/>
        </p:nvSpPr>
        <p:spPr>
          <a:xfrm>
            <a:off x="8989626" y="5237436"/>
            <a:ext cx="3094892"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Sau bao đau khổ tự thấm thía, Trương Ba xin Đế Thích được chết</a:t>
            </a:r>
          </a:p>
        </p:txBody>
      </p:sp>
    </p:spTree>
    <p:extLst>
      <p:ext uri="{BB962C8B-B14F-4D97-AF65-F5344CB8AC3E}">
        <p14:creationId xmlns:p14="http://schemas.microsoft.com/office/powerpoint/2010/main" val="71005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7"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bông hoa cực đẹp cho PowerPoint">
            <a:extLst>
              <a:ext uri="{FF2B5EF4-FFF2-40B4-BE49-F238E27FC236}">
                <a16:creationId xmlns:a16="http://schemas.microsoft.com/office/drawing/2014/main" id="{D42B8243-E5F0-986F-4756-0951D0EE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BB341272-2A4C-F113-6D5D-33A739E771BD}"/>
              </a:ext>
            </a:extLst>
          </p:cNvPr>
          <p:cNvSpPr/>
          <p:nvPr/>
        </p:nvSpPr>
        <p:spPr>
          <a:xfrm>
            <a:off x="187569" y="339969"/>
            <a:ext cx="2942493"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latin typeface="Times New Roman" panose="02020603050405020304" pitchFamily="18" charset="0"/>
                <a:cs typeface="Times New Roman" panose="02020603050405020304" pitchFamily="18" charset="0"/>
              </a:rPr>
              <a:t>I.</a:t>
            </a:r>
            <a:r>
              <a:rPr lang="en-VN" sz="1800" b="1" dirty="0">
                <a:solidFill>
                  <a:srgbClr val="0070C0"/>
                </a:solidFill>
                <a:latin typeface="Times New Roman" panose="02020603050405020304" pitchFamily="18" charset="0"/>
                <a:cs typeface="Times New Roman" panose="02020603050405020304" pitchFamily="18" charset="0"/>
              </a:rPr>
              <a:t> TÌM HIỂU CHUNG</a:t>
            </a:r>
          </a:p>
        </p:txBody>
      </p:sp>
      <p:sp>
        <p:nvSpPr>
          <p:cNvPr id="10" name="TextBox 9">
            <a:extLst>
              <a:ext uri="{FF2B5EF4-FFF2-40B4-BE49-F238E27FC236}">
                <a16:creationId xmlns:a16="http://schemas.microsoft.com/office/drawing/2014/main" id="{6FD1B0C3-6A1B-7CDF-2188-72FAFBF97F39}"/>
              </a:ext>
            </a:extLst>
          </p:cNvPr>
          <p:cNvSpPr txBox="1"/>
          <p:nvPr/>
        </p:nvSpPr>
        <p:spPr>
          <a:xfrm>
            <a:off x="-1244599" y="984738"/>
            <a:ext cx="6189784" cy="945195"/>
          </a:xfrm>
          <a:prstGeom prst="rect">
            <a:avLst/>
          </a:prstGeom>
          <a:noFill/>
        </p:spPr>
        <p:txBody>
          <a:bodyPr wrap="square">
            <a:spAutoFit/>
          </a:bodyPr>
          <a:lstStyle/>
          <a:p>
            <a:pPr algn="ctr">
              <a:lnSpc>
                <a:spcPct val="115000"/>
              </a:lnSpc>
              <a:spcAft>
                <a:spcPts val="800"/>
              </a:spcAft>
              <a:tabLst>
                <a:tab pos="1386840" algn="l"/>
              </a:tabLst>
            </a:pPr>
            <a:r>
              <a:rPr lang="en-AU" sz="2400" b="1" dirty="0">
                <a:solidFill>
                  <a:srgbClr val="C00000"/>
                </a:solidFill>
                <a:latin typeface="Times New Roman" panose="02020603050405020304" pitchFamily="18" charset="0"/>
                <a:cs typeface="Times New Roman" panose="02020603050405020304" pitchFamily="18" charset="0"/>
              </a:rPr>
              <a:t>So </a:t>
            </a:r>
            <a:r>
              <a:rPr lang="en-AU" sz="2400" b="1" dirty="0" err="1">
                <a:solidFill>
                  <a:srgbClr val="C00000"/>
                </a:solidFill>
                <a:latin typeface="Times New Roman" panose="02020603050405020304" pitchFamily="18" charset="0"/>
                <a:cs typeface="Times New Roman" panose="02020603050405020304" pitchFamily="18" charset="0"/>
              </a:rPr>
              <a:t>sánh</a:t>
            </a:r>
            <a:r>
              <a:rPr lang="en-AU" sz="2400" b="1" dirty="0">
                <a:solidFill>
                  <a:srgbClr val="C00000"/>
                </a:solidFill>
                <a:latin typeface="Times New Roman" panose="02020603050405020304" pitchFamily="18" charset="0"/>
                <a:cs typeface="Times New Roman" panose="02020603050405020304" pitchFamily="18" charset="0"/>
              </a:rPr>
              <a:t> </a:t>
            </a:r>
            <a:r>
              <a:rPr lang="en-AU" sz="2400" b="1" dirty="0" err="1">
                <a:solidFill>
                  <a:srgbClr val="C00000"/>
                </a:solidFill>
                <a:latin typeface="Times New Roman" panose="02020603050405020304" pitchFamily="18" charset="0"/>
                <a:cs typeface="Times New Roman" panose="02020603050405020304" pitchFamily="18" charset="0"/>
              </a:rPr>
              <a:t>với</a:t>
            </a:r>
            <a:r>
              <a:rPr lang="en-AU" sz="2400" b="1" dirty="0">
                <a:solidFill>
                  <a:srgbClr val="C00000"/>
                </a:solidFill>
                <a:latin typeface="Times New Roman" panose="02020603050405020304" pitchFamily="18" charset="0"/>
                <a:cs typeface="Times New Roman" panose="02020603050405020304" pitchFamily="18" charset="0"/>
              </a:rPr>
              <a:t> </a:t>
            </a:r>
            <a:r>
              <a:rPr lang="en-AU" sz="2400" b="1" dirty="0" err="1">
                <a:solidFill>
                  <a:srgbClr val="C00000"/>
                </a:solidFill>
                <a:latin typeface="Times New Roman" panose="02020603050405020304" pitchFamily="18" charset="0"/>
                <a:cs typeface="Times New Roman" panose="02020603050405020304" pitchFamily="18" charset="0"/>
              </a:rPr>
              <a:t>Truyện</a:t>
            </a:r>
            <a:r>
              <a:rPr lang="en-AU" sz="2400" b="1" dirty="0">
                <a:solidFill>
                  <a:srgbClr val="C00000"/>
                </a:solidFill>
                <a:latin typeface="Times New Roman" panose="02020603050405020304" pitchFamily="18" charset="0"/>
                <a:cs typeface="Times New Roman" panose="02020603050405020304" pitchFamily="18" charset="0"/>
              </a:rPr>
              <a:t> </a:t>
            </a:r>
            <a:r>
              <a:rPr lang="en-AU" sz="2400" b="1" dirty="0" err="1">
                <a:solidFill>
                  <a:srgbClr val="C00000"/>
                </a:solidFill>
                <a:latin typeface="Times New Roman" panose="02020603050405020304" pitchFamily="18" charset="0"/>
                <a:cs typeface="Times New Roman" panose="02020603050405020304" pitchFamily="18" charset="0"/>
              </a:rPr>
              <a:t>cổ</a:t>
            </a:r>
            <a:r>
              <a:rPr lang="en-AU" sz="2400" b="1" dirty="0">
                <a:solidFill>
                  <a:srgbClr val="C00000"/>
                </a:solidFill>
                <a:latin typeface="Times New Roman" panose="02020603050405020304" pitchFamily="18" charset="0"/>
                <a:cs typeface="Times New Roman" panose="02020603050405020304" pitchFamily="18" charset="0"/>
              </a:rPr>
              <a:t> </a:t>
            </a:r>
            <a:r>
              <a:rPr lang="en-AU" sz="2400" b="1" dirty="0" err="1">
                <a:solidFill>
                  <a:srgbClr val="C00000"/>
                </a:solidFill>
                <a:latin typeface="Times New Roman" panose="02020603050405020304" pitchFamily="18" charset="0"/>
                <a:cs typeface="Times New Roman" panose="02020603050405020304" pitchFamily="18" charset="0"/>
              </a:rPr>
              <a:t>tích</a:t>
            </a:r>
            <a:endParaRPr lang="en-US" sz="2400" dirty="0">
              <a:solidFill>
                <a:srgbClr val="C00000"/>
              </a:solidFill>
              <a:latin typeface="Times New Roman" panose="02020603050405020304" pitchFamily="18" charset="0"/>
              <a:cs typeface="Times New Roman" panose="02020603050405020304" pitchFamily="18" charset="0"/>
            </a:endParaRPr>
          </a:p>
          <a:p>
            <a:pPr algn="ctr">
              <a:lnSpc>
                <a:spcPct val="115000"/>
              </a:lnSpc>
              <a:spcAft>
                <a:spcPts val="800"/>
              </a:spcAft>
              <a:tabLst>
                <a:tab pos="1386840" algn="l"/>
              </a:tabLst>
            </a:pPr>
            <a:endParaRPr lang="en-US" sz="20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A3AC108A-C624-54E0-F2D0-582E762754DB}"/>
              </a:ext>
            </a:extLst>
          </p:cNvPr>
          <p:cNvGraphicFramePr/>
          <p:nvPr>
            <p:extLst>
              <p:ext uri="{D42A27DB-BD31-4B8C-83A1-F6EECF244321}">
                <p14:modId xmlns:p14="http://schemas.microsoft.com/office/powerpoint/2010/main" val="388052433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loud 3">
            <a:extLst>
              <a:ext uri="{FF2B5EF4-FFF2-40B4-BE49-F238E27FC236}">
                <a16:creationId xmlns:a16="http://schemas.microsoft.com/office/drawing/2014/main" id="{3F78CD6A-8B46-6FB9-FCC7-B81D92803E7A}"/>
              </a:ext>
            </a:extLst>
          </p:cNvPr>
          <p:cNvSpPr/>
          <p:nvPr/>
        </p:nvSpPr>
        <p:spPr>
          <a:xfrm>
            <a:off x="3053165" y="1189296"/>
            <a:ext cx="7284203" cy="3675781"/>
          </a:xfrm>
          <a:prstGeom prst="cloud">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rgbClr val="C00000"/>
                </a:solidFill>
                <a:latin typeface="Times New Roman" panose="02020603050405020304" pitchFamily="18" charset="0"/>
                <a:cs typeface="Times New Roman" panose="02020603050405020304" pitchFamily="18" charset="0"/>
              </a:rPr>
              <a:t>Hãy nêu sự khác nhau giữa xung đột kịch trong truyện cổ tích và trong kịch của Lưu Quang Vũ? </a:t>
            </a:r>
          </a:p>
        </p:txBody>
      </p:sp>
    </p:spTree>
    <p:extLst>
      <p:ext uri="{BB962C8B-B14F-4D97-AF65-F5344CB8AC3E}">
        <p14:creationId xmlns:p14="http://schemas.microsoft.com/office/powerpoint/2010/main" val="17791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Graphic spid="2" grpId="0">
        <p:bldAsOne/>
      </p:bldGraphic>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bông hoa cực đẹp cho PowerPoint">
            <a:extLst>
              <a:ext uri="{FF2B5EF4-FFF2-40B4-BE49-F238E27FC236}">
                <a16:creationId xmlns:a16="http://schemas.microsoft.com/office/drawing/2014/main" id="{D42B8243-E5F0-986F-4756-0951D0EE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8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8974BF6B-6E8C-A5A7-DD04-EBFEC21DE9FA}"/>
              </a:ext>
            </a:extLst>
          </p:cNvPr>
          <p:cNvSpPr/>
          <p:nvPr/>
        </p:nvSpPr>
        <p:spPr>
          <a:xfrm>
            <a:off x="187569" y="339969"/>
            <a:ext cx="2942493"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latin typeface="Times New Roman" panose="02020603050405020304" pitchFamily="18" charset="0"/>
                <a:cs typeface="Times New Roman" panose="02020603050405020304" pitchFamily="18" charset="0"/>
              </a:rPr>
              <a:t>I.</a:t>
            </a:r>
            <a:r>
              <a:rPr lang="en-VN" sz="1800" b="1" dirty="0">
                <a:solidFill>
                  <a:srgbClr val="0070C0"/>
                </a:solidFill>
                <a:latin typeface="Times New Roman" panose="02020603050405020304" pitchFamily="18" charset="0"/>
                <a:cs typeface="Times New Roman" panose="02020603050405020304" pitchFamily="18" charset="0"/>
              </a:rPr>
              <a:t> TÌM HIỂU CHUNG</a:t>
            </a:r>
          </a:p>
        </p:txBody>
      </p:sp>
      <p:sp>
        <p:nvSpPr>
          <p:cNvPr id="4" name="TextBox 3">
            <a:extLst>
              <a:ext uri="{FF2B5EF4-FFF2-40B4-BE49-F238E27FC236}">
                <a16:creationId xmlns:a16="http://schemas.microsoft.com/office/drawing/2014/main" id="{959BBAD9-B835-495E-B3C0-E192040F0DE2}"/>
              </a:ext>
            </a:extLst>
          </p:cNvPr>
          <p:cNvSpPr txBox="1"/>
          <p:nvPr/>
        </p:nvSpPr>
        <p:spPr>
          <a:xfrm>
            <a:off x="16950" y="925677"/>
            <a:ext cx="6679415" cy="461665"/>
          </a:xfrm>
          <a:prstGeom prst="rect">
            <a:avLst/>
          </a:prstGeom>
          <a:noFill/>
        </p:spPr>
        <p:txBody>
          <a:bodyPr wrap="square">
            <a:spAutoFit/>
          </a:bodyPr>
          <a:lstStyle/>
          <a:p>
            <a:pPr fontAlgn="base"/>
            <a:r>
              <a:rPr lang="de-DE" sz="2400" b="1" dirty="0">
                <a:latin typeface="Times New Roman" panose="02020603050405020304" pitchFamily="18" charset="0"/>
                <a:cs typeface="Times New Roman" panose="02020603050405020304" pitchFamily="18" charset="0"/>
              </a:rPr>
              <a:t>3. </a:t>
            </a:r>
            <a:r>
              <a:rPr lang="de-DE" sz="2400" b="1" dirty="0" err="1">
                <a:latin typeface="Times New Roman" panose="02020603050405020304" pitchFamily="18" charset="0"/>
                <a:cs typeface="Times New Roman" panose="02020603050405020304" pitchFamily="18" charset="0"/>
              </a:rPr>
              <a:t>Đoạn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trích</a:t>
            </a:r>
            <a:r>
              <a:rPr lang="de-DE" sz="2400" b="1" dirty="0">
                <a:latin typeface="Times New Roman" panose="02020603050405020304" pitchFamily="18" charset="0"/>
                <a:cs typeface="Times New Roman" panose="02020603050405020304" pitchFamily="18" charset="0"/>
              </a:rPr>
              <a:t> </a:t>
            </a:r>
            <a:r>
              <a:rPr lang="de-DE" sz="2400" b="1" i="1" dirty="0">
                <a:latin typeface="Times New Roman" panose="02020603050405020304" pitchFamily="18" charset="0"/>
                <a:cs typeface="Times New Roman" panose="02020603050405020304" pitchFamily="18" charset="0"/>
              </a:rPr>
              <a:t>“</a:t>
            </a:r>
            <a:r>
              <a:rPr lang="de-DE" sz="2400" b="1" i="1" dirty="0" err="1">
                <a:latin typeface="Times New Roman" panose="02020603050405020304" pitchFamily="18" charset="0"/>
                <a:cs typeface="Times New Roman" panose="02020603050405020304" pitchFamily="18" charset="0"/>
              </a:rPr>
              <a:t>Tôi</a:t>
            </a:r>
            <a:r>
              <a:rPr lang="de-DE" sz="2400" b="1" i="1" dirty="0">
                <a:latin typeface="Times New Roman" panose="02020603050405020304" pitchFamily="18" charset="0"/>
                <a:cs typeface="Times New Roman" panose="02020603050405020304" pitchFamily="18" charset="0"/>
              </a:rPr>
              <a:t> </a:t>
            </a:r>
            <a:r>
              <a:rPr lang="de-DE" sz="2400" b="1" i="1" dirty="0" err="1">
                <a:latin typeface="Times New Roman" panose="02020603050405020304" pitchFamily="18" charset="0"/>
                <a:cs typeface="Times New Roman" panose="02020603050405020304" pitchFamily="18" charset="0"/>
              </a:rPr>
              <a:t>muốn</a:t>
            </a:r>
            <a:r>
              <a:rPr lang="de-DE" sz="2400" b="1" i="1" dirty="0">
                <a:latin typeface="Times New Roman" panose="02020603050405020304" pitchFamily="18" charset="0"/>
                <a:cs typeface="Times New Roman" panose="02020603050405020304" pitchFamily="18" charset="0"/>
              </a:rPr>
              <a:t> </a:t>
            </a:r>
            <a:r>
              <a:rPr lang="de-DE" sz="2400" b="1" i="1" dirty="0" err="1">
                <a:latin typeface="Times New Roman" panose="02020603050405020304" pitchFamily="18" charset="0"/>
                <a:cs typeface="Times New Roman" panose="02020603050405020304" pitchFamily="18" charset="0"/>
              </a:rPr>
              <a:t>được</a:t>
            </a:r>
            <a:r>
              <a:rPr lang="de-DE" sz="2400" b="1" i="1" dirty="0">
                <a:latin typeface="Times New Roman" panose="02020603050405020304" pitchFamily="18" charset="0"/>
                <a:cs typeface="Times New Roman" panose="02020603050405020304" pitchFamily="18" charset="0"/>
              </a:rPr>
              <a:t> </a:t>
            </a:r>
            <a:r>
              <a:rPr lang="de-DE" sz="2400" b="1" i="1" dirty="0" err="1">
                <a:latin typeface="Times New Roman" panose="02020603050405020304" pitchFamily="18" charset="0"/>
                <a:cs typeface="Times New Roman" panose="02020603050405020304" pitchFamily="18" charset="0"/>
              </a:rPr>
              <a:t>là</a:t>
            </a:r>
            <a:r>
              <a:rPr lang="de-DE" sz="2400" b="1" i="1" dirty="0">
                <a:latin typeface="Times New Roman" panose="02020603050405020304" pitchFamily="18" charset="0"/>
                <a:cs typeface="Times New Roman" panose="02020603050405020304" pitchFamily="18" charset="0"/>
              </a:rPr>
              <a:t> </a:t>
            </a:r>
            <a:r>
              <a:rPr lang="de-DE" sz="2400" b="1" i="1" dirty="0" err="1">
                <a:latin typeface="Times New Roman" panose="02020603050405020304" pitchFamily="18" charset="0"/>
                <a:cs typeface="Times New Roman" panose="02020603050405020304" pitchFamily="18" charset="0"/>
              </a:rPr>
              <a:t>tôi</a:t>
            </a:r>
            <a:r>
              <a:rPr lang="de-DE" sz="2400" b="1" i="1" dirty="0">
                <a:latin typeface="Times New Roman" panose="02020603050405020304" pitchFamily="18" charset="0"/>
                <a:cs typeface="Times New Roman" panose="02020603050405020304" pitchFamily="18" charset="0"/>
              </a:rPr>
              <a:t> </a:t>
            </a:r>
            <a:r>
              <a:rPr lang="de-DE" sz="2400" b="1" i="1" dirty="0" err="1">
                <a:latin typeface="Times New Roman" panose="02020603050405020304" pitchFamily="18" charset="0"/>
                <a:cs typeface="Times New Roman" panose="02020603050405020304" pitchFamily="18" charset="0"/>
              </a:rPr>
              <a:t>toàn</a:t>
            </a:r>
            <a:r>
              <a:rPr lang="de-DE" sz="2400" b="1" i="1" dirty="0">
                <a:latin typeface="Times New Roman" panose="02020603050405020304" pitchFamily="18" charset="0"/>
                <a:cs typeface="Times New Roman" panose="02020603050405020304" pitchFamily="18" charset="0"/>
              </a:rPr>
              <a:t> </a:t>
            </a:r>
            <a:r>
              <a:rPr lang="de-DE" sz="2400" b="1" i="1" dirty="0" err="1">
                <a:latin typeface="Times New Roman" panose="02020603050405020304" pitchFamily="18" charset="0"/>
                <a:cs typeface="Times New Roman" panose="02020603050405020304" pitchFamily="18" charset="0"/>
              </a:rPr>
              <a:t>vẹn</a:t>
            </a:r>
            <a:r>
              <a:rPr lang="de-DE" sz="2400" b="1" i="1"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1E1D89DC-54FD-02DA-C3AB-9A0ED66CE870}"/>
              </a:ext>
            </a:extLst>
          </p:cNvPr>
          <p:cNvGraphicFramePr/>
          <p:nvPr>
            <p:extLst>
              <p:ext uri="{D42A27DB-BD31-4B8C-83A1-F6EECF244321}">
                <p14:modId xmlns:p14="http://schemas.microsoft.com/office/powerpoint/2010/main" val="1167163118"/>
              </p:ext>
            </p:extLst>
          </p:nvPr>
        </p:nvGraphicFramePr>
        <p:xfrm>
          <a:off x="2720050" y="984738"/>
          <a:ext cx="7439949" cy="5153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ai Người Đang Nói Chuyện Hình minh họa Sẵn có - Tải xuống Hình ảnh Ngay  bây giờ - Hoạt hình - Sản phẩm nghệ thuật, Hình minh họa, Nam - iStock">
            <a:extLst>
              <a:ext uri="{FF2B5EF4-FFF2-40B4-BE49-F238E27FC236}">
                <a16:creationId xmlns:a16="http://schemas.microsoft.com/office/drawing/2014/main" id="{59DB0DFB-4B47-E207-B6FF-906DD6A93E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050" y="2928016"/>
            <a:ext cx="1273216" cy="126703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FED0F01B-AB10-7CC1-7DB0-36766EC15262}"/>
              </a:ext>
            </a:extLst>
          </p:cNvPr>
          <p:cNvSpPr/>
          <p:nvPr/>
        </p:nvSpPr>
        <p:spPr>
          <a:xfrm>
            <a:off x="2032001" y="3733225"/>
            <a:ext cx="688049" cy="1267038"/>
          </a:xfrm>
          <a:prstGeom prst="roundRect">
            <a:avLst/>
          </a:prstGeom>
          <a:solidFill>
            <a:schemeClr val="accent2">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Bố cục</a:t>
            </a:r>
          </a:p>
        </p:txBody>
      </p:sp>
      <p:sp>
        <p:nvSpPr>
          <p:cNvPr id="5" name="Cloud Callout 4">
            <a:extLst>
              <a:ext uri="{FF2B5EF4-FFF2-40B4-BE49-F238E27FC236}">
                <a16:creationId xmlns:a16="http://schemas.microsoft.com/office/drawing/2014/main" id="{BF9448B7-B39C-F62F-6796-6BC069C1CA25}"/>
              </a:ext>
            </a:extLst>
          </p:cNvPr>
          <p:cNvSpPr/>
          <p:nvPr/>
        </p:nvSpPr>
        <p:spPr>
          <a:xfrm>
            <a:off x="3838642" y="1342663"/>
            <a:ext cx="5264855" cy="3657600"/>
          </a:xfrm>
          <a:prstGeom prst="cloud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C00000"/>
                </a:solidFill>
                <a:latin typeface="Times New Roman" panose="02020603050405020304" pitchFamily="18" charset="0"/>
                <a:cs typeface="Times New Roman" panose="02020603050405020304" pitchFamily="18" charset="0"/>
              </a:rPr>
              <a:t>Em hãy nêu vị trí và bố cục của đoạn trích?</a:t>
            </a:r>
          </a:p>
        </p:txBody>
      </p:sp>
    </p:spTree>
    <p:extLst>
      <p:ext uri="{BB962C8B-B14F-4D97-AF65-F5344CB8AC3E}">
        <p14:creationId xmlns:p14="http://schemas.microsoft.com/office/powerpoint/2010/main" val="17486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blinds(horizontal)">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Graphic spid="2" grpId="0">
        <p:bldAsOne/>
      </p:bldGraphic>
      <p:bldP spid="3" grpId="0"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ồn Trương Ba, da hàng thịt [Truyện tranh cổ tích]">
            <a:extLst>
              <a:ext uri="{FF2B5EF4-FFF2-40B4-BE49-F238E27FC236}">
                <a16:creationId xmlns:a16="http://schemas.microsoft.com/office/drawing/2014/main" id="{C789E804-1A74-7DDF-C23A-27AF1E89E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2" y="0"/>
            <a:ext cx="1218592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22552AB8-ECA2-75D5-7C3B-96E0C042E221}"/>
              </a:ext>
            </a:extLst>
          </p:cNvPr>
          <p:cNvSpPr/>
          <p:nvPr/>
        </p:nvSpPr>
        <p:spPr>
          <a:xfrm>
            <a:off x="0" y="82063"/>
            <a:ext cx="2942493"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latin typeface="Times New Roman" panose="02020603050405020304" pitchFamily="18" charset="0"/>
                <a:cs typeface="Times New Roman" panose="02020603050405020304" pitchFamily="18" charset="0"/>
              </a:rPr>
              <a:t>II.</a:t>
            </a:r>
            <a:r>
              <a:rPr lang="en-VN" sz="1800" b="1" dirty="0">
                <a:solidFill>
                  <a:srgbClr val="0070C0"/>
                </a:solidFill>
                <a:latin typeface="Times New Roman" panose="02020603050405020304" pitchFamily="18" charset="0"/>
                <a:cs typeface="Times New Roman" panose="02020603050405020304" pitchFamily="18" charset="0"/>
              </a:rPr>
              <a:t> ĐỌC HIỂU VĂN BẢN</a:t>
            </a:r>
          </a:p>
        </p:txBody>
      </p:sp>
      <p:sp>
        <p:nvSpPr>
          <p:cNvPr id="6" name="Rounded Rectangle 5">
            <a:extLst>
              <a:ext uri="{FF2B5EF4-FFF2-40B4-BE49-F238E27FC236}">
                <a16:creationId xmlns:a16="http://schemas.microsoft.com/office/drawing/2014/main" id="{BF40EF66-ED76-C1AC-25F0-FA673FC0DA4E}"/>
              </a:ext>
            </a:extLst>
          </p:cNvPr>
          <p:cNvSpPr/>
          <p:nvPr/>
        </p:nvSpPr>
        <p:spPr>
          <a:xfrm>
            <a:off x="-18219" y="779587"/>
            <a:ext cx="7044052" cy="867505"/>
          </a:xfrm>
          <a:prstGeom prst="roundRect">
            <a:avLst/>
          </a:prstGeom>
          <a:solidFill>
            <a:schemeClr val="accent2">
              <a:lumMod val="20000"/>
              <a:lumOff val="80000"/>
            </a:schemeClr>
          </a:solidFill>
          <a:ln>
            <a:solidFill>
              <a:srgbClr val="D9F4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AU" sz="2200" b="1" dirty="0">
                <a:solidFill>
                  <a:schemeClr val="tx1"/>
                </a:solidFill>
                <a:latin typeface="Times New Roman" panose="02020603050405020304" pitchFamily="18" charset="0"/>
                <a:cs typeface="Times New Roman" panose="02020603050405020304" pitchFamily="18" charset="0"/>
              </a:rPr>
              <a:t>1. </a:t>
            </a:r>
            <a:r>
              <a:rPr lang="de-DE" sz="2200" b="1" dirty="0" err="1">
                <a:solidFill>
                  <a:schemeClr val="tx1"/>
                </a:solidFill>
                <a:latin typeface="Times New Roman" panose="02020603050405020304" pitchFamily="18" charset="0"/>
                <a:cs typeface="Times New Roman" panose="02020603050405020304" pitchFamily="18" charset="0"/>
              </a:rPr>
              <a:t>Cuộc</a:t>
            </a:r>
            <a:r>
              <a:rPr lang="de-DE" sz="2200" b="1" dirty="0">
                <a:solidFill>
                  <a:schemeClr val="tx1"/>
                </a:solidFill>
                <a:latin typeface="Times New Roman" panose="02020603050405020304" pitchFamily="18" charset="0"/>
                <a:cs typeface="Times New Roman" panose="02020603050405020304" pitchFamily="18" charset="0"/>
              </a:rPr>
              <a:t> </a:t>
            </a:r>
            <a:r>
              <a:rPr lang="de-DE" sz="2200" b="1" dirty="0" err="1">
                <a:solidFill>
                  <a:schemeClr val="tx1"/>
                </a:solidFill>
                <a:latin typeface="Times New Roman" panose="02020603050405020304" pitchFamily="18" charset="0"/>
                <a:cs typeface="Times New Roman" panose="02020603050405020304" pitchFamily="18" charset="0"/>
              </a:rPr>
              <a:t>đối</a:t>
            </a:r>
            <a:r>
              <a:rPr lang="de-DE" sz="2200" b="1" dirty="0">
                <a:solidFill>
                  <a:schemeClr val="tx1"/>
                </a:solidFill>
                <a:latin typeface="Times New Roman" panose="02020603050405020304" pitchFamily="18" charset="0"/>
                <a:cs typeface="Times New Roman" panose="02020603050405020304" pitchFamily="18" charset="0"/>
              </a:rPr>
              <a:t> </a:t>
            </a:r>
            <a:r>
              <a:rPr lang="de-DE" sz="2200" b="1" dirty="0" err="1">
                <a:solidFill>
                  <a:schemeClr val="tx1"/>
                </a:solidFill>
                <a:latin typeface="Times New Roman" panose="02020603050405020304" pitchFamily="18" charset="0"/>
                <a:cs typeface="Times New Roman" panose="02020603050405020304" pitchFamily="18" charset="0"/>
              </a:rPr>
              <a:t>thoại</a:t>
            </a:r>
            <a:r>
              <a:rPr lang="de-DE" sz="2200" b="1" dirty="0">
                <a:solidFill>
                  <a:schemeClr val="tx1"/>
                </a:solidFill>
                <a:latin typeface="Times New Roman" panose="02020603050405020304" pitchFamily="18" charset="0"/>
                <a:cs typeface="Times New Roman" panose="02020603050405020304" pitchFamily="18" charset="0"/>
              </a:rPr>
              <a:t> </a:t>
            </a:r>
            <a:r>
              <a:rPr lang="de-DE" sz="2200" b="1" dirty="0" err="1">
                <a:solidFill>
                  <a:schemeClr val="tx1"/>
                </a:solidFill>
                <a:latin typeface="Times New Roman" panose="02020603050405020304" pitchFamily="18" charset="0"/>
                <a:cs typeface="Times New Roman" panose="02020603050405020304" pitchFamily="18" charset="0"/>
              </a:rPr>
              <a:t>giữa</a:t>
            </a:r>
            <a:r>
              <a:rPr lang="de-DE" sz="2200" b="1" dirty="0">
                <a:solidFill>
                  <a:schemeClr val="tx1"/>
                </a:solidFill>
                <a:latin typeface="Times New Roman" panose="02020603050405020304" pitchFamily="18" charset="0"/>
                <a:cs typeface="Times New Roman" panose="02020603050405020304" pitchFamily="18" charset="0"/>
              </a:rPr>
              <a:t> </a:t>
            </a:r>
            <a:r>
              <a:rPr lang="de-DE" sz="2200" b="1" dirty="0" err="1">
                <a:solidFill>
                  <a:schemeClr val="tx1"/>
                </a:solidFill>
                <a:latin typeface="Times New Roman" panose="02020603050405020304" pitchFamily="18" charset="0"/>
                <a:cs typeface="Times New Roman" panose="02020603050405020304" pitchFamily="18" charset="0"/>
              </a:rPr>
              <a:t>Hồn</a:t>
            </a:r>
            <a:r>
              <a:rPr lang="de-DE" sz="2200" b="1" dirty="0">
                <a:solidFill>
                  <a:schemeClr val="tx1"/>
                </a:solidFill>
                <a:latin typeface="Times New Roman" panose="02020603050405020304" pitchFamily="18" charset="0"/>
                <a:cs typeface="Times New Roman" panose="02020603050405020304" pitchFamily="18" charset="0"/>
              </a:rPr>
              <a:t> </a:t>
            </a:r>
            <a:r>
              <a:rPr lang="de-DE" sz="2200" b="1" dirty="0" err="1">
                <a:solidFill>
                  <a:schemeClr val="tx1"/>
                </a:solidFill>
                <a:latin typeface="Times New Roman" panose="02020603050405020304" pitchFamily="18" charset="0"/>
                <a:cs typeface="Times New Roman" panose="02020603050405020304" pitchFamily="18" charset="0"/>
              </a:rPr>
              <a:t>Trương</a:t>
            </a:r>
            <a:r>
              <a:rPr lang="de-DE" sz="2200" b="1" dirty="0">
                <a:solidFill>
                  <a:schemeClr val="tx1"/>
                </a:solidFill>
                <a:latin typeface="Times New Roman" panose="02020603050405020304" pitchFamily="18" charset="0"/>
                <a:cs typeface="Times New Roman" panose="02020603050405020304" pitchFamily="18" charset="0"/>
              </a:rPr>
              <a:t> Ba </a:t>
            </a:r>
            <a:r>
              <a:rPr lang="de-DE" sz="2200" b="1" dirty="0" err="1">
                <a:solidFill>
                  <a:schemeClr val="tx1"/>
                </a:solidFill>
                <a:latin typeface="Times New Roman" panose="02020603050405020304" pitchFamily="18" charset="0"/>
                <a:cs typeface="Times New Roman" panose="02020603050405020304" pitchFamily="18" charset="0"/>
              </a:rPr>
              <a:t>và</a:t>
            </a:r>
            <a:r>
              <a:rPr lang="de-DE" sz="2200" b="1" dirty="0">
                <a:solidFill>
                  <a:schemeClr val="tx1"/>
                </a:solidFill>
                <a:latin typeface="Times New Roman" panose="02020603050405020304" pitchFamily="18" charset="0"/>
                <a:cs typeface="Times New Roman" panose="02020603050405020304" pitchFamily="18" charset="0"/>
              </a:rPr>
              <a:t> </a:t>
            </a:r>
            <a:r>
              <a:rPr lang="de-DE" sz="2200" b="1" dirty="0" err="1">
                <a:solidFill>
                  <a:schemeClr val="tx1"/>
                </a:solidFill>
                <a:latin typeface="Times New Roman" panose="02020603050405020304" pitchFamily="18" charset="0"/>
                <a:cs typeface="Times New Roman" panose="02020603050405020304" pitchFamily="18" charset="0"/>
              </a:rPr>
              <a:t>xác</a:t>
            </a:r>
            <a:r>
              <a:rPr lang="de-DE" sz="2200" b="1" dirty="0">
                <a:solidFill>
                  <a:schemeClr val="tx1"/>
                </a:solidFill>
                <a:latin typeface="Times New Roman" panose="02020603050405020304" pitchFamily="18" charset="0"/>
                <a:cs typeface="Times New Roman" panose="02020603050405020304" pitchFamily="18" charset="0"/>
              </a:rPr>
              <a:t> </a:t>
            </a:r>
            <a:r>
              <a:rPr lang="de-DE" sz="2200" b="1" dirty="0" err="1">
                <a:solidFill>
                  <a:schemeClr val="tx1"/>
                </a:solidFill>
                <a:latin typeface="Times New Roman" panose="02020603050405020304" pitchFamily="18" charset="0"/>
                <a:cs typeface="Times New Roman" panose="02020603050405020304" pitchFamily="18" charset="0"/>
              </a:rPr>
              <a:t>hàng</a:t>
            </a:r>
            <a:r>
              <a:rPr lang="de-DE" sz="2200" b="1" dirty="0">
                <a:solidFill>
                  <a:schemeClr val="tx1"/>
                </a:solidFill>
                <a:latin typeface="Times New Roman" panose="02020603050405020304" pitchFamily="18" charset="0"/>
                <a:cs typeface="Times New Roman" panose="02020603050405020304" pitchFamily="18" charset="0"/>
              </a:rPr>
              <a:t> </a:t>
            </a:r>
            <a:r>
              <a:rPr lang="de-DE" sz="2200" b="1" dirty="0" err="1">
                <a:solidFill>
                  <a:schemeClr val="tx1"/>
                </a:solidFill>
                <a:latin typeface="Times New Roman" panose="02020603050405020304" pitchFamily="18" charset="0"/>
                <a:cs typeface="Times New Roman" panose="02020603050405020304" pitchFamily="18" charset="0"/>
              </a:rPr>
              <a:t>thịt</a:t>
            </a:r>
            <a:r>
              <a:rPr lang="de-DE"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6C8B6898-EE5E-8B6F-772D-98B77915D93A}"/>
              </a:ext>
            </a:extLst>
          </p:cNvPr>
          <p:cNvSpPr/>
          <p:nvPr/>
        </p:nvSpPr>
        <p:spPr>
          <a:xfrm>
            <a:off x="-6073" y="1811215"/>
            <a:ext cx="5272554" cy="644768"/>
          </a:xfrm>
          <a:prstGeom prst="roundRect">
            <a:avLst/>
          </a:prstGeom>
          <a:solidFill>
            <a:schemeClr val="tx2">
              <a:lumMod val="20000"/>
              <a:lumOff val="80000"/>
            </a:schemeClr>
          </a:solidFill>
          <a:ln>
            <a:solidFill>
              <a:schemeClr val="bg1"/>
            </a:solidFill>
          </a:ln>
          <a:effectLst>
            <a:glow rad="101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2"/>
                </a:solidFill>
                <a:latin typeface="Times New Roman" panose="02020603050405020304" pitchFamily="18" charset="0"/>
                <a:cs typeface="Times New Roman" panose="02020603050405020304" pitchFamily="18" charset="0"/>
              </a:rPr>
              <a:t>a, </a:t>
            </a:r>
            <a:r>
              <a:rPr lang="en-VN" sz="2600" dirty="0">
                <a:solidFill>
                  <a:schemeClr val="tx2"/>
                </a:solidFill>
                <a:latin typeface="Times New Roman" panose="02020603050405020304" pitchFamily="18" charset="0"/>
                <a:cs typeface="Times New Roman" panose="02020603050405020304" pitchFamily="18" charset="0"/>
              </a:rPr>
              <a:t>Hoàn cảnh nảy sinh cuộc đối thoại</a:t>
            </a:r>
          </a:p>
        </p:txBody>
      </p:sp>
      <p:sp>
        <p:nvSpPr>
          <p:cNvPr id="8" name="Rounded Rectangle 7">
            <a:extLst>
              <a:ext uri="{FF2B5EF4-FFF2-40B4-BE49-F238E27FC236}">
                <a16:creationId xmlns:a16="http://schemas.microsoft.com/office/drawing/2014/main" id="{8B70F46E-95B9-759E-780F-7CD240983907}"/>
              </a:ext>
            </a:extLst>
          </p:cNvPr>
          <p:cNvSpPr/>
          <p:nvPr/>
        </p:nvSpPr>
        <p:spPr>
          <a:xfrm>
            <a:off x="6073" y="2680220"/>
            <a:ext cx="3898133" cy="705316"/>
          </a:xfrm>
          <a:prstGeom prst="roundRect">
            <a:avLst/>
          </a:prstGeom>
          <a:solidFill>
            <a:schemeClr val="tx2">
              <a:lumMod val="20000"/>
              <a:lumOff val="80000"/>
            </a:schemeClr>
          </a:solidFill>
          <a:ln>
            <a:solidFill>
              <a:schemeClr val="bg1"/>
            </a:solidFill>
          </a:ln>
          <a:effectLst>
            <a:glow rad="101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a:solidFill>
                  <a:schemeClr val="tx2"/>
                </a:solidFill>
                <a:latin typeface="Times New Roman" panose="02020603050405020304" pitchFamily="18" charset="0"/>
                <a:cs typeface="Times New Roman" panose="02020603050405020304" pitchFamily="18" charset="0"/>
              </a:rPr>
              <a:t>b</a:t>
            </a:r>
            <a:r>
              <a:rPr lang="en-VN" sz="2600" dirty="0">
                <a:solidFill>
                  <a:schemeClr val="tx2"/>
                </a:solidFill>
                <a:latin typeface="Times New Roman" panose="02020603050405020304" pitchFamily="18" charset="0"/>
                <a:cs typeface="Times New Roman" panose="02020603050405020304" pitchFamily="18" charset="0"/>
              </a:rPr>
              <a:t>, Diễn biến cuộc đối thoại</a:t>
            </a:r>
          </a:p>
        </p:txBody>
      </p:sp>
      <p:sp>
        <p:nvSpPr>
          <p:cNvPr id="10" name="Rounded Rectangle 9">
            <a:extLst>
              <a:ext uri="{FF2B5EF4-FFF2-40B4-BE49-F238E27FC236}">
                <a16:creationId xmlns:a16="http://schemas.microsoft.com/office/drawing/2014/main" id="{F6694334-285F-A7AB-E0E3-E9126772C51C}"/>
              </a:ext>
            </a:extLst>
          </p:cNvPr>
          <p:cNvSpPr/>
          <p:nvPr/>
        </p:nvSpPr>
        <p:spPr>
          <a:xfrm>
            <a:off x="-6073" y="3599017"/>
            <a:ext cx="3898133" cy="705316"/>
          </a:xfrm>
          <a:prstGeom prst="roundRect">
            <a:avLst/>
          </a:prstGeom>
          <a:solidFill>
            <a:schemeClr val="tx2">
              <a:lumMod val="20000"/>
              <a:lumOff val="80000"/>
            </a:schemeClr>
          </a:solidFill>
          <a:ln>
            <a:solidFill>
              <a:schemeClr val="bg1"/>
            </a:solidFill>
          </a:ln>
          <a:effectLst>
            <a:glow rad="101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a:solidFill>
                  <a:schemeClr val="tx2"/>
                </a:solidFill>
                <a:latin typeface="Times New Roman" panose="02020603050405020304" pitchFamily="18" charset="0"/>
                <a:cs typeface="Times New Roman" panose="02020603050405020304" pitchFamily="18" charset="0"/>
              </a:rPr>
              <a:t>c</a:t>
            </a:r>
            <a:r>
              <a:rPr lang="en-VN" sz="2600" dirty="0">
                <a:solidFill>
                  <a:schemeClr val="tx2"/>
                </a:solidFill>
                <a:latin typeface="Times New Roman" panose="02020603050405020304" pitchFamily="18" charset="0"/>
                <a:cs typeface="Times New Roman" panose="02020603050405020304" pitchFamily="18" charset="0"/>
              </a:rPr>
              <a:t>, Ý nghĩa cuộc đối thoại</a:t>
            </a:r>
          </a:p>
        </p:txBody>
      </p:sp>
    </p:spTree>
    <p:extLst>
      <p:ext uri="{BB962C8B-B14F-4D97-AF65-F5344CB8AC3E}">
        <p14:creationId xmlns:p14="http://schemas.microsoft.com/office/powerpoint/2010/main" val="28312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bông hoa cực đẹp cho PowerPoint">
            <a:extLst>
              <a:ext uri="{FF2B5EF4-FFF2-40B4-BE49-F238E27FC236}">
                <a16:creationId xmlns:a16="http://schemas.microsoft.com/office/drawing/2014/main" id="{D42B8243-E5F0-986F-4756-0951D0EE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8974BF6B-6E8C-A5A7-DD04-EBFEC21DE9FA}"/>
              </a:ext>
            </a:extLst>
          </p:cNvPr>
          <p:cNvSpPr/>
          <p:nvPr/>
        </p:nvSpPr>
        <p:spPr>
          <a:xfrm>
            <a:off x="187568" y="339969"/>
            <a:ext cx="5637392"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latin typeface="Times New Roman" panose="020206030504050203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cs typeface="Times New Roman" panose="02020603050405020304" pitchFamily="18" charset="0"/>
              </a:rPr>
              <a:t>Hoàn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nảy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cuộc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đối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thoại</a:t>
            </a:r>
            <a:endParaRPr lang="en-VN" sz="2400" b="1" dirty="0">
              <a:solidFill>
                <a:srgbClr val="0070C0"/>
              </a:solidFill>
              <a:latin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A73A6964-5533-18A7-212D-633A50D00720}"/>
              </a:ext>
            </a:extLst>
          </p:cNvPr>
          <p:cNvSpPr/>
          <p:nvPr/>
        </p:nvSpPr>
        <p:spPr>
          <a:xfrm>
            <a:off x="1493135" y="1699546"/>
            <a:ext cx="2037145" cy="2534856"/>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 Hạnh phúc trong thân xác mới vì được sống lại</a:t>
            </a:r>
          </a:p>
        </p:txBody>
      </p:sp>
      <p:sp>
        <p:nvSpPr>
          <p:cNvPr id="5" name="Rounded Rectangle 4">
            <a:extLst>
              <a:ext uri="{FF2B5EF4-FFF2-40B4-BE49-F238E27FC236}">
                <a16:creationId xmlns:a16="http://schemas.microsoft.com/office/drawing/2014/main" id="{0BEED8F9-5213-42EB-10F3-D8F52398E9A1}"/>
              </a:ext>
            </a:extLst>
          </p:cNvPr>
          <p:cNvSpPr/>
          <p:nvPr/>
        </p:nvSpPr>
        <p:spPr>
          <a:xfrm>
            <a:off x="4456254" y="1650355"/>
            <a:ext cx="2187615" cy="2381491"/>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200" dirty="0">
                <a:solidFill>
                  <a:schemeClr val="tx1"/>
                </a:solidFill>
                <a:latin typeface="Times New Roman" panose="02020603050405020304" pitchFamily="18" charset="0"/>
                <a:cs typeface="Times New Roman" panose="02020603050405020304" pitchFamily="18" charset="0"/>
              </a:rPr>
              <a:t>- Nhận ra những rắc rối khi phải sống trong thân xác khác lạ</a:t>
            </a:r>
            <a:br>
              <a:rPr lang="en-VN" sz="2200" dirty="0">
                <a:solidFill>
                  <a:schemeClr val="tx1"/>
                </a:solidFill>
                <a:latin typeface="Times New Roman" panose="02020603050405020304" pitchFamily="18" charset="0"/>
                <a:cs typeface="Times New Roman" panose="02020603050405020304" pitchFamily="18" charset="0"/>
              </a:rPr>
            </a:br>
            <a:r>
              <a:rPr lang="en-VN" sz="2200" dirty="0">
                <a:solidFill>
                  <a:schemeClr val="tx1"/>
                </a:solidFill>
                <a:latin typeface="Times New Roman" panose="02020603050405020304" pitchFamily="18" charset="0"/>
                <a:cs typeface="Times New Roman" panose="02020603050405020304" pitchFamily="18" charset="0"/>
              </a:rPr>
              <a:t>- Bị người thân lên án xa lánh</a:t>
            </a:r>
          </a:p>
        </p:txBody>
      </p:sp>
      <p:sp>
        <p:nvSpPr>
          <p:cNvPr id="7" name="Rounded Rectangle 6">
            <a:extLst>
              <a:ext uri="{FF2B5EF4-FFF2-40B4-BE49-F238E27FC236}">
                <a16:creationId xmlns:a16="http://schemas.microsoft.com/office/drawing/2014/main" id="{8565629E-306C-99A7-735E-5E5AD4D5E90F}"/>
              </a:ext>
            </a:extLst>
          </p:cNvPr>
          <p:cNvSpPr/>
          <p:nvPr/>
        </p:nvSpPr>
        <p:spPr>
          <a:xfrm>
            <a:off x="7569843" y="1704371"/>
            <a:ext cx="2282141" cy="2273461"/>
          </a:xfrm>
          <a:prstGeom prst="roundRect">
            <a:avLst>
              <a:gd name="adj" fmla="val 13982"/>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200" dirty="0">
                <a:solidFill>
                  <a:schemeClr val="tx1"/>
                </a:solidFill>
                <a:latin typeface="Times New Roman" panose="02020603050405020304" pitchFamily="18" charset="0"/>
                <a:cs typeface="Times New Roman" panose="02020603050405020304" pitchFamily="18" charset="0"/>
              </a:rPr>
              <a:t>- Đau khổ muốn thoát khỏi xác.</a:t>
            </a:r>
            <a:br>
              <a:rPr lang="en-VN" sz="2200" dirty="0">
                <a:solidFill>
                  <a:schemeClr val="tx1"/>
                </a:solidFill>
                <a:latin typeface="Times New Roman" panose="02020603050405020304" pitchFamily="18" charset="0"/>
                <a:cs typeface="Times New Roman" panose="02020603050405020304" pitchFamily="18" charset="0"/>
              </a:rPr>
            </a:br>
            <a:r>
              <a:rPr lang="en-VN" sz="2200" dirty="0">
                <a:solidFill>
                  <a:schemeClr val="tx1"/>
                </a:solidFill>
                <a:latin typeface="Times New Roman" panose="02020603050405020304" pitchFamily="18" charset="0"/>
                <a:cs typeface="Times New Roman" panose="02020603050405020304" pitchFamily="18" charset="0"/>
              </a:rPr>
              <a:t>- Tin mình sẽ trở lại là mình một cách trọn vẹn.</a:t>
            </a:r>
          </a:p>
        </p:txBody>
      </p:sp>
      <p:sp>
        <p:nvSpPr>
          <p:cNvPr id="8" name="Rounded Rectangle 7">
            <a:extLst>
              <a:ext uri="{FF2B5EF4-FFF2-40B4-BE49-F238E27FC236}">
                <a16:creationId xmlns:a16="http://schemas.microsoft.com/office/drawing/2014/main" id="{A6331E9D-6917-5DD9-AF0D-FFC747431CD1}"/>
              </a:ext>
            </a:extLst>
          </p:cNvPr>
          <p:cNvSpPr/>
          <p:nvPr/>
        </p:nvSpPr>
        <p:spPr>
          <a:xfrm>
            <a:off x="2419109" y="3889094"/>
            <a:ext cx="1863524" cy="532435"/>
          </a:xfrm>
          <a:prstGeom prst="roundRect">
            <a:avLst/>
          </a:prstGeom>
          <a:solidFill>
            <a:schemeClr val="accent2">
              <a:lumMod val="75000"/>
            </a:schemeClr>
          </a:solidFill>
          <a:ln w="38100">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200" dirty="0">
                <a:latin typeface="Times New Roman" panose="02020603050405020304" pitchFamily="18" charset="0"/>
                <a:cs typeface="Times New Roman" panose="02020603050405020304" pitchFamily="18" charset="0"/>
              </a:rPr>
              <a:t>Lúc đầu</a:t>
            </a:r>
          </a:p>
        </p:txBody>
      </p:sp>
      <p:sp>
        <p:nvSpPr>
          <p:cNvPr id="9" name="Rounded Rectangle 8">
            <a:extLst>
              <a:ext uri="{FF2B5EF4-FFF2-40B4-BE49-F238E27FC236}">
                <a16:creationId xmlns:a16="http://schemas.microsoft.com/office/drawing/2014/main" id="{09E3BA97-C64F-682B-B219-5F30D23C39D0}"/>
              </a:ext>
            </a:extLst>
          </p:cNvPr>
          <p:cNvSpPr/>
          <p:nvPr/>
        </p:nvSpPr>
        <p:spPr>
          <a:xfrm>
            <a:off x="4440821" y="1189296"/>
            <a:ext cx="1863524" cy="532435"/>
          </a:xfrm>
          <a:prstGeom prst="roundRect">
            <a:avLst/>
          </a:prstGeom>
          <a:solidFill>
            <a:schemeClr val="accent2">
              <a:lumMod val="75000"/>
            </a:schemeClr>
          </a:solidFill>
          <a:ln w="38100">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200" dirty="0">
                <a:latin typeface="Times New Roman" panose="02020603050405020304" pitchFamily="18" charset="0"/>
                <a:cs typeface="Times New Roman" panose="02020603050405020304" pitchFamily="18" charset="0"/>
              </a:rPr>
              <a:t>Tiếp theo</a:t>
            </a:r>
          </a:p>
        </p:txBody>
      </p:sp>
      <p:sp>
        <p:nvSpPr>
          <p:cNvPr id="10" name="Rounded Rectangle 9">
            <a:extLst>
              <a:ext uri="{FF2B5EF4-FFF2-40B4-BE49-F238E27FC236}">
                <a16:creationId xmlns:a16="http://schemas.microsoft.com/office/drawing/2014/main" id="{83902A89-8193-65C5-7FDC-5E90D4622747}"/>
              </a:ext>
            </a:extLst>
          </p:cNvPr>
          <p:cNvSpPr/>
          <p:nvPr/>
        </p:nvSpPr>
        <p:spPr>
          <a:xfrm>
            <a:off x="8092634" y="3701967"/>
            <a:ext cx="1863524" cy="532435"/>
          </a:xfrm>
          <a:prstGeom prst="roundRect">
            <a:avLst/>
          </a:prstGeom>
          <a:solidFill>
            <a:schemeClr val="accent2">
              <a:lumMod val="75000"/>
            </a:schemeClr>
          </a:solidFill>
          <a:ln w="38100">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200" dirty="0">
                <a:latin typeface="Times New Roman" panose="02020603050405020304" pitchFamily="18" charset="0"/>
                <a:cs typeface="Times New Roman" panose="02020603050405020304" pitchFamily="18" charset="0"/>
              </a:rPr>
              <a:t>Sau cùng</a:t>
            </a:r>
          </a:p>
        </p:txBody>
      </p:sp>
      <p:sp>
        <p:nvSpPr>
          <p:cNvPr id="18" name="Curved Up Arrow 17">
            <a:extLst>
              <a:ext uri="{FF2B5EF4-FFF2-40B4-BE49-F238E27FC236}">
                <a16:creationId xmlns:a16="http://schemas.microsoft.com/office/drawing/2014/main" id="{0949AAB2-2301-C1CD-BBBA-EE5603C7CDD6}"/>
              </a:ext>
            </a:extLst>
          </p:cNvPr>
          <p:cNvSpPr/>
          <p:nvPr/>
        </p:nvSpPr>
        <p:spPr>
          <a:xfrm>
            <a:off x="2864732" y="4421529"/>
            <a:ext cx="2523284" cy="648182"/>
          </a:xfrm>
          <a:prstGeom prst="curvedUpArrow">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9" name="Curved Down Arrow 18">
            <a:extLst>
              <a:ext uri="{FF2B5EF4-FFF2-40B4-BE49-F238E27FC236}">
                <a16:creationId xmlns:a16="http://schemas.microsoft.com/office/drawing/2014/main" id="{0D6B8944-A4B2-5502-9703-F77581E8B6ED}"/>
              </a:ext>
            </a:extLst>
          </p:cNvPr>
          <p:cNvSpPr/>
          <p:nvPr/>
        </p:nvSpPr>
        <p:spPr>
          <a:xfrm>
            <a:off x="5824960" y="529801"/>
            <a:ext cx="2809754" cy="644769"/>
          </a:xfrm>
          <a:prstGeom prst="curvedDownArrow">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25496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5" grpId="0" animBg="1"/>
      <p:bldP spid="7" grpId="0" animBg="1"/>
      <p:bldP spid="8" grpId="0" animBg="1"/>
      <p:bldP spid="9" grpId="0" animBg="1"/>
      <p:bldP spid="10"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bông hoa cực đẹp cho PowerPoint">
            <a:extLst>
              <a:ext uri="{FF2B5EF4-FFF2-40B4-BE49-F238E27FC236}">
                <a16:creationId xmlns:a16="http://schemas.microsoft.com/office/drawing/2014/main" id="{D42B8243-E5F0-986F-4756-0951D0EE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8974BF6B-6E8C-A5A7-DD04-EBFEC21DE9FA}"/>
              </a:ext>
            </a:extLst>
          </p:cNvPr>
          <p:cNvSpPr/>
          <p:nvPr/>
        </p:nvSpPr>
        <p:spPr>
          <a:xfrm>
            <a:off x="187569" y="370468"/>
            <a:ext cx="4176087"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latin typeface="Times New Roman" panose="02020603050405020304" pitchFamily="18" charset="0"/>
                <a:cs typeface="Times New Roman" panose="02020603050405020304" pitchFamily="18" charset="0"/>
              </a:rPr>
              <a:t>b.</a:t>
            </a:r>
            <a:r>
              <a:rPr lang="en-VN" sz="2400" b="1" dirty="0">
                <a:solidFill>
                  <a:srgbClr val="0070C0"/>
                </a:solidFill>
                <a:latin typeface="Times New Roman" panose="02020603050405020304" pitchFamily="18" charset="0"/>
                <a:cs typeface="Times New Roman" panose="02020603050405020304" pitchFamily="18" charset="0"/>
              </a:rPr>
              <a:t> Diễn biến cuộc đối thoại</a:t>
            </a:r>
          </a:p>
        </p:txBody>
      </p:sp>
      <p:graphicFrame>
        <p:nvGraphicFramePr>
          <p:cNvPr id="2" name="Diagram 1">
            <a:extLst>
              <a:ext uri="{FF2B5EF4-FFF2-40B4-BE49-F238E27FC236}">
                <a16:creationId xmlns:a16="http://schemas.microsoft.com/office/drawing/2014/main" id="{5926562D-5510-7BC1-9119-680864E419BA}"/>
              </a:ext>
            </a:extLst>
          </p:cNvPr>
          <p:cNvGraphicFramePr/>
          <p:nvPr>
            <p:extLst>
              <p:ext uri="{D42A27DB-BD31-4B8C-83A1-F6EECF244321}">
                <p14:modId xmlns:p14="http://schemas.microsoft.com/office/powerpoint/2010/main" val="365775170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a:extLst>
              <a:ext uri="{FF2B5EF4-FFF2-40B4-BE49-F238E27FC236}">
                <a16:creationId xmlns:a16="http://schemas.microsoft.com/office/drawing/2014/main" id="{A613003C-EDB0-2FEF-54AF-AD291BAFF732}"/>
              </a:ext>
            </a:extLst>
          </p:cNvPr>
          <p:cNvSpPr/>
          <p:nvPr/>
        </p:nvSpPr>
        <p:spPr>
          <a:xfrm>
            <a:off x="3599727" y="1458410"/>
            <a:ext cx="4236334" cy="1099595"/>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rgbClr val="C00000"/>
                </a:solidFill>
              </a:rPr>
              <a:t> </a:t>
            </a:r>
            <a:r>
              <a:rPr lang="en-VN" sz="2000" b="1" dirty="0">
                <a:solidFill>
                  <a:srgbClr val="C00000"/>
                </a:solidFill>
                <a:latin typeface="Times New Roman" panose="02020603050405020304" pitchFamily="18" charset="0"/>
                <a:cs typeface="Times New Roman" panose="02020603050405020304" pitchFamily="18" charset="0"/>
              </a:rPr>
              <a:t>ĐẤU TRƯỜNG </a:t>
            </a:r>
          </a:p>
          <a:p>
            <a:pPr algn="ctr"/>
            <a:r>
              <a:rPr lang="en-VN" sz="2000" b="1" dirty="0">
                <a:solidFill>
                  <a:srgbClr val="C00000"/>
                </a:solidFill>
                <a:latin typeface="Times New Roman" panose="02020603050405020304" pitchFamily="18" charset="0"/>
                <a:cs typeface="Times New Roman" panose="02020603050405020304" pitchFamily="18" charset="0"/>
              </a:rPr>
              <a:t>“CUỘC CHIẾN NỘI TÂM”</a:t>
            </a:r>
          </a:p>
        </p:txBody>
      </p:sp>
      <p:sp>
        <p:nvSpPr>
          <p:cNvPr id="4" name="Rounded Rectangle 3">
            <a:extLst>
              <a:ext uri="{FF2B5EF4-FFF2-40B4-BE49-F238E27FC236}">
                <a16:creationId xmlns:a16="http://schemas.microsoft.com/office/drawing/2014/main" id="{ECF77666-FDA8-6879-5ED2-529EAB5D39CE}"/>
              </a:ext>
            </a:extLst>
          </p:cNvPr>
          <p:cNvSpPr/>
          <p:nvPr/>
        </p:nvSpPr>
        <p:spPr>
          <a:xfrm>
            <a:off x="1851949" y="3206187"/>
            <a:ext cx="3622876" cy="1365813"/>
          </a:xfrm>
          <a:prstGeom prst="roundRect">
            <a:avLst/>
          </a:prstGeom>
          <a:solidFill>
            <a:schemeClr val="accent2">
              <a:lumMod val="40000"/>
              <a:lumOff val="60000"/>
            </a:schemeClr>
          </a:solidFill>
          <a:ln w="190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accent6">
                    <a:lumMod val="75000"/>
                  </a:schemeClr>
                </a:solidFill>
                <a:latin typeface="Times New Roman" panose="02020603050405020304" pitchFamily="18" charset="0"/>
                <a:cs typeface="Times New Roman" panose="02020603050405020304" pitchFamily="18" charset="0"/>
              </a:rPr>
              <a:t>ĐỘI A: ĐẠI DIỆN CHO LINH HỒN</a:t>
            </a:r>
          </a:p>
        </p:txBody>
      </p:sp>
      <p:sp>
        <p:nvSpPr>
          <p:cNvPr id="5" name="Rounded Rectangle 4">
            <a:extLst>
              <a:ext uri="{FF2B5EF4-FFF2-40B4-BE49-F238E27FC236}">
                <a16:creationId xmlns:a16="http://schemas.microsoft.com/office/drawing/2014/main" id="{4E59FF4F-BBD4-6CD2-C3D7-D931EA02A169}"/>
              </a:ext>
            </a:extLst>
          </p:cNvPr>
          <p:cNvSpPr/>
          <p:nvPr/>
        </p:nvSpPr>
        <p:spPr>
          <a:xfrm>
            <a:off x="5893443" y="3206186"/>
            <a:ext cx="3622876" cy="1365813"/>
          </a:xfrm>
          <a:prstGeom prst="roundRect">
            <a:avLst/>
          </a:prstGeom>
          <a:solidFill>
            <a:schemeClr val="accent2">
              <a:lumMod val="40000"/>
              <a:lumOff val="60000"/>
            </a:schemeClr>
          </a:solidFill>
          <a:ln w="190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Times New Roman" panose="02020603050405020304" pitchFamily="18" charset="0"/>
                <a:cs typeface="Times New Roman" panose="02020603050405020304" pitchFamily="18" charset="0"/>
              </a:rPr>
              <a:t>ĐỘI B: ĐẠI DIỆN CHO THỂ XÁC – BẢN NĂNG</a:t>
            </a:r>
          </a:p>
        </p:txBody>
      </p:sp>
      <p:cxnSp>
        <p:nvCxnSpPr>
          <p:cNvPr id="8" name="Straight Arrow Connector 7">
            <a:extLst>
              <a:ext uri="{FF2B5EF4-FFF2-40B4-BE49-F238E27FC236}">
                <a16:creationId xmlns:a16="http://schemas.microsoft.com/office/drawing/2014/main" id="{6B21FD61-4B88-9A7C-B19A-0F8D25D2C434}"/>
              </a:ext>
            </a:extLst>
          </p:cNvPr>
          <p:cNvCxnSpPr>
            <a:endCxn id="5" idx="0"/>
          </p:cNvCxnSpPr>
          <p:nvPr/>
        </p:nvCxnSpPr>
        <p:spPr>
          <a:xfrm>
            <a:off x="6215604" y="2558005"/>
            <a:ext cx="1489277" cy="6481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BBCB288-8A93-2CB4-398B-E2963A70B1F0}"/>
              </a:ext>
            </a:extLst>
          </p:cNvPr>
          <p:cNvCxnSpPr>
            <a:cxnSpLocks/>
            <a:stCxn id="3" idx="2"/>
          </p:cNvCxnSpPr>
          <p:nvPr/>
        </p:nvCxnSpPr>
        <p:spPr>
          <a:xfrm flipH="1">
            <a:off x="4226589" y="2558005"/>
            <a:ext cx="1491305" cy="6481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Rounded Rectangle 6">
            <a:extLst>
              <a:ext uri="{FF2B5EF4-FFF2-40B4-BE49-F238E27FC236}">
                <a16:creationId xmlns:a16="http://schemas.microsoft.com/office/drawing/2014/main" id="{A658F728-08F6-D3A3-2E8A-E340CCED71FC}"/>
              </a:ext>
            </a:extLst>
          </p:cNvPr>
          <p:cNvSpPr/>
          <p:nvPr/>
        </p:nvSpPr>
        <p:spPr>
          <a:xfrm>
            <a:off x="1821447" y="1711088"/>
            <a:ext cx="8229600" cy="3133165"/>
          </a:xfrm>
          <a:prstGeom prst="roundRect">
            <a:avLst/>
          </a:prstGeom>
          <a:solidFill>
            <a:schemeClr val="accent6">
              <a:lumMod val="20000"/>
              <a:lumOff val="80000"/>
            </a:schemeClr>
          </a:solidFill>
          <a:ln>
            <a:solidFill>
              <a:schemeClr val="bg1"/>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latin typeface="Times New Roman" panose="02020603050405020304" pitchFamily="18" charset="0"/>
                <a:cs typeface="Times New Roman" panose="02020603050405020304" pitchFamily="18" charset="0"/>
              </a:rPr>
              <a:t>Thể lệ cuộc thi: Hai đội A và B lần lượt tranh luận về tiếng nói và vai trò của linh hồn và thể xác. Đội A (Linh Hồn- là đại diện cho tiếng nói và vai trò), đội B (Thể Xác là đại diện cho tiếng nói và vai trò).</a:t>
            </a:r>
            <a:br>
              <a:rPr lang="en-VN" sz="2800" dirty="0">
                <a:solidFill>
                  <a:schemeClr val="tx1"/>
                </a:solidFill>
                <a:latin typeface="Times New Roman" panose="02020603050405020304" pitchFamily="18" charset="0"/>
                <a:cs typeface="Times New Roman" panose="02020603050405020304" pitchFamily="18" charset="0"/>
              </a:rPr>
            </a:br>
            <a:r>
              <a:rPr lang="en-VN" sz="2800" dirty="0">
                <a:solidFill>
                  <a:schemeClr val="tx1"/>
                </a:solidFill>
                <a:latin typeface="Times New Roman" panose="02020603050405020304" pitchFamily="18" charset="0"/>
                <a:cs typeface="Times New Roman" panose="02020603050405020304" pitchFamily="18" charset="0"/>
              </a:rPr>
              <a:t>Trong thời gian 3 phút, các bạn còn lại lắng nghe và bình chọn quan điểm đội nào xuất sắc.</a:t>
            </a:r>
          </a:p>
        </p:txBody>
      </p:sp>
    </p:spTree>
    <p:extLst>
      <p:ext uri="{BB962C8B-B14F-4D97-AF65-F5344CB8AC3E}">
        <p14:creationId xmlns:p14="http://schemas.microsoft.com/office/powerpoint/2010/main" val="125458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2"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 grpId="0">
        <p:bldAsOne/>
      </p:bldGraphic>
      <p:bldP spid="3" grpId="0" animBg="1"/>
      <p:bldP spid="4" grpId="0" animBg="1"/>
      <p:bldP spid="5" grpId="0" animBg="1"/>
      <p:bldP spid="7" grpId="0" animBg="1"/>
      <p:bldP spid="7" grpId="1" animBg="1"/>
      <p:bldP spid="7"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Breaktime">
                <a:extLst>
                  <a:ext uri="{FF2B5EF4-FFF2-40B4-BE49-F238E27FC236}">
                    <a16:creationId xmlns:a16="http://schemas.microsoft.com/office/drawing/2014/main" id="{9B8A7E79-BA2D-7BE2-2A28-8B34358D3A1A}"/>
                  </a:ext>
                </a:extLst>
              </p:cNvPr>
              <p:cNvGraphicFramePr>
                <a:graphicFrameLocks noGrp="1"/>
              </p:cNvGraphicFramePr>
              <p:nvPr>
                <p:extLst>
                  <p:ext uri="{D42A27DB-BD31-4B8C-83A1-F6EECF244321}">
                    <p14:modId xmlns:p14="http://schemas.microsoft.com/office/powerpoint/2010/main" val="2811967787"/>
                  </p:ext>
                </p:extLst>
              </p:nvPr>
            </p:nvGraphicFramePr>
            <p:xfrm>
              <a:off x="856343" y="0"/>
              <a:ext cx="10290628" cy="685800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2" name="Add-in 1" title="Breaktime">
                <a:extLst>
                  <a:ext uri="{FF2B5EF4-FFF2-40B4-BE49-F238E27FC236}">
                    <a16:creationId xmlns:a16="http://schemas.microsoft.com/office/drawing/2014/main" id="{9B8A7E79-BA2D-7BE2-2A28-8B34358D3A1A}"/>
                  </a:ext>
                </a:extLst>
              </p:cNvPr>
              <p:cNvPicPr>
                <a:picLocks noGrp="1" noRot="1" noChangeAspect="1" noMove="1" noResize="1" noEditPoints="1" noAdjustHandles="1" noChangeArrowheads="1" noChangeShapeType="1"/>
              </p:cNvPicPr>
              <p:nvPr/>
            </p:nvPicPr>
            <p:blipFill>
              <a:blip r:embed="rId5"/>
              <a:stretch>
                <a:fillRect/>
              </a:stretch>
            </p:blipFill>
            <p:spPr>
              <a:xfrm>
                <a:off x="856343" y="0"/>
                <a:ext cx="10290628" cy="6858000"/>
              </a:xfrm>
              <a:prstGeom prst="rect">
                <a:avLst/>
              </a:prstGeom>
            </p:spPr>
          </p:pic>
        </mc:Fallback>
      </mc:AlternateContent>
    </p:spTree>
    <p:extLst>
      <p:ext uri="{BB962C8B-B14F-4D97-AF65-F5344CB8AC3E}">
        <p14:creationId xmlns:p14="http://schemas.microsoft.com/office/powerpoint/2010/main" val="1915610381"/>
      </p:ext>
    </p:extLst>
  </p:cSld>
  <p:clrMapOvr>
    <a:masterClrMapping/>
  </p:clrMapOvr>
  <mc:AlternateContent xmlns:mc="http://schemas.openxmlformats.org/markup-compatibility/2006" xmlns:p14="http://schemas.microsoft.com/office/powerpoint/2010/main">
    <mc:Choice Requires="p14">
      <p:transition spd="slow" p14:dur="2000" advClick="0">
        <p:sndAc>
          <p:stSnd>
            <p:snd r:embed="rId3" name="click.wav"/>
          </p:stSnd>
        </p:sndAc>
      </p:transition>
    </mc:Choice>
    <mc:Fallback xmlns="">
      <p:transition spd="slow" advClick="0">
        <p:sndAc>
          <p:stSnd>
            <p:snd r:embed="rId6" name="click.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Hình nền bông hoa cực đẹp cho PowerPoint">
            <a:extLst>
              <a:ext uri="{FF2B5EF4-FFF2-40B4-BE49-F238E27FC236}">
                <a16:creationId xmlns:a16="http://schemas.microsoft.com/office/drawing/2014/main" id="{E0EE687F-DFF9-35EE-362A-C42F52C54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C06108D5-E6BE-0786-4B7E-EEE00660CB4D}"/>
              </a:ext>
            </a:extLst>
          </p:cNvPr>
          <p:cNvGraphicFramePr/>
          <p:nvPr>
            <p:extLst>
              <p:ext uri="{D42A27DB-BD31-4B8C-83A1-F6EECF244321}">
                <p14:modId xmlns:p14="http://schemas.microsoft.com/office/powerpoint/2010/main" val="254709803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6A1BB17-62C9-0E6B-88C9-871C6E708B09}"/>
              </a:ext>
            </a:extLst>
          </p:cNvPr>
          <p:cNvSpPr/>
          <p:nvPr/>
        </p:nvSpPr>
        <p:spPr>
          <a:xfrm>
            <a:off x="978568" y="144379"/>
            <a:ext cx="4283243" cy="62564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LINH HỒN</a:t>
            </a:r>
            <a:endParaRPr lang="en-VN" b="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205A53C-9782-DDA7-670B-DC94EFAF61E2}"/>
              </a:ext>
            </a:extLst>
          </p:cNvPr>
          <p:cNvSpPr/>
          <p:nvPr/>
        </p:nvSpPr>
        <p:spPr>
          <a:xfrm>
            <a:off x="6585283" y="144379"/>
            <a:ext cx="4283243" cy="62564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dirty="0">
                <a:solidFill>
                  <a:schemeClr val="tx1"/>
                </a:solidFill>
                <a:latin typeface="Times New Roman" panose="02020603050405020304" pitchFamily="18" charset="0"/>
                <a:cs typeface="Times New Roman" panose="02020603050405020304" pitchFamily="18" charset="0"/>
              </a:rPr>
              <a:t>THỂ XÁC</a:t>
            </a:r>
          </a:p>
        </p:txBody>
      </p:sp>
    </p:spTree>
    <p:extLst>
      <p:ext uri="{BB962C8B-B14F-4D97-AF65-F5344CB8AC3E}">
        <p14:creationId xmlns:p14="http://schemas.microsoft.com/office/powerpoint/2010/main" val="117997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Hình nền bông hoa cực đẹp cho PowerPoint">
            <a:extLst>
              <a:ext uri="{FF2B5EF4-FFF2-40B4-BE49-F238E27FC236}">
                <a16:creationId xmlns:a16="http://schemas.microsoft.com/office/drawing/2014/main" id="{E0EE687F-DFF9-35EE-362A-C42F52C54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A2015049-C399-6114-A715-AF534443540A}"/>
              </a:ext>
            </a:extLst>
          </p:cNvPr>
          <p:cNvSpPr/>
          <p:nvPr/>
        </p:nvSpPr>
        <p:spPr>
          <a:xfrm>
            <a:off x="175994" y="382043"/>
            <a:ext cx="3539479"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latin typeface="Times New Roman" panose="02020603050405020304" pitchFamily="18" charset="0"/>
                <a:cs typeface="Times New Roman" panose="02020603050405020304" pitchFamily="18" charset="0"/>
              </a:rPr>
              <a:t>c.</a:t>
            </a:r>
            <a:r>
              <a:rPr lang="en-VN"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Ý</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nghĩa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cuộc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đối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thoại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Cloud Callout 3">
            <a:extLst>
              <a:ext uri="{FF2B5EF4-FFF2-40B4-BE49-F238E27FC236}">
                <a16:creationId xmlns:a16="http://schemas.microsoft.com/office/drawing/2014/main" id="{09A14F20-1C50-D12C-72C6-9943944EA89B}"/>
              </a:ext>
            </a:extLst>
          </p:cNvPr>
          <p:cNvSpPr/>
          <p:nvPr/>
        </p:nvSpPr>
        <p:spPr>
          <a:xfrm>
            <a:off x="3463958" y="67488"/>
            <a:ext cx="6833936" cy="3850105"/>
          </a:xfrm>
          <a:prstGeom prst="cloudCallou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tx1"/>
                </a:solidFill>
                <a:latin typeface="Times New Roman" panose="02020603050405020304" pitchFamily="18" charset="0"/>
                <a:cs typeface="Times New Roman" panose="02020603050405020304" pitchFamily="18" charset="0"/>
              </a:rPr>
              <a:t>Em rút ra được điều gì thông qua cuộc đối thoại này (màn tranh luận của 2 đội)?</a:t>
            </a:r>
          </a:p>
        </p:txBody>
      </p:sp>
      <p:sp>
        <p:nvSpPr>
          <p:cNvPr id="5" name="Pentagon 4">
            <a:extLst>
              <a:ext uri="{FF2B5EF4-FFF2-40B4-BE49-F238E27FC236}">
                <a16:creationId xmlns:a16="http://schemas.microsoft.com/office/drawing/2014/main" id="{C58D2B12-663E-1C38-27CF-3D1DA99EBB5B}"/>
              </a:ext>
            </a:extLst>
          </p:cNvPr>
          <p:cNvSpPr/>
          <p:nvPr/>
        </p:nvSpPr>
        <p:spPr>
          <a:xfrm>
            <a:off x="2399887" y="3808426"/>
            <a:ext cx="6380697" cy="982419"/>
          </a:xfrm>
          <a:prstGeom prst="homePlate">
            <a:avLst/>
          </a:prstGeom>
          <a:solidFill>
            <a:schemeClr val="accent4">
              <a:lumMod val="20000"/>
              <a:lumOff val="80000"/>
            </a:schemeClr>
          </a:solidFill>
          <a:ln>
            <a:solidFill>
              <a:schemeClr val="bg1"/>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dirty="0">
                <a:solidFill>
                  <a:srgbClr val="002060"/>
                </a:solidFill>
                <a:latin typeface="Times New Roman" panose="02020603050405020304" pitchFamily="18" charset="0"/>
                <a:cs typeface="Times New Roman" panose="02020603050405020304" pitchFamily="18" charset="0"/>
              </a:rPr>
              <a:t>Cuộc sống chỉ có ý nghĩa khi có sự hài hoà giữa thể xác và tâm hồn</a:t>
            </a:r>
          </a:p>
        </p:txBody>
      </p:sp>
      <p:sp>
        <p:nvSpPr>
          <p:cNvPr id="6" name="Pentagon 5">
            <a:extLst>
              <a:ext uri="{FF2B5EF4-FFF2-40B4-BE49-F238E27FC236}">
                <a16:creationId xmlns:a16="http://schemas.microsoft.com/office/drawing/2014/main" id="{6F3F549E-D392-E82C-B427-F2E53235F076}"/>
              </a:ext>
            </a:extLst>
          </p:cNvPr>
          <p:cNvSpPr/>
          <p:nvPr/>
        </p:nvSpPr>
        <p:spPr>
          <a:xfrm>
            <a:off x="2399887" y="5176930"/>
            <a:ext cx="7453051" cy="1104171"/>
          </a:xfrm>
          <a:prstGeom prst="homePlate">
            <a:avLst/>
          </a:prstGeom>
          <a:solidFill>
            <a:schemeClr val="accent4">
              <a:lumMod val="20000"/>
              <a:lumOff val="80000"/>
            </a:schemeClr>
          </a:solidFill>
          <a:ln>
            <a:solidFill>
              <a:schemeClr val="bg1"/>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solidFill>
                  <a:srgbClr val="002060"/>
                </a:solidFill>
                <a:latin typeface="+mj-lt"/>
              </a:rPr>
              <a:t>Nỗ lực đấu tranh trong bản thân mỗi người để vượt lên cái tầm thường, hoàn thiện nhân cách.</a:t>
            </a:r>
          </a:p>
        </p:txBody>
      </p:sp>
    </p:spTree>
    <p:extLst>
      <p:ext uri="{BB962C8B-B14F-4D97-AF65-F5344CB8AC3E}">
        <p14:creationId xmlns:p14="http://schemas.microsoft.com/office/powerpoint/2010/main" val="35896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Hình nền bông hoa cực đẹp cho PowerPoint">
            <a:extLst>
              <a:ext uri="{FF2B5EF4-FFF2-40B4-BE49-F238E27FC236}">
                <a16:creationId xmlns:a16="http://schemas.microsoft.com/office/drawing/2014/main" id="{E0EE687F-DFF9-35EE-362A-C42F52C54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38462E59-AC40-3CFD-8F4E-D2C5F74DDD65}"/>
              </a:ext>
            </a:extLst>
          </p:cNvPr>
          <p:cNvSpPr/>
          <p:nvPr/>
        </p:nvSpPr>
        <p:spPr>
          <a:xfrm>
            <a:off x="187569" y="370468"/>
            <a:ext cx="4801120"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rgbClr val="0070C0"/>
                </a:solidFill>
                <a:latin typeface="Times New Roman" panose="02020603050405020304" pitchFamily="18" charset="0"/>
                <a:cs typeface="Times New Roman" panose="02020603050405020304" pitchFamily="18" charset="0"/>
              </a:rPr>
              <a:t>HOẠT ĐỘNG III. LUYỆN TẬP</a:t>
            </a:r>
          </a:p>
        </p:txBody>
      </p:sp>
      <p:sp>
        <p:nvSpPr>
          <p:cNvPr id="3" name="Rounded Rectangle 2">
            <a:extLst>
              <a:ext uri="{FF2B5EF4-FFF2-40B4-BE49-F238E27FC236}">
                <a16:creationId xmlns:a16="http://schemas.microsoft.com/office/drawing/2014/main" id="{83B7ECE8-2C89-4DBF-1278-10372CFEF657}"/>
              </a:ext>
            </a:extLst>
          </p:cNvPr>
          <p:cNvSpPr/>
          <p:nvPr/>
        </p:nvSpPr>
        <p:spPr>
          <a:xfrm>
            <a:off x="405114" y="1015237"/>
            <a:ext cx="9167149" cy="1585732"/>
          </a:xfrm>
          <a:prstGeom prst="roundRect">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sym typeface="Wingdings" pitchFamily="2" charset="2"/>
              </a:rPr>
              <a:t>Câu 1:Biểu hiện của xung đột kịch đã được thể hiện như thế nào trong cuộc đối thoại giữa hồn Trương Ba và xác hàng thịt. (Sự đối lập giữa hồn trương ba và xác hàng thịt về các vấn đề gì?)</a:t>
            </a:r>
            <a:endParaRPr lang="en-VN" sz="2400" dirty="0">
              <a:solidFill>
                <a:schemeClr val="tx1"/>
              </a:solidFill>
            </a:endParaRPr>
          </a:p>
        </p:txBody>
      </p:sp>
      <p:sp>
        <p:nvSpPr>
          <p:cNvPr id="4" name="Rounded Rectangle 3">
            <a:extLst>
              <a:ext uri="{FF2B5EF4-FFF2-40B4-BE49-F238E27FC236}">
                <a16:creationId xmlns:a16="http://schemas.microsoft.com/office/drawing/2014/main" id="{CB435827-8226-7665-1324-73E207B3946D}"/>
              </a:ext>
            </a:extLst>
          </p:cNvPr>
          <p:cNvSpPr/>
          <p:nvPr/>
        </p:nvSpPr>
        <p:spPr>
          <a:xfrm>
            <a:off x="810228" y="1385705"/>
            <a:ext cx="9167149" cy="1585732"/>
          </a:xfrm>
          <a:prstGeom prst="roundRect">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sym typeface="Wingdings" pitchFamily="2" charset="2"/>
              </a:rPr>
              <a:t>Câu 2: Nhận xét của em về vai trò của linh hồn và thể xác trong truyện cổ tích và trong kịch của Lưu Quang Vũ?</a:t>
            </a:r>
            <a:endParaRPr lang="en-VN" sz="2400" dirty="0">
              <a:solidFill>
                <a:schemeClr val="tx1"/>
              </a:solidFill>
            </a:endParaRPr>
          </a:p>
        </p:txBody>
      </p:sp>
      <p:sp>
        <p:nvSpPr>
          <p:cNvPr id="6" name="Rounded Rectangle 5">
            <a:extLst>
              <a:ext uri="{FF2B5EF4-FFF2-40B4-BE49-F238E27FC236}">
                <a16:creationId xmlns:a16="http://schemas.microsoft.com/office/drawing/2014/main" id="{509B506A-CCDE-3713-A5DC-9CCA1046A4BA}"/>
              </a:ext>
            </a:extLst>
          </p:cNvPr>
          <p:cNvSpPr/>
          <p:nvPr/>
        </p:nvSpPr>
        <p:spPr>
          <a:xfrm>
            <a:off x="1512424" y="2600969"/>
            <a:ext cx="9167149" cy="1585732"/>
          </a:xfrm>
          <a:prstGeom prst="roundRect">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rgbClr val="C00000"/>
                </a:solidFill>
                <a:latin typeface="Times New Roman" panose="02020603050405020304" pitchFamily="18" charset="0"/>
                <a:cs typeface="Times New Roman" panose="02020603050405020304" pitchFamily="18" charset="0"/>
              </a:rPr>
              <a:t>Hồn có thể tồn tại đối lập với xác không? Xác thịt có tiếng nói không? Xác thịt có vai trò như thế nào đối với linh hồn?</a:t>
            </a:r>
          </a:p>
        </p:txBody>
      </p:sp>
      <p:sp>
        <p:nvSpPr>
          <p:cNvPr id="7" name="Rounded Rectangle 6">
            <a:extLst>
              <a:ext uri="{FF2B5EF4-FFF2-40B4-BE49-F238E27FC236}">
                <a16:creationId xmlns:a16="http://schemas.microsoft.com/office/drawing/2014/main" id="{AE17E4B4-1A4E-2235-26F1-903141837CFF}"/>
              </a:ext>
            </a:extLst>
          </p:cNvPr>
          <p:cNvSpPr/>
          <p:nvPr/>
        </p:nvSpPr>
        <p:spPr>
          <a:xfrm>
            <a:off x="810228" y="3429000"/>
            <a:ext cx="10297611" cy="2709643"/>
          </a:xfrm>
          <a:prstGeom prst="roundRect">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VN" dirty="0">
              <a:solidFill>
                <a:srgbClr val="C00000"/>
              </a:solidFill>
              <a:latin typeface="Times New Roman" panose="02020603050405020304" pitchFamily="18" charset="0"/>
              <a:cs typeface="Times New Roman" panose="02020603050405020304" pitchFamily="18" charset="0"/>
            </a:endParaRPr>
          </a:p>
          <a:p>
            <a:pPr algn="l"/>
            <a:r>
              <a:rPr lang="en-VN" sz="2400" dirty="0">
                <a:solidFill>
                  <a:srgbClr val="C00000"/>
                </a:solidFill>
                <a:latin typeface="Times New Roman" panose="02020603050405020304" pitchFamily="18" charset="0"/>
                <a:cs typeface="Times New Roman" panose="02020603050405020304" pitchFamily="18" charset="0"/>
              </a:rPr>
              <a:t>Trả lời: </a:t>
            </a:r>
            <a:r>
              <a:rPr lang="vi-VN" sz="2400" b="0" i="0" dirty="0">
                <a:solidFill>
                  <a:srgbClr val="C00000"/>
                </a:solidFill>
                <a:effectLst/>
                <a:latin typeface="Times New Roman" panose="02020603050405020304" pitchFamily="18" charset="0"/>
                <a:cs typeface="Times New Roman" panose="02020603050405020304" pitchFamily="18" charset="0"/>
              </a:rPr>
              <a:t>Trong tích truyện cổ, dân gian tuyệt đối hóa vai trò của linh hồn, cho rằng hồn luôn quyết định và điều khiển thể xác. </a:t>
            </a:r>
          </a:p>
          <a:p>
            <a:pPr algn="l"/>
            <a:r>
              <a:rPr lang="vi-VN" sz="2400" b="0" i="0" dirty="0">
                <a:solidFill>
                  <a:srgbClr val="C00000"/>
                </a:solidFill>
                <a:effectLst/>
                <a:latin typeface="Times New Roman" panose="02020603050405020304" pitchFamily="18" charset="0"/>
                <a:cs typeface="Times New Roman" panose="02020603050405020304" pitchFamily="18" charset="0"/>
              </a:rPr>
              <a:t>Còn </a:t>
            </a:r>
            <a:r>
              <a:rPr lang="vi-VN" sz="2400" dirty="0">
                <a:solidFill>
                  <a:srgbClr val="C00000"/>
                </a:solidFill>
                <a:latin typeface="Times New Roman" panose="02020603050405020304" pitchFamily="18" charset="0"/>
                <a:cs typeface="Times New Roman" panose="02020603050405020304" pitchFamily="18" charset="0"/>
              </a:rPr>
              <a:t>ở kịch của</a:t>
            </a:r>
            <a:r>
              <a:rPr lang="vi-VN" sz="2400" b="0" i="0" dirty="0">
                <a:solidFill>
                  <a:srgbClr val="C00000"/>
                </a:solidFill>
                <a:effectLst/>
                <a:latin typeface="Times New Roman" panose="02020603050405020304" pitchFamily="18" charset="0"/>
                <a:cs typeface="Times New Roman" panose="02020603050405020304" pitchFamily="18" charset="0"/>
              </a:rPr>
              <a:t> Lưu Quang Vũ đã thể hiện quan niệm mới mẻ là linh hồn và thể xác dù có mối quan hệ hữu cơ với nhau nhưng chúng vẫn có sự tồn tại độc lập tương đối, chi phối lẫn nhau. Sự chi phối của xác hàng thịt với hồn Trương Ba cho thấy rất rõ điều đó.</a:t>
            </a:r>
          </a:p>
          <a:p>
            <a:pPr algn="ctr"/>
            <a:endParaRPr lang="en-VN" sz="2400" dirty="0">
              <a:solidFill>
                <a:schemeClr val="tx1"/>
              </a:solidFill>
            </a:endParaRPr>
          </a:p>
        </p:txBody>
      </p:sp>
    </p:spTree>
    <p:extLst>
      <p:ext uri="{BB962C8B-B14F-4D97-AF65-F5344CB8AC3E}">
        <p14:creationId xmlns:p14="http://schemas.microsoft.com/office/powerpoint/2010/main" val="74678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6" grpId="0" animBg="1"/>
      <p:bldP spid="6" grpId="1"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bông hoa cực đẹp cho PowerPoint">
            <a:extLst>
              <a:ext uri="{FF2B5EF4-FFF2-40B4-BE49-F238E27FC236}">
                <a16:creationId xmlns:a16="http://schemas.microsoft.com/office/drawing/2014/main" id="{5F68D902-5ED8-0F15-3936-5B03319E3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666"/>
            <a:ext cx="12191999" cy="71936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DF31B-0250-49F7-89B8-80E012BE246C}"/>
              </a:ext>
            </a:extLst>
          </p:cNvPr>
          <p:cNvSpPr txBox="1"/>
          <p:nvPr/>
        </p:nvSpPr>
        <p:spPr>
          <a:xfrm>
            <a:off x="844915" y="1850405"/>
            <a:ext cx="10502170" cy="1754326"/>
          </a:xfrm>
          <a:prstGeom prst="rect">
            <a:avLst/>
          </a:prstGeom>
          <a:noFill/>
        </p:spPr>
        <p:txBody>
          <a:bodyPr wrap="none" rtlCol="0">
            <a:spAutoFit/>
          </a:bodyPr>
          <a:lstStyle/>
          <a:p>
            <a:pPr algn="ctr"/>
            <a:r>
              <a:rPr lang="en-VN" sz="5400" b="1" dirty="0">
                <a:ln w="22225">
                  <a:solidFill>
                    <a:schemeClr val="accent2"/>
                  </a:solidFill>
                  <a:prstDash val="solid"/>
                </a:ln>
                <a:solidFill>
                  <a:schemeClr val="accent4">
                    <a:lumMod val="40000"/>
                    <a:lumOff val="60000"/>
                  </a:schemeClr>
                </a:solidFill>
                <a:latin typeface="Times New Roman" panose="02020603050405020304" pitchFamily="18" charset="0"/>
                <a:cs typeface="Times New Roman" panose="02020603050405020304" pitchFamily="18" charset="0"/>
              </a:rPr>
              <a:t>KÍNH CHÀO QUÝ THẦY CÔ VÀ</a:t>
            </a:r>
          </a:p>
          <a:p>
            <a:pPr algn="ctr"/>
            <a:r>
              <a:rPr lang="en-VN" sz="5400" b="1" dirty="0">
                <a:ln w="22225">
                  <a:solidFill>
                    <a:schemeClr val="accent2"/>
                  </a:solidFill>
                  <a:prstDash val="solid"/>
                </a:ln>
                <a:solidFill>
                  <a:schemeClr val="accent4">
                    <a:lumMod val="40000"/>
                    <a:lumOff val="60000"/>
                  </a:schemeClr>
                </a:solidFill>
                <a:latin typeface="Times New Roman" panose="02020603050405020304" pitchFamily="18" charset="0"/>
                <a:cs typeface="Times New Roman" panose="02020603050405020304" pitchFamily="18" charset="0"/>
              </a:rPr>
              <a:t> CÁC EM HỌC SINH</a:t>
            </a:r>
          </a:p>
        </p:txBody>
      </p:sp>
    </p:spTree>
    <p:extLst>
      <p:ext uri="{BB962C8B-B14F-4D97-AF65-F5344CB8AC3E}">
        <p14:creationId xmlns:p14="http://schemas.microsoft.com/office/powerpoint/2010/main" val="3276216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3" name="applause.wav"/>
          </p:stSnd>
        </p:sndAc>
      </p:transition>
    </mc:Choice>
    <mc:Fallback xmlns="">
      <p:transition spd="slow">
        <p:fade/>
        <p:sndAc>
          <p:stSnd>
            <p:snd r:embed="rId5" name="applaus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Hình nền bông hoa cực đẹp cho PowerPoint">
            <a:extLst>
              <a:ext uri="{FF2B5EF4-FFF2-40B4-BE49-F238E27FC236}">
                <a16:creationId xmlns:a16="http://schemas.microsoft.com/office/drawing/2014/main" id="{E0EE687F-DFF9-35EE-362A-C42F52C54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A2015049-C399-6114-A715-AF534443540A}"/>
              </a:ext>
            </a:extLst>
          </p:cNvPr>
          <p:cNvSpPr/>
          <p:nvPr/>
        </p:nvSpPr>
        <p:spPr>
          <a:xfrm>
            <a:off x="175994" y="382043"/>
            <a:ext cx="4500178"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rgbClr val="0070C0"/>
                </a:solidFill>
                <a:latin typeface="Times New Roman" panose="02020603050405020304" pitchFamily="18" charset="0"/>
                <a:cs typeface="Times New Roman" panose="02020603050405020304" pitchFamily="18" charset="0"/>
              </a:rPr>
              <a:t>HOẠT ĐỘNG IV. VẬN DỤNG</a:t>
            </a:r>
          </a:p>
        </p:txBody>
      </p:sp>
      <p:sp>
        <p:nvSpPr>
          <p:cNvPr id="4" name="Rounded Rectangle 3">
            <a:extLst>
              <a:ext uri="{FF2B5EF4-FFF2-40B4-BE49-F238E27FC236}">
                <a16:creationId xmlns:a16="http://schemas.microsoft.com/office/drawing/2014/main" id="{F3F09B44-2764-8085-C7D6-4418A9FF51A7}"/>
              </a:ext>
            </a:extLst>
          </p:cNvPr>
          <p:cNvSpPr/>
          <p:nvPr/>
        </p:nvSpPr>
        <p:spPr>
          <a:xfrm>
            <a:off x="1295037" y="1026812"/>
            <a:ext cx="9167149" cy="1585732"/>
          </a:xfrm>
          <a:prstGeom prst="roundRect">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sym typeface="Wingdings" pitchFamily="2" charset="2"/>
              </a:rPr>
              <a:t>Câu hỏi: Em hãy chọn phân tích một nhân vật trong tác phẩm “</a:t>
            </a:r>
            <a:r>
              <a:rPr lang="en-VN" sz="2400" i="1" dirty="0">
                <a:solidFill>
                  <a:schemeClr val="tx1"/>
                </a:solidFill>
                <a:latin typeface="Times New Roman" panose="02020603050405020304" pitchFamily="18" charset="0"/>
                <a:cs typeface="Times New Roman" panose="02020603050405020304" pitchFamily="18" charset="0"/>
                <a:sym typeface="Wingdings" pitchFamily="2" charset="2"/>
              </a:rPr>
              <a:t>Chí Phèo</a:t>
            </a:r>
            <a:r>
              <a:rPr lang="en-VN" sz="2400" dirty="0">
                <a:solidFill>
                  <a:schemeClr val="tx1"/>
                </a:solidFill>
                <a:latin typeface="Times New Roman" panose="02020603050405020304" pitchFamily="18" charset="0"/>
                <a:cs typeface="Times New Roman" panose="02020603050405020304" pitchFamily="18" charset="0"/>
                <a:sym typeface="Wingdings" pitchFamily="2" charset="2"/>
              </a:rPr>
              <a:t>” của Nam Cao để chứng minh con người sống “hồn một đằng xác một nẻo”. </a:t>
            </a:r>
            <a:endParaRPr lang="en-VN" sz="2400" dirty="0">
              <a:solidFill>
                <a:schemeClr val="tx1"/>
              </a:solidFill>
            </a:endParaRPr>
          </a:p>
        </p:txBody>
      </p:sp>
      <p:sp>
        <p:nvSpPr>
          <p:cNvPr id="5" name="Rounded Rectangle 4">
            <a:extLst>
              <a:ext uri="{FF2B5EF4-FFF2-40B4-BE49-F238E27FC236}">
                <a16:creationId xmlns:a16="http://schemas.microsoft.com/office/drawing/2014/main" id="{D021FB1C-35F0-A89D-B937-4B03EAF91388}"/>
              </a:ext>
            </a:extLst>
          </p:cNvPr>
          <p:cNvSpPr/>
          <p:nvPr/>
        </p:nvSpPr>
        <p:spPr>
          <a:xfrm>
            <a:off x="1656919" y="2652185"/>
            <a:ext cx="9167149" cy="3823771"/>
          </a:xfrm>
          <a:prstGeom prst="roundRect">
            <a:avLst/>
          </a:prstGeom>
          <a:solidFill>
            <a:schemeClr val="accent2">
              <a:lumMod val="20000"/>
              <a:lumOff val="8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br>
              <a:rPr lang="vi-VN" b="1" dirty="0">
                <a:solidFill>
                  <a:srgbClr val="FF0000"/>
                </a:solidFill>
                <a:latin typeface="Times New Roman" panose="02020603050405020304" pitchFamily="18" charset="0"/>
                <a:cs typeface="Times New Roman" panose="02020603050405020304" pitchFamily="18" charset="0"/>
              </a:rPr>
            </a:br>
            <a:endParaRPr lang="vi-VN" b="1" dirty="0">
              <a:solidFill>
                <a:srgbClr val="FF0000"/>
              </a:solidFill>
              <a:latin typeface="Times New Roman" panose="02020603050405020304" pitchFamily="18" charset="0"/>
              <a:cs typeface="Times New Roman" panose="02020603050405020304" pitchFamily="18" charset="0"/>
            </a:endParaRPr>
          </a:p>
          <a:p>
            <a:endParaRPr lang="vi-VN" b="1" dirty="0">
              <a:solidFill>
                <a:srgbClr val="FF0000"/>
              </a:solidFill>
              <a:latin typeface="Times New Roman" panose="02020603050405020304" pitchFamily="18" charset="0"/>
              <a:cs typeface="Times New Roman" panose="02020603050405020304" pitchFamily="18" charset="0"/>
            </a:endParaRPr>
          </a:p>
          <a:p>
            <a:endParaRPr lang="vi-VN" sz="2000" b="1" dirty="0">
              <a:solidFill>
                <a:srgbClr val="FF0000"/>
              </a:solidFill>
              <a:latin typeface="Times New Roman" panose="02020603050405020304" pitchFamily="18" charset="0"/>
              <a:cs typeface="Times New Roman" panose="02020603050405020304" pitchFamily="18" charset="0"/>
            </a:endParaRPr>
          </a:p>
          <a:p>
            <a:pPr algn="ctr"/>
            <a:r>
              <a:rPr lang="vi-VN" sz="2200" b="1" dirty="0">
                <a:solidFill>
                  <a:srgbClr val="C00000"/>
                </a:solidFill>
                <a:latin typeface="Times New Roman" panose="02020603050405020304" pitchFamily="18" charset="0"/>
                <a:cs typeface="Times New Roman" panose="02020603050405020304" pitchFamily="18" charset="0"/>
              </a:rPr>
              <a:t>BÁ KIẾN</a:t>
            </a:r>
          </a:p>
          <a:p>
            <a:r>
              <a:rPr lang="vi-VN" sz="2200" b="1" dirty="0">
                <a:solidFill>
                  <a:srgbClr val="C00000"/>
                </a:solidFill>
                <a:latin typeface="Times New Roman" panose="02020603050405020304" pitchFamily="18" charset="0"/>
                <a:cs typeface="Times New Roman" panose="02020603050405020304" pitchFamily="18" charset="0"/>
              </a:rPr>
              <a:t>Bên ngoài: Một kẻ uy quyền, đạo mạo, khôn ngoan</a:t>
            </a:r>
            <a:endParaRPr lang="vi-VN" sz="2200" dirty="0">
              <a:solidFill>
                <a:srgbClr val="C00000"/>
              </a:solidFill>
              <a:latin typeface="Times New Roman" panose="02020603050405020304" pitchFamily="18" charset="0"/>
              <a:cs typeface="Times New Roman" panose="02020603050405020304" pitchFamily="18" charset="0"/>
            </a:endParaRPr>
          </a:p>
          <a:p>
            <a:r>
              <a:rPr lang="vi-VN" sz="2200" dirty="0">
                <a:solidFill>
                  <a:srgbClr val="C00000"/>
                </a:solidFill>
                <a:latin typeface="Times New Roman" panose="02020603050405020304" pitchFamily="18" charset="0"/>
                <a:cs typeface="Times New Roman" panose="02020603050405020304" pitchFamily="18" charset="0"/>
              </a:rPr>
              <a:t>Bá Kiến là người có chức có quyền, luôn tỏ ra nhã nhặn, điềm đạm.</a:t>
            </a:r>
          </a:p>
          <a:p>
            <a:r>
              <a:rPr lang="vi-VN" sz="2200" dirty="0">
                <a:solidFill>
                  <a:srgbClr val="C00000"/>
                </a:solidFill>
                <a:latin typeface="Times New Roman" panose="02020603050405020304" pitchFamily="18" charset="0"/>
                <a:cs typeface="Times New Roman" panose="02020603050405020304" pitchFamily="18" charset="0"/>
              </a:rPr>
              <a:t>Thường dùng giọng "quát ngược" (mềm mỏng, khéo léo) để lấy lòng dân.</a:t>
            </a:r>
          </a:p>
          <a:p>
            <a:r>
              <a:rPr lang="vi-VN" sz="2200" dirty="0">
                <a:solidFill>
                  <a:srgbClr val="C00000"/>
                </a:solidFill>
                <a:latin typeface="Times New Roman" panose="02020603050405020304" pitchFamily="18" charset="0"/>
                <a:cs typeface="Times New Roman" panose="02020603050405020304" pitchFamily="18" charset="0"/>
              </a:rPr>
              <a:t>Không bao giờ thô bạo trực tiếp, mà dùng thủ đoạn để thao túng người khác.</a:t>
            </a:r>
            <a:br>
              <a:rPr lang="vi-VN" sz="2200" dirty="0">
                <a:solidFill>
                  <a:srgbClr val="C00000"/>
                </a:solidFill>
                <a:latin typeface="Times New Roman" panose="02020603050405020304" pitchFamily="18" charset="0"/>
                <a:cs typeface="Times New Roman" panose="02020603050405020304" pitchFamily="18" charset="0"/>
              </a:rPr>
            </a:br>
            <a:r>
              <a:rPr lang="vi-VN" sz="2200" b="1" dirty="0">
                <a:solidFill>
                  <a:srgbClr val="C00000"/>
                </a:solidFill>
                <a:latin typeface="Times New Roman" panose="02020603050405020304" pitchFamily="18" charset="0"/>
                <a:cs typeface="Times New Roman" panose="02020603050405020304" pitchFamily="18" charset="0"/>
              </a:rPr>
              <a:t>Bên trong: Một con người thâm độc, tàn nhẫn </a:t>
            </a:r>
            <a:br>
              <a:rPr lang="vi-VN" sz="2200" dirty="0">
                <a:solidFill>
                  <a:srgbClr val="C00000"/>
                </a:solidFill>
                <a:latin typeface="Times New Roman" panose="02020603050405020304" pitchFamily="18" charset="0"/>
                <a:cs typeface="Times New Roman" panose="02020603050405020304" pitchFamily="18" charset="0"/>
              </a:rPr>
            </a:br>
            <a:r>
              <a:rPr lang="vi-VN" sz="2200" dirty="0">
                <a:solidFill>
                  <a:srgbClr val="C00000"/>
                </a:solidFill>
                <a:latin typeface="Times New Roman" panose="02020603050405020304" pitchFamily="18" charset="0"/>
                <a:cs typeface="Times New Roman" panose="02020603050405020304" pitchFamily="18" charset="0"/>
              </a:rPr>
              <a:t>Bá Kiến đẩy Chí Phèo vào tù, biến một chàng trai hiền lành thành một con quỷ dữ.</a:t>
            </a:r>
          </a:p>
          <a:p>
            <a:r>
              <a:rPr lang="vi-VN" sz="2200" dirty="0">
                <a:solidFill>
                  <a:srgbClr val="C00000"/>
                </a:solidFill>
                <a:latin typeface="Times New Roman" panose="02020603050405020304" pitchFamily="18" charset="0"/>
                <a:cs typeface="Times New Roman" panose="02020603050405020304" pitchFamily="18" charset="0"/>
              </a:rPr>
              <a:t>Khi Chí ra tù, Bá Kiến lại cứu vớt hắn bằng cách dùng lời ngon ngọt, khéo léo biến Chí thành tay sai của mình.</a:t>
            </a:r>
          </a:p>
          <a:p>
            <a:r>
              <a:rPr lang="vi-VN" sz="2200" dirty="0">
                <a:solidFill>
                  <a:srgbClr val="C00000"/>
                </a:solidFill>
                <a:latin typeface="Times New Roman" panose="02020603050405020304" pitchFamily="18" charset="0"/>
                <a:cs typeface="Times New Roman" panose="02020603050405020304" pitchFamily="18" charset="0"/>
              </a:rPr>
              <a:t>Chí Phèo tưởng được giúp đỡ nhưng thực chất chỉ bị lợi dụng triệt để.</a:t>
            </a:r>
            <a:br>
              <a:rPr lang="vi-VN" dirty="0">
                <a:solidFill>
                  <a:srgbClr val="FF0000"/>
                </a:solidFill>
                <a:latin typeface="Times New Roman" panose="02020603050405020304" pitchFamily="18" charset="0"/>
                <a:cs typeface="Times New Roman" panose="02020603050405020304" pitchFamily="18" charset="0"/>
              </a:rPr>
            </a:br>
            <a:endParaRPr lang="vi-VN"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vi-VN" sz="2400" dirty="0"/>
          </a:p>
          <a:p>
            <a:pPr algn="ctr"/>
            <a:endParaRPr lang="en-VN" sz="2400" dirty="0">
              <a:solidFill>
                <a:schemeClr val="tx1"/>
              </a:solidFill>
            </a:endParaRPr>
          </a:p>
        </p:txBody>
      </p:sp>
    </p:spTree>
    <p:extLst>
      <p:ext uri="{BB962C8B-B14F-4D97-AF65-F5344CB8AC3E}">
        <p14:creationId xmlns:p14="http://schemas.microsoft.com/office/powerpoint/2010/main" val="1197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Hình nền bông hoa cực đẹp cho PowerPoint">
            <a:extLst>
              <a:ext uri="{FF2B5EF4-FFF2-40B4-BE49-F238E27FC236}">
                <a16:creationId xmlns:a16="http://schemas.microsoft.com/office/drawing/2014/main" id="{E0EE687F-DFF9-35EE-362A-C42F52C54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8E9126-5A57-FCE2-C1FF-5BC843F1C5E8}"/>
              </a:ext>
            </a:extLst>
          </p:cNvPr>
          <p:cNvSpPr/>
          <p:nvPr/>
        </p:nvSpPr>
        <p:spPr>
          <a:xfrm>
            <a:off x="951002" y="1427902"/>
            <a:ext cx="10289997" cy="230832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dirty="0">
                <a:ln w="6600">
                  <a:solidFill>
                    <a:schemeClr val="accent2"/>
                  </a:solidFill>
                  <a:prstDash val="solid"/>
                </a:ln>
                <a:solidFill>
                  <a:schemeClr val="tx1">
                    <a:lumMod val="50000"/>
                    <a:lumOff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CẢM ƠN THẦY CÔ </a:t>
            </a:r>
          </a:p>
          <a:p>
            <a:pPr algn="ctr"/>
            <a:r>
              <a:rPr lang="en-US" sz="7200" b="1" dirty="0">
                <a:ln w="6600">
                  <a:solidFill>
                    <a:schemeClr val="accent2"/>
                  </a:solidFill>
                  <a:prstDash val="solid"/>
                </a:ln>
                <a:solidFill>
                  <a:schemeClr val="tx1">
                    <a:lumMod val="50000"/>
                    <a:lumOff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 CÁC EM HỌC SINH</a:t>
            </a:r>
          </a:p>
        </p:txBody>
      </p:sp>
    </p:spTree>
    <p:extLst>
      <p:ext uri="{BB962C8B-B14F-4D97-AF65-F5344CB8AC3E}">
        <p14:creationId xmlns:p14="http://schemas.microsoft.com/office/powerpoint/2010/main" val="1921896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airplane"/>
      </p:transition>
    </mc:Choice>
    <mc:Fallback xmlns="">
      <p:transition spd="slow"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ình nền bông hoa cực đẹp cho PowerPoint">
            <a:extLst>
              <a:ext uri="{FF2B5EF4-FFF2-40B4-BE49-F238E27FC236}">
                <a16:creationId xmlns:a16="http://schemas.microsoft.com/office/drawing/2014/main" id="{5CA767E1-3BA5-AA73-1075-AF80AFA6D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A5CA5C-58CF-D2C6-D075-1B69204CF167}"/>
              </a:ext>
            </a:extLst>
          </p:cNvPr>
          <p:cNvSpPr txBox="1"/>
          <p:nvPr/>
        </p:nvSpPr>
        <p:spPr>
          <a:xfrm>
            <a:off x="-181337" y="1109090"/>
            <a:ext cx="11759878" cy="861774"/>
          </a:xfrm>
          <a:prstGeom prst="rect">
            <a:avLst/>
          </a:prstGeom>
          <a:noFill/>
        </p:spPr>
        <p:txBody>
          <a:bodyPr wrap="square">
            <a:spAutoFit/>
          </a:bodyPr>
          <a:lstStyle/>
          <a:p>
            <a:pPr algn="ctr"/>
            <a:r>
              <a:rPr lang="en-VN" sz="5000" b="1" dirty="0">
                <a:solidFill>
                  <a:srgbClr val="C00000"/>
                </a:solidFill>
                <a:latin typeface="Times New Roman" panose="02020603050405020304" pitchFamily="18" charset="0"/>
                <a:cs typeface="Times New Roman" panose="02020603050405020304" pitchFamily="18" charset="0"/>
              </a:rPr>
              <a:t>TÔI MUỐN ĐƯỢC LÀ TÔI TOÀN VẸN</a:t>
            </a:r>
            <a:endParaRPr lang="en-VN" sz="5000" b="1" dirty="0">
              <a:solidFill>
                <a:srgbClr val="C00000"/>
              </a:solidFill>
            </a:endParaRPr>
          </a:p>
        </p:txBody>
      </p:sp>
      <p:sp>
        <p:nvSpPr>
          <p:cNvPr id="9" name="TextBox 8">
            <a:extLst>
              <a:ext uri="{FF2B5EF4-FFF2-40B4-BE49-F238E27FC236}">
                <a16:creationId xmlns:a16="http://schemas.microsoft.com/office/drawing/2014/main" id="{9C32A267-B208-7D94-B9D5-B8E23D67CB6B}"/>
              </a:ext>
            </a:extLst>
          </p:cNvPr>
          <p:cNvSpPr txBox="1"/>
          <p:nvPr/>
        </p:nvSpPr>
        <p:spPr>
          <a:xfrm>
            <a:off x="-482278" y="1970864"/>
            <a:ext cx="11007523" cy="1415772"/>
          </a:xfrm>
          <a:prstGeom prst="rect">
            <a:avLst/>
          </a:prstGeom>
          <a:noFill/>
        </p:spPr>
        <p:txBody>
          <a:bodyPr wrap="square">
            <a:spAutoFit/>
          </a:bodyPr>
          <a:lstStyle/>
          <a:p>
            <a:pPr algn="r"/>
            <a:r>
              <a:rPr lang="en-VN" sz="4400" dirty="0">
                <a:latin typeface="Times New Roman" panose="02020603050405020304" pitchFamily="18" charset="0"/>
                <a:cs typeface="Times New Roman" panose="02020603050405020304" pitchFamily="18" charset="0"/>
              </a:rPr>
              <a:t>(Trích vở kịch </a:t>
            </a:r>
            <a:r>
              <a:rPr lang="en-VN" sz="4400" i="1" dirty="0">
                <a:latin typeface="Times New Roman" panose="02020603050405020304" pitchFamily="18" charset="0"/>
                <a:cs typeface="Times New Roman" panose="02020603050405020304" pitchFamily="18" charset="0"/>
              </a:rPr>
              <a:t>Hồn Trương Ba, da hàng thịt</a:t>
            </a:r>
            <a:r>
              <a:rPr lang="en-VN" sz="4400" dirty="0">
                <a:latin typeface="Times New Roman" panose="02020603050405020304" pitchFamily="18" charset="0"/>
                <a:cs typeface="Times New Roman" panose="02020603050405020304" pitchFamily="18" charset="0"/>
              </a:rPr>
              <a:t>)</a:t>
            </a:r>
            <a:br>
              <a:rPr lang="en-VN" sz="4400" dirty="0">
                <a:latin typeface="Times New Roman" panose="02020603050405020304" pitchFamily="18" charset="0"/>
                <a:cs typeface="Times New Roman" panose="02020603050405020304" pitchFamily="18" charset="0"/>
              </a:rPr>
            </a:br>
            <a:r>
              <a:rPr lang="en-VN" sz="4000" dirty="0">
                <a:latin typeface="Times New Roman" panose="02020603050405020304" pitchFamily="18" charset="0"/>
                <a:cs typeface="Times New Roman" panose="02020603050405020304" pitchFamily="18" charset="0"/>
              </a:rPr>
              <a:t>LƯU QUANG VŨ</a:t>
            </a:r>
          </a:p>
        </p:txBody>
      </p:sp>
      <p:pic>
        <p:nvPicPr>
          <p:cNvPr id="1042" name="Picture 18" descr="Hồn Trương Ba, da hàng thịt [Truyện tranh cổ tích]">
            <a:extLst>
              <a:ext uri="{FF2B5EF4-FFF2-40B4-BE49-F238E27FC236}">
                <a16:creationId xmlns:a16="http://schemas.microsoft.com/office/drawing/2014/main" id="{F35948E4-C0BC-5500-C8A9-9F3C774B8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235" y="3240911"/>
            <a:ext cx="8565267" cy="361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66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bông hoa cực đẹp cho PowerPoint">
            <a:extLst>
              <a:ext uri="{FF2B5EF4-FFF2-40B4-BE49-F238E27FC236}">
                <a16:creationId xmlns:a16="http://schemas.microsoft.com/office/drawing/2014/main" id="{5F68D902-5ED8-0F15-3936-5B03319E3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1936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7CC7FB-B7BE-C734-C922-7F6073C135E7}"/>
              </a:ext>
            </a:extLst>
          </p:cNvPr>
          <p:cNvSpPr txBox="1"/>
          <p:nvPr/>
        </p:nvSpPr>
        <p:spPr>
          <a:xfrm>
            <a:off x="2569580" y="423005"/>
            <a:ext cx="7613248" cy="830997"/>
          </a:xfrm>
          <a:prstGeom prst="rect">
            <a:avLst/>
          </a:prstGeom>
          <a:noFill/>
        </p:spPr>
        <p:txBody>
          <a:bodyPr wrap="square">
            <a:spAutoFit/>
          </a:bodyPr>
          <a:lstStyle/>
          <a:p>
            <a:r>
              <a:rPr lang="en-VN" sz="4800" dirty="0">
                <a:solidFill>
                  <a:srgbClr val="C00000"/>
                </a:solidFill>
                <a:latin typeface="Times New Roman" panose="02020603050405020304" pitchFamily="18" charset="0"/>
                <a:cs typeface="Times New Roman" panose="02020603050405020304" pitchFamily="18" charset="0"/>
              </a:rPr>
              <a:t>HOẠT ĐỘNG I: MỞ ĐẦU</a:t>
            </a:r>
            <a:endParaRPr lang="en-VN" sz="4800" dirty="0">
              <a:solidFill>
                <a:srgbClr val="C00000"/>
              </a:solidFill>
            </a:endParaRPr>
          </a:p>
        </p:txBody>
      </p:sp>
      <p:sp>
        <p:nvSpPr>
          <p:cNvPr id="6" name="TextBox 5">
            <a:extLst>
              <a:ext uri="{FF2B5EF4-FFF2-40B4-BE49-F238E27FC236}">
                <a16:creationId xmlns:a16="http://schemas.microsoft.com/office/drawing/2014/main" id="{EEA9738C-5131-EC99-FD3C-EF35E62AD053}"/>
              </a:ext>
            </a:extLst>
          </p:cNvPr>
          <p:cNvSpPr txBox="1"/>
          <p:nvPr/>
        </p:nvSpPr>
        <p:spPr>
          <a:xfrm>
            <a:off x="2283106" y="2150283"/>
            <a:ext cx="7277581" cy="1446550"/>
          </a:xfrm>
          <a:prstGeom prst="rect">
            <a:avLst/>
          </a:prstGeom>
          <a:noFill/>
        </p:spPr>
        <p:txBody>
          <a:bodyPr wrap="square">
            <a:spAutoFit/>
          </a:bodyPr>
          <a:lstStyle/>
          <a:p>
            <a:r>
              <a:rPr lang="en-VN" sz="4400" i="1" dirty="0">
                <a:latin typeface="Times New Roman" panose="02020603050405020304" pitchFamily="18" charset="0"/>
                <a:cs typeface="Times New Roman" panose="02020603050405020304" pitchFamily="18" charset="0"/>
              </a:rPr>
              <a:t>1.“Cái nết đánh chết cái đẹp”</a:t>
            </a:r>
            <a:br>
              <a:rPr lang="en-VN" sz="4400" i="1" dirty="0">
                <a:latin typeface="Times New Roman" panose="02020603050405020304" pitchFamily="18" charset="0"/>
                <a:cs typeface="Times New Roman" panose="02020603050405020304" pitchFamily="18" charset="0"/>
              </a:rPr>
            </a:br>
            <a:r>
              <a:rPr lang="en-VN" sz="4400" i="1" dirty="0">
                <a:latin typeface="Times New Roman" panose="02020603050405020304" pitchFamily="18" charset="0"/>
                <a:cs typeface="Times New Roman" panose="02020603050405020304" pitchFamily="18" charset="0"/>
              </a:rPr>
              <a:t>2.“Tốt gỗ hơn tốt nước sơn”</a:t>
            </a:r>
          </a:p>
        </p:txBody>
      </p:sp>
      <p:sp>
        <p:nvSpPr>
          <p:cNvPr id="7" name="Cloud Callout 6">
            <a:extLst>
              <a:ext uri="{FF2B5EF4-FFF2-40B4-BE49-F238E27FC236}">
                <a16:creationId xmlns:a16="http://schemas.microsoft.com/office/drawing/2014/main" id="{32124130-E1C3-A9E3-4DCC-B8BED4B353EE}"/>
              </a:ext>
            </a:extLst>
          </p:cNvPr>
          <p:cNvSpPr/>
          <p:nvPr/>
        </p:nvSpPr>
        <p:spPr>
          <a:xfrm>
            <a:off x="3537511" y="3596833"/>
            <a:ext cx="6023176" cy="2259956"/>
          </a:xfrm>
          <a:prstGeom prst="cloudCallout">
            <a:avLst/>
          </a:prstGeom>
          <a:solidFill>
            <a:schemeClr val="bg1"/>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latin typeface="Times New Roman" panose="02020603050405020304" pitchFamily="18" charset="0"/>
                <a:cs typeface="Times New Roman" panose="02020603050405020304" pitchFamily="18" charset="0"/>
              </a:rPr>
              <a:t>Theo em quan điểm của 2 câu tục ngữ này còn phù hợp với xã hội hiện đại không? Vì sao?</a:t>
            </a:r>
            <a:endParaRPr lang="en-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02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ồn Trương Ba, da hàng thịt [Truyện tranh cổ tích]">
            <a:extLst>
              <a:ext uri="{FF2B5EF4-FFF2-40B4-BE49-F238E27FC236}">
                <a16:creationId xmlns:a16="http://schemas.microsoft.com/office/drawing/2014/main" id="{6A78D9C7-ED25-6B15-D92D-3B6354EAD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5"/>
            <a:ext cx="12192000" cy="686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92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bông hoa cực đẹp cho PowerPoint">
            <a:extLst>
              <a:ext uri="{FF2B5EF4-FFF2-40B4-BE49-F238E27FC236}">
                <a16:creationId xmlns:a16="http://schemas.microsoft.com/office/drawing/2014/main" id="{D2DFEBE8-F56B-7EE4-9F23-6DB80C0B8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6" y="29725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61C794-DCA6-BB2A-AB29-16692751B195}"/>
              </a:ext>
            </a:extLst>
          </p:cNvPr>
          <p:cNvSpPr txBox="1"/>
          <p:nvPr/>
        </p:nvSpPr>
        <p:spPr>
          <a:xfrm>
            <a:off x="77163" y="0"/>
            <a:ext cx="12037671" cy="830997"/>
          </a:xfrm>
          <a:prstGeom prst="rect">
            <a:avLst/>
          </a:prstGeom>
          <a:noFill/>
        </p:spPr>
        <p:txBody>
          <a:bodyPr wrap="square">
            <a:spAutoFit/>
          </a:bodyPr>
          <a:lstStyle/>
          <a:p>
            <a:r>
              <a:rPr lang="en-VN" sz="4800" dirty="0">
                <a:solidFill>
                  <a:srgbClr val="C00000"/>
                </a:solidFill>
                <a:latin typeface="Times New Roman" panose="02020603050405020304" pitchFamily="18" charset="0"/>
                <a:cs typeface="Times New Roman" panose="02020603050405020304" pitchFamily="18" charset="0"/>
              </a:rPr>
              <a:t>HOẠT ĐỘNG II: HÌNH THÀNH KIẾN THỨC</a:t>
            </a:r>
            <a:endParaRPr lang="en-VN" sz="4800" dirty="0">
              <a:solidFill>
                <a:srgbClr val="C00000"/>
              </a:solidFill>
            </a:endParaRPr>
          </a:p>
        </p:txBody>
      </p:sp>
      <p:sp>
        <p:nvSpPr>
          <p:cNvPr id="15" name="Rectangle 14">
            <a:extLst>
              <a:ext uri="{FF2B5EF4-FFF2-40B4-BE49-F238E27FC236}">
                <a16:creationId xmlns:a16="http://schemas.microsoft.com/office/drawing/2014/main" id="{ADB604B1-A0A9-A0CE-0165-A2F0CCA7BC81}"/>
              </a:ext>
            </a:extLst>
          </p:cNvPr>
          <p:cNvSpPr/>
          <p:nvPr/>
        </p:nvSpPr>
        <p:spPr>
          <a:xfrm>
            <a:off x="912098" y="5213699"/>
            <a:ext cx="5781850" cy="1016628"/>
          </a:xfrm>
          <a:prstGeom prst="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600" b="1" dirty="0">
                <a:solidFill>
                  <a:srgbClr val="0070C0"/>
                </a:solidFill>
                <a:latin typeface="Times New Roman" panose="02020603050405020304" pitchFamily="18" charset="0"/>
                <a:cs typeface="Times New Roman" panose="02020603050405020304" pitchFamily="18" charset="0"/>
              </a:rPr>
              <a:t>HOẠT ĐỘNG IV. VẬN DỤNG</a:t>
            </a:r>
          </a:p>
        </p:txBody>
      </p:sp>
      <p:sp>
        <p:nvSpPr>
          <p:cNvPr id="16" name="Rectangle 15">
            <a:extLst>
              <a:ext uri="{FF2B5EF4-FFF2-40B4-BE49-F238E27FC236}">
                <a16:creationId xmlns:a16="http://schemas.microsoft.com/office/drawing/2014/main" id="{62515EC7-2C50-E84F-1D97-DEEACDE1854B}"/>
              </a:ext>
            </a:extLst>
          </p:cNvPr>
          <p:cNvSpPr/>
          <p:nvPr/>
        </p:nvSpPr>
        <p:spPr>
          <a:xfrm>
            <a:off x="2138942" y="3787727"/>
            <a:ext cx="5478239" cy="1016628"/>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600" b="1" dirty="0">
                <a:solidFill>
                  <a:srgbClr val="0070C0"/>
                </a:solidFill>
                <a:latin typeface="Times New Roman" panose="02020603050405020304" pitchFamily="18" charset="0"/>
                <a:cs typeface="Times New Roman" panose="02020603050405020304" pitchFamily="18" charset="0"/>
              </a:rPr>
              <a:t>HOẠT ĐỘNG III. LUYỆN TẬP</a:t>
            </a:r>
          </a:p>
        </p:txBody>
      </p:sp>
      <p:sp>
        <p:nvSpPr>
          <p:cNvPr id="21" name="Rounded Rectangle 20">
            <a:extLst>
              <a:ext uri="{FF2B5EF4-FFF2-40B4-BE49-F238E27FC236}">
                <a16:creationId xmlns:a16="http://schemas.microsoft.com/office/drawing/2014/main" id="{8CD1CD2A-2F4E-43AE-54A7-EBF13EA50E59}"/>
              </a:ext>
            </a:extLst>
          </p:cNvPr>
          <p:cNvSpPr/>
          <p:nvPr/>
        </p:nvSpPr>
        <p:spPr>
          <a:xfrm>
            <a:off x="4093580" y="1398579"/>
            <a:ext cx="4004840" cy="625033"/>
          </a:xfrm>
          <a:prstGeom prst="roundRect">
            <a:avLst/>
          </a:prstGeom>
          <a:solidFill>
            <a:schemeClr val="accent2">
              <a:lumMod val="40000"/>
              <a:lumOff val="6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dirty="0">
                <a:solidFill>
                  <a:schemeClr val="bg2">
                    <a:lumMod val="50000"/>
                  </a:schemeClr>
                </a:solidFill>
                <a:latin typeface="Times New Roman" panose="02020603050405020304" pitchFamily="18" charset="0"/>
                <a:cs typeface="Times New Roman" panose="02020603050405020304" pitchFamily="18" charset="0"/>
              </a:rPr>
              <a:t>Tác giả, tác phẩm</a:t>
            </a:r>
          </a:p>
        </p:txBody>
      </p:sp>
      <p:sp>
        <p:nvSpPr>
          <p:cNvPr id="22" name="Rounded Rectangle 21">
            <a:extLst>
              <a:ext uri="{FF2B5EF4-FFF2-40B4-BE49-F238E27FC236}">
                <a16:creationId xmlns:a16="http://schemas.microsoft.com/office/drawing/2014/main" id="{8CDB98DE-DD61-9301-D766-16865D5C350D}"/>
              </a:ext>
            </a:extLst>
          </p:cNvPr>
          <p:cNvSpPr/>
          <p:nvPr/>
        </p:nvSpPr>
        <p:spPr>
          <a:xfrm>
            <a:off x="2138942" y="1264158"/>
            <a:ext cx="2874379" cy="914400"/>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latin typeface="Times New Roman" panose="02020603050405020304" pitchFamily="18" charset="0"/>
                <a:cs typeface="Times New Roman" panose="02020603050405020304" pitchFamily="18" charset="0"/>
              </a:rPr>
              <a:t>I.</a:t>
            </a:r>
            <a:r>
              <a:rPr lang="en-VN" sz="1800" b="1" dirty="0">
                <a:solidFill>
                  <a:srgbClr val="0070C0"/>
                </a:solidFill>
                <a:latin typeface="Times New Roman" panose="02020603050405020304" pitchFamily="18" charset="0"/>
                <a:cs typeface="Times New Roman" panose="02020603050405020304" pitchFamily="18" charset="0"/>
              </a:rPr>
              <a:t> TÌM HIỂU CHUNG</a:t>
            </a:r>
          </a:p>
        </p:txBody>
      </p:sp>
      <p:sp>
        <p:nvSpPr>
          <p:cNvPr id="24" name="Rounded Rectangle 23">
            <a:extLst>
              <a:ext uri="{FF2B5EF4-FFF2-40B4-BE49-F238E27FC236}">
                <a16:creationId xmlns:a16="http://schemas.microsoft.com/office/drawing/2014/main" id="{F27A07C2-7CBF-7F53-5B0F-5BD052E8D9BF}"/>
              </a:ext>
            </a:extLst>
          </p:cNvPr>
          <p:cNvSpPr/>
          <p:nvPr/>
        </p:nvSpPr>
        <p:spPr>
          <a:xfrm>
            <a:off x="4612214" y="2261033"/>
            <a:ext cx="6239050" cy="625033"/>
          </a:xfrm>
          <a:prstGeom prst="roundRect">
            <a:avLst/>
          </a:prstGeom>
          <a:solidFill>
            <a:schemeClr val="accent2">
              <a:lumMod val="40000"/>
              <a:lumOff val="6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bg2">
                    <a:lumMod val="50000"/>
                  </a:schemeClr>
                </a:solidFill>
                <a:latin typeface="Times New Roman" panose="02020603050405020304" pitchFamily="18" charset="0"/>
                <a:cs typeface="Times New Roman" panose="02020603050405020304" pitchFamily="18" charset="0"/>
              </a:rPr>
              <a:t>1.</a:t>
            </a:r>
            <a:r>
              <a:rPr lang="de-DE" sz="2000" b="1" dirty="0" err="1">
                <a:solidFill>
                  <a:schemeClr val="bg2">
                    <a:lumMod val="50000"/>
                  </a:schemeClr>
                </a:solidFill>
                <a:latin typeface="Times New Roman" panose="02020603050405020304" pitchFamily="18" charset="0"/>
                <a:cs typeface="Times New Roman" panose="02020603050405020304" pitchFamily="18" charset="0"/>
              </a:rPr>
              <a:t>Cuộc</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đối</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thoại</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giữa</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Hồn</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Trương</a:t>
            </a:r>
            <a:r>
              <a:rPr lang="de-DE" sz="2000" b="1" dirty="0">
                <a:solidFill>
                  <a:schemeClr val="bg2">
                    <a:lumMod val="50000"/>
                  </a:schemeClr>
                </a:solidFill>
                <a:latin typeface="Times New Roman" panose="02020603050405020304" pitchFamily="18" charset="0"/>
                <a:cs typeface="Times New Roman" panose="02020603050405020304" pitchFamily="18" charset="0"/>
              </a:rPr>
              <a:t> Ba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và</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Xác</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hàng</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thịt</a:t>
            </a:r>
            <a:endParaRPr lang="en-VN" sz="20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26" name="Rounded Rectangle 25">
            <a:extLst>
              <a:ext uri="{FF2B5EF4-FFF2-40B4-BE49-F238E27FC236}">
                <a16:creationId xmlns:a16="http://schemas.microsoft.com/office/drawing/2014/main" id="{DB0A5A5B-76E0-C1D3-16EE-44F244204C53}"/>
              </a:ext>
            </a:extLst>
          </p:cNvPr>
          <p:cNvSpPr/>
          <p:nvPr/>
        </p:nvSpPr>
        <p:spPr>
          <a:xfrm>
            <a:off x="4612214" y="2886066"/>
            <a:ext cx="6126123" cy="625033"/>
          </a:xfrm>
          <a:prstGeom prst="roundRect">
            <a:avLst/>
          </a:prstGeom>
          <a:solidFill>
            <a:schemeClr val="accent2">
              <a:lumMod val="40000"/>
              <a:lumOff val="6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bg2">
                    <a:lumMod val="50000"/>
                  </a:schemeClr>
                </a:solidFill>
                <a:latin typeface="Times New Roman" panose="02020603050405020304" pitchFamily="18" charset="0"/>
                <a:cs typeface="Times New Roman" panose="02020603050405020304" pitchFamily="18" charset="0"/>
              </a:rPr>
              <a:t>2. </a:t>
            </a:r>
            <a:r>
              <a:rPr lang="en-US" sz="2000" b="1" dirty="0" err="1">
                <a:solidFill>
                  <a:schemeClr val="bg2">
                    <a:lumMod val="50000"/>
                  </a:schemeClr>
                </a:solidFill>
                <a:latin typeface="Times New Roman" panose="02020603050405020304" pitchFamily="18" charset="0"/>
                <a:cs typeface="Times New Roman" panose="02020603050405020304" pitchFamily="18" charset="0"/>
              </a:rPr>
              <a:t>Cuộc</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đối</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thoại</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giữa</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Hồn</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Trương</a:t>
            </a:r>
            <a:r>
              <a:rPr lang="de-DE" sz="2000" b="1" dirty="0">
                <a:solidFill>
                  <a:schemeClr val="bg2">
                    <a:lumMod val="50000"/>
                  </a:schemeClr>
                </a:solidFill>
                <a:latin typeface="Times New Roman" panose="02020603050405020304" pitchFamily="18" charset="0"/>
                <a:cs typeface="Times New Roman" panose="02020603050405020304" pitchFamily="18" charset="0"/>
              </a:rPr>
              <a:t> Ba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và</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de-DE" sz="2000" b="1" dirty="0" err="1">
                <a:solidFill>
                  <a:schemeClr val="bg2">
                    <a:lumMod val="50000"/>
                  </a:schemeClr>
                </a:solidFill>
                <a:latin typeface="Times New Roman" panose="02020603050405020304" pitchFamily="18" charset="0"/>
                <a:cs typeface="Times New Roman" panose="02020603050405020304" pitchFamily="18" charset="0"/>
              </a:rPr>
              <a:t>Đế</a:t>
            </a:r>
            <a:r>
              <a:rPr lang="de-DE" sz="2000" b="1" dirty="0">
                <a:solidFill>
                  <a:schemeClr val="bg2">
                    <a:lumMod val="50000"/>
                  </a:schemeClr>
                </a:solidFill>
                <a:latin typeface="Times New Roman" panose="02020603050405020304" pitchFamily="18" charset="0"/>
                <a:cs typeface="Times New Roman" panose="02020603050405020304" pitchFamily="18" charset="0"/>
              </a:rPr>
              <a:t> </a:t>
            </a:r>
            <a:r>
              <a:rPr lang="en-US" sz="2000" b="1" dirty="0" err="1">
                <a:solidFill>
                  <a:schemeClr val="bg2">
                    <a:lumMod val="50000"/>
                  </a:schemeClr>
                </a:solidFill>
                <a:latin typeface="Times New Roman" panose="02020603050405020304" pitchFamily="18" charset="0"/>
                <a:cs typeface="Times New Roman" panose="02020603050405020304" pitchFamily="18" charset="0"/>
              </a:rPr>
              <a:t>Thích</a:t>
            </a:r>
            <a:endParaRPr lang="en-VN" sz="20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1820DFBC-7ECD-FAE7-42A9-F145F61BB160}"/>
              </a:ext>
            </a:extLst>
          </p:cNvPr>
          <p:cNvSpPr/>
          <p:nvPr/>
        </p:nvSpPr>
        <p:spPr>
          <a:xfrm>
            <a:off x="4358684" y="4110986"/>
            <a:ext cx="4004840" cy="625033"/>
          </a:xfrm>
          <a:prstGeom prst="roundRect">
            <a:avLst/>
          </a:prstGeom>
          <a:solidFill>
            <a:schemeClr val="accent2">
              <a:lumMod val="40000"/>
              <a:lumOff val="6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dirty="0">
                <a:solidFill>
                  <a:schemeClr val="bg2">
                    <a:lumMod val="50000"/>
                  </a:schemeClr>
                </a:solidFill>
                <a:latin typeface="Times New Roman" panose="02020603050405020304" pitchFamily="18" charset="0"/>
                <a:cs typeface="Times New Roman" panose="02020603050405020304" pitchFamily="18" charset="0"/>
              </a:rPr>
              <a:t>Nội dung, nghệ thuật</a:t>
            </a:r>
          </a:p>
        </p:txBody>
      </p:sp>
      <p:sp>
        <p:nvSpPr>
          <p:cNvPr id="5" name="Rounded Rectangle 4">
            <a:extLst>
              <a:ext uri="{FF2B5EF4-FFF2-40B4-BE49-F238E27FC236}">
                <a16:creationId xmlns:a16="http://schemas.microsoft.com/office/drawing/2014/main" id="{CC170FCA-230A-336A-0449-3F89E31F54D5}"/>
              </a:ext>
            </a:extLst>
          </p:cNvPr>
          <p:cNvSpPr/>
          <p:nvPr/>
        </p:nvSpPr>
        <p:spPr>
          <a:xfrm>
            <a:off x="1854768" y="3886825"/>
            <a:ext cx="3158553" cy="1144695"/>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70C0"/>
                </a:solidFill>
                <a:latin typeface="Times New Roman" panose="02020603050405020304" pitchFamily="18" charset="0"/>
                <a:cs typeface="Times New Roman" panose="02020603050405020304" pitchFamily="18" charset="0"/>
              </a:rPr>
              <a:t>III. TỔNG KẾT</a:t>
            </a:r>
          </a:p>
        </p:txBody>
      </p:sp>
      <p:sp>
        <p:nvSpPr>
          <p:cNvPr id="6" name="Rounded Rectangle 5">
            <a:extLst>
              <a:ext uri="{FF2B5EF4-FFF2-40B4-BE49-F238E27FC236}">
                <a16:creationId xmlns:a16="http://schemas.microsoft.com/office/drawing/2014/main" id="{17E4DC59-75BE-4D7B-62DD-93213C72E2DA}"/>
              </a:ext>
            </a:extLst>
          </p:cNvPr>
          <p:cNvSpPr/>
          <p:nvPr/>
        </p:nvSpPr>
        <p:spPr>
          <a:xfrm>
            <a:off x="1567330" y="2325393"/>
            <a:ext cx="3158553" cy="1144695"/>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70C0"/>
                </a:solidFill>
                <a:latin typeface="Times New Roman" panose="02020603050405020304" pitchFamily="18" charset="0"/>
                <a:cs typeface="Times New Roman" panose="02020603050405020304" pitchFamily="18" charset="0"/>
              </a:rPr>
              <a:t>II. ĐỌC HIỂU VĂN BẢN</a:t>
            </a:r>
          </a:p>
        </p:txBody>
      </p:sp>
    </p:spTree>
    <p:extLst>
      <p:ext uri="{BB962C8B-B14F-4D97-AF65-F5344CB8AC3E}">
        <p14:creationId xmlns:p14="http://schemas.microsoft.com/office/powerpoint/2010/main" val="422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0" presetClass="exit" presetSubtype="0" fill="hold" grpId="1" nodeType="clickEffect">
                                  <p:stCondLst>
                                    <p:cond delay="0"/>
                                  </p:stCondLst>
                                  <p:childTnLst>
                                    <p:animEffect transition="out" filter="wedge">
                                      <p:cBhvr>
                                        <p:cTn id="52" dur="2000"/>
                                        <p:tgtEl>
                                          <p:spTgt spid="5"/>
                                        </p:tgtEl>
                                      </p:cBhvr>
                                    </p:animEffect>
                                    <p:set>
                                      <p:cBhvr>
                                        <p:cTn id="53" dur="1" fill="hold">
                                          <p:stCondLst>
                                            <p:cond delay="1999"/>
                                          </p:stCondLst>
                                        </p:cTn>
                                        <p:tgtEl>
                                          <p:spTgt spid="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
                                        </p:tgtEl>
                                      </p:cBhvr>
                                    </p:animEffect>
                                    <p:set>
                                      <p:cBhvr>
                                        <p:cTn id="58" dur="1" fill="hold">
                                          <p:stCondLst>
                                            <p:cond delay="499"/>
                                          </p:stCondLst>
                                        </p:cTn>
                                        <p:tgtEl>
                                          <p:spTgt spid="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animBg="1"/>
      <p:bldP spid="21" grpId="0" animBg="1"/>
      <p:bldP spid="22" grpId="0" animBg="1"/>
      <p:bldP spid="24" grpId="0" animBg="1"/>
      <p:bldP spid="26" grpId="0" animBg="1"/>
      <p:bldP spid="26" grpId="1" animBg="1"/>
      <p:bldP spid="3" grpId="0" animBg="1"/>
      <p:bldP spid="3" grpId="1" animBg="1"/>
      <p:bldP spid="5" grpId="0" animBg="1"/>
      <p:bldP spid="5" grpId="1"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bông hoa cực đẹp cho PowerPoint">
            <a:extLst>
              <a:ext uri="{FF2B5EF4-FFF2-40B4-BE49-F238E27FC236}">
                <a16:creationId xmlns:a16="http://schemas.microsoft.com/office/drawing/2014/main" id="{D42B8243-E5F0-986F-4756-0951D0EE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472"/>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8974BF6B-6E8C-A5A7-DD04-EBFEC21DE9FA}"/>
              </a:ext>
            </a:extLst>
          </p:cNvPr>
          <p:cNvSpPr/>
          <p:nvPr/>
        </p:nvSpPr>
        <p:spPr>
          <a:xfrm>
            <a:off x="187569" y="339969"/>
            <a:ext cx="2942493"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latin typeface="Times New Roman" panose="02020603050405020304" pitchFamily="18" charset="0"/>
                <a:cs typeface="Times New Roman" panose="02020603050405020304" pitchFamily="18" charset="0"/>
              </a:rPr>
              <a:t>I.</a:t>
            </a:r>
            <a:r>
              <a:rPr lang="en-VN" sz="1800" b="1" dirty="0">
                <a:solidFill>
                  <a:srgbClr val="0070C0"/>
                </a:solidFill>
                <a:latin typeface="Times New Roman" panose="02020603050405020304" pitchFamily="18" charset="0"/>
                <a:cs typeface="Times New Roman" panose="02020603050405020304" pitchFamily="18" charset="0"/>
              </a:rPr>
              <a:t> TÌM HIỂU CHUNG</a:t>
            </a:r>
          </a:p>
        </p:txBody>
      </p:sp>
      <p:pic>
        <p:nvPicPr>
          <p:cNvPr id="7" name="Picture 6" descr="75 năm Ngày sinh Lưu Quang Vũ: Những điều còn mãi với thời gian |  baotintuc.vn">
            <a:extLst>
              <a:ext uri="{FF2B5EF4-FFF2-40B4-BE49-F238E27FC236}">
                <a16:creationId xmlns:a16="http://schemas.microsoft.com/office/drawing/2014/main" id="{D8CAC7DC-9EE4-F661-0D1E-A908485582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62134" y="-13424"/>
            <a:ext cx="3685308" cy="3704492"/>
          </a:xfrm>
          <a:prstGeom prst="ellipse">
            <a:avLst/>
          </a:prstGeom>
          <a:ln>
            <a:noFill/>
          </a:ln>
          <a:effectLst>
            <a:softEdge rad="112500"/>
          </a:effectLst>
        </p:spPr>
      </p:pic>
      <p:sp>
        <p:nvSpPr>
          <p:cNvPr id="9" name="TextBox 8">
            <a:extLst>
              <a:ext uri="{FF2B5EF4-FFF2-40B4-BE49-F238E27FC236}">
                <a16:creationId xmlns:a16="http://schemas.microsoft.com/office/drawing/2014/main" id="{44EBA1CC-4ACA-CE0D-3F52-E739039A9041}"/>
              </a:ext>
            </a:extLst>
          </p:cNvPr>
          <p:cNvSpPr txBox="1"/>
          <p:nvPr/>
        </p:nvSpPr>
        <p:spPr>
          <a:xfrm>
            <a:off x="-953116" y="996607"/>
            <a:ext cx="6189784" cy="417871"/>
          </a:xfrm>
          <a:prstGeom prst="rect">
            <a:avLst/>
          </a:prstGeom>
          <a:noFill/>
        </p:spPr>
        <p:txBody>
          <a:bodyPr wrap="square">
            <a:spAutoFit/>
          </a:bodyPr>
          <a:lstStyle/>
          <a:p>
            <a:pPr algn="ctr">
              <a:lnSpc>
                <a:spcPct val="115000"/>
              </a:lnSpc>
              <a:spcAft>
                <a:spcPts val="800"/>
              </a:spcAft>
              <a:tabLst>
                <a:tab pos="1386840" algn="l"/>
              </a:tabLst>
            </a:pPr>
            <a:r>
              <a:rPr lang="en-US"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giả</a:t>
            </a:r>
            <a:r>
              <a:rPr lang="en-US"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2000" b="1"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Lưu</a:t>
            </a:r>
            <a:r>
              <a:rPr lang="en-AU"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Quang </a:t>
            </a:r>
            <a:r>
              <a:rPr lang="en-AU" sz="2000" b="1"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Vũ</a:t>
            </a:r>
            <a:r>
              <a:rPr lang="en-US"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(1948- 1988)</a:t>
            </a:r>
            <a:endParaRPr lang="en-US" sz="20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FC2CEB3-C7F2-DD4B-9B64-18E724ED2C2E}"/>
              </a:ext>
            </a:extLst>
          </p:cNvPr>
          <p:cNvSpPr txBox="1"/>
          <p:nvPr/>
        </p:nvSpPr>
        <p:spPr>
          <a:xfrm>
            <a:off x="187569" y="1402609"/>
            <a:ext cx="6834554" cy="385298"/>
          </a:xfrm>
          <a:prstGeom prst="rect">
            <a:avLst/>
          </a:prstGeom>
          <a:noFill/>
        </p:spPr>
        <p:txBody>
          <a:bodyPr wrap="square">
            <a:spAutoFit/>
          </a:bodyPr>
          <a:lstStyle/>
          <a:p>
            <a:pPr algn="just">
              <a:lnSpc>
                <a:spcPct val="115000"/>
              </a:lnSpc>
              <a:spcAft>
                <a:spcPts val="800"/>
              </a:spcAft>
            </a:pPr>
            <a:r>
              <a:rPr lang="en-US"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 </a:t>
            </a:r>
            <a:r>
              <a:rPr lang="en-US"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B73BD979-65C4-C197-2A03-DA97E1B0D016}"/>
              </a:ext>
            </a:extLst>
          </p:cNvPr>
          <p:cNvSpPr/>
          <p:nvPr/>
        </p:nvSpPr>
        <p:spPr>
          <a:xfrm>
            <a:off x="2291201" y="4020056"/>
            <a:ext cx="1922585" cy="2690447"/>
          </a:xfrm>
          <a:prstGeom prst="roundRect">
            <a:avLst/>
          </a:prstGeom>
          <a:solidFill>
            <a:schemeClr val="accent2">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bg2">
                    <a:lumMod val="25000"/>
                  </a:schemeClr>
                </a:solidFill>
                <a:latin typeface="Times New Roman" panose="02020603050405020304" pitchFamily="18" charset="0"/>
                <a:cs typeface="Times New Roman" panose="02020603050405020304" pitchFamily="18" charset="0"/>
              </a:rPr>
              <a:t>- Gia đình trí thức nghệ sĩ (Con trai nhà viết kịch, nhà thơ hiện đại Lưu Quang Thuận</a:t>
            </a:r>
          </a:p>
        </p:txBody>
      </p:sp>
      <p:sp>
        <p:nvSpPr>
          <p:cNvPr id="13" name="Rounded Rectangle 12">
            <a:extLst>
              <a:ext uri="{FF2B5EF4-FFF2-40B4-BE49-F238E27FC236}">
                <a16:creationId xmlns:a16="http://schemas.microsoft.com/office/drawing/2014/main" id="{8CA5B19C-202B-BB3E-A53B-C1C68B980EDD}"/>
              </a:ext>
            </a:extLst>
          </p:cNvPr>
          <p:cNvSpPr/>
          <p:nvPr/>
        </p:nvSpPr>
        <p:spPr>
          <a:xfrm>
            <a:off x="7142804" y="4013532"/>
            <a:ext cx="1922585" cy="2690447"/>
          </a:xfrm>
          <a:prstGeom prst="roundRect">
            <a:avLst/>
          </a:prstGeom>
          <a:solidFill>
            <a:schemeClr val="accent2">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bg2">
                    <a:lumMod val="25000"/>
                  </a:schemeClr>
                </a:solidFill>
                <a:latin typeface="Times New Roman" panose="02020603050405020304" pitchFamily="18" charset="0"/>
                <a:cs typeface="Times New Roman" panose="02020603050405020304" pitchFamily="18" charset="0"/>
              </a:rPr>
              <a:t>- Xung phong đi bộ đội với bao nhiệt huyết nhưng “đường quân ngũ” gặp nhiều vất vã</a:t>
            </a:r>
          </a:p>
        </p:txBody>
      </p:sp>
      <p:sp>
        <p:nvSpPr>
          <p:cNvPr id="14" name="Rounded Rectangle 13">
            <a:extLst>
              <a:ext uri="{FF2B5EF4-FFF2-40B4-BE49-F238E27FC236}">
                <a16:creationId xmlns:a16="http://schemas.microsoft.com/office/drawing/2014/main" id="{0BC62029-E0BC-DA98-B51D-872414CF7AB7}"/>
              </a:ext>
            </a:extLst>
          </p:cNvPr>
          <p:cNvSpPr/>
          <p:nvPr/>
        </p:nvSpPr>
        <p:spPr>
          <a:xfrm>
            <a:off x="4691990" y="3985925"/>
            <a:ext cx="1922585" cy="2690447"/>
          </a:xfrm>
          <a:prstGeom prst="roundRect">
            <a:avLst/>
          </a:prstGeom>
          <a:solidFill>
            <a:schemeClr val="accent2">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bg2">
                    <a:lumMod val="25000"/>
                  </a:schemeClr>
                </a:solidFill>
                <a:latin typeface="Times New Roman" panose="02020603050405020304" pitchFamily="18" charset="0"/>
                <a:cs typeface="Times New Roman" panose="02020603050405020304" pitchFamily="18" charset="0"/>
              </a:rPr>
              <a:t>- Được sinh ra ở Phú Thọ</a:t>
            </a:r>
            <a:br>
              <a:rPr lang="en-VN" sz="2000" b="1" dirty="0">
                <a:solidFill>
                  <a:schemeClr val="bg2">
                    <a:lumMod val="25000"/>
                  </a:schemeClr>
                </a:solidFill>
                <a:latin typeface="Times New Roman" panose="02020603050405020304" pitchFamily="18" charset="0"/>
                <a:cs typeface="Times New Roman" panose="02020603050405020304" pitchFamily="18" charset="0"/>
              </a:rPr>
            </a:br>
            <a:r>
              <a:rPr lang="en-VN" sz="2000" b="1" dirty="0">
                <a:solidFill>
                  <a:schemeClr val="bg2">
                    <a:lumMod val="25000"/>
                  </a:schemeClr>
                </a:solidFill>
                <a:latin typeface="Times New Roman" panose="02020603050405020304" pitchFamily="18" charset="0"/>
                <a:cs typeface="Times New Roman" panose="02020603050405020304" pitchFamily="18" charset="0"/>
              </a:rPr>
              <a:t>- Là học sinh giỏi văn nổi tiếng ở thành phố Hà Nội</a:t>
            </a:r>
          </a:p>
        </p:txBody>
      </p:sp>
      <p:sp>
        <p:nvSpPr>
          <p:cNvPr id="15" name="Rounded Rectangle 14">
            <a:extLst>
              <a:ext uri="{FF2B5EF4-FFF2-40B4-BE49-F238E27FC236}">
                <a16:creationId xmlns:a16="http://schemas.microsoft.com/office/drawing/2014/main" id="{BE886053-0FDE-97C8-F957-DC5B58FBD250}"/>
              </a:ext>
            </a:extLst>
          </p:cNvPr>
          <p:cNvSpPr/>
          <p:nvPr/>
        </p:nvSpPr>
        <p:spPr>
          <a:xfrm>
            <a:off x="9593618" y="4013532"/>
            <a:ext cx="1922585" cy="2596660"/>
          </a:xfrm>
          <a:prstGeom prst="roundRect">
            <a:avLst/>
          </a:prstGeom>
          <a:solidFill>
            <a:schemeClr val="accent2">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bg2">
                    <a:lumMod val="25000"/>
                  </a:schemeClr>
                </a:solidFill>
                <a:latin typeface="Times New Roman" panose="02020603050405020304" pitchFamily="18" charset="0"/>
                <a:cs typeface="Times New Roman" panose="02020603050405020304" pitchFamily="18" charset="0"/>
              </a:rPr>
              <a:t>- Qua đời trong một tai nạn bất ngờ khi đang ở đỉnh cao sự nghiệp</a:t>
            </a:r>
          </a:p>
        </p:txBody>
      </p:sp>
      <p:pic>
        <p:nvPicPr>
          <p:cNvPr id="16" name="Picture 15" descr="Lưu Quang Vũ: tin tức, hình ảnh, video, bình luận">
            <a:extLst>
              <a:ext uri="{FF2B5EF4-FFF2-40B4-BE49-F238E27FC236}">
                <a16:creationId xmlns:a16="http://schemas.microsoft.com/office/drawing/2014/main" id="{8BD75B64-9C10-7D34-7AF8-D2C2D945625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1937" y="1787907"/>
            <a:ext cx="3040750" cy="20615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descr="Lưu Quang Vũ - Tiếng làng tiếng nước của riêng ta - Báo Bà Rịa Vũng Tàu  Online">
            <a:extLst>
              <a:ext uri="{FF2B5EF4-FFF2-40B4-BE49-F238E27FC236}">
                <a16:creationId xmlns:a16="http://schemas.microsoft.com/office/drawing/2014/main" id="{EAD32E0C-CD20-F914-CF1F-9B39D63552B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65850" y="666570"/>
            <a:ext cx="3130838" cy="1857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ight Arrow 1">
            <a:extLst>
              <a:ext uri="{FF2B5EF4-FFF2-40B4-BE49-F238E27FC236}">
                <a16:creationId xmlns:a16="http://schemas.microsoft.com/office/drawing/2014/main" id="{7FE741E7-BD8F-45AD-99F2-709453A6B862}"/>
              </a:ext>
            </a:extLst>
          </p:cNvPr>
          <p:cNvSpPr/>
          <p:nvPr/>
        </p:nvSpPr>
        <p:spPr>
          <a:xfrm>
            <a:off x="4213786" y="5311862"/>
            <a:ext cx="478204" cy="301860"/>
          </a:xfrm>
          <a:prstGeom prst="rightArrow">
            <a:avLst/>
          </a:prstGeom>
          <a:solidFill>
            <a:schemeClr val="tx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ight Arrow 2">
            <a:extLst>
              <a:ext uri="{FF2B5EF4-FFF2-40B4-BE49-F238E27FC236}">
                <a16:creationId xmlns:a16="http://schemas.microsoft.com/office/drawing/2014/main" id="{045ED9D6-53D1-FDE6-53D1-27D9DC7821EE}"/>
              </a:ext>
            </a:extLst>
          </p:cNvPr>
          <p:cNvSpPr/>
          <p:nvPr/>
        </p:nvSpPr>
        <p:spPr>
          <a:xfrm>
            <a:off x="6649660" y="5214349"/>
            <a:ext cx="478204" cy="301860"/>
          </a:xfrm>
          <a:prstGeom prst="rightArrow">
            <a:avLst/>
          </a:prstGeom>
          <a:solidFill>
            <a:schemeClr val="tx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Right Arrow 3">
            <a:extLst>
              <a:ext uri="{FF2B5EF4-FFF2-40B4-BE49-F238E27FC236}">
                <a16:creationId xmlns:a16="http://schemas.microsoft.com/office/drawing/2014/main" id="{056A9ABD-EE08-5786-CEC5-E83EC4B4AA33}"/>
              </a:ext>
            </a:extLst>
          </p:cNvPr>
          <p:cNvSpPr/>
          <p:nvPr/>
        </p:nvSpPr>
        <p:spPr>
          <a:xfrm>
            <a:off x="9085534" y="5116836"/>
            <a:ext cx="478204" cy="301860"/>
          </a:xfrm>
          <a:prstGeom prst="rightArrow">
            <a:avLst/>
          </a:prstGeom>
          <a:solidFill>
            <a:schemeClr val="tx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85062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heckerboard(across)">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p:bldP spid="12" grpId="0" animBg="1"/>
      <p:bldP spid="13" grpId="0" animBg="1"/>
      <p:bldP spid="14" grpId="0" animBg="1"/>
      <p:bldP spid="15" grpId="0" animBg="1"/>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bông hoa cực đẹp cho PowerPoint">
            <a:extLst>
              <a:ext uri="{FF2B5EF4-FFF2-40B4-BE49-F238E27FC236}">
                <a16:creationId xmlns:a16="http://schemas.microsoft.com/office/drawing/2014/main" id="{D42B8243-E5F0-986F-4756-0951D0EE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324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8974BF6B-6E8C-A5A7-DD04-EBFEC21DE9FA}"/>
              </a:ext>
            </a:extLst>
          </p:cNvPr>
          <p:cNvSpPr/>
          <p:nvPr/>
        </p:nvSpPr>
        <p:spPr>
          <a:xfrm>
            <a:off x="187569" y="339969"/>
            <a:ext cx="2942493"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latin typeface="Times New Roman" panose="02020603050405020304" pitchFamily="18" charset="0"/>
                <a:cs typeface="Times New Roman" panose="02020603050405020304" pitchFamily="18" charset="0"/>
              </a:rPr>
              <a:t>I.</a:t>
            </a:r>
            <a:r>
              <a:rPr lang="en-VN" sz="1800" b="1" dirty="0">
                <a:solidFill>
                  <a:srgbClr val="0070C0"/>
                </a:solidFill>
                <a:latin typeface="Times New Roman" panose="02020603050405020304" pitchFamily="18" charset="0"/>
                <a:cs typeface="Times New Roman" panose="02020603050405020304" pitchFamily="18" charset="0"/>
              </a:rPr>
              <a:t> TÌM HIỂU CHUNG</a:t>
            </a:r>
          </a:p>
        </p:txBody>
      </p:sp>
      <p:sp>
        <p:nvSpPr>
          <p:cNvPr id="7" name="TextBox 6">
            <a:extLst>
              <a:ext uri="{FF2B5EF4-FFF2-40B4-BE49-F238E27FC236}">
                <a16:creationId xmlns:a16="http://schemas.microsoft.com/office/drawing/2014/main" id="{C8E0D385-383D-6005-7832-E0F3F42F04AD}"/>
              </a:ext>
            </a:extLst>
          </p:cNvPr>
          <p:cNvSpPr txBox="1"/>
          <p:nvPr/>
        </p:nvSpPr>
        <p:spPr>
          <a:xfrm>
            <a:off x="-1015410" y="1057697"/>
            <a:ext cx="6189784" cy="417871"/>
          </a:xfrm>
          <a:prstGeom prst="rect">
            <a:avLst/>
          </a:prstGeom>
          <a:noFill/>
        </p:spPr>
        <p:txBody>
          <a:bodyPr wrap="square">
            <a:spAutoFit/>
          </a:bodyPr>
          <a:lstStyle/>
          <a:p>
            <a:pPr algn="ctr">
              <a:lnSpc>
                <a:spcPct val="115000"/>
              </a:lnSpc>
              <a:spcAft>
                <a:spcPts val="800"/>
              </a:spcAft>
              <a:tabLst>
                <a:tab pos="1386840" algn="l"/>
              </a:tabLst>
            </a:pPr>
            <a:r>
              <a:rPr lang="en-US"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giả</a:t>
            </a:r>
            <a:r>
              <a:rPr lang="en-US"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2000" b="1"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Lưu</a:t>
            </a:r>
            <a:r>
              <a:rPr lang="en-AU"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Quang </a:t>
            </a:r>
            <a:r>
              <a:rPr lang="en-AU" sz="2000" b="1" dirty="0" err="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Vũ</a:t>
            </a:r>
            <a:r>
              <a:rPr lang="en-US" sz="20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(1948-1988)</a:t>
            </a:r>
            <a:endParaRPr lang="en-US" sz="20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81BCB25-98B8-5306-C5EA-B5BDC4435242}"/>
              </a:ext>
            </a:extLst>
          </p:cNvPr>
          <p:cNvSpPr txBox="1"/>
          <p:nvPr/>
        </p:nvSpPr>
        <p:spPr>
          <a:xfrm>
            <a:off x="187569" y="1436858"/>
            <a:ext cx="6787660" cy="385298"/>
          </a:xfrm>
          <a:prstGeom prst="rect">
            <a:avLst/>
          </a:prstGeom>
          <a:noFill/>
        </p:spPr>
        <p:txBody>
          <a:bodyPr wrap="square">
            <a:spAutoFit/>
          </a:bodyPr>
          <a:lstStyle/>
          <a:p>
            <a:pPr algn="just">
              <a:lnSpc>
                <a:spcPct val="115000"/>
              </a:lnSpc>
              <a:spcAft>
                <a:spcPts val="800"/>
              </a:spcAft>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en-US"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1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4" name="Picture 2" descr="Lưu Quang Vũ và các chân dung nghệ sĩ">
            <a:extLst>
              <a:ext uri="{FF2B5EF4-FFF2-40B4-BE49-F238E27FC236}">
                <a16:creationId xmlns:a16="http://schemas.microsoft.com/office/drawing/2014/main" id="{C252168D-1150-78DE-BE82-DCC7DD88D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9" y="4250396"/>
            <a:ext cx="3507367" cy="252441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a:extLst>
              <a:ext uri="{FF2B5EF4-FFF2-40B4-BE49-F238E27FC236}">
                <a16:creationId xmlns:a16="http://schemas.microsoft.com/office/drawing/2014/main" id="{39345FD4-35BC-29E2-E1E7-86EA0BFCE80D}"/>
              </a:ext>
            </a:extLst>
          </p:cNvPr>
          <p:cNvSpPr/>
          <p:nvPr/>
        </p:nvSpPr>
        <p:spPr>
          <a:xfrm>
            <a:off x="1894539" y="339048"/>
            <a:ext cx="1875693" cy="1254370"/>
          </a:xfrm>
          <a:prstGeom prst="roundRect">
            <a:avLst/>
          </a:prstGeom>
          <a:solidFill>
            <a:schemeClr val="accent2">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bg2">
                    <a:lumMod val="25000"/>
                  </a:schemeClr>
                </a:solidFill>
                <a:latin typeface="Times New Roman" panose="02020603050405020304" pitchFamily="18" charset="0"/>
                <a:cs typeface="Times New Roman" panose="02020603050405020304" pitchFamily="18" charset="0"/>
              </a:rPr>
              <a:t>Vị trí</a:t>
            </a:r>
          </a:p>
        </p:txBody>
      </p:sp>
      <p:sp>
        <p:nvSpPr>
          <p:cNvPr id="16" name="Rounded Rectangle 15">
            <a:extLst>
              <a:ext uri="{FF2B5EF4-FFF2-40B4-BE49-F238E27FC236}">
                <a16:creationId xmlns:a16="http://schemas.microsoft.com/office/drawing/2014/main" id="{7A159495-50D1-DD75-FCCC-2BDE2AB4BE0F}"/>
              </a:ext>
            </a:extLst>
          </p:cNvPr>
          <p:cNvSpPr/>
          <p:nvPr/>
        </p:nvSpPr>
        <p:spPr>
          <a:xfrm>
            <a:off x="1933326" y="1611923"/>
            <a:ext cx="1875693" cy="1254370"/>
          </a:xfrm>
          <a:prstGeom prst="roundRect">
            <a:avLst/>
          </a:prstGeom>
          <a:solidFill>
            <a:schemeClr val="accent2">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2">
                    <a:lumMod val="10000"/>
                  </a:schemeClr>
                </a:solidFill>
                <a:latin typeface="Times New Roman" panose="02020603050405020304" pitchFamily="18" charset="0"/>
                <a:cs typeface="Times New Roman" panose="02020603050405020304" pitchFamily="18" charset="0"/>
              </a:rPr>
              <a:t>Đặc</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điểm</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AU" sz="2200" b="1" dirty="0" err="1">
                <a:solidFill>
                  <a:schemeClr val="bg2">
                    <a:lumMod val="10000"/>
                  </a:schemeClr>
                </a:solidFill>
                <a:latin typeface="Times New Roman" panose="02020603050405020304" pitchFamily="18" charset="0"/>
                <a:cs typeface="Times New Roman" panose="02020603050405020304" pitchFamily="18" charset="0"/>
              </a:rPr>
              <a:t>kịch</a:t>
            </a:r>
            <a:endParaRPr lang="en-VN" sz="2200" dirty="0"/>
          </a:p>
        </p:txBody>
      </p:sp>
      <p:sp>
        <p:nvSpPr>
          <p:cNvPr id="17" name="Rounded Rectangle 16">
            <a:extLst>
              <a:ext uri="{FF2B5EF4-FFF2-40B4-BE49-F238E27FC236}">
                <a16:creationId xmlns:a16="http://schemas.microsoft.com/office/drawing/2014/main" id="{8FE02C50-750D-DDCD-FA50-910ADE8DA228}"/>
              </a:ext>
            </a:extLst>
          </p:cNvPr>
          <p:cNvSpPr/>
          <p:nvPr/>
        </p:nvSpPr>
        <p:spPr>
          <a:xfrm>
            <a:off x="1874907" y="2906976"/>
            <a:ext cx="1875693" cy="1254370"/>
          </a:xfrm>
          <a:prstGeom prst="roundRect">
            <a:avLst/>
          </a:prstGeom>
          <a:solidFill>
            <a:schemeClr val="accent2">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200" b="1" dirty="0">
                <a:solidFill>
                  <a:schemeClr val="tx1"/>
                </a:solidFill>
                <a:latin typeface="Times New Roman" panose="02020603050405020304" pitchFamily="18" charset="0"/>
                <a:cs typeface="Times New Roman" panose="02020603050405020304" pitchFamily="18" charset="0"/>
              </a:rPr>
              <a:t>Tác phẩm chính</a:t>
            </a:r>
          </a:p>
        </p:txBody>
      </p:sp>
      <p:sp>
        <p:nvSpPr>
          <p:cNvPr id="18" name="Rounded Rectangle 17">
            <a:extLst>
              <a:ext uri="{FF2B5EF4-FFF2-40B4-BE49-F238E27FC236}">
                <a16:creationId xmlns:a16="http://schemas.microsoft.com/office/drawing/2014/main" id="{395A5AA3-A96A-154E-5F05-243476281748}"/>
              </a:ext>
            </a:extLst>
          </p:cNvPr>
          <p:cNvSpPr/>
          <p:nvPr/>
        </p:nvSpPr>
        <p:spPr>
          <a:xfrm>
            <a:off x="3750600" y="291806"/>
            <a:ext cx="7370102" cy="1388754"/>
          </a:xfrm>
          <a:prstGeom prst="roundRect">
            <a:avLst/>
          </a:prstGeom>
          <a:solidFill>
            <a:schemeClr val="accent2">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AU" sz="2000" dirty="0">
                <a:solidFill>
                  <a:srgbClr val="002060"/>
                </a:solidFill>
                <a:latin typeface="Times New Roman" panose="02020603050405020304" pitchFamily="18" charset="0"/>
                <a:cs typeface="Times New Roman" panose="02020603050405020304" pitchFamily="18" charset="0"/>
              </a:rPr>
              <a:t> </a:t>
            </a:r>
            <a:r>
              <a:rPr lang="en-AU" sz="20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nhà</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soạn</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kịch</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tài</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năng</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nhất</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của</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nền</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văn</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học</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Việt</a:t>
            </a:r>
            <a:r>
              <a:rPr lang="en-AU" sz="2400" dirty="0">
                <a:solidFill>
                  <a:srgbClr val="C00000"/>
                </a:solidFill>
                <a:latin typeface="Times New Roman" panose="02020603050405020304" pitchFamily="18" charset="0"/>
                <a:cs typeface="Times New Roman" panose="02020603050405020304" pitchFamily="18" charset="0"/>
              </a:rPr>
              <a:t> Nam </a:t>
            </a:r>
            <a:r>
              <a:rPr lang="en-AU" sz="2400" dirty="0" err="1">
                <a:solidFill>
                  <a:srgbClr val="C00000"/>
                </a:solidFill>
                <a:latin typeface="Times New Roman" panose="02020603050405020304" pitchFamily="18" charset="0"/>
                <a:cs typeface="Times New Roman" panose="02020603050405020304" pitchFamily="18" charset="0"/>
              </a:rPr>
              <a:t>hiện</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err="1">
                <a:solidFill>
                  <a:srgbClr val="C00000"/>
                </a:solidFill>
                <a:latin typeface="Times New Roman" panose="02020603050405020304" pitchFamily="18" charset="0"/>
                <a:cs typeface="Times New Roman" panose="02020603050405020304" pitchFamily="18" charset="0"/>
              </a:rPr>
              <a:t>đại</a:t>
            </a:r>
            <a:r>
              <a:rPr lang="en-AU" sz="2400"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9" name="Rounded Rectangle 18">
            <a:extLst>
              <a:ext uri="{FF2B5EF4-FFF2-40B4-BE49-F238E27FC236}">
                <a16:creationId xmlns:a16="http://schemas.microsoft.com/office/drawing/2014/main" id="{C82ADD0B-B2B7-AC18-B7CF-488AA62129D5}"/>
              </a:ext>
            </a:extLst>
          </p:cNvPr>
          <p:cNvSpPr/>
          <p:nvPr/>
        </p:nvSpPr>
        <p:spPr>
          <a:xfrm>
            <a:off x="3809019" y="1640310"/>
            <a:ext cx="7257669" cy="1254370"/>
          </a:xfrm>
          <a:prstGeom prst="roundRect">
            <a:avLst/>
          </a:prstGeom>
          <a:solidFill>
            <a:schemeClr val="accent2">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rgbClr val="C00000"/>
                </a:solidFill>
                <a:latin typeface="Times New Roman" panose="02020603050405020304" pitchFamily="18" charset="0"/>
                <a:cs typeface="Times New Roman" panose="02020603050405020304" pitchFamily="18" charset="0"/>
              </a:rPr>
              <a:t>Tiên phong thể hiện những vấn đề nóng hổi của thời đại, </a:t>
            </a:r>
            <a:r>
              <a:rPr lang="vi-VN"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trăn trở về lẽ sống, lẽ làm người, là khát vọng được là mình, là “tôi” trong cuộc đời và nghệ thuật.</a:t>
            </a:r>
            <a:endParaRPr lang="vi-VN"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VN" dirty="0"/>
          </a:p>
        </p:txBody>
      </p:sp>
      <p:sp>
        <p:nvSpPr>
          <p:cNvPr id="20" name="Rounded Rectangle 19">
            <a:extLst>
              <a:ext uri="{FF2B5EF4-FFF2-40B4-BE49-F238E27FC236}">
                <a16:creationId xmlns:a16="http://schemas.microsoft.com/office/drawing/2014/main" id="{2CF90157-74E4-ED0B-E8E0-66AAC2FDD8C3}"/>
              </a:ext>
            </a:extLst>
          </p:cNvPr>
          <p:cNvSpPr/>
          <p:nvPr/>
        </p:nvSpPr>
        <p:spPr>
          <a:xfrm>
            <a:off x="3750600" y="2923067"/>
            <a:ext cx="8422642" cy="1254370"/>
          </a:xfrm>
          <a:prstGeom prst="roundRect">
            <a:avLst/>
          </a:prstGeom>
          <a:solidFill>
            <a:schemeClr val="accent2">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Kịch</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Gần</a:t>
            </a:r>
            <a:r>
              <a:rPr lang="en-AU" sz="2200" dirty="0">
                <a:solidFill>
                  <a:srgbClr val="C00000"/>
                </a:solidFill>
                <a:latin typeface="Times New Roman" panose="02020603050405020304" pitchFamily="18" charset="0"/>
                <a:cs typeface="Times New Roman" panose="02020603050405020304" pitchFamily="18" charset="0"/>
              </a:rPr>
              <a:t> 50 </a:t>
            </a:r>
            <a:r>
              <a:rPr lang="en-AU" sz="2200" dirty="0" err="1">
                <a:solidFill>
                  <a:srgbClr val="C00000"/>
                </a:solidFill>
                <a:latin typeface="Times New Roman" panose="02020603050405020304" pitchFamily="18" charset="0"/>
                <a:cs typeface="Times New Roman" panose="02020603050405020304" pitchFamily="18" charset="0"/>
              </a:rPr>
              <a:t>kịch</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bản</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sân</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khấu</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với</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các</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vở</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nổi</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tiếng</a:t>
            </a: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như</a:t>
            </a:r>
            <a:r>
              <a:rPr lang="en-AU" sz="2200" dirty="0">
                <a:solidFill>
                  <a:srgbClr val="C00000"/>
                </a:solidFill>
                <a:latin typeface="Times New Roman" panose="02020603050405020304" pitchFamily="18" charset="0"/>
                <a:cs typeface="Times New Roman" panose="02020603050405020304" pitchFamily="18" charset="0"/>
              </a:rPr>
              <a:t>:</a:t>
            </a:r>
          </a:p>
          <a:p>
            <a:r>
              <a:rPr lang="en-AU" sz="2200" i="1" dirty="0" err="1">
                <a:solidFill>
                  <a:srgbClr val="C00000"/>
                </a:solidFill>
                <a:latin typeface="Times New Roman" panose="02020603050405020304" pitchFamily="18" charset="0"/>
                <a:cs typeface="Times New Roman" panose="02020603050405020304" pitchFamily="18" charset="0"/>
              </a:rPr>
              <a:t>Hồn</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Trương</a:t>
            </a:r>
            <a:r>
              <a:rPr lang="en-AU" sz="2200" i="1" dirty="0">
                <a:solidFill>
                  <a:srgbClr val="C00000"/>
                </a:solidFill>
                <a:latin typeface="Times New Roman" panose="02020603050405020304" pitchFamily="18" charset="0"/>
                <a:cs typeface="Times New Roman" panose="02020603050405020304" pitchFamily="18" charset="0"/>
              </a:rPr>
              <a:t> Ba da </a:t>
            </a:r>
            <a:r>
              <a:rPr lang="en-AU" sz="2200" i="1" dirty="0" err="1">
                <a:solidFill>
                  <a:srgbClr val="C00000"/>
                </a:solidFill>
                <a:latin typeface="Times New Roman" panose="02020603050405020304" pitchFamily="18" charset="0"/>
                <a:cs typeface="Times New Roman" panose="02020603050405020304" pitchFamily="18" charset="0"/>
              </a:rPr>
              <a:t>hàng</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thịt</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Nàng</a:t>
            </a:r>
            <a:r>
              <a:rPr lang="en-AU" sz="2200" i="1" dirty="0">
                <a:solidFill>
                  <a:srgbClr val="C00000"/>
                </a:solidFill>
                <a:latin typeface="Times New Roman" panose="02020603050405020304" pitchFamily="18" charset="0"/>
                <a:cs typeface="Times New Roman" panose="02020603050405020304" pitchFamily="18" charset="0"/>
              </a:rPr>
              <a:t> Si-ta, </a:t>
            </a:r>
            <a:r>
              <a:rPr lang="en-AU" sz="2200" i="1" dirty="0" err="1">
                <a:solidFill>
                  <a:srgbClr val="C00000"/>
                </a:solidFill>
                <a:latin typeface="Times New Roman" panose="02020603050405020304" pitchFamily="18" charset="0"/>
                <a:cs typeface="Times New Roman" panose="02020603050405020304" pitchFamily="18" charset="0"/>
              </a:rPr>
              <a:t>Lời</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thề</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thứ</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chín</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Bệnh</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sĩ</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Tôi</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và</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chúng</a:t>
            </a:r>
            <a:r>
              <a:rPr lang="en-AU" sz="2200" i="1" dirty="0">
                <a:solidFill>
                  <a:srgbClr val="C00000"/>
                </a:solidFill>
                <a:latin typeface="Times New Roman" panose="02020603050405020304" pitchFamily="18" charset="0"/>
                <a:cs typeface="Times New Roman" panose="02020603050405020304" pitchFamily="18" charset="0"/>
              </a:rPr>
              <a:t> ta…</a:t>
            </a:r>
            <a:br>
              <a:rPr lang="en-AU" sz="2200" i="1" dirty="0">
                <a:solidFill>
                  <a:srgbClr val="C00000"/>
                </a:solidFill>
                <a:latin typeface="Times New Roman" panose="02020603050405020304" pitchFamily="18" charset="0"/>
                <a:cs typeface="Times New Roman" panose="02020603050405020304" pitchFamily="18" charset="0"/>
              </a:rPr>
            </a:br>
            <a:r>
              <a:rPr lang="en-AU" sz="2200" dirty="0">
                <a:solidFill>
                  <a:srgbClr val="C00000"/>
                </a:solidFill>
                <a:latin typeface="Times New Roman" panose="02020603050405020304" pitchFamily="18" charset="0"/>
                <a:cs typeface="Times New Roman" panose="02020603050405020304" pitchFamily="18" charset="0"/>
              </a:rPr>
              <a:t>+ </a:t>
            </a:r>
            <a:r>
              <a:rPr lang="en-AU" sz="2200" dirty="0" err="1">
                <a:solidFill>
                  <a:srgbClr val="C00000"/>
                </a:solidFill>
                <a:latin typeface="Times New Roman" panose="02020603050405020304" pitchFamily="18" charset="0"/>
                <a:cs typeface="Times New Roman" panose="02020603050405020304" pitchFamily="18" charset="0"/>
              </a:rPr>
              <a:t>Thơ</a:t>
            </a:r>
            <a:r>
              <a:rPr lang="en-AU" sz="2200"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Hương</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cây</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Mây</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trắng</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của</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đời</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tôi</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Bầy</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ong</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trong</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đêm</a:t>
            </a:r>
            <a:r>
              <a:rPr lang="en-AU" sz="2200" i="1" dirty="0">
                <a:solidFill>
                  <a:srgbClr val="C00000"/>
                </a:solidFill>
                <a:latin typeface="Times New Roman" panose="02020603050405020304" pitchFamily="18" charset="0"/>
                <a:cs typeface="Times New Roman" panose="02020603050405020304" pitchFamily="18" charset="0"/>
              </a:rPr>
              <a:t> </a:t>
            </a:r>
            <a:r>
              <a:rPr lang="en-AU" sz="2200" i="1" dirty="0" err="1">
                <a:solidFill>
                  <a:srgbClr val="C00000"/>
                </a:solidFill>
                <a:latin typeface="Times New Roman" panose="02020603050405020304" pitchFamily="18" charset="0"/>
                <a:cs typeface="Times New Roman" panose="02020603050405020304" pitchFamily="18" charset="0"/>
              </a:rPr>
              <a:t>sâu</a:t>
            </a:r>
            <a:r>
              <a:rPr lang="en-AU" sz="2200" i="1" dirty="0">
                <a:solidFill>
                  <a:srgbClr val="C00000"/>
                </a:solidFill>
                <a:latin typeface="Times New Roman" panose="02020603050405020304" pitchFamily="18" charset="0"/>
                <a:cs typeface="Times New Roman" panose="02020603050405020304" pitchFamily="18" charset="0"/>
              </a:rPr>
              <a:t>…</a:t>
            </a:r>
            <a:endParaRPr lang="en-US" sz="2200" dirty="0">
              <a:solidFill>
                <a:srgbClr val="C00000"/>
              </a:solidFill>
              <a:latin typeface="Times New Roman" panose="02020603050405020304" pitchFamily="18" charset="0"/>
              <a:cs typeface="Times New Roman" panose="02020603050405020304" pitchFamily="18" charset="0"/>
            </a:endParaRPr>
          </a:p>
        </p:txBody>
      </p:sp>
      <p:pic>
        <p:nvPicPr>
          <p:cNvPr id="22" name="Picture 21" descr="https://images-na.ssl-images-amazon.com/images/S/compressed.photo.goodreads.com/books/1556856305i/45442859.jpg">
            <a:extLst>
              <a:ext uri="{FF2B5EF4-FFF2-40B4-BE49-F238E27FC236}">
                <a16:creationId xmlns:a16="http://schemas.microsoft.com/office/drawing/2014/main" id="{68F0D59A-AE52-0B0A-DAAB-932B0D1744F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3137" y="4250396"/>
            <a:ext cx="2621324" cy="2530662"/>
          </a:xfrm>
          <a:prstGeom prst="rect">
            <a:avLst/>
          </a:prstGeom>
          <a:ln w="88900" cap="sq" cmpd="thickThin">
            <a:solidFill>
              <a:srgbClr val="000000"/>
            </a:solidFill>
            <a:prstDash val="solid"/>
            <a:miter lim="800000"/>
          </a:ln>
          <a:effectLst>
            <a:innerShdw blurRad="76200">
              <a:srgbClr val="000000"/>
            </a:innerShdw>
          </a:effectLst>
        </p:spPr>
      </p:pic>
      <p:pic>
        <p:nvPicPr>
          <p:cNvPr id="24" name="Picture 23" descr="http://baohoabinh.com.vn/Includes/NewsDetail/8_2018/dt_1820181654_luu_quan_vu_tp_ogqi.jpg">
            <a:extLst>
              <a:ext uri="{FF2B5EF4-FFF2-40B4-BE49-F238E27FC236}">
                <a16:creationId xmlns:a16="http://schemas.microsoft.com/office/drawing/2014/main" id="{52489214-A74C-C91E-0D70-137D87914AE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599329" y="4278486"/>
            <a:ext cx="2621324" cy="2496326"/>
          </a:xfrm>
          <a:prstGeom prst="rect">
            <a:avLst/>
          </a:prstGeom>
          <a:ln w="88900" cap="sq" cmpd="thickThin">
            <a:solidFill>
              <a:srgbClr val="000000"/>
            </a:solidFill>
            <a:prstDash val="solid"/>
            <a:miter lim="800000"/>
          </a:ln>
          <a:effectLst>
            <a:innerShdw blurRad="76200">
              <a:srgbClr val="000000"/>
            </a:innerShdw>
          </a:effectLst>
        </p:spPr>
      </p:pic>
      <p:pic>
        <p:nvPicPr>
          <p:cNvPr id="27" name="Picture 4" descr="HỒN TRƯƠNG BA DA HÀNG THỊT - QUẬN ĐOÀN NGŨ HÀNH SƠN">
            <a:extLst>
              <a:ext uri="{FF2B5EF4-FFF2-40B4-BE49-F238E27FC236}">
                <a16:creationId xmlns:a16="http://schemas.microsoft.com/office/drawing/2014/main" id="{8E271C0D-1D48-FF2D-9EE9-F71DEFF977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5521" y="4205824"/>
            <a:ext cx="2145494" cy="258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3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194"/>
                                        </p:tgtEl>
                                        <p:attrNameLst>
                                          <p:attrName>style.visibility</p:attrName>
                                        </p:attrNameLst>
                                      </p:cBhvr>
                                      <p:to>
                                        <p:strVal val="visible"/>
                                      </p:to>
                                    </p:set>
                                    <p:animEffect transition="in" filter="blinds(horizontal)">
                                      <p:cBhvr>
                                        <p:cTn id="33" dur="500"/>
                                        <p:tgtEl>
                                          <p:spTgt spid="819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edge">
                                      <p:cBhvr>
                                        <p:cTn id="7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10" grpId="0"/>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bông hoa cực đẹp cho PowerPoint">
            <a:extLst>
              <a:ext uri="{FF2B5EF4-FFF2-40B4-BE49-F238E27FC236}">
                <a16:creationId xmlns:a16="http://schemas.microsoft.com/office/drawing/2014/main" id="{D42B8243-E5F0-986F-4756-0951D0EE4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BB341272-2A4C-F113-6D5D-33A739E771BD}"/>
              </a:ext>
            </a:extLst>
          </p:cNvPr>
          <p:cNvSpPr/>
          <p:nvPr/>
        </p:nvSpPr>
        <p:spPr>
          <a:xfrm>
            <a:off x="187569" y="339969"/>
            <a:ext cx="2942493" cy="644769"/>
          </a:xfrm>
          <a:prstGeom prst="roundRect">
            <a:avLst/>
          </a:prstGeom>
          <a:solidFill>
            <a:schemeClr val="accent6">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latin typeface="Times New Roman" panose="02020603050405020304" pitchFamily="18" charset="0"/>
                <a:cs typeface="Times New Roman" panose="02020603050405020304" pitchFamily="18" charset="0"/>
              </a:rPr>
              <a:t>I.</a:t>
            </a:r>
            <a:r>
              <a:rPr lang="en-VN" sz="1800" b="1" dirty="0">
                <a:solidFill>
                  <a:srgbClr val="0070C0"/>
                </a:solidFill>
                <a:latin typeface="Times New Roman" panose="02020603050405020304" pitchFamily="18" charset="0"/>
                <a:cs typeface="Times New Roman" panose="02020603050405020304" pitchFamily="18" charset="0"/>
              </a:rPr>
              <a:t> TÌM HIỂU CHUNG</a:t>
            </a:r>
          </a:p>
        </p:txBody>
      </p:sp>
      <p:sp>
        <p:nvSpPr>
          <p:cNvPr id="10" name="TextBox 9">
            <a:extLst>
              <a:ext uri="{FF2B5EF4-FFF2-40B4-BE49-F238E27FC236}">
                <a16:creationId xmlns:a16="http://schemas.microsoft.com/office/drawing/2014/main" id="{6FD1B0C3-6A1B-7CDF-2188-72FAFBF97F39}"/>
              </a:ext>
            </a:extLst>
          </p:cNvPr>
          <p:cNvSpPr txBox="1"/>
          <p:nvPr/>
        </p:nvSpPr>
        <p:spPr>
          <a:xfrm>
            <a:off x="-435706" y="984738"/>
            <a:ext cx="6189784" cy="874407"/>
          </a:xfrm>
          <a:prstGeom prst="rect">
            <a:avLst/>
          </a:prstGeom>
          <a:noFill/>
        </p:spPr>
        <p:txBody>
          <a:bodyPr wrap="square">
            <a:spAutoFit/>
          </a:bodyPr>
          <a:lstStyle/>
          <a:p>
            <a:pPr algn="ctr">
              <a:lnSpc>
                <a:spcPct val="115000"/>
              </a:lnSpc>
              <a:spcAft>
                <a:spcPts val="800"/>
              </a:spcAft>
              <a:tabLst>
                <a:tab pos="1386840" algn="l"/>
              </a:tabLst>
            </a:pPr>
            <a:r>
              <a:rPr lang="en-AU" sz="2000" b="1" dirty="0">
                <a:solidFill>
                  <a:srgbClr val="C00000"/>
                </a:solidFill>
                <a:latin typeface="Times New Roman" panose="02020603050405020304" pitchFamily="18" charset="0"/>
                <a:cs typeface="Times New Roman" panose="02020603050405020304" pitchFamily="18" charset="0"/>
              </a:rPr>
              <a:t>2. </a:t>
            </a:r>
            <a:r>
              <a:rPr lang="en-AU" sz="2000" b="1" dirty="0" err="1">
                <a:solidFill>
                  <a:srgbClr val="C00000"/>
                </a:solidFill>
                <a:latin typeface="Times New Roman" panose="02020603050405020304" pitchFamily="18" charset="0"/>
                <a:cs typeface="Times New Roman" panose="02020603050405020304" pitchFamily="18" charset="0"/>
              </a:rPr>
              <a:t>Vở</a:t>
            </a:r>
            <a:r>
              <a:rPr lang="en-AU" sz="2000" b="1" dirty="0">
                <a:solidFill>
                  <a:srgbClr val="C00000"/>
                </a:solidFill>
                <a:latin typeface="Times New Roman" panose="02020603050405020304" pitchFamily="18" charset="0"/>
                <a:cs typeface="Times New Roman" panose="02020603050405020304" pitchFamily="18" charset="0"/>
              </a:rPr>
              <a:t> </a:t>
            </a:r>
            <a:r>
              <a:rPr lang="en-AU" sz="2000" b="1" dirty="0" err="1">
                <a:solidFill>
                  <a:srgbClr val="C00000"/>
                </a:solidFill>
                <a:latin typeface="Times New Roman" panose="02020603050405020304" pitchFamily="18" charset="0"/>
                <a:cs typeface="Times New Roman" panose="02020603050405020304" pitchFamily="18" charset="0"/>
              </a:rPr>
              <a:t>kịch</a:t>
            </a:r>
            <a:r>
              <a:rPr lang="en-AU" sz="2000" b="1" dirty="0">
                <a:solidFill>
                  <a:srgbClr val="C00000"/>
                </a:solidFill>
                <a:latin typeface="Times New Roman" panose="02020603050405020304" pitchFamily="18" charset="0"/>
                <a:cs typeface="Times New Roman" panose="02020603050405020304" pitchFamily="18" charset="0"/>
              </a:rPr>
              <a:t> “</a:t>
            </a:r>
            <a:r>
              <a:rPr lang="en-AU" sz="2000" b="1" dirty="0" err="1">
                <a:solidFill>
                  <a:srgbClr val="C00000"/>
                </a:solidFill>
                <a:latin typeface="Times New Roman" panose="02020603050405020304" pitchFamily="18" charset="0"/>
                <a:cs typeface="Times New Roman" panose="02020603050405020304" pitchFamily="18" charset="0"/>
              </a:rPr>
              <a:t>Hồn</a:t>
            </a:r>
            <a:r>
              <a:rPr lang="en-AU" sz="2000" b="1" dirty="0">
                <a:solidFill>
                  <a:srgbClr val="C00000"/>
                </a:solidFill>
                <a:latin typeface="Times New Roman" panose="02020603050405020304" pitchFamily="18" charset="0"/>
                <a:cs typeface="Times New Roman" panose="02020603050405020304" pitchFamily="18" charset="0"/>
              </a:rPr>
              <a:t> </a:t>
            </a:r>
            <a:r>
              <a:rPr lang="en-AU" sz="2000" b="1" dirty="0" err="1">
                <a:solidFill>
                  <a:srgbClr val="C00000"/>
                </a:solidFill>
                <a:latin typeface="Times New Roman" panose="02020603050405020304" pitchFamily="18" charset="0"/>
                <a:cs typeface="Times New Roman" panose="02020603050405020304" pitchFamily="18" charset="0"/>
              </a:rPr>
              <a:t>Trương</a:t>
            </a:r>
            <a:r>
              <a:rPr lang="en-AU" sz="2000" b="1" dirty="0">
                <a:solidFill>
                  <a:srgbClr val="C00000"/>
                </a:solidFill>
                <a:latin typeface="Times New Roman" panose="02020603050405020304" pitchFamily="18" charset="0"/>
                <a:cs typeface="Times New Roman" panose="02020603050405020304" pitchFamily="18" charset="0"/>
              </a:rPr>
              <a:t> Ba, da </a:t>
            </a:r>
            <a:r>
              <a:rPr lang="en-AU" sz="2000" b="1" dirty="0" err="1">
                <a:solidFill>
                  <a:srgbClr val="C00000"/>
                </a:solidFill>
                <a:latin typeface="Times New Roman" panose="02020603050405020304" pitchFamily="18" charset="0"/>
                <a:cs typeface="Times New Roman" panose="02020603050405020304" pitchFamily="18" charset="0"/>
              </a:rPr>
              <a:t>hàng</a:t>
            </a:r>
            <a:r>
              <a:rPr lang="en-AU" sz="2000" b="1" dirty="0">
                <a:solidFill>
                  <a:srgbClr val="C00000"/>
                </a:solidFill>
                <a:latin typeface="Times New Roman" panose="02020603050405020304" pitchFamily="18" charset="0"/>
                <a:cs typeface="Times New Roman" panose="02020603050405020304" pitchFamily="18" charset="0"/>
              </a:rPr>
              <a:t> </a:t>
            </a:r>
            <a:r>
              <a:rPr lang="en-AU" sz="2000" b="1" dirty="0" err="1">
                <a:solidFill>
                  <a:srgbClr val="C00000"/>
                </a:solidFill>
                <a:latin typeface="Times New Roman" panose="02020603050405020304" pitchFamily="18" charset="0"/>
                <a:cs typeface="Times New Roman" panose="02020603050405020304" pitchFamily="18" charset="0"/>
              </a:rPr>
              <a:t>thịt</a:t>
            </a:r>
            <a:r>
              <a:rPr lang="en-AU" sz="2000" b="1" dirty="0">
                <a:solidFill>
                  <a:srgbClr val="C00000"/>
                </a:solidFill>
                <a:latin typeface="Times New Roman" panose="02020603050405020304" pitchFamily="18" charset="0"/>
                <a:cs typeface="Times New Roman" panose="02020603050405020304" pitchFamily="18" charset="0"/>
              </a:rPr>
              <a:t>”</a:t>
            </a:r>
            <a:endParaRPr lang="en-US" sz="2000" dirty="0">
              <a:solidFill>
                <a:srgbClr val="C00000"/>
              </a:solidFill>
              <a:latin typeface="Times New Roman" panose="02020603050405020304" pitchFamily="18" charset="0"/>
              <a:cs typeface="Times New Roman" panose="02020603050405020304" pitchFamily="18" charset="0"/>
            </a:endParaRPr>
          </a:p>
          <a:p>
            <a:pPr algn="ctr">
              <a:lnSpc>
                <a:spcPct val="115000"/>
              </a:lnSpc>
              <a:spcAft>
                <a:spcPts val="800"/>
              </a:spcAft>
              <a:tabLst>
                <a:tab pos="1386840" algn="l"/>
              </a:tabLst>
            </a:pPr>
            <a:endParaRPr lang="en-US" sz="20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ounded Rectangle 1">
            <a:extLst>
              <a:ext uri="{FF2B5EF4-FFF2-40B4-BE49-F238E27FC236}">
                <a16:creationId xmlns:a16="http://schemas.microsoft.com/office/drawing/2014/main" id="{76A7DC9A-6781-0C69-6B25-B16EDACD5F60}"/>
              </a:ext>
            </a:extLst>
          </p:cNvPr>
          <p:cNvSpPr/>
          <p:nvPr/>
        </p:nvSpPr>
        <p:spPr>
          <a:xfrm>
            <a:off x="3577921" y="1542214"/>
            <a:ext cx="2268638" cy="474562"/>
          </a:xfrm>
          <a:prstGeom prst="roundRect">
            <a:avLst/>
          </a:prstGeom>
          <a:solidFill>
            <a:schemeClr val="accent2">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dirty="0">
                <a:solidFill>
                  <a:schemeClr val="tx1"/>
                </a:solidFill>
                <a:latin typeface="Times New Roman" panose="02020603050405020304" pitchFamily="18" charset="0"/>
                <a:cs typeface="Times New Roman" panose="02020603050405020304" pitchFamily="18" charset="0"/>
              </a:rPr>
              <a:t>Viết năm 1981</a:t>
            </a:r>
          </a:p>
        </p:txBody>
      </p:sp>
      <p:sp>
        <p:nvSpPr>
          <p:cNvPr id="9" name="Rounded Rectangle 8">
            <a:extLst>
              <a:ext uri="{FF2B5EF4-FFF2-40B4-BE49-F238E27FC236}">
                <a16:creationId xmlns:a16="http://schemas.microsoft.com/office/drawing/2014/main" id="{121C63C0-8F5E-F412-016A-B5B883F74B88}"/>
              </a:ext>
            </a:extLst>
          </p:cNvPr>
          <p:cNvSpPr/>
          <p:nvPr/>
        </p:nvSpPr>
        <p:spPr>
          <a:xfrm>
            <a:off x="3827362" y="2387943"/>
            <a:ext cx="2268638" cy="474562"/>
          </a:xfrm>
          <a:prstGeom prst="roundRect">
            <a:avLst/>
          </a:prstGeom>
          <a:solidFill>
            <a:schemeClr val="accent2">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dirty="0">
                <a:solidFill>
                  <a:schemeClr val="tx1"/>
                </a:solidFill>
                <a:latin typeface="Times New Roman" panose="02020603050405020304" pitchFamily="18" charset="0"/>
                <a:cs typeface="Times New Roman" panose="02020603050405020304" pitchFamily="18" charset="0"/>
              </a:rPr>
              <a:t>Hồn một đằng, xác một nẻo</a:t>
            </a:r>
          </a:p>
        </p:txBody>
      </p:sp>
      <p:sp>
        <p:nvSpPr>
          <p:cNvPr id="5" name="Rounded Rectangle 4">
            <a:extLst>
              <a:ext uri="{FF2B5EF4-FFF2-40B4-BE49-F238E27FC236}">
                <a16:creationId xmlns:a16="http://schemas.microsoft.com/office/drawing/2014/main" id="{C724EBE3-CBF8-75D3-E2FA-07E2187BA82A}"/>
              </a:ext>
            </a:extLst>
          </p:cNvPr>
          <p:cNvSpPr/>
          <p:nvPr/>
        </p:nvSpPr>
        <p:spPr>
          <a:xfrm>
            <a:off x="574432" y="1421941"/>
            <a:ext cx="3307862" cy="715108"/>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latin typeface="Times New Roman" panose="02020603050405020304" pitchFamily="18" charset="0"/>
                <a:cs typeface="Times New Roman" panose="02020603050405020304" pitchFamily="18" charset="0"/>
              </a:rPr>
              <a:t>Hoàn cảnh sáng tác</a:t>
            </a:r>
          </a:p>
        </p:txBody>
      </p:sp>
      <p:sp>
        <p:nvSpPr>
          <p:cNvPr id="6" name="Rounded Rectangle 5">
            <a:extLst>
              <a:ext uri="{FF2B5EF4-FFF2-40B4-BE49-F238E27FC236}">
                <a16:creationId xmlns:a16="http://schemas.microsoft.com/office/drawing/2014/main" id="{5C2CF242-12F9-F402-B703-8EC62DD9E43F}"/>
              </a:ext>
            </a:extLst>
          </p:cNvPr>
          <p:cNvSpPr/>
          <p:nvPr/>
        </p:nvSpPr>
        <p:spPr>
          <a:xfrm>
            <a:off x="574432" y="2272551"/>
            <a:ext cx="3307862" cy="715108"/>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latin typeface="Times New Roman" panose="02020603050405020304" pitchFamily="18" charset="0"/>
                <a:cs typeface="Times New Roman" panose="02020603050405020304" pitchFamily="18" charset="0"/>
              </a:rPr>
              <a:t>Ý nghĩa nhan đề</a:t>
            </a:r>
          </a:p>
        </p:txBody>
      </p:sp>
      <p:sp>
        <p:nvSpPr>
          <p:cNvPr id="7" name="Rounded Rectangle 6">
            <a:extLst>
              <a:ext uri="{FF2B5EF4-FFF2-40B4-BE49-F238E27FC236}">
                <a16:creationId xmlns:a16="http://schemas.microsoft.com/office/drawing/2014/main" id="{7D81DA4C-0279-5E59-F6E8-B70A5BFE9E39}"/>
              </a:ext>
            </a:extLst>
          </p:cNvPr>
          <p:cNvSpPr/>
          <p:nvPr/>
        </p:nvSpPr>
        <p:spPr>
          <a:xfrm>
            <a:off x="0" y="3429000"/>
            <a:ext cx="2004218" cy="607873"/>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latin typeface="Times New Roman" panose="02020603050405020304" pitchFamily="18" charset="0"/>
                <a:cs typeface="Times New Roman" panose="02020603050405020304" pitchFamily="18" charset="0"/>
              </a:rPr>
              <a:t>Tóm tắt</a:t>
            </a:r>
          </a:p>
        </p:txBody>
      </p:sp>
      <p:sp>
        <p:nvSpPr>
          <p:cNvPr id="13" name="Rounded Rectangle 12">
            <a:extLst>
              <a:ext uri="{FF2B5EF4-FFF2-40B4-BE49-F238E27FC236}">
                <a16:creationId xmlns:a16="http://schemas.microsoft.com/office/drawing/2014/main" id="{536917AC-2387-AC0B-FA1B-4FC49AC58006}"/>
              </a:ext>
            </a:extLst>
          </p:cNvPr>
          <p:cNvSpPr/>
          <p:nvPr/>
        </p:nvSpPr>
        <p:spPr>
          <a:xfrm>
            <a:off x="2062080" y="1335315"/>
            <a:ext cx="2749062"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Trương Ba là người làm vườn, yêu thương vợ con, sống thanh cao, đánh cờ giỏi</a:t>
            </a:r>
          </a:p>
        </p:txBody>
      </p:sp>
      <p:sp>
        <p:nvSpPr>
          <p:cNvPr id="14" name="Rounded Rectangle 13">
            <a:extLst>
              <a:ext uri="{FF2B5EF4-FFF2-40B4-BE49-F238E27FC236}">
                <a16:creationId xmlns:a16="http://schemas.microsoft.com/office/drawing/2014/main" id="{6F1D2AFE-52D4-4170-ED58-29A85DAC209C}"/>
              </a:ext>
            </a:extLst>
          </p:cNvPr>
          <p:cNvSpPr/>
          <p:nvPr/>
        </p:nvSpPr>
        <p:spPr>
          <a:xfrm>
            <a:off x="2144466" y="3087990"/>
            <a:ext cx="2584289" cy="1406463"/>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Bạn với Đế Thích, tặng cho Trương Ba bó hương khi cần giúp đỡ</a:t>
            </a:r>
          </a:p>
        </p:txBody>
      </p:sp>
      <p:sp>
        <p:nvSpPr>
          <p:cNvPr id="15" name="Rounded Rectangle 14">
            <a:extLst>
              <a:ext uri="{FF2B5EF4-FFF2-40B4-BE49-F238E27FC236}">
                <a16:creationId xmlns:a16="http://schemas.microsoft.com/office/drawing/2014/main" id="{C6602A0D-9638-BA34-4787-CC48AB236CCE}"/>
              </a:ext>
            </a:extLst>
          </p:cNvPr>
          <p:cNvSpPr/>
          <p:nvPr/>
        </p:nvSpPr>
        <p:spPr>
          <a:xfrm>
            <a:off x="1959350" y="5071666"/>
            <a:ext cx="2851792"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Nam Tào, Bắc Đẩu vội đi ăn cỗ ghạch nhầm tên Trương Ba chết oan.</a:t>
            </a:r>
          </a:p>
        </p:txBody>
      </p:sp>
      <p:sp>
        <p:nvSpPr>
          <p:cNvPr id="16" name="Rounded Rectangle 15">
            <a:extLst>
              <a:ext uri="{FF2B5EF4-FFF2-40B4-BE49-F238E27FC236}">
                <a16:creationId xmlns:a16="http://schemas.microsoft.com/office/drawing/2014/main" id="{D68C046B-5D05-54A4-141C-B200E568DB71}"/>
              </a:ext>
            </a:extLst>
          </p:cNvPr>
          <p:cNvSpPr/>
          <p:nvPr/>
        </p:nvSpPr>
        <p:spPr>
          <a:xfrm>
            <a:off x="5649777" y="5069253"/>
            <a:ext cx="2851793"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Trương Ba chết đột ngột trong sự đau đớn của vợ, con cái, bạn bè</a:t>
            </a:r>
          </a:p>
        </p:txBody>
      </p:sp>
      <p:sp>
        <p:nvSpPr>
          <p:cNvPr id="17" name="Rounded Rectangle 16">
            <a:extLst>
              <a:ext uri="{FF2B5EF4-FFF2-40B4-BE49-F238E27FC236}">
                <a16:creationId xmlns:a16="http://schemas.microsoft.com/office/drawing/2014/main" id="{1CFC6960-47E2-93E2-531E-E3B79F56D646}"/>
              </a:ext>
            </a:extLst>
          </p:cNvPr>
          <p:cNvSpPr/>
          <p:nvPr/>
        </p:nvSpPr>
        <p:spPr>
          <a:xfrm>
            <a:off x="5528227" y="3129730"/>
            <a:ext cx="3094892"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Nhờ bó hương, Vợ Trương Ba thắp nhang và gặp được Đế Thích</a:t>
            </a:r>
          </a:p>
        </p:txBody>
      </p:sp>
      <p:sp>
        <p:nvSpPr>
          <p:cNvPr id="18" name="Rounded Rectangle 17">
            <a:extLst>
              <a:ext uri="{FF2B5EF4-FFF2-40B4-BE49-F238E27FC236}">
                <a16:creationId xmlns:a16="http://schemas.microsoft.com/office/drawing/2014/main" id="{172A83EA-9FD2-7E64-5D6B-6383DDEA20B3}"/>
              </a:ext>
            </a:extLst>
          </p:cNvPr>
          <p:cNvSpPr/>
          <p:nvPr/>
        </p:nvSpPr>
        <p:spPr>
          <a:xfrm>
            <a:off x="5325775" y="1270839"/>
            <a:ext cx="3094892"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Đế Thích để Hồn Trương Ba nhập vào xác da hàng thịt</a:t>
            </a:r>
          </a:p>
        </p:txBody>
      </p:sp>
      <p:sp>
        <p:nvSpPr>
          <p:cNvPr id="19" name="Rounded Rectangle 18">
            <a:extLst>
              <a:ext uri="{FF2B5EF4-FFF2-40B4-BE49-F238E27FC236}">
                <a16:creationId xmlns:a16="http://schemas.microsoft.com/office/drawing/2014/main" id="{9DE7BD9F-53C2-90CE-B8E2-F00169EBA8B8}"/>
              </a:ext>
            </a:extLst>
          </p:cNvPr>
          <p:cNvSpPr/>
          <p:nvPr/>
        </p:nvSpPr>
        <p:spPr>
          <a:xfrm>
            <a:off x="9097108" y="2862505"/>
            <a:ext cx="3094892" cy="1322981"/>
          </a:xfrm>
          <a:prstGeom prst="roundRect">
            <a:avLst/>
          </a:prstGeom>
          <a:solidFill>
            <a:schemeClr val="accent2">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latin typeface="Times New Roman" panose="02020603050405020304" pitchFamily="18" charset="0"/>
                <a:cs typeface="Times New Roman" panose="02020603050405020304" pitchFamily="18" charset="0"/>
              </a:rPr>
              <a:t>Hai người vợ đem Hồn Trương Ba trong xác anh hàng thịt lên quan sử kiện.</a:t>
            </a:r>
            <a:br>
              <a:rPr lang="en-VN" dirty="0">
                <a:solidFill>
                  <a:schemeClr val="tx1"/>
                </a:solidFill>
                <a:latin typeface="Times New Roman" panose="02020603050405020304" pitchFamily="18" charset="0"/>
                <a:cs typeface="Times New Roman" panose="02020603050405020304" pitchFamily="18" charset="0"/>
              </a:rPr>
            </a:br>
            <a:r>
              <a:rPr lang="en-VN" dirty="0">
                <a:solidFill>
                  <a:schemeClr val="tx1"/>
                </a:solidFill>
                <a:latin typeface="Times New Roman" panose="02020603050405020304" pitchFamily="18" charset="0"/>
                <a:cs typeface="Times New Roman" panose="02020603050405020304" pitchFamily="18" charset="0"/>
              </a:rPr>
              <a:t>Vợ Trương Ba thắng.</a:t>
            </a:r>
          </a:p>
        </p:txBody>
      </p:sp>
      <p:sp>
        <p:nvSpPr>
          <p:cNvPr id="20" name="Down Arrow 19">
            <a:extLst>
              <a:ext uri="{FF2B5EF4-FFF2-40B4-BE49-F238E27FC236}">
                <a16:creationId xmlns:a16="http://schemas.microsoft.com/office/drawing/2014/main" id="{3A396895-D753-7EA0-BCCD-FC54CDBC8673}"/>
              </a:ext>
            </a:extLst>
          </p:cNvPr>
          <p:cNvSpPr/>
          <p:nvPr/>
        </p:nvSpPr>
        <p:spPr>
          <a:xfrm>
            <a:off x="3130062" y="2658296"/>
            <a:ext cx="211015" cy="429694"/>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Down Arrow 21">
            <a:extLst>
              <a:ext uri="{FF2B5EF4-FFF2-40B4-BE49-F238E27FC236}">
                <a16:creationId xmlns:a16="http://schemas.microsoft.com/office/drawing/2014/main" id="{B44545B4-CB29-8CE6-D9CE-46480B3535C2}"/>
              </a:ext>
            </a:extLst>
          </p:cNvPr>
          <p:cNvSpPr/>
          <p:nvPr/>
        </p:nvSpPr>
        <p:spPr>
          <a:xfrm>
            <a:off x="3106616" y="4569264"/>
            <a:ext cx="211015" cy="429694"/>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ight Arrow 23">
            <a:extLst>
              <a:ext uri="{FF2B5EF4-FFF2-40B4-BE49-F238E27FC236}">
                <a16:creationId xmlns:a16="http://schemas.microsoft.com/office/drawing/2014/main" id="{79CCB557-D238-A86F-D31B-14E79A1CECD1}"/>
              </a:ext>
            </a:extLst>
          </p:cNvPr>
          <p:cNvSpPr/>
          <p:nvPr/>
        </p:nvSpPr>
        <p:spPr>
          <a:xfrm>
            <a:off x="4900246" y="5650523"/>
            <a:ext cx="749531" cy="22273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Up Arrow 24">
            <a:extLst>
              <a:ext uri="{FF2B5EF4-FFF2-40B4-BE49-F238E27FC236}">
                <a16:creationId xmlns:a16="http://schemas.microsoft.com/office/drawing/2014/main" id="{C8F12757-1ABB-DD34-F535-F29C5F1CBA87}"/>
              </a:ext>
            </a:extLst>
          </p:cNvPr>
          <p:cNvSpPr/>
          <p:nvPr/>
        </p:nvSpPr>
        <p:spPr>
          <a:xfrm>
            <a:off x="6752492" y="4511282"/>
            <a:ext cx="211015" cy="447580"/>
          </a:xfrm>
          <a:prstGeom prs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6" name="Up Arrow 25">
            <a:extLst>
              <a:ext uri="{FF2B5EF4-FFF2-40B4-BE49-F238E27FC236}">
                <a16:creationId xmlns:a16="http://schemas.microsoft.com/office/drawing/2014/main" id="{AD86C528-4156-939D-E26B-1BD293BEA8F3}"/>
              </a:ext>
            </a:extLst>
          </p:cNvPr>
          <p:cNvSpPr/>
          <p:nvPr/>
        </p:nvSpPr>
        <p:spPr>
          <a:xfrm>
            <a:off x="6662206" y="2623579"/>
            <a:ext cx="211015" cy="447580"/>
          </a:xfrm>
          <a:prstGeom prs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Right Arrow 26">
            <a:extLst>
              <a:ext uri="{FF2B5EF4-FFF2-40B4-BE49-F238E27FC236}">
                <a16:creationId xmlns:a16="http://schemas.microsoft.com/office/drawing/2014/main" id="{EC3A67B2-BF6F-8B19-AC65-8D33C2137B05}"/>
              </a:ext>
            </a:extLst>
          </p:cNvPr>
          <p:cNvSpPr/>
          <p:nvPr/>
        </p:nvSpPr>
        <p:spPr>
          <a:xfrm>
            <a:off x="8623119" y="3679851"/>
            <a:ext cx="473990" cy="21221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32095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1" nodeType="clickEffect">
                                  <p:stCondLst>
                                    <p:cond delay="0"/>
                                  </p:stCondLst>
                                  <p:childTnLst>
                                    <p:animEffect transition="out" filter="circle(out)">
                                      <p:cBhvr>
                                        <p:cTn id="46" dur="2000"/>
                                        <p:tgtEl>
                                          <p:spTgt spid="6"/>
                                        </p:tgtEl>
                                      </p:cBhvr>
                                    </p:animEffect>
                                    <p:set>
                                      <p:cBhvr>
                                        <p:cTn id="47" dur="1" fill="hold">
                                          <p:stCondLst>
                                            <p:cond delay="19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xit" presetSubtype="12" fill="hold" grpId="1" nodeType="clickEffect">
                                  <p:stCondLst>
                                    <p:cond delay="0"/>
                                  </p:stCondLst>
                                  <p:childTnLst>
                                    <p:animEffect transition="out" filter="strips(downLeft)">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strips(down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dissolv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dissolv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dissolv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dissolv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dissolv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dissolve">
                                      <p:cBhvr>
                                        <p:cTn id="102" dur="5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dissolve">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strips(downLeft)">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dissolv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additive="base">
                                        <p:cTn id="122" dur="500" fill="hold"/>
                                        <p:tgtEl>
                                          <p:spTgt spid="19"/>
                                        </p:tgtEl>
                                        <p:attrNameLst>
                                          <p:attrName>ppt_x</p:attrName>
                                        </p:attrNameLst>
                                      </p:cBhvr>
                                      <p:tavLst>
                                        <p:tav tm="0">
                                          <p:val>
                                            <p:strVal val="#ppt_x"/>
                                          </p:val>
                                        </p:tav>
                                        <p:tav tm="100000">
                                          <p:val>
                                            <p:strVal val="#ppt_x"/>
                                          </p:val>
                                        </p:tav>
                                      </p:tavLst>
                                    </p:anim>
                                    <p:anim calcmode="lin" valueType="num">
                                      <p:cBhvr additive="base">
                                        <p:cTn id="1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 grpId="0" animBg="1"/>
      <p:bldP spid="2" grpId="1" animBg="1"/>
      <p:bldP spid="9" grpId="0" animBg="1"/>
      <p:bldP spid="9" grpId="1" animBg="1"/>
      <p:bldP spid="5" grpId="0" animBg="1"/>
      <p:bldP spid="5" grpId="1" animBg="1"/>
      <p:bldP spid="6" grpId="0" animBg="1"/>
      <p:bldP spid="6" grpId="1" animBg="1"/>
      <p:bldP spid="7"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4.png"/></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614A821-CFA5-4341-B939-60D709DCC629}">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162ABE7-BF22-4A40-A82A-02BC193782C2}">
  <we:reference id="wa200001661" version="3.1.2.0" store="en-US" storeType="OMEX"/>
  <we:alternateReferences>
    <we:reference id="WA200001661" version="3.1.2.0" store="WA200001661" storeType="OMEX"/>
  </we:alternateReferences>
  <we:properties>
    <we:property name="breaktime.flosim.com_fontColour" value="null"/>
    <we:property name="breaktime.flosim.com_startMinutes" value="3"/>
    <we:property name="breaktime.flosim.com_startSeconds" value="30"/>
    <we:property name="breaktime.flosim.com_time" value="0"/>
    <we:property name="breaktime.flosim.com_type" value="&quot;Bar time&quot;"/>
    <we:property name="time" value="210"/>
    <we:property name="type" value="&quot;Bar time&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6308</TotalTime>
  <Words>1620</Words>
  <Application>Microsoft Macintosh PowerPoint</Application>
  <PresentationFormat>Widescreen</PresentationFormat>
  <Paragraphs>127</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16</cp:revision>
  <cp:lastPrinted>2025-03-28T02:03:11Z</cp:lastPrinted>
  <dcterms:created xsi:type="dcterms:W3CDTF">2025-03-27T15:11:28Z</dcterms:created>
  <dcterms:modified xsi:type="dcterms:W3CDTF">2025-05-08T14:07:45Z</dcterms:modified>
</cp:coreProperties>
</file>