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6" r:id="rId4"/>
    <p:sldId id="297" r:id="rId5"/>
    <p:sldId id="298" r:id="rId6"/>
    <p:sldId id="292" r:id="rId7"/>
    <p:sldId id="293" r:id="rId8"/>
    <p:sldId id="295" r:id="rId9"/>
    <p:sldId id="260" r:id="rId10"/>
    <p:sldId id="262" r:id="rId11"/>
    <p:sldId id="263" r:id="rId12"/>
    <p:sldId id="265" r:id="rId13"/>
    <p:sldId id="266" r:id="rId14"/>
    <p:sldId id="267" r:id="rId15"/>
    <p:sldId id="269" r:id="rId16"/>
    <p:sldId id="270" r:id="rId17"/>
    <p:sldId id="272" r:id="rId18"/>
    <p:sldId id="273" r:id="rId19"/>
    <p:sldId id="300" r:id="rId20"/>
    <p:sldId id="301" r:id="rId21"/>
    <p:sldId id="274" r:id="rId22"/>
    <p:sldId id="275" r:id="rId23"/>
    <p:sldId id="276" r:id="rId24"/>
    <p:sldId id="299" r:id="rId25"/>
    <p:sldId id="278" r:id="rId26"/>
    <p:sldId id="279" r:id="rId27"/>
    <p:sldId id="280" r:id="rId28"/>
    <p:sldId id="281" r:id="rId29"/>
    <p:sldId id="282" r:id="rId30"/>
    <p:sldId id="283" r:id="rId31"/>
    <p:sldId id="285" r:id="rId32"/>
    <p:sldId id="28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Kiểu Trung bình 2 - Màu chủ đề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4660"/>
  </p:normalViewPr>
  <p:slideViewPr>
    <p:cSldViewPr snapToGrid="0">
      <p:cViewPr varScale="1">
        <p:scale>
          <a:sx n="70" d="100"/>
          <a:sy n="70" d="100"/>
        </p:scale>
        <p:origin x="-50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xmlns="" id="{E092A294-3DA4-E525-6F78-2534D411D365}"/>
              </a:ext>
            </a:extLst>
          </p:cNvPr>
          <p:cNvSpPr>
            <a:spLocks noGrp="1"/>
          </p:cNvSpPr>
          <p:nvPr>
            <p:ph type="ctrTitle"/>
          </p:nvPr>
        </p:nvSpPr>
        <p:spPr>
          <a:xfrm>
            <a:off x="1524000" y="1122363"/>
            <a:ext cx="9144000" cy="2387600"/>
          </a:xfrm>
        </p:spPr>
        <p:txBody>
          <a:bodyPr anchor="b"/>
          <a:lstStyle>
            <a:lvl1pPr algn="ctr">
              <a:defRPr sz="6000"/>
            </a:lvl1pPr>
          </a:lstStyle>
          <a:p>
            <a:r>
              <a:rPr lang="vi-VN"/>
              <a:t>Bấm để sửa kiểu tiêu đề Bản cái</a:t>
            </a:r>
            <a:endParaRPr lang="en-US"/>
          </a:p>
        </p:txBody>
      </p:sp>
      <p:sp>
        <p:nvSpPr>
          <p:cNvPr id="3" name="Tiêu đề phụ 2">
            <a:extLst>
              <a:ext uri="{FF2B5EF4-FFF2-40B4-BE49-F238E27FC236}">
                <a16:creationId xmlns:a16="http://schemas.microsoft.com/office/drawing/2014/main" xmlns="" id="{1132ECAD-2277-8084-2DB3-DCD68A9509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a:p>
        </p:txBody>
      </p:sp>
      <p:sp>
        <p:nvSpPr>
          <p:cNvPr id="4" name="Chỗ dành sẵn cho Ngày tháng 3">
            <a:extLst>
              <a:ext uri="{FF2B5EF4-FFF2-40B4-BE49-F238E27FC236}">
                <a16:creationId xmlns:a16="http://schemas.microsoft.com/office/drawing/2014/main" xmlns="" id="{5AD17C38-0840-5EAF-EBC8-E79B67CC70EC}"/>
              </a:ext>
            </a:extLst>
          </p:cNvPr>
          <p:cNvSpPr>
            <a:spLocks noGrp="1"/>
          </p:cNvSpPr>
          <p:nvPr>
            <p:ph type="dt" sz="half" idx="10"/>
          </p:nvPr>
        </p:nvSpPr>
        <p:spPr/>
        <p:txBody>
          <a:bodyPr/>
          <a:lstStyle/>
          <a:p>
            <a:fld id="{DABEBAB1-4F72-419B-A8B6-F63664DC3DDB}" type="datetimeFigureOut">
              <a:rPr lang="en-US" smtClean="0"/>
              <a:t>05/07/2024</a:t>
            </a:fld>
            <a:endParaRPr lang="en-US"/>
          </a:p>
        </p:txBody>
      </p:sp>
      <p:sp>
        <p:nvSpPr>
          <p:cNvPr id="5" name="Chỗ dành sẵn cho Chân trang 4">
            <a:extLst>
              <a:ext uri="{FF2B5EF4-FFF2-40B4-BE49-F238E27FC236}">
                <a16:creationId xmlns:a16="http://schemas.microsoft.com/office/drawing/2014/main" xmlns="" id="{7EC7E972-7374-0DF6-5C28-96D76B13FF67}"/>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xmlns="" id="{FCA4D6C3-A097-F845-C76E-BD639651D076}"/>
              </a:ext>
            </a:extLst>
          </p:cNvPr>
          <p:cNvSpPr>
            <a:spLocks noGrp="1"/>
          </p:cNvSpPr>
          <p:nvPr>
            <p:ph type="sldNum" sz="quarter" idx="12"/>
          </p:nvPr>
        </p:nvSpPr>
        <p:spPr/>
        <p:txBody>
          <a:bodyPr/>
          <a:lstStyle/>
          <a:p>
            <a:fld id="{3FA3D955-01D2-4FED-B6A4-FD479A9C9B91}" type="slidenum">
              <a:rPr lang="en-US" smtClean="0"/>
              <a:t>‹#›</a:t>
            </a:fld>
            <a:endParaRPr lang="en-US"/>
          </a:p>
        </p:txBody>
      </p:sp>
    </p:spTree>
    <p:extLst>
      <p:ext uri="{BB962C8B-B14F-4D97-AF65-F5344CB8AC3E}">
        <p14:creationId xmlns:p14="http://schemas.microsoft.com/office/powerpoint/2010/main" val="3724175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xmlns="" id="{5D808CC2-FB59-4686-395E-6D61F7894498}"/>
              </a:ext>
            </a:extLst>
          </p:cNvPr>
          <p:cNvSpPr>
            <a:spLocks noGrp="1"/>
          </p:cNvSpPr>
          <p:nvPr>
            <p:ph type="title"/>
          </p:nvPr>
        </p:nvSpPr>
        <p:spPr/>
        <p:txBody>
          <a:bodyPr/>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xmlns="" id="{6D250E93-9E78-38B8-844A-0C080F39FB23}"/>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xmlns="" id="{6AE9ADAE-9633-F35A-A822-A169BDA11B23}"/>
              </a:ext>
            </a:extLst>
          </p:cNvPr>
          <p:cNvSpPr>
            <a:spLocks noGrp="1"/>
          </p:cNvSpPr>
          <p:nvPr>
            <p:ph type="dt" sz="half" idx="10"/>
          </p:nvPr>
        </p:nvSpPr>
        <p:spPr/>
        <p:txBody>
          <a:bodyPr/>
          <a:lstStyle/>
          <a:p>
            <a:fld id="{DABEBAB1-4F72-419B-A8B6-F63664DC3DDB}" type="datetimeFigureOut">
              <a:rPr lang="en-US" smtClean="0"/>
              <a:t>05/07/2024</a:t>
            </a:fld>
            <a:endParaRPr lang="en-US"/>
          </a:p>
        </p:txBody>
      </p:sp>
      <p:sp>
        <p:nvSpPr>
          <p:cNvPr id="5" name="Chỗ dành sẵn cho Chân trang 4">
            <a:extLst>
              <a:ext uri="{FF2B5EF4-FFF2-40B4-BE49-F238E27FC236}">
                <a16:creationId xmlns:a16="http://schemas.microsoft.com/office/drawing/2014/main" xmlns="" id="{48D03532-A67D-C963-1BB4-02B4E79D48C3}"/>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xmlns="" id="{E5C79E28-EB09-8D21-76D1-C07A1EA05AC3}"/>
              </a:ext>
            </a:extLst>
          </p:cNvPr>
          <p:cNvSpPr>
            <a:spLocks noGrp="1"/>
          </p:cNvSpPr>
          <p:nvPr>
            <p:ph type="sldNum" sz="quarter" idx="12"/>
          </p:nvPr>
        </p:nvSpPr>
        <p:spPr/>
        <p:txBody>
          <a:bodyPr/>
          <a:lstStyle/>
          <a:p>
            <a:fld id="{3FA3D955-01D2-4FED-B6A4-FD479A9C9B91}" type="slidenum">
              <a:rPr lang="en-US" smtClean="0"/>
              <a:t>‹#›</a:t>
            </a:fld>
            <a:endParaRPr lang="en-US"/>
          </a:p>
        </p:txBody>
      </p:sp>
    </p:spTree>
    <p:extLst>
      <p:ext uri="{BB962C8B-B14F-4D97-AF65-F5344CB8AC3E}">
        <p14:creationId xmlns:p14="http://schemas.microsoft.com/office/powerpoint/2010/main" val="2963622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a16="http://schemas.microsoft.com/office/drawing/2014/main" xmlns="" id="{1BFF7417-1C72-0117-674F-4786A95D8F62}"/>
              </a:ext>
            </a:extLst>
          </p:cNvPr>
          <p:cNvSpPr>
            <a:spLocks noGrp="1"/>
          </p:cNvSpPr>
          <p:nvPr>
            <p:ph type="title" orient="vert"/>
          </p:nvPr>
        </p:nvSpPr>
        <p:spPr>
          <a:xfrm>
            <a:off x="8724900" y="365125"/>
            <a:ext cx="2628900" cy="5811838"/>
          </a:xfrm>
        </p:spPr>
        <p:txBody>
          <a:bodyPr vert="eaVert"/>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xmlns="" id="{C60ED43D-9FAE-6DCF-92B1-5831750877EF}"/>
              </a:ext>
            </a:extLst>
          </p:cNvPr>
          <p:cNvSpPr>
            <a:spLocks noGrp="1"/>
          </p:cNvSpPr>
          <p:nvPr>
            <p:ph type="body" orient="vert" idx="1"/>
          </p:nvPr>
        </p:nvSpPr>
        <p:spPr>
          <a:xfrm>
            <a:off x="838200" y="365125"/>
            <a:ext cx="7734300"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xmlns="" id="{7DCB6944-38E7-549D-19B8-24A0E71922BF}"/>
              </a:ext>
            </a:extLst>
          </p:cNvPr>
          <p:cNvSpPr>
            <a:spLocks noGrp="1"/>
          </p:cNvSpPr>
          <p:nvPr>
            <p:ph type="dt" sz="half" idx="10"/>
          </p:nvPr>
        </p:nvSpPr>
        <p:spPr/>
        <p:txBody>
          <a:bodyPr/>
          <a:lstStyle/>
          <a:p>
            <a:fld id="{DABEBAB1-4F72-419B-A8B6-F63664DC3DDB}" type="datetimeFigureOut">
              <a:rPr lang="en-US" smtClean="0"/>
              <a:t>05/07/2024</a:t>
            </a:fld>
            <a:endParaRPr lang="en-US"/>
          </a:p>
        </p:txBody>
      </p:sp>
      <p:sp>
        <p:nvSpPr>
          <p:cNvPr id="5" name="Chỗ dành sẵn cho Chân trang 4">
            <a:extLst>
              <a:ext uri="{FF2B5EF4-FFF2-40B4-BE49-F238E27FC236}">
                <a16:creationId xmlns:a16="http://schemas.microsoft.com/office/drawing/2014/main" xmlns="" id="{C258B261-8D51-D38B-53B2-4E4EE9563076}"/>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xmlns="" id="{9A01DC2C-6DDE-C2A9-C9B1-724876F041D3}"/>
              </a:ext>
            </a:extLst>
          </p:cNvPr>
          <p:cNvSpPr>
            <a:spLocks noGrp="1"/>
          </p:cNvSpPr>
          <p:nvPr>
            <p:ph type="sldNum" sz="quarter" idx="12"/>
          </p:nvPr>
        </p:nvSpPr>
        <p:spPr/>
        <p:txBody>
          <a:bodyPr/>
          <a:lstStyle/>
          <a:p>
            <a:fld id="{3FA3D955-01D2-4FED-B6A4-FD479A9C9B91}" type="slidenum">
              <a:rPr lang="en-US" smtClean="0"/>
              <a:t>‹#›</a:t>
            </a:fld>
            <a:endParaRPr lang="en-US"/>
          </a:p>
        </p:txBody>
      </p:sp>
    </p:spTree>
    <p:extLst>
      <p:ext uri="{BB962C8B-B14F-4D97-AF65-F5344CB8AC3E}">
        <p14:creationId xmlns:p14="http://schemas.microsoft.com/office/powerpoint/2010/main" val="3030047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xmlns="" id="{B185F5AF-3225-1EE9-549F-4DC6D0B9ED56}"/>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xmlns="" id="{75E34B28-61B3-9354-2C1C-42265E5B9190}"/>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xmlns="" id="{8907EC7C-3920-DE2A-0371-61D498D7028E}"/>
              </a:ext>
            </a:extLst>
          </p:cNvPr>
          <p:cNvSpPr>
            <a:spLocks noGrp="1"/>
          </p:cNvSpPr>
          <p:nvPr>
            <p:ph type="dt" sz="half" idx="10"/>
          </p:nvPr>
        </p:nvSpPr>
        <p:spPr/>
        <p:txBody>
          <a:bodyPr/>
          <a:lstStyle/>
          <a:p>
            <a:fld id="{DABEBAB1-4F72-419B-A8B6-F63664DC3DDB}" type="datetimeFigureOut">
              <a:rPr lang="en-US" smtClean="0"/>
              <a:t>05/07/2024</a:t>
            </a:fld>
            <a:endParaRPr lang="en-US"/>
          </a:p>
        </p:txBody>
      </p:sp>
      <p:sp>
        <p:nvSpPr>
          <p:cNvPr id="5" name="Chỗ dành sẵn cho Chân trang 4">
            <a:extLst>
              <a:ext uri="{FF2B5EF4-FFF2-40B4-BE49-F238E27FC236}">
                <a16:creationId xmlns:a16="http://schemas.microsoft.com/office/drawing/2014/main" xmlns="" id="{64511232-5FD8-935E-83AD-9B856BB00DE1}"/>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xmlns="" id="{21BF0031-4AA1-5395-3D18-9C8961F19B34}"/>
              </a:ext>
            </a:extLst>
          </p:cNvPr>
          <p:cNvSpPr>
            <a:spLocks noGrp="1"/>
          </p:cNvSpPr>
          <p:nvPr>
            <p:ph type="sldNum" sz="quarter" idx="12"/>
          </p:nvPr>
        </p:nvSpPr>
        <p:spPr/>
        <p:txBody>
          <a:bodyPr/>
          <a:lstStyle/>
          <a:p>
            <a:fld id="{3FA3D955-01D2-4FED-B6A4-FD479A9C9B91}" type="slidenum">
              <a:rPr lang="en-US" smtClean="0"/>
              <a:t>‹#›</a:t>
            </a:fld>
            <a:endParaRPr lang="en-US"/>
          </a:p>
        </p:txBody>
      </p:sp>
    </p:spTree>
    <p:extLst>
      <p:ext uri="{BB962C8B-B14F-4D97-AF65-F5344CB8AC3E}">
        <p14:creationId xmlns:p14="http://schemas.microsoft.com/office/powerpoint/2010/main" val="2252081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xmlns="" id="{94FEB850-E9D0-82EE-1E16-790C643892C6}"/>
              </a:ext>
            </a:extLst>
          </p:cNvPr>
          <p:cNvSpPr>
            <a:spLocks noGrp="1"/>
          </p:cNvSpPr>
          <p:nvPr>
            <p:ph type="title"/>
          </p:nvPr>
        </p:nvSpPr>
        <p:spPr>
          <a:xfrm>
            <a:off x="831850" y="1709738"/>
            <a:ext cx="10515600" cy="2852737"/>
          </a:xfrm>
        </p:spPr>
        <p:txBody>
          <a:bodyPr anchor="b"/>
          <a:lstStyle>
            <a:lvl1pPr>
              <a:defRPr sz="6000"/>
            </a:lvl1p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xmlns="" id="{927B1AEC-7D0A-4428-C790-02966C4FCD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a16="http://schemas.microsoft.com/office/drawing/2014/main" xmlns="" id="{934B53C9-9CA6-0648-A7C8-37E396A6A176}"/>
              </a:ext>
            </a:extLst>
          </p:cNvPr>
          <p:cNvSpPr>
            <a:spLocks noGrp="1"/>
          </p:cNvSpPr>
          <p:nvPr>
            <p:ph type="dt" sz="half" idx="10"/>
          </p:nvPr>
        </p:nvSpPr>
        <p:spPr/>
        <p:txBody>
          <a:bodyPr/>
          <a:lstStyle/>
          <a:p>
            <a:fld id="{DABEBAB1-4F72-419B-A8B6-F63664DC3DDB}" type="datetimeFigureOut">
              <a:rPr lang="en-US" smtClean="0"/>
              <a:t>05/07/2024</a:t>
            </a:fld>
            <a:endParaRPr lang="en-US"/>
          </a:p>
        </p:txBody>
      </p:sp>
      <p:sp>
        <p:nvSpPr>
          <p:cNvPr id="5" name="Chỗ dành sẵn cho Chân trang 4">
            <a:extLst>
              <a:ext uri="{FF2B5EF4-FFF2-40B4-BE49-F238E27FC236}">
                <a16:creationId xmlns:a16="http://schemas.microsoft.com/office/drawing/2014/main" xmlns="" id="{77E0B7FC-590F-6F2C-E74D-AAB8A74E8DF1}"/>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xmlns="" id="{5609BAA1-08C9-DD16-B6AA-5A7F360E5B03}"/>
              </a:ext>
            </a:extLst>
          </p:cNvPr>
          <p:cNvSpPr>
            <a:spLocks noGrp="1"/>
          </p:cNvSpPr>
          <p:nvPr>
            <p:ph type="sldNum" sz="quarter" idx="12"/>
          </p:nvPr>
        </p:nvSpPr>
        <p:spPr/>
        <p:txBody>
          <a:bodyPr/>
          <a:lstStyle/>
          <a:p>
            <a:fld id="{3FA3D955-01D2-4FED-B6A4-FD479A9C9B91}" type="slidenum">
              <a:rPr lang="en-US" smtClean="0"/>
              <a:t>‹#›</a:t>
            </a:fld>
            <a:endParaRPr lang="en-US"/>
          </a:p>
        </p:txBody>
      </p:sp>
    </p:spTree>
    <p:extLst>
      <p:ext uri="{BB962C8B-B14F-4D97-AF65-F5344CB8AC3E}">
        <p14:creationId xmlns:p14="http://schemas.microsoft.com/office/powerpoint/2010/main" val="2511311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xmlns="" id="{504EE284-8BB5-830F-4C47-F5AA9AB832CE}"/>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xmlns="" id="{55397F35-8B2D-864D-8C1E-EEA43165F455}"/>
              </a:ext>
            </a:extLst>
          </p:cNvPr>
          <p:cNvSpPr>
            <a:spLocks noGrp="1"/>
          </p:cNvSpPr>
          <p:nvPr>
            <p:ph sz="half" idx="1"/>
          </p:nvPr>
        </p:nvSpPr>
        <p:spPr>
          <a:xfrm>
            <a:off x="838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ội dung 3">
            <a:extLst>
              <a:ext uri="{FF2B5EF4-FFF2-40B4-BE49-F238E27FC236}">
                <a16:creationId xmlns:a16="http://schemas.microsoft.com/office/drawing/2014/main" xmlns="" id="{91FFA1EB-E3D4-A9FD-7891-7166458A1DB8}"/>
              </a:ext>
            </a:extLst>
          </p:cNvPr>
          <p:cNvSpPr>
            <a:spLocks noGrp="1"/>
          </p:cNvSpPr>
          <p:nvPr>
            <p:ph sz="half" idx="2"/>
          </p:nvPr>
        </p:nvSpPr>
        <p:spPr>
          <a:xfrm>
            <a:off x="6172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Ngày tháng 4">
            <a:extLst>
              <a:ext uri="{FF2B5EF4-FFF2-40B4-BE49-F238E27FC236}">
                <a16:creationId xmlns:a16="http://schemas.microsoft.com/office/drawing/2014/main" xmlns="" id="{D0E8EB6A-BE52-9B76-36DE-EAA05C36F7F7}"/>
              </a:ext>
            </a:extLst>
          </p:cNvPr>
          <p:cNvSpPr>
            <a:spLocks noGrp="1"/>
          </p:cNvSpPr>
          <p:nvPr>
            <p:ph type="dt" sz="half" idx="10"/>
          </p:nvPr>
        </p:nvSpPr>
        <p:spPr/>
        <p:txBody>
          <a:bodyPr/>
          <a:lstStyle/>
          <a:p>
            <a:fld id="{DABEBAB1-4F72-419B-A8B6-F63664DC3DDB}" type="datetimeFigureOut">
              <a:rPr lang="en-US" smtClean="0"/>
              <a:t>05/07/2024</a:t>
            </a:fld>
            <a:endParaRPr lang="en-US"/>
          </a:p>
        </p:txBody>
      </p:sp>
      <p:sp>
        <p:nvSpPr>
          <p:cNvPr id="6" name="Chỗ dành sẵn cho Chân trang 5">
            <a:extLst>
              <a:ext uri="{FF2B5EF4-FFF2-40B4-BE49-F238E27FC236}">
                <a16:creationId xmlns:a16="http://schemas.microsoft.com/office/drawing/2014/main" xmlns="" id="{DDE8CD0C-C8EA-3009-F86A-87BC159CEDAF}"/>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xmlns="" id="{8FF8441E-593B-F57C-5FD6-A2520B08C853}"/>
              </a:ext>
            </a:extLst>
          </p:cNvPr>
          <p:cNvSpPr>
            <a:spLocks noGrp="1"/>
          </p:cNvSpPr>
          <p:nvPr>
            <p:ph type="sldNum" sz="quarter" idx="12"/>
          </p:nvPr>
        </p:nvSpPr>
        <p:spPr/>
        <p:txBody>
          <a:bodyPr/>
          <a:lstStyle/>
          <a:p>
            <a:fld id="{3FA3D955-01D2-4FED-B6A4-FD479A9C9B91}" type="slidenum">
              <a:rPr lang="en-US" smtClean="0"/>
              <a:t>‹#›</a:t>
            </a:fld>
            <a:endParaRPr lang="en-US"/>
          </a:p>
        </p:txBody>
      </p:sp>
    </p:spTree>
    <p:extLst>
      <p:ext uri="{BB962C8B-B14F-4D97-AF65-F5344CB8AC3E}">
        <p14:creationId xmlns:p14="http://schemas.microsoft.com/office/powerpoint/2010/main" val="4129735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xmlns="" id="{63D9BE0E-AB97-CA99-0C85-4D5E543CD9D4}"/>
              </a:ext>
            </a:extLst>
          </p:cNvPr>
          <p:cNvSpPr>
            <a:spLocks noGrp="1"/>
          </p:cNvSpPr>
          <p:nvPr>
            <p:ph type="title"/>
          </p:nvPr>
        </p:nvSpPr>
        <p:spPr>
          <a:xfrm>
            <a:off x="839788" y="365125"/>
            <a:ext cx="10515600" cy="1325563"/>
          </a:xfrm>
        </p:spPr>
        <p:txBody>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xmlns="" id="{C80BE5EC-3190-6FD0-F53A-09778E57E8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a16="http://schemas.microsoft.com/office/drawing/2014/main" xmlns="" id="{1F9AAD0D-3591-7685-9985-3BD54D302A3F}"/>
              </a:ext>
            </a:extLst>
          </p:cNvPr>
          <p:cNvSpPr>
            <a:spLocks noGrp="1"/>
          </p:cNvSpPr>
          <p:nvPr>
            <p:ph sz="half" idx="2"/>
          </p:nvPr>
        </p:nvSpPr>
        <p:spPr>
          <a:xfrm>
            <a:off x="839788"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Văn bản 4">
            <a:extLst>
              <a:ext uri="{FF2B5EF4-FFF2-40B4-BE49-F238E27FC236}">
                <a16:creationId xmlns:a16="http://schemas.microsoft.com/office/drawing/2014/main" xmlns="" id="{618F21AA-BB54-3153-3A56-62DD97099C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a16="http://schemas.microsoft.com/office/drawing/2014/main" xmlns="" id="{A7827733-3089-E6F2-7DEC-5B36CA7CD377}"/>
              </a:ext>
            </a:extLst>
          </p:cNvPr>
          <p:cNvSpPr>
            <a:spLocks noGrp="1"/>
          </p:cNvSpPr>
          <p:nvPr>
            <p:ph sz="quarter" idx="4"/>
          </p:nvPr>
        </p:nvSpPr>
        <p:spPr>
          <a:xfrm>
            <a:off x="6172200"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7" name="Chỗ dành sẵn cho Ngày tháng 6">
            <a:extLst>
              <a:ext uri="{FF2B5EF4-FFF2-40B4-BE49-F238E27FC236}">
                <a16:creationId xmlns:a16="http://schemas.microsoft.com/office/drawing/2014/main" xmlns="" id="{00B021A0-2C3A-3BF2-B8B0-D7E31C2AD32B}"/>
              </a:ext>
            </a:extLst>
          </p:cNvPr>
          <p:cNvSpPr>
            <a:spLocks noGrp="1"/>
          </p:cNvSpPr>
          <p:nvPr>
            <p:ph type="dt" sz="half" idx="10"/>
          </p:nvPr>
        </p:nvSpPr>
        <p:spPr/>
        <p:txBody>
          <a:bodyPr/>
          <a:lstStyle/>
          <a:p>
            <a:fld id="{DABEBAB1-4F72-419B-A8B6-F63664DC3DDB}" type="datetimeFigureOut">
              <a:rPr lang="en-US" smtClean="0"/>
              <a:t>05/07/2024</a:t>
            </a:fld>
            <a:endParaRPr lang="en-US"/>
          </a:p>
        </p:txBody>
      </p:sp>
      <p:sp>
        <p:nvSpPr>
          <p:cNvPr id="8" name="Chỗ dành sẵn cho Chân trang 7">
            <a:extLst>
              <a:ext uri="{FF2B5EF4-FFF2-40B4-BE49-F238E27FC236}">
                <a16:creationId xmlns:a16="http://schemas.microsoft.com/office/drawing/2014/main" xmlns="" id="{71D3C2C1-65F5-0EC5-9C4A-EC3B2CDAB79F}"/>
              </a:ext>
            </a:extLst>
          </p:cNvPr>
          <p:cNvSpPr>
            <a:spLocks noGrp="1"/>
          </p:cNvSpPr>
          <p:nvPr>
            <p:ph type="ftr" sz="quarter" idx="11"/>
          </p:nvPr>
        </p:nvSpPr>
        <p:spPr/>
        <p:txBody>
          <a:bodyPr/>
          <a:lstStyle/>
          <a:p>
            <a:endParaRPr lang="en-US"/>
          </a:p>
        </p:txBody>
      </p:sp>
      <p:sp>
        <p:nvSpPr>
          <p:cNvPr id="9" name="Chỗ dành sẵn cho Số hiệu Bản chiếu 8">
            <a:extLst>
              <a:ext uri="{FF2B5EF4-FFF2-40B4-BE49-F238E27FC236}">
                <a16:creationId xmlns:a16="http://schemas.microsoft.com/office/drawing/2014/main" xmlns="" id="{EF2186CB-2179-77FA-4EBE-183CD18FC050}"/>
              </a:ext>
            </a:extLst>
          </p:cNvPr>
          <p:cNvSpPr>
            <a:spLocks noGrp="1"/>
          </p:cNvSpPr>
          <p:nvPr>
            <p:ph type="sldNum" sz="quarter" idx="12"/>
          </p:nvPr>
        </p:nvSpPr>
        <p:spPr/>
        <p:txBody>
          <a:bodyPr/>
          <a:lstStyle/>
          <a:p>
            <a:fld id="{3FA3D955-01D2-4FED-B6A4-FD479A9C9B91}" type="slidenum">
              <a:rPr lang="en-US" smtClean="0"/>
              <a:t>‹#›</a:t>
            </a:fld>
            <a:endParaRPr lang="en-US"/>
          </a:p>
        </p:txBody>
      </p:sp>
    </p:spTree>
    <p:extLst>
      <p:ext uri="{BB962C8B-B14F-4D97-AF65-F5344CB8AC3E}">
        <p14:creationId xmlns:p14="http://schemas.microsoft.com/office/powerpoint/2010/main" val="3479517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xmlns="" id="{45A8DDF6-3A73-51A0-1972-5B7B4B4EF2C8}"/>
              </a:ext>
            </a:extLst>
          </p:cNvPr>
          <p:cNvSpPr>
            <a:spLocks noGrp="1"/>
          </p:cNvSpPr>
          <p:nvPr>
            <p:ph type="title"/>
          </p:nvPr>
        </p:nvSpPr>
        <p:spPr/>
        <p:txBody>
          <a:bodyPr/>
          <a:lstStyle/>
          <a:p>
            <a:r>
              <a:rPr lang="vi-VN"/>
              <a:t>Bấm để sửa kiểu tiêu đề Bản cái</a:t>
            </a:r>
            <a:endParaRPr lang="en-US"/>
          </a:p>
        </p:txBody>
      </p:sp>
      <p:sp>
        <p:nvSpPr>
          <p:cNvPr id="3" name="Chỗ dành sẵn cho Ngày tháng 2">
            <a:extLst>
              <a:ext uri="{FF2B5EF4-FFF2-40B4-BE49-F238E27FC236}">
                <a16:creationId xmlns:a16="http://schemas.microsoft.com/office/drawing/2014/main" xmlns="" id="{25599FB3-12B4-D8FA-EE3B-9DD481FB614C}"/>
              </a:ext>
            </a:extLst>
          </p:cNvPr>
          <p:cNvSpPr>
            <a:spLocks noGrp="1"/>
          </p:cNvSpPr>
          <p:nvPr>
            <p:ph type="dt" sz="half" idx="10"/>
          </p:nvPr>
        </p:nvSpPr>
        <p:spPr/>
        <p:txBody>
          <a:bodyPr/>
          <a:lstStyle/>
          <a:p>
            <a:fld id="{DABEBAB1-4F72-419B-A8B6-F63664DC3DDB}" type="datetimeFigureOut">
              <a:rPr lang="en-US" smtClean="0"/>
              <a:t>05/07/2024</a:t>
            </a:fld>
            <a:endParaRPr lang="en-US"/>
          </a:p>
        </p:txBody>
      </p:sp>
      <p:sp>
        <p:nvSpPr>
          <p:cNvPr id="4" name="Chỗ dành sẵn cho Chân trang 3">
            <a:extLst>
              <a:ext uri="{FF2B5EF4-FFF2-40B4-BE49-F238E27FC236}">
                <a16:creationId xmlns:a16="http://schemas.microsoft.com/office/drawing/2014/main" xmlns="" id="{361FEAEC-C1A9-AFB1-66A6-020EBE431265}"/>
              </a:ext>
            </a:extLst>
          </p:cNvPr>
          <p:cNvSpPr>
            <a:spLocks noGrp="1"/>
          </p:cNvSpPr>
          <p:nvPr>
            <p:ph type="ftr" sz="quarter" idx="11"/>
          </p:nvPr>
        </p:nvSpPr>
        <p:spPr/>
        <p:txBody>
          <a:bodyPr/>
          <a:lstStyle/>
          <a:p>
            <a:endParaRPr lang="en-US"/>
          </a:p>
        </p:txBody>
      </p:sp>
      <p:sp>
        <p:nvSpPr>
          <p:cNvPr id="5" name="Chỗ dành sẵn cho Số hiệu Bản chiếu 4">
            <a:extLst>
              <a:ext uri="{FF2B5EF4-FFF2-40B4-BE49-F238E27FC236}">
                <a16:creationId xmlns:a16="http://schemas.microsoft.com/office/drawing/2014/main" xmlns="" id="{2A8CA222-3ABD-A8A9-7FE3-7F198DA364F0}"/>
              </a:ext>
            </a:extLst>
          </p:cNvPr>
          <p:cNvSpPr>
            <a:spLocks noGrp="1"/>
          </p:cNvSpPr>
          <p:nvPr>
            <p:ph type="sldNum" sz="quarter" idx="12"/>
          </p:nvPr>
        </p:nvSpPr>
        <p:spPr/>
        <p:txBody>
          <a:bodyPr/>
          <a:lstStyle/>
          <a:p>
            <a:fld id="{3FA3D955-01D2-4FED-B6A4-FD479A9C9B91}" type="slidenum">
              <a:rPr lang="en-US" smtClean="0"/>
              <a:t>‹#›</a:t>
            </a:fld>
            <a:endParaRPr lang="en-US"/>
          </a:p>
        </p:txBody>
      </p:sp>
    </p:spTree>
    <p:extLst>
      <p:ext uri="{BB962C8B-B14F-4D97-AF65-F5344CB8AC3E}">
        <p14:creationId xmlns:p14="http://schemas.microsoft.com/office/powerpoint/2010/main" val="1593217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a16="http://schemas.microsoft.com/office/drawing/2014/main" xmlns="" id="{B939D573-4427-DBCE-85FB-C6E411910072}"/>
              </a:ext>
            </a:extLst>
          </p:cNvPr>
          <p:cNvSpPr>
            <a:spLocks noGrp="1"/>
          </p:cNvSpPr>
          <p:nvPr>
            <p:ph type="dt" sz="half" idx="10"/>
          </p:nvPr>
        </p:nvSpPr>
        <p:spPr/>
        <p:txBody>
          <a:bodyPr/>
          <a:lstStyle/>
          <a:p>
            <a:fld id="{DABEBAB1-4F72-419B-A8B6-F63664DC3DDB}" type="datetimeFigureOut">
              <a:rPr lang="en-US" smtClean="0"/>
              <a:t>05/07/2024</a:t>
            </a:fld>
            <a:endParaRPr lang="en-US"/>
          </a:p>
        </p:txBody>
      </p:sp>
      <p:sp>
        <p:nvSpPr>
          <p:cNvPr id="3" name="Chỗ dành sẵn cho Chân trang 2">
            <a:extLst>
              <a:ext uri="{FF2B5EF4-FFF2-40B4-BE49-F238E27FC236}">
                <a16:creationId xmlns:a16="http://schemas.microsoft.com/office/drawing/2014/main" xmlns="" id="{0283B26F-427A-A590-5619-EE6E5BD12796}"/>
              </a:ext>
            </a:extLst>
          </p:cNvPr>
          <p:cNvSpPr>
            <a:spLocks noGrp="1"/>
          </p:cNvSpPr>
          <p:nvPr>
            <p:ph type="ftr" sz="quarter" idx="11"/>
          </p:nvPr>
        </p:nvSpPr>
        <p:spPr/>
        <p:txBody>
          <a:bodyPr/>
          <a:lstStyle/>
          <a:p>
            <a:endParaRPr lang="en-US"/>
          </a:p>
        </p:txBody>
      </p:sp>
      <p:sp>
        <p:nvSpPr>
          <p:cNvPr id="4" name="Chỗ dành sẵn cho Số hiệu Bản chiếu 3">
            <a:extLst>
              <a:ext uri="{FF2B5EF4-FFF2-40B4-BE49-F238E27FC236}">
                <a16:creationId xmlns:a16="http://schemas.microsoft.com/office/drawing/2014/main" xmlns="" id="{FB0B565B-E6FD-5332-22E3-D7FD8A5660AF}"/>
              </a:ext>
            </a:extLst>
          </p:cNvPr>
          <p:cNvSpPr>
            <a:spLocks noGrp="1"/>
          </p:cNvSpPr>
          <p:nvPr>
            <p:ph type="sldNum" sz="quarter" idx="12"/>
          </p:nvPr>
        </p:nvSpPr>
        <p:spPr/>
        <p:txBody>
          <a:bodyPr/>
          <a:lstStyle/>
          <a:p>
            <a:fld id="{3FA3D955-01D2-4FED-B6A4-FD479A9C9B91}" type="slidenum">
              <a:rPr lang="en-US" smtClean="0"/>
              <a:t>‹#›</a:t>
            </a:fld>
            <a:endParaRPr lang="en-US"/>
          </a:p>
        </p:txBody>
      </p:sp>
    </p:spTree>
    <p:extLst>
      <p:ext uri="{BB962C8B-B14F-4D97-AF65-F5344CB8AC3E}">
        <p14:creationId xmlns:p14="http://schemas.microsoft.com/office/powerpoint/2010/main" val="2723656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xmlns="" id="{49BBB3BB-8B7C-9437-EF76-C52000FC6D33}"/>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xmlns="" id="{D782DE2A-E246-69F9-081E-0C544C37A7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Văn bản 3">
            <a:extLst>
              <a:ext uri="{FF2B5EF4-FFF2-40B4-BE49-F238E27FC236}">
                <a16:creationId xmlns:a16="http://schemas.microsoft.com/office/drawing/2014/main" xmlns="" id="{E50B408F-C13A-12FD-D210-7668191578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xmlns="" id="{EDD1010F-8756-CA4A-2DDC-5E7CFA70898A}"/>
              </a:ext>
            </a:extLst>
          </p:cNvPr>
          <p:cNvSpPr>
            <a:spLocks noGrp="1"/>
          </p:cNvSpPr>
          <p:nvPr>
            <p:ph type="dt" sz="half" idx="10"/>
          </p:nvPr>
        </p:nvSpPr>
        <p:spPr/>
        <p:txBody>
          <a:bodyPr/>
          <a:lstStyle/>
          <a:p>
            <a:fld id="{DABEBAB1-4F72-419B-A8B6-F63664DC3DDB}" type="datetimeFigureOut">
              <a:rPr lang="en-US" smtClean="0"/>
              <a:t>05/07/2024</a:t>
            </a:fld>
            <a:endParaRPr lang="en-US"/>
          </a:p>
        </p:txBody>
      </p:sp>
      <p:sp>
        <p:nvSpPr>
          <p:cNvPr id="6" name="Chỗ dành sẵn cho Chân trang 5">
            <a:extLst>
              <a:ext uri="{FF2B5EF4-FFF2-40B4-BE49-F238E27FC236}">
                <a16:creationId xmlns:a16="http://schemas.microsoft.com/office/drawing/2014/main" xmlns="" id="{B0CDDE1D-7C84-C744-2F53-3D93EF64ADD1}"/>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xmlns="" id="{7AC5F895-CB2A-D140-D224-1DACD8E7AF8D}"/>
              </a:ext>
            </a:extLst>
          </p:cNvPr>
          <p:cNvSpPr>
            <a:spLocks noGrp="1"/>
          </p:cNvSpPr>
          <p:nvPr>
            <p:ph type="sldNum" sz="quarter" idx="12"/>
          </p:nvPr>
        </p:nvSpPr>
        <p:spPr/>
        <p:txBody>
          <a:bodyPr/>
          <a:lstStyle/>
          <a:p>
            <a:fld id="{3FA3D955-01D2-4FED-B6A4-FD479A9C9B91}" type="slidenum">
              <a:rPr lang="en-US" smtClean="0"/>
              <a:t>‹#›</a:t>
            </a:fld>
            <a:endParaRPr lang="en-US"/>
          </a:p>
        </p:txBody>
      </p:sp>
    </p:spTree>
    <p:extLst>
      <p:ext uri="{BB962C8B-B14F-4D97-AF65-F5344CB8AC3E}">
        <p14:creationId xmlns:p14="http://schemas.microsoft.com/office/powerpoint/2010/main" val="1734264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xmlns="" id="{A447EC64-763E-B36A-116C-03AD59EC6323}"/>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Hình ảnh 2">
            <a:extLst>
              <a:ext uri="{FF2B5EF4-FFF2-40B4-BE49-F238E27FC236}">
                <a16:creationId xmlns:a16="http://schemas.microsoft.com/office/drawing/2014/main" xmlns="" id="{DCEA5E1B-31D5-4312-3637-4ECC1A7723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Chỗ dành sẵn cho Văn bản 3">
            <a:extLst>
              <a:ext uri="{FF2B5EF4-FFF2-40B4-BE49-F238E27FC236}">
                <a16:creationId xmlns:a16="http://schemas.microsoft.com/office/drawing/2014/main" xmlns="" id="{ED073C3A-46F5-9901-CDF4-F196191232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xmlns="" id="{80812ED8-34B3-CF5A-1C99-45D0F2B80A41}"/>
              </a:ext>
            </a:extLst>
          </p:cNvPr>
          <p:cNvSpPr>
            <a:spLocks noGrp="1"/>
          </p:cNvSpPr>
          <p:nvPr>
            <p:ph type="dt" sz="half" idx="10"/>
          </p:nvPr>
        </p:nvSpPr>
        <p:spPr/>
        <p:txBody>
          <a:bodyPr/>
          <a:lstStyle/>
          <a:p>
            <a:fld id="{DABEBAB1-4F72-419B-A8B6-F63664DC3DDB}" type="datetimeFigureOut">
              <a:rPr lang="en-US" smtClean="0"/>
              <a:t>05/07/2024</a:t>
            </a:fld>
            <a:endParaRPr lang="en-US"/>
          </a:p>
        </p:txBody>
      </p:sp>
      <p:sp>
        <p:nvSpPr>
          <p:cNvPr id="6" name="Chỗ dành sẵn cho Chân trang 5">
            <a:extLst>
              <a:ext uri="{FF2B5EF4-FFF2-40B4-BE49-F238E27FC236}">
                <a16:creationId xmlns:a16="http://schemas.microsoft.com/office/drawing/2014/main" xmlns="" id="{E171226B-D921-E4B8-1D46-47D1C007CAF6}"/>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xmlns="" id="{1470DC01-4C5D-4162-76C2-37CD30BAE081}"/>
              </a:ext>
            </a:extLst>
          </p:cNvPr>
          <p:cNvSpPr>
            <a:spLocks noGrp="1"/>
          </p:cNvSpPr>
          <p:nvPr>
            <p:ph type="sldNum" sz="quarter" idx="12"/>
          </p:nvPr>
        </p:nvSpPr>
        <p:spPr/>
        <p:txBody>
          <a:bodyPr/>
          <a:lstStyle/>
          <a:p>
            <a:fld id="{3FA3D955-01D2-4FED-B6A4-FD479A9C9B91}" type="slidenum">
              <a:rPr lang="en-US" smtClean="0"/>
              <a:t>‹#›</a:t>
            </a:fld>
            <a:endParaRPr lang="en-US"/>
          </a:p>
        </p:txBody>
      </p:sp>
    </p:spTree>
    <p:extLst>
      <p:ext uri="{BB962C8B-B14F-4D97-AF65-F5344CB8AC3E}">
        <p14:creationId xmlns:p14="http://schemas.microsoft.com/office/powerpoint/2010/main" val="142382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Tiêu đề 1">
            <a:extLst>
              <a:ext uri="{FF2B5EF4-FFF2-40B4-BE49-F238E27FC236}">
                <a16:creationId xmlns:a16="http://schemas.microsoft.com/office/drawing/2014/main" xmlns="" id="{EAC1CF97-A38F-F783-A3C5-CAE30BBC12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xmlns="" id="{279D1C23-2E98-A62E-7F66-2C5E97EB32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xmlns="" id="{9CB9CAA5-9F3E-B6DB-297E-A7607509D7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BEBAB1-4F72-419B-A8B6-F63664DC3DDB}" type="datetimeFigureOut">
              <a:rPr lang="en-US" smtClean="0"/>
              <a:t>05/07/2024</a:t>
            </a:fld>
            <a:endParaRPr lang="en-US"/>
          </a:p>
        </p:txBody>
      </p:sp>
      <p:sp>
        <p:nvSpPr>
          <p:cNvPr id="5" name="Chỗ dành sẵn cho Chân trang 4">
            <a:extLst>
              <a:ext uri="{FF2B5EF4-FFF2-40B4-BE49-F238E27FC236}">
                <a16:creationId xmlns:a16="http://schemas.microsoft.com/office/drawing/2014/main" xmlns="" id="{B1EC5E14-5439-6ADC-2F41-DF9A5363E5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Chỗ dành sẵn cho Số hiệu Bản chiếu 5">
            <a:extLst>
              <a:ext uri="{FF2B5EF4-FFF2-40B4-BE49-F238E27FC236}">
                <a16:creationId xmlns:a16="http://schemas.microsoft.com/office/drawing/2014/main" xmlns="" id="{AF2C8DA8-9773-ACAC-B1C0-2C8010E97A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A3D955-01D2-4FED-B6A4-FD479A9C9B91}" type="slidenum">
              <a:rPr lang="en-US" smtClean="0"/>
              <a:t>‹#›</a:t>
            </a:fld>
            <a:endParaRPr lang="en-US"/>
          </a:p>
        </p:txBody>
      </p:sp>
    </p:spTree>
    <p:extLst>
      <p:ext uri="{BB962C8B-B14F-4D97-AF65-F5344CB8AC3E}">
        <p14:creationId xmlns:p14="http://schemas.microsoft.com/office/powerpoint/2010/main" val="1979003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f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jf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Hình ảnh 4">
            <a:extLst>
              <a:ext uri="{FF2B5EF4-FFF2-40B4-BE49-F238E27FC236}">
                <a16:creationId xmlns:a16="http://schemas.microsoft.com/office/drawing/2014/main" xmlns="" id="{50D954C8-DEB1-C1AB-B172-869D78519F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474133"/>
            <a:ext cx="11966222" cy="6276623"/>
          </a:xfrm>
          <a:prstGeom prst="rect">
            <a:avLst/>
          </a:prstGeom>
        </p:spPr>
      </p:pic>
      <p:sp>
        <p:nvSpPr>
          <p:cNvPr id="6" name="Hộp Văn bản 5">
            <a:extLst>
              <a:ext uri="{FF2B5EF4-FFF2-40B4-BE49-F238E27FC236}">
                <a16:creationId xmlns:a16="http://schemas.microsoft.com/office/drawing/2014/main" xmlns="" id="{A98449D9-444B-E7BE-3642-1C0A662550F8}"/>
              </a:ext>
            </a:extLst>
          </p:cNvPr>
          <p:cNvSpPr txBox="1"/>
          <p:nvPr/>
        </p:nvSpPr>
        <p:spPr>
          <a:xfrm>
            <a:off x="3465688" y="0"/>
            <a:ext cx="5238045" cy="584775"/>
          </a:xfrm>
          <a:prstGeom prst="rect">
            <a:avLst/>
          </a:prstGeom>
          <a:noFill/>
        </p:spPr>
        <p:txBody>
          <a:bodyPr wrap="square" rtlCol="0">
            <a:spAutoFit/>
          </a:bodyPr>
          <a:lstStyle/>
          <a:p>
            <a:r>
              <a:rPr lang="en-US" sz="3200" b="1" dirty="0">
                <a:solidFill>
                  <a:srgbClr val="002060"/>
                </a:solidFill>
                <a:effectLst/>
                <a:latin typeface="Times New Roman" panose="02020603050405020304" pitchFamily="18" charset="0"/>
                <a:ea typeface="Calibri" panose="020F0502020204030204" pitchFamily="34" charset="0"/>
              </a:rPr>
              <a:t>THỰC HÀNH TIẾNG VIỆT</a:t>
            </a:r>
            <a:endParaRPr lang="en-US" sz="3200" dirty="0">
              <a:solidFill>
                <a:srgbClr val="002060"/>
              </a:solidFill>
            </a:endParaRPr>
          </a:p>
        </p:txBody>
      </p:sp>
      <p:sp>
        <p:nvSpPr>
          <p:cNvPr id="7" name="Hộp Văn bản 6">
            <a:extLst>
              <a:ext uri="{FF2B5EF4-FFF2-40B4-BE49-F238E27FC236}">
                <a16:creationId xmlns:a16="http://schemas.microsoft.com/office/drawing/2014/main" xmlns="" id="{F6C1C868-E8F1-DE33-7889-359B4E31ABF1}"/>
              </a:ext>
            </a:extLst>
          </p:cNvPr>
          <p:cNvSpPr txBox="1"/>
          <p:nvPr/>
        </p:nvSpPr>
        <p:spPr>
          <a:xfrm>
            <a:off x="2257778" y="2122310"/>
            <a:ext cx="7597422" cy="4628445"/>
          </a:xfrm>
          <a:prstGeom prst="rect">
            <a:avLst/>
          </a:prstGeom>
          <a:noFill/>
        </p:spPr>
        <p:txBody>
          <a:bodyPr wrap="square" rtlCol="0">
            <a:prstTxWarp prst="textPlain">
              <a:avLst/>
            </a:prstTxWarp>
            <a:spAutoFit/>
          </a:bodyPr>
          <a:lstStyle/>
          <a:p>
            <a:pPr algn="ctr">
              <a:lnSpc>
                <a:spcPct val="130000"/>
              </a:lnSpc>
              <a:spcAft>
                <a:spcPts val="1000"/>
              </a:spcAft>
            </a:pPr>
            <a:r>
              <a:rPr lang="en-US" sz="1800" b="1" dirty="0">
                <a:effectLst/>
                <a:latin typeface="Times New Roman" panose="02020603050405020304" pitchFamily="18" charset="0"/>
                <a:ea typeface="Calibri" panose="020F0502020204030204" pitchFamily="34" charset="0"/>
              </a:rPr>
              <a:t>SỬA LỖI VỀ MẠCH LẠC VÀ </a:t>
            </a:r>
          </a:p>
          <a:p>
            <a:pPr algn="ctr">
              <a:lnSpc>
                <a:spcPct val="130000"/>
              </a:lnSpc>
              <a:spcAft>
                <a:spcPts val="1000"/>
              </a:spcAft>
            </a:pPr>
            <a:r>
              <a:rPr lang="en-US" sz="1800" b="1" dirty="0">
                <a:effectLst/>
                <a:latin typeface="Times New Roman" panose="02020603050405020304" pitchFamily="18" charset="0"/>
                <a:ea typeface="Calibri" panose="020F0502020204030204" pitchFamily="34" charset="0"/>
              </a:rPr>
              <a:t>LỖI VỀ LIÊN KẾT </a:t>
            </a:r>
          </a:p>
          <a:p>
            <a:pPr algn="ctr">
              <a:lnSpc>
                <a:spcPct val="130000"/>
              </a:lnSpc>
              <a:spcAft>
                <a:spcPts val="1000"/>
              </a:spcAft>
            </a:pPr>
            <a:r>
              <a:rPr lang="en-US" sz="1800" b="1" dirty="0">
                <a:effectLst/>
                <a:latin typeface="Times New Roman" panose="02020603050405020304" pitchFamily="18" charset="0"/>
                <a:ea typeface="Calibri" panose="020F0502020204030204" pitchFamily="34" charset="0"/>
              </a:rPr>
              <a:t>TRONG ĐOẠN VĂN, VĂN BẢN</a:t>
            </a:r>
            <a:endParaRPr lang="en-US" sz="1800" dirty="0">
              <a:effectLst/>
              <a:latin typeface="Times New Roman" panose="02020603050405020304" pitchFamily="18" charset="0"/>
              <a:ea typeface="Calibri" panose="020F0502020204030204" pitchFamily="34" charset="0"/>
            </a:endParaRPr>
          </a:p>
          <a:p>
            <a:pPr algn="ctr">
              <a:lnSpc>
                <a:spcPct val="130000"/>
              </a:lnSpc>
              <a:spcAft>
                <a:spcPts val="1000"/>
              </a:spcAft>
              <a:tabLst>
                <a:tab pos="492760" algn="l"/>
              </a:tabLst>
            </a:pPr>
            <a:r>
              <a:rPr lang="en-US" sz="1800" b="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472356966"/>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xmlns="" id="{ED1C18B6-7693-F8A6-CB67-D84DD0A1AB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756" y="-158044"/>
            <a:ext cx="12146845" cy="6858000"/>
          </a:xfrm>
          <a:prstGeom prst="rect">
            <a:avLst/>
          </a:prstGeom>
        </p:spPr>
      </p:pic>
      <p:sp>
        <p:nvSpPr>
          <p:cNvPr id="3" name="Hộp Văn bản 2">
            <a:extLst>
              <a:ext uri="{FF2B5EF4-FFF2-40B4-BE49-F238E27FC236}">
                <a16:creationId xmlns:a16="http://schemas.microsoft.com/office/drawing/2014/main" xmlns="" id="{4B972B81-4A44-0E87-FB2A-42047088E965}"/>
              </a:ext>
            </a:extLst>
          </p:cNvPr>
          <p:cNvSpPr txBox="1"/>
          <p:nvPr/>
        </p:nvSpPr>
        <p:spPr>
          <a:xfrm>
            <a:off x="4583289" y="349956"/>
            <a:ext cx="2980267" cy="668645"/>
          </a:xfrm>
          <a:prstGeom prst="rect">
            <a:avLst/>
          </a:prstGeom>
          <a:noFill/>
        </p:spPr>
        <p:txBody>
          <a:bodyPr wrap="square" rtlCol="0">
            <a:spAutoFit/>
          </a:bodyPr>
          <a:lstStyle/>
          <a:p>
            <a:pPr>
              <a:lnSpc>
                <a:spcPct val="130000"/>
              </a:lnSpc>
              <a:spcAft>
                <a:spcPts val="1000"/>
              </a:spcAft>
            </a:pPr>
            <a:r>
              <a:rPr lang="en-US" sz="3200" b="1" dirty="0">
                <a:solidFill>
                  <a:srgbClr val="FF0000"/>
                </a:solidFill>
                <a:effectLst/>
                <a:latin typeface="Times New Roman" panose="02020603050405020304" pitchFamily="18" charset="0"/>
                <a:ea typeface="Arial" panose="020B0604020202020204" pitchFamily="34" charset="0"/>
              </a:rPr>
              <a:t>I. LÝ THUYẾT</a:t>
            </a:r>
            <a:endParaRPr lang="en-US" sz="3200" dirty="0">
              <a:effectLst/>
              <a:latin typeface="Times New Roman" panose="02020603050405020304" pitchFamily="18" charset="0"/>
              <a:ea typeface="Calibri" panose="020F0502020204030204" pitchFamily="34" charset="0"/>
            </a:endParaRPr>
          </a:p>
        </p:txBody>
      </p:sp>
      <p:sp>
        <p:nvSpPr>
          <p:cNvPr id="4" name="Hộp Văn bản 3">
            <a:extLst>
              <a:ext uri="{FF2B5EF4-FFF2-40B4-BE49-F238E27FC236}">
                <a16:creationId xmlns:a16="http://schemas.microsoft.com/office/drawing/2014/main" xmlns="" id="{A2F59406-26A8-B713-063B-AADB8042D5A0}"/>
              </a:ext>
            </a:extLst>
          </p:cNvPr>
          <p:cNvSpPr txBox="1"/>
          <p:nvPr/>
        </p:nvSpPr>
        <p:spPr>
          <a:xfrm>
            <a:off x="1162756" y="1099337"/>
            <a:ext cx="9358489" cy="1212640"/>
          </a:xfrm>
          <a:prstGeom prst="rect">
            <a:avLst/>
          </a:prstGeom>
          <a:noFill/>
        </p:spPr>
        <p:txBody>
          <a:bodyPr wrap="square" rtlCol="0">
            <a:spAutoFit/>
          </a:bodyPr>
          <a:lstStyle/>
          <a:p>
            <a:pPr marL="635" indent="-1905" algn="just">
              <a:lnSpc>
                <a:spcPct val="130000"/>
              </a:lnSpc>
              <a:spcAft>
                <a:spcPts val="1000"/>
              </a:spcAft>
            </a:pPr>
            <a:r>
              <a:rPr lang="en-US" sz="2800" dirty="0" smtClean="0">
                <a:solidFill>
                  <a:srgbClr val="0070C0"/>
                </a:solidFill>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Dựa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vào</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thông</a:t>
            </a:r>
            <a:r>
              <a:rPr lang="en-US" sz="2800" dirty="0">
                <a:effectLst/>
                <a:latin typeface="Times New Roman" panose="02020603050405020304" pitchFamily="18" charset="0"/>
                <a:ea typeface="Calibri" panose="020F0502020204030204" pitchFamily="34" charset="0"/>
              </a:rPr>
              <a:t> tin </a:t>
            </a:r>
            <a:r>
              <a:rPr lang="en-US" sz="2800" i="1" dirty="0" err="1">
                <a:effectLst/>
                <a:latin typeface="Times New Roman" panose="02020603050405020304" pitchFamily="18" charset="0"/>
                <a:ea typeface="Calibri" panose="020F0502020204030204" pitchFamily="34" charset="0"/>
              </a:rPr>
              <a:t>Kiến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thức</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ngữ</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văn</a:t>
            </a:r>
            <a:r>
              <a:rPr lang="en-US" sz="2800" dirty="0">
                <a:effectLst/>
                <a:latin typeface="Times New Roman" panose="02020603050405020304" pitchFamily="18" charset="0"/>
                <a:ea typeface="Calibri" panose="020F0502020204030204" pitchFamily="34" charset="0"/>
              </a:rPr>
              <a:t> (SGK/tr.92) </a:t>
            </a:r>
            <a:r>
              <a:rPr lang="en-US" sz="2800" dirty="0" err="1">
                <a:effectLst/>
                <a:latin typeface="Times New Roman" panose="02020603050405020304" pitchFamily="18" charset="0"/>
                <a:ea typeface="Calibri" panose="020F0502020204030204" pitchFamily="34" charset="0"/>
              </a:rPr>
              <a:t>để</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tìm</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hiểu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về</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tính</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mạch</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lạc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tính</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liên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kết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trong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văn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bản</a:t>
            </a:r>
            <a:r>
              <a:rPr lang="en-US" sz="2800" dirty="0">
                <a:effectLst/>
                <a:latin typeface="Times New Roman" panose="02020603050405020304" pitchFamily="18" charset="0"/>
                <a:ea typeface="Calibri" panose="020F0502020204030204" pitchFamily="34" charset="0"/>
              </a:rPr>
              <a:t>.</a:t>
            </a:r>
          </a:p>
        </p:txBody>
      </p:sp>
      <p:sp>
        <p:nvSpPr>
          <p:cNvPr id="5" name="Hộp Văn bản 4">
            <a:extLst>
              <a:ext uri="{FF2B5EF4-FFF2-40B4-BE49-F238E27FC236}">
                <a16:creationId xmlns:a16="http://schemas.microsoft.com/office/drawing/2014/main" xmlns="" id="{3B3D92BD-D5F1-91A0-100A-84B128549319}"/>
              </a:ext>
            </a:extLst>
          </p:cNvPr>
          <p:cNvSpPr txBox="1"/>
          <p:nvPr/>
        </p:nvSpPr>
        <p:spPr>
          <a:xfrm>
            <a:off x="1061156" y="2256064"/>
            <a:ext cx="9460089" cy="4085734"/>
          </a:xfrm>
          <a:prstGeom prst="rect">
            <a:avLst/>
          </a:prstGeom>
          <a:noFill/>
        </p:spPr>
        <p:txBody>
          <a:bodyPr wrap="square" rtlCol="0">
            <a:spAutoFit/>
          </a:bodyPr>
          <a:lstStyle/>
          <a:p>
            <a:pPr marL="635" indent="-1905" algn="just">
              <a:lnSpc>
                <a:spcPct val="130000"/>
              </a:lnSpc>
              <a:spcAft>
                <a:spcPts val="1000"/>
              </a:spcAft>
            </a:pPr>
            <a:r>
              <a:rPr lang="en-US" sz="2800" dirty="0" err="1">
                <a:solidFill>
                  <a:srgbClr val="0070C0"/>
                </a:solidFill>
                <a:effectLst/>
                <a:latin typeface="Times New Roman" panose="02020603050405020304" pitchFamily="18" charset="0"/>
                <a:ea typeface="Calibri" panose="020F0502020204030204" pitchFamily="34" charset="0"/>
              </a:rPr>
              <a:t>Điền</a:t>
            </a:r>
            <a:r>
              <a:rPr lang="en-US" sz="2800" dirty="0">
                <a:solidFill>
                  <a:srgbClr val="0070C0"/>
                </a:solidFill>
                <a:effectLst/>
                <a:latin typeface="Times New Roman" panose="02020603050405020304" pitchFamily="18" charset="0"/>
                <a:ea typeface="Calibri" panose="020F0502020204030204" pitchFamily="34" charset="0"/>
              </a:rPr>
              <a:t> </a:t>
            </a:r>
            <a:r>
              <a:rPr lang="en-US" sz="2800" dirty="0" err="1">
                <a:solidFill>
                  <a:srgbClr val="0070C0"/>
                </a:solidFill>
                <a:effectLst/>
                <a:latin typeface="Times New Roman" panose="02020603050405020304" pitchFamily="18" charset="0"/>
                <a:ea typeface="Calibri" panose="020F0502020204030204" pitchFamily="34" charset="0"/>
              </a:rPr>
              <a:t>các</a:t>
            </a:r>
            <a:r>
              <a:rPr lang="en-US" sz="2800" dirty="0">
                <a:solidFill>
                  <a:srgbClr val="0070C0"/>
                </a:solidFill>
                <a:effectLst/>
                <a:latin typeface="Times New Roman" panose="02020603050405020304" pitchFamily="18" charset="0"/>
                <a:ea typeface="Calibri" panose="020F0502020204030204" pitchFamily="34" charset="0"/>
              </a:rPr>
              <a:t> </a:t>
            </a:r>
            <a:r>
              <a:rPr lang="en-US" sz="2800" dirty="0" err="1">
                <a:solidFill>
                  <a:srgbClr val="0070C0"/>
                </a:solidFill>
                <a:effectLst/>
                <a:latin typeface="Times New Roman" panose="02020603050405020304" pitchFamily="18" charset="0"/>
                <a:ea typeface="Calibri" panose="020F0502020204030204" pitchFamily="34" charset="0"/>
              </a:rPr>
              <a:t>cụm</a:t>
            </a:r>
            <a:r>
              <a:rPr lang="en-US" sz="2800" dirty="0">
                <a:solidFill>
                  <a:srgbClr val="0070C0"/>
                </a:solidFill>
                <a:effectLst/>
                <a:latin typeface="Times New Roman" panose="02020603050405020304" pitchFamily="18" charset="0"/>
                <a:ea typeface="Calibri" panose="020F0502020204030204" pitchFamily="34" charset="0"/>
              </a:rPr>
              <a:t> </a:t>
            </a:r>
            <a:r>
              <a:rPr lang="en-US" sz="2800" dirty="0" err="1">
                <a:solidFill>
                  <a:srgbClr val="0070C0"/>
                </a:solidFill>
                <a:effectLst/>
                <a:latin typeface="Times New Roman" panose="02020603050405020304" pitchFamily="18" charset="0"/>
                <a:ea typeface="Calibri" panose="020F0502020204030204" pitchFamily="34" charset="0"/>
              </a:rPr>
              <a:t>từ</a:t>
            </a:r>
            <a:r>
              <a:rPr lang="en-US" sz="2800" dirty="0">
                <a:solidFill>
                  <a:srgbClr val="0070C0"/>
                </a:solidFill>
                <a:effectLst/>
                <a:latin typeface="Times New Roman" panose="02020603050405020304" pitchFamily="18" charset="0"/>
                <a:ea typeface="Calibri" panose="020F0502020204030204" pitchFamily="34" charset="0"/>
              </a:rPr>
              <a:t> </a:t>
            </a:r>
            <a:r>
              <a:rPr lang="en-US" sz="2800" dirty="0" err="1">
                <a:solidFill>
                  <a:srgbClr val="0070C0"/>
                </a:solidFill>
                <a:effectLst/>
                <a:latin typeface="Times New Roman" panose="02020603050405020304" pitchFamily="18" charset="0"/>
                <a:ea typeface="Calibri" panose="020F0502020204030204" pitchFamily="34" charset="0"/>
              </a:rPr>
              <a:t>còn</a:t>
            </a:r>
            <a:r>
              <a:rPr lang="en-US" sz="2800" dirty="0">
                <a:solidFill>
                  <a:srgbClr val="0070C0"/>
                </a:solidFill>
                <a:effectLst/>
                <a:latin typeface="Times New Roman" panose="02020603050405020304" pitchFamily="18" charset="0"/>
                <a:ea typeface="Calibri" panose="020F0502020204030204" pitchFamily="34" charset="0"/>
              </a:rPr>
              <a:t> </a:t>
            </a:r>
            <a:r>
              <a:rPr lang="en-US" sz="2800" dirty="0" err="1">
                <a:solidFill>
                  <a:srgbClr val="0070C0"/>
                </a:solidFill>
                <a:effectLst/>
                <a:latin typeface="Times New Roman" panose="02020603050405020304" pitchFamily="18" charset="0"/>
                <a:ea typeface="Calibri" panose="020F0502020204030204" pitchFamily="34" charset="0"/>
              </a:rPr>
              <a:t>thiếu</a:t>
            </a:r>
            <a:r>
              <a:rPr lang="en-US" sz="2800" dirty="0">
                <a:solidFill>
                  <a:srgbClr val="0070C0"/>
                </a:solidFill>
                <a:effectLst/>
                <a:latin typeface="Times New Roman" panose="02020603050405020304" pitchFamily="18" charset="0"/>
                <a:ea typeface="Calibri" panose="020F0502020204030204" pitchFamily="34" charset="0"/>
              </a:rPr>
              <a:t> </a:t>
            </a:r>
            <a:r>
              <a:rPr lang="en-US" sz="2800" dirty="0" err="1">
                <a:solidFill>
                  <a:srgbClr val="0070C0"/>
                </a:solidFill>
                <a:effectLst/>
                <a:latin typeface="Times New Roman" panose="02020603050405020304" pitchFamily="18" charset="0"/>
                <a:ea typeface="Calibri" panose="020F0502020204030204" pitchFamily="34" charset="0"/>
              </a:rPr>
              <a:t>vào</a:t>
            </a:r>
            <a:r>
              <a:rPr lang="en-US" sz="2800" dirty="0">
                <a:solidFill>
                  <a:srgbClr val="0070C0"/>
                </a:solidFill>
                <a:effectLst/>
                <a:latin typeface="Times New Roman" panose="02020603050405020304" pitchFamily="18" charset="0"/>
                <a:ea typeface="Calibri" panose="020F0502020204030204" pitchFamily="34" charset="0"/>
              </a:rPr>
              <a:t> </a:t>
            </a:r>
            <a:r>
              <a:rPr lang="en-US" sz="2800" dirty="0" err="1">
                <a:solidFill>
                  <a:srgbClr val="0070C0"/>
                </a:solidFill>
                <a:effectLst/>
                <a:latin typeface="Times New Roman" panose="02020603050405020304" pitchFamily="18" charset="0"/>
                <a:ea typeface="Calibri" panose="020F0502020204030204" pitchFamily="34" charset="0"/>
              </a:rPr>
              <a:t>các</a:t>
            </a:r>
            <a:r>
              <a:rPr lang="en-US" sz="2800" dirty="0">
                <a:solidFill>
                  <a:srgbClr val="0070C0"/>
                </a:solidFill>
                <a:effectLst/>
                <a:latin typeface="Times New Roman" panose="02020603050405020304" pitchFamily="18" charset="0"/>
                <a:ea typeface="Calibri" panose="020F0502020204030204" pitchFamily="34" charset="0"/>
              </a:rPr>
              <a:t> </a:t>
            </a:r>
            <a:r>
              <a:rPr lang="en-US" sz="2800" dirty="0" err="1">
                <a:solidFill>
                  <a:srgbClr val="0070C0"/>
                </a:solidFill>
                <a:effectLst/>
                <a:latin typeface="Times New Roman" panose="02020603050405020304" pitchFamily="18" charset="0"/>
                <a:ea typeface="Calibri" panose="020F0502020204030204" pitchFamily="34" charset="0"/>
              </a:rPr>
              <a:t>chỗ</a:t>
            </a:r>
            <a:r>
              <a:rPr lang="en-US" sz="2800" dirty="0">
                <a:solidFill>
                  <a:srgbClr val="0070C0"/>
                </a:solidFill>
                <a:effectLst/>
                <a:latin typeface="Times New Roman" panose="02020603050405020304" pitchFamily="18" charset="0"/>
                <a:ea typeface="Calibri" panose="020F0502020204030204" pitchFamily="34" charset="0"/>
              </a:rPr>
              <a:t> </a:t>
            </a:r>
            <a:r>
              <a:rPr lang="en-US" sz="2800" dirty="0" err="1">
                <a:solidFill>
                  <a:srgbClr val="0070C0"/>
                </a:solidFill>
                <a:effectLst/>
                <a:latin typeface="Times New Roman" panose="02020603050405020304" pitchFamily="18" charset="0"/>
                <a:ea typeface="Calibri" panose="020F0502020204030204" pitchFamily="34" charset="0"/>
              </a:rPr>
              <a:t>trống</a:t>
            </a:r>
            <a:r>
              <a:rPr lang="en-US" sz="2800" dirty="0">
                <a:solidFill>
                  <a:srgbClr val="0070C0"/>
                </a:solidFill>
                <a:effectLst/>
                <a:latin typeface="Times New Roman" panose="02020603050405020304" pitchFamily="18" charset="0"/>
                <a:ea typeface="Calibri" panose="020F0502020204030204" pitchFamily="34" charset="0"/>
              </a:rPr>
              <a:t> </a:t>
            </a:r>
            <a:r>
              <a:rPr lang="en-US" sz="2800" dirty="0" err="1">
                <a:solidFill>
                  <a:srgbClr val="0070C0"/>
                </a:solidFill>
                <a:effectLst/>
                <a:latin typeface="Times New Roman" panose="02020603050405020304" pitchFamily="18" charset="0"/>
                <a:ea typeface="Calibri" panose="020F0502020204030204" pitchFamily="34" charset="0"/>
              </a:rPr>
              <a:t>sau</a:t>
            </a:r>
            <a:r>
              <a:rPr lang="en-US" sz="2800" dirty="0">
                <a:solidFill>
                  <a:srgbClr val="0070C0"/>
                </a:solidFill>
                <a:effectLst/>
                <a:latin typeface="Times New Roman" panose="02020603050405020304" pitchFamily="18" charset="0"/>
                <a:ea typeface="Calibri" panose="020F0502020204030204" pitchFamily="34" charset="0"/>
              </a:rPr>
              <a:t>:</a:t>
            </a:r>
            <a:endParaRPr lang="en-US" sz="2800" dirty="0">
              <a:effectLst/>
              <a:latin typeface="Times New Roman" panose="02020603050405020304" pitchFamily="18" charset="0"/>
              <a:ea typeface="Calibri" panose="020F0502020204030204" pitchFamily="34" charset="0"/>
            </a:endParaRPr>
          </a:p>
          <a:p>
            <a:pPr marL="635" indent="-1905" algn="just">
              <a:lnSpc>
                <a:spcPct val="130000"/>
              </a:lnSpc>
              <a:spcAft>
                <a:spcPts val="1000"/>
              </a:spcAft>
            </a:pPr>
            <a:r>
              <a:rPr lang="en-US" sz="2800" i="1" dirty="0" err="1">
                <a:effectLst/>
                <a:latin typeface="Times New Roman" panose="02020603050405020304" pitchFamily="18" charset="0"/>
                <a:ea typeface="Calibri" panose="020F0502020204030204" pitchFamily="34" charset="0"/>
              </a:rPr>
              <a:t>Văn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bản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phải</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có</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tính</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mạch</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lạc</a:t>
            </a:r>
            <a:r>
              <a:rPr lang="en-US" sz="2800" i="1" dirty="0">
                <a:effectLst/>
                <a:latin typeface="Times New Roman" panose="02020603050405020304" pitchFamily="18" charset="0"/>
                <a:ea typeface="Calibri" panose="020F0502020204030204" pitchFamily="34" charset="0"/>
              </a:rPr>
              <a:t> (……..(1)…) </a:t>
            </a:r>
            <a:r>
              <a:rPr lang="en-US" sz="2800" i="1" dirty="0" err="1">
                <a:effectLst/>
                <a:latin typeface="Times New Roman" panose="02020603050405020304" pitchFamily="18" charset="0"/>
                <a:ea typeface="Calibri" panose="020F0502020204030204" pitchFamily="34" charset="0"/>
              </a:rPr>
              <a:t>và</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tính</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liên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kết</a:t>
            </a:r>
            <a:r>
              <a:rPr lang="en-US" sz="2800" i="1" dirty="0">
                <a:effectLst/>
                <a:latin typeface="Times New Roman" panose="02020603050405020304" pitchFamily="18" charset="0"/>
                <a:ea typeface="Calibri" panose="020F0502020204030204" pitchFamily="34" charset="0"/>
              </a:rPr>
              <a:t> (…(2)….). </a:t>
            </a:r>
            <a:r>
              <a:rPr lang="en-US" sz="2800" i="1" dirty="0" err="1">
                <a:effectLst/>
                <a:latin typeface="Times New Roman" panose="02020603050405020304" pitchFamily="18" charset="0"/>
                <a:ea typeface="Calibri" panose="020F0502020204030204" pitchFamily="34" charset="0"/>
              </a:rPr>
              <a:t>Để</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đảm</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bảo</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tính</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mạch</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lạc</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các</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phần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các</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đoạn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văn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các</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câu</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trong</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văn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bản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đều</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phải</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phục</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vụ</a:t>
            </a:r>
            <a:r>
              <a:rPr lang="en-US" sz="2800" i="1" dirty="0">
                <a:effectLst/>
                <a:latin typeface="Times New Roman" panose="02020603050405020304" pitchFamily="18" charset="0"/>
                <a:ea typeface="Calibri" panose="020F0502020204030204" pitchFamily="34" charset="0"/>
              </a:rPr>
              <a:t> ……(3)  </a:t>
            </a:r>
            <a:r>
              <a:rPr lang="en-US" sz="2800" i="1" dirty="0" err="1">
                <a:effectLst/>
                <a:latin typeface="Times New Roman" panose="02020603050405020304" pitchFamily="18" charset="0"/>
                <a:ea typeface="Calibri" panose="020F0502020204030204" pitchFamily="34" charset="0"/>
              </a:rPr>
              <a:t>của</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văn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bản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và</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được</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sắp</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xếp</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theo</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một</a:t>
            </a:r>
            <a:r>
              <a:rPr lang="en-US" sz="2800" i="1" dirty="0">
                <a:effectLst/>
                <a:latin typeface="Times New Roman" panose="02020603050405020304" pitchFamily="18" charset="0"/>
                <a:ea typeface="Calibri" panose="020F0502020204030204" pitchFamily="34" charset="0"/>
              </a:rPr>
              <a:t>…..(4). </a:t>
            </a:r>
            <a:r>
              <a:rPr lang="en-US" sz="2800" i="1" dirty="0" err="1">
                <a:effectLst/>
                <a:latin typeface="Times New Roman" panose="02020603050405020304" pitchFamily="18" charset="0"/>
                <a:ea typeface="Calibri" panose="020F0502020204030204" pitchFamily="34" charset="0"/>
              </a:rPr>
              <a:t>Để</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đảm</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bảo</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tính</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liên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kết</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mối</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quan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hệ</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về</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nội</a:t>
            </a:r>
            <a:r>
              <a:rPr lang="en-US" sz="2800" i="1" dirty="0">
                <a:effectLst/>
                <a:latin typeface="Times New Roman" panose="02020603050405020304" pitchFamily="18" charset="0"/>
                <a:ea typeface="Calibri" panose="020F0502020204030204" pitchFamily="34" charset="0"/>
              </a:rPr>
              <a:t> dung </a:t>
            </a:r>
            <a:r>
              <a:rPr lang="en-US" sz="2800" i="1" dirty="0" err="1">
                <a:effectLst/>
                <a:latin typeface="Times New Roman" panose="02020603050405020304" pitchFamily="18" charset="0"/>
                <a:ea typeface="Calibri" panose="020F0502020204030204" pitchFamily="34" charset="0"/>
              </a:rPr>
              <a:t>giữa</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các</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câu</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các</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đoạn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văn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các</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phần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trong</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văn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bản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phải</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được</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thể</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hiện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bằng</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những</a:t>
            </a:r>
            <a:r>
              <a:rPr lang="en-US" sz="2800" i="1" dirty="0">
                <a:effectLst/>
                <a:latin typeface="Times New Roman" panose="02020603050405020304" pitchFamily="18" charset="0"/>
                <a:ea typeface="Calibri" panose="020F0502020204030204" pitchFamily="34" charset="0"/>
              </a:rPr>
              <a:t> ……(5) </a:t>
            </a:r>
            <a:r>
              <a:rPr lang="en-US" sz="2800" i="1" dirty="0" err="1">
                <a:effectLst/>
                <a:latin typeface="Times New Roman" panose="02020603050405020304" pitchFamily="18" charset="0"/>
                <a:ea typeface="Calibri" panose="020F0502020204030204" pitchFamily="34" charset="0"/>
              </a:rPr>
              <a:t>thích</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hợp</a:t>
            </a:r>
            <a:endParaRPr lang="en-US"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8874720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xmlns="" id="{52EE3F81-A473-6EA0-45DB-E6C709E255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756" y="-158044"/>
            <a:ext cx="12146845" cy="6858000"/>
          </a:xfrm>
          <a:prstGeom prst="rect">
            <a:avLst/>
          </a:prstGeom>
        </p:spPr>
      </p:pic>
      <p:sp>
        <p:nvSpPr>
          <p:cNvPr id="3" name="Hộp Văn bản 2">
            <a:extLst>
              <a:ext uri="{FF2B5EF4-FFF2-40B4-BE49-F238E27FC236}">
                <a16:creationId xmlns:a16="http://schemas.microsoft.com/office/drawing/2014/main" xmlns="" id="{08AEBF88-150B-C102-D12D-520388638B9E}"/>
              </a:ext>
            </a:extLst>
          </p:cNvPr>
          <p:cNvSpPr txBox="1"/>
          <p:nvPr/>
        </p:nvSpPr>
        <p:spPr>
          <a:xfrm>
            <a:off x="5294489" y="452371"/>
            <a:ext cx="1659467" cy="523220"/>
          </a:xfrm>
          <a:prstGeom prst="rect">
            <a:avLst/>
          </a:prstGeom>
          <a:noFill/>
        </p:spPr>
        <p:txBody>
          <a:bodyPr wrap="square" rtlCol="0">
            <a:spAutoFit/>
          </a:bodyPr>
          <a:lstStyle/>
          <a:p>
            <a:r>
              <a:rPr lang="en-US" sz="2800" dirty="0" err="1">
                <a:effectLst/>
                <a:latin typeface="Times New Roman" panose="02020603050405020304" pitchFamily="18" charset="0"/>
                <a:ea typeface="Calibri" panose="020F0502020204030204" pitchFamily="34" charset="0"/>
              </a:rPr>
              <a:t>Đáp</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án</a:t>
            </a:r>
            <a:endParaRPr lang="en-US" sz="2800" dirty="0"/>
          </a:p>
        </p:txBody>
      </p:sp>
      <p:sp>
        <p:nvSpPr>
          <p:cNvPr id="4" name="Hộp Văn bản 3">
            <a:extLst>
              <a:ext uri="{FF2B5EF4-FFF2-40B4-BE49-F238E27FC236}">
                <a16:creationId xmlns:a16="http://schemas.microsoft.com/office/drawing/2014/main" xmlns="" id="{CC3477B9-3DD3-067D-E622-C8FA5EB0E295}"/>
              </a:ext>
            </a:extLst>
          </p:cNvPr>
          <p:cNvSpPr txBox="1"/>
          <p:nvPr/>
        </p:nvSpPr>
        <p:spPr>
          <a:xfrm>
            <a:off x="3251200" y="1264356"/>
            <a:ext cx="4346222" cy="596574"/>
          </a:xfrm>
          <a:prstGeom prst="rect">
            <a:avLst/>
          </a:prstGeom>
          <a:noFill/>
        </p:spPr>
        <p:txBody>
          <a:bodyPr wrap="square" rtlCol="0">
            <a:spAutoFit/>
          </a:bodyPr>
          <a:lstStyle/>
          <a:p>
            <a:pPr marL="342900" lvl="0" indent="-342900" algn="just" fontAlgn="base">
              <a:lnSpc>
                <a:spcPct val="130000"/>
              </a:lnSpc>
              <a:spcAft>
                <a:spcPts val="1000"/>
              </a:spcAft>
              <a:buFont typeface="+mj-lt"/>
              <a:buAutoNum type="arabicParenBoth"/>
            </a:pP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liên</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kết</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về</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mặt</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nội</a:t>
            </a:r>
            <a:r>
              <a:rPr lang="en-US" sz="2800" i="1" dirty="0">
                <a:solidFill>
                  <a:srgbClr val="000000"/>
                </a:solidFill>
                <a:effectLst/>
                <a:latin typeface="Times New Roman" panose="02020603050405020304" pitchFamily="18" charset="0"/>
                <a:ea typeface="Calibri" panose="020F0502020204030204" pitchFamily="34" charset="0"/>
              </a:rPr>
              <a:t> dung</a:t>
            </a:r>
            <a:endParaRPr lang="en-US" sz="2800" dirty="0">
              <a:effectLst/>
              <a:latin typeface="Times New Roman" panose="02020603050405020304" pitchFamily="18" charset="0"/>
              <a:ea typeface="Calibri" panose="020F0502020204030204" pitchFamily="34" charset="0"/>
            </a:endParaRPr>
          </a:p>
        </p:txBody>
      </p:sp>
      <p:sp>
        <p:nvSpPr>
          <p:cNvPr id="5" name="Hộp Văn bản 4">
            <a:extLst>
              <a:ext uri="{FF2B5EF4-FFF2-40B4-BE49-F238E27FC236}">
                <a16:creationId xmlns:a16="http://schemas.microsoft.com/office/drawing/2014/main" xmlns="" id="{86536BA5-4B2E-EEF4-8DEE-24C282F5FC92}"/>
              </a:ext>
            </a:extLst>
          </p:cNvPr>
          <p:cNvSpPr txBox="1"/>
          <p:nvPr/>
        </p:nvSpPr>
        <p:spPr>
          <a:xfrm>
            <a:off x="3251199" y="2125390"/>
            <a:ext cx="4560711" cy="596574"/>
          </a:xfrm>
          <a:prstGeom prst="rect">
            <a:avLst/>
          </a:prstGeom>
          <a:noFill/>
        </p:spPr>
        <p:txBody>
          <a:bodyPr wrap="square" rtlCol="0">
            <a:spAutoFit/>
          </a:bodyPr>
          <a:lstStyle/>
          <a:p>
            <a:pPr lvl="0" algn="just" fontAlgn="base">
              <a:lnSpc>
                <a:spcPct val="130000"/>
              </a:lnSpc>
              <a:spcAft>
                <a:spcPts val="1000"/>
              </a:spcAft>
            </a:pPr>
            <a:r>
              <a:rPr lang="en-US" sz="2800" i="1" dirty="0">
                <a:solidFill>
                  <a:srgbClr val="000000"/>
                </a:solidFill>
                <a:effectLst/>
                <a:latin typeface="Times New Roman" panose="02020603050405020304" pitchFamily="18" charset="0"/>
                <a:ea typeface="Calibri" panose="020F0502020204030204" pitchFamily="34" charset="0"/>
              </a:rPr>
              <a:t>(2) </a:t>
            </a:r>
            <a:r>
              <a:rPr lang="en-US" sz="2800" i="1" dirty="0" err="1" smtClean="0">
                <a:solidFill>
                  <a:srgbClr val="000000"/>
                </a:solidFill>
                <a:effectLst/>
                <a:latin typeface="Times New Roman" panose="02020603050405020304" pitchFamily="18" charset="0"/>
                <a:ea typeface="Calibri" panose="020F0502020204030204" pitchFamily="34" charset="0"/>
              </a:rPr>
              <a:t>liên</a:t>
            </a:r>
            <a:r>
              <a:rPr lang="en-US" sz="2800" i="1" dirty="0" smtClean="0">
                <a:solidFill>
                  <a:srgbClr val="000000"/>
                </a:solidFill>
                <a:effectLst/>
                <a:latin typeface="Times New Roman" panose="02020603050405020304" pitchFamily="18" charset="0"/>
                <a:ea typeface="Calibri" panose="020F0502020204030204" pitchFamily="34" charset="0"/>
              </a:rPr>
              <a:t> </a:t>
            </a:r>
            <a:r>
              <a:rPr lang="en-US" sz="2800" i="1" dirty="0" err="1" smtClean="0">
                <a:solidFill>
                  <a:srgbClr val="000000"/>
                </a:solidFill>
                <a:effectLst/>
                <a:latin typeface="Times New Roman" panose="02020603050405020304" pitchFamily="18" charset="0"/>
                <a:ea typeface="Calibri" panose="020F0502020204030204" pitchFamily="34" charset="0"/>
              </a:rPr>
              <a:t>kết</a:t>
            </a:r>
            <a:r>
              <a:rPr lang="en-US" sz="2800" i="1" dirty="0" smtClean="0">
                <a:solidFill>
                  <a:srgbClr val="000000"/>
                </a:solidFill>
                <a:effectLst/>
                <a:latin typeface="Times New Roman" panose="02020603050405020304" pitchFamily="18" charset="0"/>
                <a:ea typeface="Calibri" panose="020F0502020204030204" pitchFamily="34" charset="0"/>
              </a:rPr>
              <a:t> </a:t>
            </a:r>
            <a:r>
              <a:rPr lang="en-US" sz="2800" i="1" dirty="0" err="1" smtClean="0">
                <a:solidFill>
                  <a:srgbClr val="000000"/>
                </a:solidFill>
                <a:effectLst/>
                <a:latin typeface="Times New Roman" panose="02020603050405020304" pitchFamily="18" charset="0"/>
                <a:ea typeface="Calibri" panose="020F0502020204030204" pitchFamily="34" charset="0"/>
              </a:rPr>
              <a:t>về</a:t>
            </a:r>
            <a:r>
              <a:rPr lang="en-US" sz="2800" i="1" dirty="0" smtClean="0">
                <a:solidFill>
                  <a:srgbClr val="000000"/>
                </a:solidFill>
                <a:effectLst/>
                <a:latin typeface="Times New Roman" panose="02020603050405020304" pitchFamily="18" charset="0"/>
                <a:ea typeface="Calibri" panose="020F0502020204030204" pitchFamily="34" charset="0"/>
              </a:rPr>
              <a:t> </a:t>
            </a:r>
            <a:r>
              <a:rPr lang="en-US" sz="2800" i="1" dirty="0" err="1" smtClean="0">
                <a:solidFill>
                  <a:srgbClr val="000000"/>
                </a:solidFill>
                <a:effectLst/>
                <a:latin typeface="Times New Roman" panose="02020603050405020304" pitchFamily="18" charset="0"/>
                <a:ea typeface="Calibri" panose="020F0502020204030204" pitchFamily="34" charset="0"/>
              </a:rPr>
              <a:t>mặt</a:t>
            </a:r>
            <a:r>
              <a:rPr lang="en-US" sz="2800" i="1" dirty="0" smtClean="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hình</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thức</a:t>
            </a:r>
            <a:endParaRPr lang="en-US" sz="2800" dirty="0">
              <a:effectLst/>
              <a:latin typeface="Times New Roman" panose="02020603050405020304" pitchFamily="18" charset="0"/>
              <a:ea typeface="Calibri" panose="020F0502020204030204" pitchFamily="34" charset="0"/>
            </a:endParaRPr>
          </a:p>
        </p:txBody>
      </p:sp>
      <p:sp>
        <p:nvSpPr>
          <p:cNvPr id="6" name="Hộp Văn bản 5">
            <a:extLst>
              <a:ext uri="{FF2B5EF4-FFF2-40B4-BE49-F238E27FC236}">
                <a16:creationId xmlns:a16="http://schemas.microsoft.com/office/drawing/2014/main" xmlns="" id="{DD7CF3B9-C08C-BF5E-5B71-BFBE26D602EF}"/>
              </a:ext>
            </a:extLst>
          </p:cNvPr>
          <p:cNvSpPr txBox="1"/>
          <p:nvPr/>
        </p:nvSpPr>
        <p:spPr>
          <a:xfrm>
            <a:off x="3251199" y="2889463"/>
            <a:ext cx="4176889" cy="596574"/>
          </a:xfrm>
          <a:prstGeom prst="rect">
            <a:avLst/>
          </a:prstGeom>
          <a:noFill/>
        </p:spPr>
        <p:txBody>
          <a:bodyPr wrap="square" rtlCol="0">
            <a:spAutoFit/>
          </a:bodyPr>
          <a:lstStyle/>
          <a:p>
            <a:pPr lvl="0" algn="just" fontAlgn="base">
              <a:lnSpc>
                <a:spcPct val="130000"/>
              </a:lnSpc>
              <a:spcAft>
                <a:spcPts val="1000"/>
              </a:spcAft>
            </a:pPr>
            <a:r>
              <a:rPr lang="en-US" sz="2800" i="1" dirty="0">
                <a:solidFill>
                  <a:srgbClr val="000000"/>
                </a:solidFill>
                <a:effectLst/>
                <a:latin typeface="Times New Roman" panose="02020603050405020304" pitchFamily="18" charset="0"/>
                <a:ea typeface="Calibri" panose="020F0502020204030204" pitchFamily="34" charset="0"/>
              </a:rPr>
              <a:t>(3) </a:t>
            </a:r>
            <a:r>
              <a:rPr lang="en-US" sz="2800" i="1" dirty="0" err="1">
                <a:solidFill>
                  <a:srgbClr val="000000"/>
                </a:solidFill>
                <a:effectLst/>
                <a:latin typeface="Times New Roman" panose="02020603050405020304" pitchFamily="18" charset="0"/>
                <a:ea typeface="Calibri" panose="020F0502020204030204" pitchFamily="34" charset="0"/>
              </a:rPr>
              <a:t>chủ</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đề</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chung</a:t>
            </a:r>
            <a:endParaRPr lang="en-US" sz="2800" dirty="0">
              <a:effectLst/>
              <a:latin typeface="Times New Roman" panose="02020603050405020304" pitchFamily="18" charset="0"/>
              <a:ea typeface="Calibri" panose="020F0502020204030204" pitchFamily="34" charset="0"/>
            </a:endParaRPr>
          </a:p>
        </p:txBody>
      </p:sp>
      <p:sp>
        <p:nvSpPr>
          <p:cNvPr id="7" name="Hộp Văn bản 6">
            <a:extLst>
              <a:ext uri="{FF2B5EF4-FFF2-40B4-BE49-F238E27FC236}">
                <a16:creationId xmlns:a16="http://schemas.microsoft.com/office/drawing/2014/main" xmlns="" id="{11D9FB84-93A0-7F95-0078-4C55CDBE2732}"/>
              </a:ext>
            </a:extLst>
          </p:cNvPr>
          <p:cNvSpPr txBox="1"/>
          <p:nvPr/>
        </p:nvSpPr>
        <p:spPr>
          <a:xfrm>
            <a:off x="3251199" y="3670250"/>
            <a:ext cx="4086578" cy="596574"/>
          </a:xfrm>
          <a:prstGeom prst="rect">
            <a:avLst/>
          </a:prstGeom>
          <a:noFill/>
        </p:spPr>
        <p:txBody>
          <a:bodyPr wrap="square" rtlCol="0">
            <a:spAutoFit/>
          </a:bodyPr>
          <a:lstStyle/>
          <a:p>
            <a:pPr lvl="0" algn="just" fontAlgn="base">
              <a:lnSpc>
                <a:spcPct val="130000"/>
              </a:lnSpc>
              <a:spcAft>
                <a:spcPts val="1000"/>
              </a:spcAft>
            </a:pPr>
            <a:r>
              <a:rPr lang="en-US" sz="2800" i="1" dirty="0">
                <a:solidFill>
                  <a:srgbClr val="000000"/>
                </a:solidFill>
                <a:effectLst/>
                <a:latin typeface="Times New Roman" panose="02020603050405020304" pitchFamily="18" charset="0"/>
                <a:ea typeface="Calibri" panose="020F0502020204030204" pitchFamily="34" charset="0"/>
              </a:rPr>
              <a:t>(4) </a:t>
            </a:r>
            <a:r>
              <a:rPr lang="en-US" sz="2800" i="1" dirty="0" err="1">
                <a:solidFill>
                  <a:srgbClr val="000000"/>
                </a:solidFill>
                <a:effectLst/>
                <a:latin typeface="Times New Roman" panose="02020603050405020304" pitchFamily="18" charset="0"/>
                <a:ea typeface="Calibri" panose="020F0502020204030204" pitchFamily="34" charset="0"/>
              </a:rPr>
              <a:t>trình</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tự</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hợp</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lí</a:t>
            </a:r>
            <a:endParaRPr lang="en-US" sz="2800" dirty="0">
              <a:effectLst/>
              <a:latin typeface="Times New Roman" panose="02020603050405020304" pitchFamily="18" charset="0"/>
              <a:ea typeface="Calibri" panose="020F0502020204030204" pitchFamily="34" charset="0"/>
            </a:endParaRPr>
          </a:p>
        </p:txBody>
      </p:sp>
      <p:sp>
        <p:nvSpPr>
          <p:cNvPr id="8" name="Hộp Văn bản 7">
            <a:extLst>
              <a:ext uri="{FF2B5EF4-FFF2-40B4-BE49-F238E27FC236}">
                <a16:creationId xmlns:a16="http://schemas.microsoft.com/office/drawing/2014/main" xmlns="" id="{661C7DAA-38F8-554C-1726-9CF1CE3D6DE1}"/>
              </a:ext>
            </a:extLst>
          </p:cNvPr>
          <p:cNvSpPr txBox="1"/>
          <p:nvPr/>
        </p:nvSpPr>
        <p:spPr>
          <a:xfrm>
            <a:off x="3251199" y="4461718"/>
            <a:ext cx="3849511" cy="596574"/>
          </a:xfrm>
          <a:prstGeom prst="rect">
            <a:avLst/>
          </a:prstGeom>
          <a:noFill/>
        </p:spPr>
        <p:txBody>
          <a:bodyPr wrap="square" rtlCol="0">
            <a:spAutoFit/>
          </a:bodyPr>
          <a:lstStyle/>
          <a:p>
            <a:pPr lvl="0" algn="just" fontAlgn="base">
              <a:lnSpc>
                <a:spcPct val="130000"/>
              </a:lnSpc>
              <a:spcAft>
                <a:spcPts val="1000"/>
              </a:spcAft>
            </a:pPr>
            <a:r>
              <a:rPr lang="en-US" sz="2800" i="1" dirty="0">
                <a:solidFill>
                  <a:srgbClr val="000000"/>
                </a:solidFill>
                <a:effectLst/>
                <a:latin typeface="Times New Roman" panose="02020603050405020304" pitchFamily="18" charset="0"/>
                <a:ea typeface="Calibri" panose="020F0502020204030204" pitchFamily="34" charset="0"/>
              </a:rPr>
              <a:t>(5) </a:t>
            </a:r>
            <a:r>
              <a:rPr lang="en-US" sz="2800" i="1" dirty="0" err="1">
                <a:solidFill>
                  <a:srgbClr val="000000"/>
                </a:solidFill>
                <a:effectLst/>
                <a:latin typeface="Times New Roman" panose="02020603050405020304" pitchFamily="18" charset="0"/>
                <a:ea typeface="Calibri" panose="020F0502020204030204" pitchFamily="34" charset="0"/>
              </a:rPr>
              <a:t>phương</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tiện</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ngôn</a:t>
            </a:r>
            <a:r>
              <a:rPr lang="en-US" sz="2800" i="1" dirty="0">
                <a:solidFill>
                  <a:srgbClr val="000000"/>
                </a:solidFill>
                <a:effectLst/>
                <a:latin typeface="Times New Roman" panose="02020603050405020304" pitchFamily="18" charset="0"/>
                <a:ea typeface="Calibri" panose="020F0502020204030204" pitchFamily="34" charset="0"/>
              </a:rPr>
              <a:t> </a:t>
            </a:r>
            <a:r>
              <a:rPr lang="en-US" sz="2800" i="1" dirty="0" err="1">
                <a:solidFill>
                  <a:srgbClr val="000000"/>
                </a:solidFill>
                <a:effectLst/>
                <a:latin typeface="Times New Roman" panose="02020603050405020304" pitchFamily="18" charset="0"/>
                <a:ea typeface="Calibri" panose="020F0502020204030204" pitchFamily="34" charset="0"/>
              </a:rPr>
              <a:t>ngữ</a:t>
            </a:r>
            <a:endParaRPr lang="en-US"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69646802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1000"/>
                                        <p:tgtEl>
                                          <p:spTgt spid="8"/>
                                        </p:tgtEl>
                                      </p:cBhvr>
                                    </p:animEffect>
                                    <p:anim calcmode="lin" valueType="num">
                                      <p:cBhvr>
                                        <p:cTn id="42" dur="1000" fill="hold"/>
                                        <p:tgtEl>
                                          <p:spTgt spid="8"/>
                                        </p:tgtEl>
                                        <p:attrNameLst>
                                          <p:attrName>ppt_x</p:attrName>
                                        </p:attrNameLst>
                                      </p:cBhvr>
                                      <p:tavLst>
                                        <p:tav tm="0">
                                          <p:val>
                                            <p:strVal val="#ppt_x"/>
                                          </p:val>
                                        </p:tav>
                                        <p:tav tm="100000">
                                          <p:val>
                                            <p:strVal val="#ppt_x"/>
                                          </p:val>
                                        </p:tav>
                                      </p:tavLst>
                                    </p:anim>
                                    <p:anim calcmode="lin" valueType="num">
                                      <p:cBhvr>
                                        <p:cTn id="4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xmlns="" id="{0DA7B0AA-2126-98C7-4172-39FB718C63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756" y="-158044"/>
            <a:ext cx="12146845" cy="6858000"/>
          </a:xfrm>
          <a:prstGeom prst="rect">
            <a:avLst/>
          </a:prstGeom>
        </p:spPr>
      </p:pic>
      <p:sp>
        <p:nvSpPr>
          <p:cNvPr id="3" name="Hộp Văn bản 2">
            <a:extLst>
              <a:ext uri="{FF2B5EF4-FFF2-40B4-BE49-F238E27FC236}">
                <a16:creationId xmlns:a16="http://schemas.microsoft.com/office/drawing/2014/main" xmlns="" id="{634DF90B-1608-647F-2C83-D498A965CC30}"/>
              </a:ext>
            </a:extLst>
          </p:cNvPr>
          <p:cNvSpPr txBox="1"/>
          <p:nvPr/>
        </p:nvSpPr>
        <p:spPr>
          <a:xfrm>
            <a:off x="3014133" y="451556"/>
            <a:ext cx="7507111" cy="596574"/>
          </a:xfrm>
          <a:prstGeom prst="rect">
            <a:avLst/>
          </a:prstGeom>
          <a:noFill/>
        </p:spPr>
        <p:txBody>
          <a:bodyPr wrap="square" rtlCol="0">
            <a:spAutoFit/>
          </a:bodyPr>
          <a:lstStyle/>
          <a:p>
            <a:pPr marL="635" indent="-1905" algn="just">
              <a:lnSpc>
                <a:spcPct val="130000"/>
              </a:lnSpc>
              <a:spcAft>
                <a:spcPts val="1000"/>
              </a:spcAft>
            </a:pPr>
            <a:r>
              <a:rPr lang="en-US" sz="2800" b="1" dirty="0">
                <a:solidFill>
                  <a:srgbClr val="0070C0"/>
                </a:solidFill>
                <a:effectLst/>
                <a:latin typeface="Times New Roman" panose="02020603050405020304" pitchFamily="18" charset="0"/>
                <a:ea typeface="Calibri" panose="020F0502020204030204" pitchFamily="34" charset="0"/>
              </a:rPr>
              <a:t>1. </a:t>
            </a:r>
            <a:r>
              <a:rPr lang="en-US" sz="2800" b="1" dirty="0" err="1">
                <a:solidFill>
                  <a:srgbClr val="0070C0"/>
                </a:solidFill>
                <a:effectLst/>
                <a:latin typeface="Times New Roman" panose="02020603050405020304" pitchFamily="18" charset="0"/>
                <a:ea typeface="Calibri" panose="020F0502020204030204" pitchFamily="34" charset="0"/>
              </a:rPr>
              <a:t>Tính</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mạch</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lạc</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và</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tính</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liên</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kết</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trong</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văn</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bản</a:t>
            </a:r>
            <a:endParaRPr lang="en-US" sz="2800" dirty="0">
              <a:effectLst/>
              <a:latin typeface="Times New Roman" panose="02020603050405020304" pitchFamily="18" charset="0"/>
              <a:ea typeface="Calibri" panose="020F0502020204030204" pitchFamily="34" charset="0"/>
            </a:endParaRPr>
          </a:p>
        </p:txBody>
      </p:sp>
      <p:sp>
        <p:nvSpPr>
          <p:cNvPr id="4" name="Hộp Văn bản 3">
            <a:extLst>
              <a:ext uri="{FF2B5EF4-FFF2-40B4-BE49-F238E27FC236}">
                <a16:creationId xmlns:a16="http://schemas.microsoft.com/office/drawing/2014/main" xmlns="" id="{D9CEE04E-A205-AF45-F772-8E8640FC6B4C}"/>
              </a:ext>
            </a:extLst>
          </p:cNvPr>
          <p:cNvSpPr txBox="1"/>
          <p:nvPr/>
        </p:nvSpPr>
        <p:spPr>
          <a:xfrm>
            <a:off x="1985291" y="1286116"/>
            <a:ext cx="8410223" cy="954107"/>
          </a:xfrm>
          <a:prstGeom prst="rect">
            <a:avLst/>
          </a:prstGeom>
          <a:noFill/>
        </p:spPr>
        <p:txBody>
          <a:bodyPr wrap="square" rtlCol="0">
            <a:spAutoFit/>
          </a:bodyPr>
          <a:lstStyle/>
          <a:p>
            <a:pPr marL="635" indent="-1905" algn="just">
              <a:spcAft>
                <a:spcPts val="600"/>
              </a:spcAft>
            </a:pPr>
            <a:r>
              <a:rPr lang="vi-VN" sz="2800" dirty="0">
                <a:latin typeface="Times New Roman" panose="02020603050405020304" pitchFamily="18" charset="0"/>
                <a:ea typeface="Calibri" panose="020F0502020204030204" pitchFamily="34" charset="0"/>
              </a:rPr>
              <a:t>Để đảm bảo tính mạch lạc, tính liên kết trong văn bản, người viết cần làm những </a:t>
            </a:r>
            <a:r>
              <a:rPr lang="vi-VN" sz="2800" dirty="0" smtClean="0">
                <a:latin typeface="Times New Roman" panose="02020603050405020304" pitchFamily="18" charset="0"/>
                <a:ea typeface="Calibri" panose="020F0502020204030204" pitchFamily="34" charset="0"/>
              </a:rPr>
              <a:t>gì?</a:t>
            </a:r>
            <a:endParaRPr lang="en-US" sz="2800" dirty="0">
              <a:effectLst/>
              <a:latin typeface="Times New Roman" panose="02020603050405020304" pitchFamily="18" charset="0"/>
              <a:ea typeface="Calibri" panose="020F0502020204030204" pitchFamily="34" charset="0"/>
            </a:endParaRPr>
          </a:p>
        </p:txBody>
      </p:sp>
      <p:sp>
        <p:nvSpPr>
          <p:cNvPr id="5" name="Hộp Văn bản 4">
            <a:extLst>
              <a:ext uri="{FF2B5EF4-FFF2-40B4-BE49-F238E27FC236}">
                <a16:creationId xmlns:a16="http://schemas.microsoft.com/office/drawing/2014/main" xmlns="" id="{7823818A-D3B2-C579-8068-842A7DA47AA9}"/>
              </a:ext>
            </a:extLst>
          </p:cNvPr>
          <p:cNvSpPr txBox="1"/>
          <p:nvPr/>
        </p:nvSpPr>
        <p:spPr>
          <a:xfrm>
            <a:off x="1038578" y="2607733"/>
            <a:ext cx="4368800" cy="3397340"/>
          </a:xfrm>
          <a:prstGeom prst="rect">
            <a:avLst/>
          </a:prstGeom>
          <a:noFill/>
        </p:spPr>
        <p:txBody>
          <a:bodyPr wrap="square" rtlCol="0">
            <a:spAutoFit/>
          </a:bodyPr>
          <a:lstStyle/>
          <a:p>
            <a:pPr marL="635" indent="-1905" algn="just">
              <a:lnSpc>
                <a:spcPct val="130000"/>
              </a:lnSpc>
              <a:spcAft>
                <a:spcPts val="1000"/>
              </a:spcAft>
            </a:pP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Để</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đảm</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bảo</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tính</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mạch</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lạc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phần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đoạn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văn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câu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trong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văn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bản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đều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phải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phục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vụ</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chủ</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đề</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chung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của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văn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bản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được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sắp</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xếp</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theo</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một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trình</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tự</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hợp</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lí</a:t>
            </a:r>
            <a:r>
              <a:rPr lang="en-US" sz="2800" dirty="0">
                <a:effectLst/>
                <a:latin typeface="Times New Roman" panose="02020603050405020304" pitchFamily="18" charset="0"/>
                <a:ea typeface="Calibri" panose="020F0502020204030204" pitchFamily="34" charset="0"/>
              </a:rPr>
              <a:t>. </a:t>
            </a:r>
          </a:p>
        </p:txBody>
      </p:sp>
      <p:sp>
        <p:nvSpPr>
          <p:cNvPr id="6" name="Hộp Văn bản 5">
            <a:extLst>
              <a:ext uri="{FF2B5EF4-FFF2-40B4-BE49-F238E27FC236}">
                <a16:creationId xmlns:a16="http://schemas.microsoft.com/office/drawing/2014/main" xmlns="" id="{53E5304D-94EE-75F0-435F-1EE78B243EB4}"/>
              </a:ext>
            </a:extLst>
          </p:cNvPr>
          <p:cNvSpPr txBox="1"/>
          <p:nvPr/>
        </p:nvSpPr>
        <p:spPr>
          <a:xfrm>
            <a:off x="5937955" y="2607733"/>
            <a:ext cx="4583289" cy="3397340"/>
          </a:xfrm>
          <a:prstGeom prst="rect">
            <a:avLst/>
          </a:prstGeom>
          <a:noFill/>
        </p:spPr>
        <p:txBody>
          <a:bodyPr wrap="square" rtlCol="0">
            <a:spAutoFit/>
          </a:bodyPr>
          <a:lstStyle/>
          <a:p>
            <a:pPr marL="635" indent="-1905" algn="just">
              <a:lnSpc>
                <a:spcPct val="130000"/>
              </a:lnSpc>
              <a:spcAft>
                <a:spcPts val="1000"/>
              </a:spcAft>
            </a:pP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Để</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đảm</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bảo</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tính</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liên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kết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mối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quan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hệ</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về</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nội</a:t>
            </a:r>
            <a:r>
              <a:rPr lang="en-US" sz="2800" dirty="0">
                <a:effectLst/>
                <a:latin typeface="Times New Roman" panose="02020603050405020304" pitchFamily="18" charset="0"/>
                <a:ea typeface="Calibri" panose="020F0502020204030204" pitchFamily="34" charset="0"/>
              </a:rPr>
              <a:t> dung </a:t>
            </a:r>
            <a:r>
              <a:rPr lang="en-US" sz="2800" dirty="0" err="1">
                <a:effectLst/>
                <a:latin typeface="Times New Roman" panose="02020603050405020304" pitchFamily="18" charset="0"/>
                <a:ea typeface="Calibri" panose="020F0502020204030204" pitchFamily="34" charset="0"/>
              </a:rPr>
              <a:t>giữa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câu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đoạn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văn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phần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trong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văn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bản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phải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được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thể</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hiện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bằng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những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phương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tiện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ngôn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ngữ</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thích</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hợp</a:t>
            </a:r>
            <a:r>
              <a:rPr lang="en-US" sz="2800" dirty="0">
                <a:effectLst/>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25865027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heel(1)">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xmlns="" id="{1FD93FDF-53D3-F026-07F8-44BF20A9D3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77" y="0"/>
            <a:ext cx="12146845" cy="6858000"/>
          </a:xfrm>
          <a:prstGeom prst="rect">
            <a:avLst/>
          </a:prstGeom>
        </p:spPr>
      </p:pic>
      <p:sp>
        <p:nvSpPr>
          <p:cNvPr id="3" name="Hộp Văn bản 2">
            <a:extLst>
              <a:ext uri="{FF2B5EF4-FFF2-40B4-BE49-F238E27FC236}">
                <a16:creationId xmlns:a16="http://schemas.microsoft.com/office/drawing/2014/main" xmlns="" id="{65C6FFFF-EC32-D66C-01A9-EDF45429DFFF}"/>
              </a:ext>
            </a:extLst>
          </p:cNvPr>
          <p:cNvSpPr txBox="1"/>
          <p:nvPr/>
        </p:nvSpPr>
        <p:spPr>
          <a:xfrm>
            <a:off x="3070013" y="511906"/>
            <a:ext cx="7281333" cy="596574"/>
          </a:xfrm>
          <a:prstGeom prst="rect">
            <a:avLst/>
          </a:prstGeom>
          <a:noFill/>
        </p:spPr>
        <p:txBody>
          <a:bodyPr wrap="square" rtlCol="0">
            <a:spAutoFit/>
          </a:bodyPr>
          <a:lstStyle/>
          <a:p>
            <a:pPr marL="635" indent="-1905" algn="just">
              <a:lnSpc>
                <a:spcPct val="130000"/>
              </a:lnSpc>
              <a:spcAft>
                <a:spcPts val="1000"/>
              </a:spcAft>
            </a:pPr>
            <a:r>
              <a:rPr lang="en-US" sz="2800" b="1" dirty="0">
                <a:solidFill>
                  <a:srgbClr val="0070C0"/>
                </a:solidFill>
                <a:effectLst/>
                <a:latin typeface="Times New Roman" panose="02020603050405020304" pitchFamily="18" charset="0"/>
                <a:ea typeface="Calibri" panose="020F0502020204030204" pitchFamily="34" charset="0"/>
              </a:rPr>
              <a:t>2. </a:t>
            </a:r>
            <a:r>
              <a:rPr lang="en-US" sz="2800" b="1" dirty="0" err="1">
                <a:solidFill>
                  <a:srgbClr val="0070C0"/>
                </a:solidFill>
                <a:effectLst/>
                <a:latin typeface="Times New Roman" panose="02020603050405020304" pitchFamily="18" charset="0"/>
                <a:ea typeface="Calibri" panose="020F0502020204030204" pitchFamily="34" charset="0"/>
              </a:rPr>
              <a:t>Các</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lỗi</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thường</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gặp</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về</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đoạn</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văn</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và</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văn</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bản</a:t>
            </a:r>
            <a:endParaRPr lang="en-US" sz="2800" dirty="0">
              <a:effectLst/>
              <a:latin typeface="Times New Roman" panose="02020603050405020304" pitchFamily="18" charset="0"/>
              <a:ea typeface="Calibri" panose="020F0502020204030204" pitchFamily="34" charset="0"/>
            </a:endParaRPr>
          </a:p>
        </p:txBody>
      </p:sp>
      <p:sp>
        <p:nvSpPr>
          <p:cNvPr id="4" name="Hộp Văn bản 3">
            <a:extLst>
              <a:ext uri="{FF2B5EF4-FFF2-40B4-BE49-F238E27FC236}">
                <a16:creationId xmlns:a16="http://schemas.microsoft.com/office/drawing/2014/main" xmlns="" id="{EFC30D81-2C64-3616-B0DF-8C02DEBA57BE}"/>
              </a:ext>
            </a:extLst>
          </p:cNvPr>
          <p:cNvSpPr txBox="1"/>
          <p:nvPr/>
        </p:nvSpPr>
        <p:spPr>
          <a:xfrm>
            <a:off x="4216399" y="1174924"/>
            <a:ext cx="3759200" cy="523220"/>
          </a:xfrm>
          <a:prstGeom prst="rect">
            <a:avLst/>
          </a:prstGeom>
          <a:noFill/>
        </p:spPr>
        <p:txBody>
          <a:bodyPr wrap="square" rtlCol="0">
            <a:spAutoFit/>
          </a:bodyPr>
          <a:lstStyle/>
          <a:p>
            <a:r>
              <a:rPr lang="en-US" sz="2800" b="1" i="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Lỗi</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về</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mạch</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lạc</a:t>
            </a:r>
            <a:endParaRPr lang="en-US" sz="2800" dirty="0"/>
          </a:p>
        </p:txBody>
      </p:sp>
      <p:sp>
        <p:nvSpPr>
          <p:cNvPr id="5" name="Hộp Văn bản 4">
            <a:extLst>
              <a:ext uri="{FF2B5EF4-FFF2-40B4-BE49-F238E27FC236}">
                <a16:creationId xmlns:a16="http://schemas.microsoft.com/office/drawing/2014/main" xmlns="" id="{668F33B2-AD4E-CE90-4BDA-5A8EB1E5B5BF}"/>
              </a:ext>
            </a:extLst>
          </p:cNvPr>
          <p:cNvSpPr txBox="1"/>
          <p:nvPr/>
        </p:nvSpPr>
        <p:spPr>
          <a:xfrm>
            <a:off x="1224844" y="1926428"/>
            <a:ext cx="2822222" cy="3397340"/>
          </a:xfrm>
          <a:prstGeom prst="rect">
            <a:avLst/>
          </a:prstGeom>
          <a:noFill/>
        </p:spPr>
        <p:txBody>
          <a:bodyPr wrap="square" rtlCol="0">
            <a:spAutoFit/>
          </a:bodyPr>
          <a:lstStyle/>
          <a:p>
            <a:pPr marL="635" indent="-1905" algn="just">
              <a:lnSpc>
                <a:spcPct val="130000"/>
              </a:lnSpc>
              <a:spcAft>
                <a:spcPts val="1000"/>
              </a:spcAft>
            </a:pP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câu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của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đoạn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văn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hoặc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đoạn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văn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phần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trong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văn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bản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không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nói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về</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cùng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một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chủ</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đề</a:t>
            </a:r>
            <a:r>
              <a:rPr lang="en-US" sz="2800" dirty="0">
                <a:effectLst/>
                <a:latin typeface="Times New Roman" panose="02020603050405020304" pitchFamily="18" charset="0"/>
                <a:ea typeface="Calibri" panose="020F0502020204030204" pitchFamily="34" charset="0"/>
              </a:rPr>
              <a:t>.</a:t>
            </a:r>
          </a:p>
        </p:txBody>
      </p:sp>
      <p:sp>
        <p:nvSpPr>
          <p:cNvPr id="6" name="Hộp Văn bản 5">
            <a:extLst>
              <a:ext uri="{FF2B5EF4-FFF2-40B4-BE49-F238E27FC236}">
                <a16:creationId xmlns:a16="http://schemas.microsoft.com/office/drawing/2014/main" xmlns="" id="{6F3A6BB1-36F9-D23C-EE51-6300ACF1CA5A}"/>
              </a:ext>
            </a:extLst>
          </p:cNvPr>
          <p:cNvSpPr txBox="1"/>
          <p:nvPr/>
        </p:nvSpPr>
        <p:spPr>
          <a:xfrm>
            <a:off x="4605020" y="1986283"/>
            <a:ext cx="2415822" cy="3397340"/>
          </a:xfrm>
          <a:prstGeom prst="rect">
            <a:avLst/>
          </a:prstGeom>
          <a:noFill/>
        </p:spPr>
        <p:txBody>
          <a:bodyPr wrap="square" rtlCol="0">
            <a:spAutoFit/>
          </a:bodyPr>
          <a:lstStyle/>
          <a:p>
            <a:pPr marL="635" indent="-1905" algn="just">
              <a:lnSpc>
                <a:spcPct val="130000"/>
              </a:lnSpc>
              <a:spcAft>
                <a:spcPts val="1000"/>
              </a:spcAft>
            </a:pP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câu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của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đoạn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văn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phần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đoạn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trong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văn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bản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mâu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thuẫn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với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nhau</a:t>
            </a:r>
            <a:r>
              <a:rPr lang="en-US" sz="2800" dirty="0">
                <a:effectLst/>
                <a:latin typeface="Times New Roman" panose="02020603050405020304" pitchFamily="18" charset="0"/>
                <a:ea typeface="Calibri" panose="020F0502020204030204" pitchFamily="34" charset="0"/>
              </a:rPr>
              <a:t>.</a:t>
            </a:r>
          </a:p>
        </p:txBody>
      </p:sp>
      <p:sp>
        <p:nvSpPr>
          <p:cNvPr id="7" name="Hộp Văn bản 6">
            <a:extLst>
              <a:ext uri="{FF2B5EF4-FFF2-40B4-BE49-F238E27FC236}">
                <a16:creationId xmlns:a16="http://schemas.microsoft.com/office/drawing/2014/main" xmlns="" id="{755A3A5A-B67B-4AB7-5B51-D3F9971E7486}"/>
              </a:ext>
            </a:extLst>
          </p:cNvPr>
          <p:cNvSpPr txBox="1"/>
          <p:nvPr/>
        </p:nvSpPr>
        <p:spPr>
          <a:xfrm>
            <a:off x="7806266" y="1926428"/>
            <a:ext cx="2810933" cy="3957494"/>
          </a:xfrm>
          <a:prstGeom prst="rect">
            <a:avLst/>
          </a:prstGeom>
          <a:noFill/>
        </p:spPr>
        <p:txBody>
          <a:bodyPr wrap="square" rtlCol="0">
            <a:spAutoFit/>
          </a:bodyPr>
          <a:lstStyle/>
          <a:p>
            <a:pPr marL="635" indent="-1905" algn="just">
              <a:lnSpc>
                <a:spcPct val="130000"/>
              </a:lnSpc>
              <a:spcAft>
                <a:spcPts val="1000"/>
              </a:spcAft>
            </a:pP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câu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của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đoạn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văn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phần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đoạn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trong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văn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bản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không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được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sắp</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xếp</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theo</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một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trình</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tự</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hợp</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lí</a:t>
            </a:r>
            <a:r>
              <a:rPr lang="en-US" sz="2800" dirty="0">
                <a:effectLst/>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364397866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ircle(in)">
                                      <p:cBhvr>
                                        <p:cTn id="20" dur="2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heel(1)">
                                      <p:cBhvr>
                                        <p:cTn id="25" dur="2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1000" fill="hold"/>
                                        <p:tgtEl>
                                          <p:spTgt spid="7"/>
                                        </p:tgtEl>
                                        <p:attrNameLst>
                                          <p:attrName>ppt_w</p:attrName>
                                        </p:attrNameLst>
                                      </p:cBhvr>
                                      <p:tavLst>
                                        <p:tav tm="0">
                                          <p:val>
                                            <p:fltVal val="0"/>
                                          </p:val>
                                        </p:tav>
                                        <p:tav tm="100000">
                                          <p:val>
                                            <p:strVal val="#ppt_w"/>
                                          </p:val>
                                        </p:tav>
                                      </p:tavLst>
                                    </p:anim>
                                    <p:anim calcmode="lin" valueType="num">
                                      <p:cBhvr>
                                        <p:cTn id="31" dur="1000" fill="hold"/>
                                        <p:tgtEl>
                                          <p:spTgt spid="7"/>
                                        </p:tgtEl>
                                        <p:attrNameLst>
                                          <p:attrName>ppt_h</p:attrName>
                                        </p:attrNameLst>
                                      </p:cBhvr>
                                      <p:tavLst>
                                        <p:tav tm="0">
                                          <p:val>
                                            <p:fltVal val="0"/>
                                          </p:val>
                                        </p:tav>
                                        <p:tav tm="100000">
                                          <p:val>
                                            <p:strVal val="#ppt_h"/>
                                          </p:val>
                                        </p:tav>
                                      </p:tavLst>
                                    </p:anim>
                                    <p:anim calcmode="lin" valueType="num">
                                      <p:cBhvr>
                                        <p:cTn id="32" dur="1000" fill="hold"/>
                                        <p:tgtEl>
                                          <p:spTgt spid="7"/>
                                        </p:tgtEl>
                                        <p:attrNameLst>
                                          <p:attrName>style.rotation</p:attrName>
                                        </p:attrNameLst>
                                      </p:cBhvr>
                                      <p:tavLst>
                                        <p:tav tm="0">
                                          <p:val>
                                            <p:fltVal val="90"/>
                                          </p:val>
                                        </p:tav>
                                        <p:tav tm="100000">
                                          <p:val>
                                            <p:fltVal val="0"/>
                                          </p:val>
                                        </p:tav>
                                      </p:tavLst>
                                    </p:anim>
                                    <p:animEffect transition="in" filter="fade">
                                      <p:cBhvr>
                                        <p:cTn id="3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xmlns="" id="{304887F2-FB67-8FAC-AE4E-F012098B4F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756" y="-158044"/>
            <a:ext cx="12146845" cy="6858000"/>
          </a:xfrm>
          <a:prstGeom prst="rect">
            <a:avLst/>
          </a:prstGeom>
        </p:spPr>
      </p:pic>
      <p:sp>
        <p:nvSpPr>
          <p:cNvPr id="3" name="Hộp Văn bản 2">
            <a:extLst>
              <a:ext uri="{FF2B5EF4-FFF2-40B4-BE49-F238E27FC236}">
                <a16:creationId xmlns:a16="http://schemas.microsoft.com/office/drawing/2014/main" xmlns="" id="{7F5833C2-5CF7-2317-1EBC-B8FE16EFAC70}"/>
              </a:ext>
            </a:extLst>
          </p:cNvPr>
          <p:cNvSpPr txBox="1"/>
          <p:nvPr/>
        </p:nvSpPr>
        <p:spPr>
          <a:xfrm>
            <a:off x="4543777" y="634143"/>
            <a:ext cx="2765778" cy="523220"/>
          </a:xfrm>
          <a:prstGeom prst="rect">
            <a:avLst/>
          </a:prstGeom>
          <a:noFill/>
        </p:spPr>
        <p:txBody>
          <a:bodyPr wrap="square" rtlCol="0">
            <a:spAutoFit/>
          </a:bodyPr>
          <a:lstStyle/>
          <a:p>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Lỗi</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về</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liên</a:t>
            </a:r>
            <a:r>
              <a:rPr lang="en-US" sz="2800" b="1" dirty="0">
                <a:effectLst/>
                <a:latin typeface="Times New Roman" panose="02020603050405020304" pitchFamily="18" charset="0"/>
                <a:ea typeface="Calibri" panose="020F0502020204030204" pitchFamily="34" charset="0"/>
              </a:rPr>
              <a:t> </a:t>
            </a:r>
            <a:r>
              <a:rPr lang="en-US" sz="2800" b="1" dirty="0" err="1">
                <a:effectLst/>
                <a:latin typeface="Times New Roman" panose="02020603050405020304" pitchFamily="18" charset="0"/>
                <a:ea typeface="Calibri" panose="020F0502020204030204" pitchFamily="34" charset="0"/>
              </a:rPr>
              <a:t>kết</a:t>
            </a:r>
            <a:endParaRPr lang="en-US" sz="2800" dirty="0"/>
          </a:p>
        </p:txBody>
      </p:sp>
      <p:sp>
        <p:nvSpPr>
          <p:cNvPr id="4" name="Hộp Văn bản 3">
            <a:extLst>
              <a:ext uri="{FF2B5EF4-FFF2-40B4-BE49-F238E27FC236}">
                <a16:creationId xmlns:a16="http://schemas.microsoft.com/office/drawing/2014/main" xmlns="" id="{A6701CF1-7AB5-303F-072C-D5B6656A9572}"/>
              </a:ext>
            </a:extLst>
          </p:cNvPr>
          <p:cNvSpPr txBox="1"/>
          <p:nvPr/>
        </p:nvSpPr>
        <p:spPr>
          <a:xfrm>
            <a:off x="3121377" y="1806222"/>
            <a:ext cx="5610578" cy="2677656"/>
          </a:xfrm>
          <a:prstGeom prst="rect">
            <a:avLst/>
          </a:prstGeom>
          <a:noFill/>
        </p:spPr>
        <p:txBody>
          <a:bodyPr wrap="square" rtlCol="0">
            <a:spAutoFit/>
          </a:bodyPr>
          <a:lstStyle/>
          <a:p>
            <a:pPr algn="just"/>
            <a:r>
              <a:rPr lang="en-US" sz="2800" dirty="0" err="1">
                <a:effectLst/>
                <a:latin typeface="Times New Roman" panose="02020603050405020304" pitchFamily="18" charset="0"/>
                <a:ea typeface="Calibri" panose="020F0502020204030204" pitchFamily="34" charset="0"/>
              </a:rPr>
              <a:t>Biểu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hiện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của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lỗi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này</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là</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người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viết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không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sử</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dụng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phương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tiện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lên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liên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kết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giữa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câu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trong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một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đoạn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phần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đoạn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văn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trong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văn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bản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hoặc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sử</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dụng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phương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tiện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liên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kết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không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phù</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hợp</a:t>
            </a:r>
            <a:r>
              <a:rPr lang="en-US" sz="2800" dirty="0">
                <a:effectLst/>
                <a:latin typeface="Times New Roman" panose="02020603050405020304" pitchFamily="18" charset="0"/>
                <a:ea typeface="Calibri" panose="020F0502020204030204" pitchFamily="34" charset="0"/>
              </a:rPr>
              <a:t>.</a:t>
            </a:r>
            <a:endParaRPr lang="en-US" sz="2800" dirty="0"/>
          </a:p>
        </p:txBody>
      </p:sp>
    </p:spTree>
    <p:extLst>
      <p:ext uri="{BB962C8B-B14F-4D97-AF65-F5344CB8AC3E}">
        <p14:creationId xmlns:p14="http://schemas.microsoft.com/office/powerpoint/2010/main" val="35622303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80">
                                          <p:stCondLst>
                                            <p:cond delay="0"/>
                                          </p:stCondLst>
                                        </p:cTn>
                                        <p:tgtEl>
                                          <p:spTgt spid="4"/>
                                        </p:tgtEl>
                                      </p:cBhvr>
                                    </p:animEffect>
                                    <p:anim calcmode="lin" valueType="num">
                                      <p:cBhvr>
                                        <p:cTn id="1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9" dur="26">
                                          <p:stCondLst>
                                            <p:cond delay="650"/>
                                          </p:stCondLst>
                                        </p:cTn>
                                        <p:tgtEl>
                                          <p:spTgt spid="4"/>
                                        </p:tgtEl>
                                      </p:cBhvr>
                                      <p:to x="100000" y="60000"/>
                                    </p:animScale>
                                    <p:animScale>
                                      <p:cBhvr>
                                        <p:cTn id="20" dur="166" decel="50000">
                                          <p:stCondLst>
                                            <p:cond delay="676"/>
                                          </p:stCondLst>
                                        </p:cTn>
                                        <p:tgtEl>
                                          <p:spTgt spid="4"/>
                                        </p:tgtEl>
                                      </p:cBhvr>
                                      <p:to x="100000" y="100000"/>
                                    </p:animScale>
                                    <p:animScale>
                                      <p:cBhvr>
                                        <p:cTn id="21" dur="26">
                                          <p:stCondLst>
                                            <p:cond delay="1312"/>
                                          </p:stCondLst>
                                        </p:cTn>
                                        <p:tgtEl>
                                          <p:spTgt spid="4"/>
                                        </p:tgtEl>
                                      </p:cBhvr>
                                      <p:to x="100000" y="80000"/>
                                    </p:animScale>
                                    <p:animScale>
                                      <p:cBhvr>
                                        <p:cTn id="22" dur="166" decel="50000">
                                          <p:stCondLst>
                                            <p:cond delay="1338"/>
                                          </p:stCondLst>
                                        </p:cTn>
                                        <p:tgtEl>
                                          <p:spTgt spid="4"/>
                                        </p:tgtEl>
                                      </p:cBhvr>
                                      <p:to x="100000" y="100000"/>
                                    </p:animScale>
                                    <p:animScale>
                                      <p:cBhvr>
                                        <p:cTn id="23" dur="26">
                                          <p:stCondLst>
                                            <p:cond delay="1642"/>
                                          </p:stCondLst>
                                        </p:cTn>
                                        <p:tgtEl>
                                          <p:spTgt spid="4"/>
                                        </p:tgtEl>
                                      </p:cBhvr>
                                      <p:to x="100000" y="90000"/>
                                    </p:animScale>
                                    <p:animScale>
                                      <p:cBhvr>
                                        <p:cTn id="24" dur="166" decel="50000">
                                          <p:stCondLst>
                                            <p:cond delay="1668"/>
                                          </p:stCondLst>
                                        </p:cTn>
                                        <p:tgtEl>
                                          <p:spTgt spid="4"/>
                                        </p:tgtEl>
                                      </p:cBhvr>
                                      <p:to x="100000" y="100000"/>
                                    </p:animScale>
                                    <p:animScale>
                                      <p:cBhvr>
                                        <p:cTn id="25" dur="26">
                                          <p:stCondLst>
                                            <p:cond delay="1808"/>
                                          </p:stCondLst>
                                        </p:cTn>
                                        <p:tgtEl>
                                          <p:spTgt spid="4"/>
                                        </p:tgtEl>
                                      </p:cBhvr>
                                      <p:to x="100000" y="95000"/>
                                    </p:animScale>
                                    <p:animScale>
                                      <p:cBhvr>
                                        <p:cTn id="2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xmlns="" id="{62C126F8-0A23-56C0-FBD1-CB51F9C6BA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90312"/>
            <a:ext cx="11909778" cy="6671732"/>
          </a:xfrm>
          <a:prstGeom prst="rect">
            <a:avLst/>
          </a:prstGeom>
        </p:spPr>
      </p:pic>
      <p:sp>
        <p:nvSpPr>
          <p:cNvPr id="4" name="Hộp Văn bản 3">
            <a:extLst>
              <a:ext uri="{FF2B5EF4-FFF2-40B4-BE49-F238E27FC236}">
                <a16:creationId xmlns:a16="http://schemas.microsoft.com/office/drawing/2014/main" xmlns="" id="{BFBC439B-A15A-C1B9-D8F6-C5743C88770D}"/>
              </a:ext>
            </a:extLst>
          </p:cNvPr>
          <p:cNvSpPr txBox="1"/>
          <p:nvPr/>
        </p:nvSpPr>
        <p:spPr>
          <a:xfrm>
            <a:off x="846666" y="1546578"/>
            <a:ext cx="7789333" cy="3499555"/>
          </a:xfrm>
          <a:prstGeom prst="rect">
            <a:avLst/>
          </a:prstGeom>
          <a:noFill/>
        </p:spPr>
        <p:txBody>
          <a:bodyPr wrap="square" rtlCol="0">
            <a:prstTxWarp prst="textArchUpPour">
              <a:avLst/>
            </a:prstTxWarp>
            <a:spAutoFit/>
          </a:bodyPr>
          <a:lstStyle/>
          <a:p>
            <a:pPr marR="91440">
              <a:lnSpc>
                <a:spcPct val="130000"/>
              </a:lnSpc>
              <a:spcAft>
                <a:spcPts val="1000"/>
              </a:spcAft>
            </a:pPr>
            <a:r>
              <a:rPr lang="en-US" sz="3200" b="1">
                <a:solidFill>
                  <a:srgbClr val="002060"/>
                </a:solidFill>
                <a:effectLst/>
                <a:latin typeface="Times New Roman" panose="02020603050405020304" pitchFamily="18" charset="0"/>
                <a:ea typeface="Calibri" panose="020F0502020204030204" pitchFamily="34" charset="0"/>
              </a:rPr>
              <a:t>LUYỆN TẬP</a:t>
            </a:r>
            <a:endParaRPr lang="en-US" sz="3200">
              <a:solidFill>
                <a:srgbClr val="00206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1603862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xmlns="" id="{6E0F0DC4-EAC4-36EE-73D2-1FCF6CB3A6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Hộp Văn bản 3">
            <a:extLst>
              <a:ext uri="{FF2B5EF4-FFF2-40B4-BE49-F238E27FC236}">
                <a16:creationId xmlns:a16="http://schemas.microsoft.com/office/drawing/2014/main" xmlns="" id="{AB1F879B-ED3F-89E8-BC87-62B9D9ED1A6B}"/>
              </a:ext>
            </a:extLst>
          </p:cNvPr>
          <p:cNvSpPr txBox="1"/>
          <p:nvPr/>
        </p:nvSpPr>
        <p:spPr>
          <a:xfrm>
            <a:off x="507998" y="892206"/>
            <a:ext cx="5350935" cy="1156727"/>
          </a:xfrm>
          <a:prstGeom prst="rect">
            <a:avLst/>
          </a:prstGeom>
          <a:noFill/>
        </p:spPr>
        <p:txBody>
          <a:bodyPr wrap="square" rtlCol="0">
            <a:spAutoFit/>
          </a:bodyPr>
          <a:lstStyle/>
          <a:p>
            <a:pPr marL="457200" algn="just">
              <a:lnSpc>
                <a:spcPct val="130000"/>
              </a:lnSpc>
              <a:tabLst>
                <a:tab pos="413385" algn="l"/>
              </a:tabLst>
            </a:pPr>
            <a:r>
              <a:rPr lang="en-US" sz="2800" dirty="0" err="1">
                <a:latin typeface="Times New Roman" panose="02020603050405020304" pitchFamily="18" charset="0"/>
                <a:ea typeface="Times New Roman" panose="02020603050405020304" pitchFamily="18" charset="0"/>
              </a:rPr>
              <a:t>T</a:t>
            </a:r>
            <a:r>
              <a:rPr lang="en-US" sz="2800" dirty="0" err="1">
                <a:effectLst/>
                <a:latin typeface="Times New Roman" panose="02020603050405020304" pitchFamily="18" charset="0"/>
                <a:ea typeface="Times New Roman" panose="02020603050405020304" pitchFamily="18" charset="0"/>
              </a:rPr>
              <a:t>hảo</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luận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để</a:t>
            </a:r>
            <a:r>
              <a:rPr lang="en-US" sz="2800" spc="-7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hoàn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thành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các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bài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tập</a:t>
            </a:r>
            <a:r>
              <a:rPr lang="en-US" sz="2800" spc="-7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1,</a:t>
            </a:r>
            <a:r>
              <a:rPr lang="en-US" sz="2800" spc="-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2,</a:t>
            </a:r>
            <a:r>
              <a:rPr lang="en-US" sz="2800" spc="-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3</a:t>
            </a:r>
            <a:r>
              <a:rPr lang="en-US" sz="2800" spc="-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(SGK/</a:t>
            </a:r>
            <a:r>
              <a:rPr lang="en-US" sz="2800" spc="-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tr.</a:t>
            </a:r>
            <a:r>
              <a:rPr lang="en-US" sz="2800" spc="-5" dirty="0">
                <a:effectLst/>
                <a:latin typeface="Times New Roman" panose="02020603050405020304" pitchFamily="18" charset="0"/>
                <a:ea typeface="Times New Roman" panose="02020603050405020304" pitchFamily="18" charset="0"/>
              </a:rPr>
              <a:t> </a:t>
            </a:r>
            <a:r>
              <a:rPr lang="en-US" sz="2800" spc="-20" dirty="0">
                <a:effectLst/>
                <a:latin typeface="Times New Roman" panose="02020603050405020304" pitchFamily="18" charset="0"/>
                <a:ea typeface="Times New Roman" panose="02020603050405020304" pitchFamily="18" charset="0"/>
              </a:rPr>
              <a:t>105 – 106)</a:t>
            </a:r>
            <a:endParaRPr lang="en-US" sz="2800"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a16="http://schemas.microsoft.com/office/drawing/2014/main" xmlns="" id="{A56C9E75-05B9-1514-1A89-7C00D77F4F1F}"/>
              </a:ext>
            </a:extLst>
          </p:cNvPr>
          <p:cNvSpPr txBox="1"/>
          <p:nvPr/>
        </p:nvSpPr>
        <p:spPr>
          <a:xfrm>
            <a:off x="2686756" y="3103165"/>
            <a:ext cx="8941137" cy="652486"/>
          </a:xfrm>
          <a:prstGeom prst="rect">
            <a:avLst/>
          </a:prstGeom>
          <a:noFill/>
        </p:spPr>
        <p:txBody>
          <a:bodyPr wrap="square" rtlCol="0">
            <a:spAutoFit/>
          </a:bodyPr>
          <a:lstStyle/>
          <a:p>
            <a:pPr marL="457200" algn="just">
              <a:lnSpc>
                <a:spcPct val="130000"/>
              </a:lnSpc>
              <a:tabLst>
                <a:tab pos="413385" algn="l"/>
              </a:tabLst>
            </a:pPr>
            <a:r>
              <a:rPr lang="en-US" sz="2800" b="1" spc="-10" dirty="0">
                <a:effectLst/>
                <a:latin typeface="Times New Roman" panose="02020603050405020304" pitchFamily="18" charset="0"/>
                <a:ea typeface="Times New Roman" panose="02020603050405020304" pitchFamily="18" charset="0"/>
              </a:rPr>
              <a:t>+</a:t>
            </a:r>
            <a:r>
              <a:rPr lang="en-US" sz="2800" spc="-10" dirty="0">
                <a:solidFill>
                  <a:srgbClr val="0070C0"/>
                </a:solidFill>
                <a:effectLst/>
                <a:latin typeface="Times New Roman" panose="02020603050405020304" pitchFamily="18" charset="0"/>
                <a:ea typeface="Times New Roman" panose="02020603050405020304" pitchFamily="18" charset="0"/>
              </a:rPr>
              <a:t> </a:t>
            </a:r>
            <a:r>
              <a:rPr lang="en-US" sz="2800" b="1" spc="-10" dirty="0" err="1">
                <a:solidFill>
                  <a:srgbClr val="0070C0"/>
                </a:solidFill>
                <a:effectLst/>
                <a:latin typeface="Times New Roman" panose="02020603050405020304" pitchFamily="18" charset="0"/>
                <a:ea typeface="Times New Roman" panose="02020603050405020304" pitchFamily="18" charset="0"/>
              </a:rPr>
              <a:t>Bài</a:t>
            </a:r>
            <a:r>
              <a:rPr lang="en-US" sz="2800" b="1" spc="-10" dirty="0">
                <a:solidFill>
                  <a:srgbClr val="0070C0"/>
                </a:solidFill>
                <a:effectLst/>
                <a:latin typeface="Times New Roman" panose="02020603050405020304" pitchFamily="18" charset="0"/>
                <a:ea typeface="Times New Roman" panose="02020603050405020304" pitchFamily="18" charset="0"/>
              </a:rPr>
              <a:t> </a:t>
            </a:r>
            <a:r>
              <a:rPr lang="en-US" sz="2800" b="1" spc="-10" dirty="0" err="1">
                <a:solidFill>
                  <a:srgbClr val="0070C0"/>
                </a:solidFill>
                <a:effectLst/>
                <a:latin typeface="Times New Roman" panose="02020603050405020304" pitchFamily="18" charset="0"/>
                <a:ea typeface="Times New Roman" panose="02020603050405020304" pitchFamily="18" charset="0"/>
              </a:rPr>
              <a:t>tập</a:t>
            </a:r>
            <a:r>
              <a:rPr lang="en-US" sz="2800" b="1" spc="-10" dirty="0">
                <a:solidFill>
                  <a:srgbClr val="0070C0"/>
                </a:solidFill>
                <a:effectLst/>
                <a:latin typeface="Times New Roman" panose="02020603050405020304" pitchFamily="18" charset="0"/>
                <a:ea typeface="Times New Roman" panose="02020603050405020304" pitchFamily="18" charset="0"/>
              </a:rPr>
              <a:t> 1</a:t>
            </a:r>
            <a:r>
              <a:rPr lang="en-US" sz="2800" spc="-10" dirty="0">
                <a:solidFill>
                  <a:srgbClr val="0070C0"/>
                </a:solidFill>
                <a:effectLst/>
                <a:latin typeface="Times New Roman" panose="02020603050405020304" pitchFamily="18" charset="0"/>
                <a:ea typeface="Times New Roman" panose="02020603050405020304" pitchFamily="18" charset="0"/>
              </a:rPr>
              <a:t>:</a:t>
            </a:r>
            <a:r>
              <a:rPr lang="en-US" sz="2800" spc="-10" dirty="0">
                <a:effectLst/>
                <a:latin typeface="Times New Roman" panose="02020603050405020304" pitchFamily="18" charset="0"/>
                <a:ea typeface="Times New Roman" panose="02020603050405020304" pitchFamily="18" charset="0"/>
              </a:rPr>
              <a:t> </a:t>
            </a:r>
            <a:r>
              <a:rPr lang="en-US" sz="2800" spc="-10" dirty="0" err="1" smtClean="0">
                <a:latin typeface="Times New Roman" panose="02020603050405020304" pitchFamily="18" charset="0"/>
                <a:ea typeface="Times New Roman" panose="02020603050405020304" pitchFamily="18" charset="0"/>
              </a:rPr>
              <a:t>Thảo</a:t>
            </a:r>
            <a:r>
              <a:rPr lang="en-US" sz="2800" spc="-10" dirty="0" smtClean="0">
                <a:latin typeface="Times New Roman" panose="02020603050405020304" pitchFamily="18" charset="0"/>
                <a:ea typeface="Times New Roman" panose="02020603050405020304" pitchFamily="18" charset="0"/>
              </a:rPr>
              <a:t> </a:t>
            </a:r>
            <a:r>
              <a:rPr lang="en-US" sz="2800" spc="-10" dirty="0" err="1" smtClean="0">
                <a:latin typeface="Times New Roman" panose="02020603050405020304" pitchFamily="18" charset="0"/>
                <a:ea typeface="Times New Roman" panose="02020603050405020304" pitchFamily="18" charset="0"/>
              </a:rPr>
              <a:t>luận</a:t>
            </a:r>
            <a:r>
              <a:rPr lang="en-US" sz="2800" spc="-10" dirty="0" smtClean="0">
                <a:latin typeface="Times New Roman" panose="02020603050405020304" pitchFamily="18" charset="0"/>
                <a:ea typeface="Times New Roman" panose="02020603050405020304" pitchFamily="18" charset="0"/>
              </a:rPr>
              <a:t> </a:t>
            </a:r>
            <a:r>
              <a:rPr lang="en-US" sz="2800" spc="-10" dirty="0" err="1" smtClean="0">
                <a:latin typeface="Times New Roman" panose="02020603050405020304" pitchFamily="18" charset="0"/>
                <a:ea typeface="Times New Roman" panose="02020603050405020304" pitchFamily="18" charset="0"/>
              </a:rPr>
              <a:t>cặp</a:t>
            </a:r>
            <a:r>
              <a:rPr lang="en-US" sz="2800" spc="-10" dirty="0" smtClean="0">
                <a:latin typeface="Times New Roman" panose="02020603050405020304" pitchFamily="18" charset="0"/>
                <a:ea typeface="Times New Roman" panose="02020603050405020304" pitchFamily="18" charset="0"/>
              </a:rPr>
              <a:t> </a:t>
            </a:r>
            <a:r>
              <a:rPr lang="en-US" sz="2800" spc="-10" dirty="0" err="1" smtClean="0">
                <a:latin typeface="Times New Roman" panose="02020603050405020304" pitchFamily="18" charset="0"/>
                <a:ea typeface="Times New Roman" panose="02020603050405020304" pitchFamily="18" charset="0"/>
              </a:rPr>
              <a:t>đôi</a:t>
            </a:r>
            <a:r>
              <a:rPr lang="en-US" sz="2800" spc="-10" dirty="0" smtClean="0">
                <a:latin typeface="Times New Roman" panose="02020603050405020304" pitchFamily="18" charset="0"/>
                <a:ea typeface="Times New Roman" panose="02020603050405020304" pitchFamily="18" charset="0"/>
              </a:rPr>
              <a:t> </a:t>
            </a:r>
            <a:r>
              <a:rPr lang="en-US" sz="2800" spc="-10" dirty="0" smtClean="0">
                <a:latin typeface="Times New Roman" panose="02020603050405020304" pitchFamily="18" charset="0"/>
                <a:ea typeface="Times New Roman" panose="02020603050405020304" pitchFamily="18" charset="0"/>
              </a:rPr>
              <a:t>(2 </a:t>
            </a:r>
            <a:r>
              <a:rPr lang="en-US" sz="2800" spc="-10" dirty="0" err="1" smtClean="0">
                <a:latin typeface="Times New Roman" panose="02020603050405020304" pitchFamily="18" charset="0"/>
                <a:ea typeface="Times New Roman" panose="02020603050405020304" pitchFamily="18" charset="0"/>
              </a:rPr>
              <a:t>phút</a:t>
            </a:r>
            <a:r>
              <a:rPr lang="en-US" sz="2800" spc="-10" dirty="0">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xmlns="" id="{72B6038C-AF81-7B20-E372-6C4C0B5D23A1}"/>
              </a:ext>
            </a:extLst>
          </p:cNvPr>
          <p:cNvSpPr txBox="1"/>
          <p:nvPr/>
        </p:nvSpPr>
        <p:spPr>
          <a:xfrm>
            <a:off x="3183465" y="4013200"/>
            <a:ext cx="8553610" cy="523220"/>
          </a:xfrm>
          <a:prstGeom prst="rect">
            <a:avLst/>
          </a:prstGeom>
          <a:noFill/>
        </p:spPr>
        <p:txBody>
          <a:bodyPr wrap="square" rtlCol="0">
            <a:spAutoFit/>
          </a:bodyPr>
          <a:lstStyle/>
          <a:p>
            <a:r>
              <a:rPr lang="en-US" sz="2800" spc="-10" dirty="0">
                <a:effectLst/>
                <a:latin typeface="Times New Roman" panose="02020603050405020304" pitchFamily="18" charset="0"/>
                <a:ea typeface="Calibri" panose="020F0502020204030204" pitchFamily="34" charset="0"/>
              </a:rPr>
              <a:t>+ </a:t>
            </a:r>
            <a:r>
              <a:rPr lang="en-US" sz="2800" b="1" spc="-10" dirty="0" err="1">
                <a:solidFill>
                  <a:srgbClr val="0070C0"/>
                </a:solidFill>
                <a:effectLst/>
                <a:latin typeface="Times New Roman" panose="02020603050405020304" pitchFamily="18" charset="0"/>
                <a:ea typeface="Calibri" panose="020F0502020204030204" pitchFamily="34" charset="0"/>
              </a:rPr>
              <a:t>Bài</a:t>
            </a:r>
            <a:r>
              <a:rPr lang="en-US" sz="2800" b="1" spc="-10" dirty="0">
                <a:solidFill>
                  <a:srgbClr val="0070C0"/>
                </a:solidFill>
                <a:effectLst/>
                <a:latin typeface="Times New Roman" panose="02020603050405020304" pitchFamily="18" charset="0"/>
                <a:ea typeface="Calibri" panose="020F0502020204030204" pitchFamily="34" charset="0"/>
              </a:rPr>
              <a:t> </a:t>
            </a:r>
            <a:r>
              <a:rPr lang="en-US" sz="2800" b="1" spc="-10" dirty="0" err="1">
                <a:solidFill>
                  <a:srgbClr val="0070C0"/>
                </a:solidFill>
                <a:effectLst/>
                <a:latin typeface="Times New Roman" panose="02020603050405020304" pitchFamily="18" charset="0"/>
                <a:ea typeface="Calibri" panose="020F0502020204030204" pitchFamily="34" charset="0"/>
              </a:rPr>
              <a:t>tập</a:t>
            </a:r>
            <a:r>
              <a:rPr lang="en-US" sz="2800" b="1" spc="-10" dirty="0">
                <a:solidFill>
                  <a:srgbClr val="0070C0"/>
                </a:solidFill>
                <a:effectLst/>
                <a:latin typeface="Times New Roman" panose="02020603050405020304" pitchFamily="18" charset="0"/>
                <a:ea typeface="Calibri" panose="020F0502020204030204" pitchFamily="34" charset="0"/>
              </a:rPr>
              <a:t> </a:t>
            </a:r>
            <a:r>
              <a:rPr lang="en-US" sz="2800" b="1" spc="-10" dirty="0" smtClean="0">
                <a:solidFill>
                  <a:srgbClr val="0070C0"/>
                </a:solidFill>
                <a:effectLst/>
                <a:latin typeface="Times New Roman" panose="02020603050405020304" pitchFamily="18" charset="0"/>
                <a:ea typeface="Calibri" panose="020F0502020204030204" pitchFamily="34" charset="0"/>
              </a:rPr>
              <a:t>2,3</a:t>
            </a:r>
            <a:r>
              <a:rPr lang="en-US" sz="2800" spc="-10" dirty="0" smtClean="0">
                <a:effectLst/>
                <a:latin typeface="Times New Roman" panose="02020603050405020304" pitchFamily="18" charset="0"/>
                <a:ea typeface="Calibri" panose="020F0502020204030204" pitchFamily="34" charset="0"/>
              </a:rPr>
              <a:t>: </a:t>
            </a:r>
            <a:r>
              <a:rPr lang="en-US" sz="2800" spc="-10" dirty="0" err="1">
                <a:effectLst/>
                <a:latin typeface="Times New Roman" panose="02020603050405020304" pitchFamily="18" charset="0"/>
                <a:ea typeface="Calibri" panose="020F0502020204030204" pitchFamily="34" charset="0"/>
              </a:rPr>
              <a:t>Thảo</a:t>
            </a:r>
            <a:r>
              <a:rPr lang="en-US" sz="2800" spc="-10" dirty="0">
                <a:effectLst/>
                <a:latin typeface="Times New Roman" panose="02020603050405020304" pitchFamily="18" charset="0"/>
                <a:ea typeface="Calibri" panose="020F0502020204030204" pitchFamily="34" charset="0"/>
              </a:rPr>
              <a:t> </a:t>
            </a:r>
            <a:r>
              <a:rPr lang="en-US" sz="2800" spc="-10" dirty="0" err="1">
                <a:effectLst/>
                <a:latin typeface="Times New Roman" panose="02020603050405020304" pitchFamily="18" charset="0"/>
                <a:ea typeface="Calibri" panose="020F0502020204030204" pitchFamily="34" charset="0"/>
              </a:rPr>
              <a:t>luận</a:t>
            </a:r>
            <a:r>
              <a:rPr lang="en-US" sz="2800" spc="-10" dirty="0">
                <a:effectLst/>
                <a:latin typeface="Times New Roman" panose="02020603050405020304" pitchFamily="18" charset="0"/>
                <a:ea typeface="Calibri" panose="020F0502020204030204" pitchFamily="34" charset="0"/>
              </a:rPr>
              <a:t> </a:t>
            </a:r>
            <a:r>
              <a:rPr lang="en-US" sz="2800" spc="-10" dirty="0" err="1">
                <a:effectLst/>
                <a:latin typeface="Times New Roman" panose="02020603050405020304" pitchFamily="18" charset="0"/>
                <a:ea typeface="Calibri" panose="020F0502020204030204" pitchFamily="34" charset="0"/>
              </a:rPr>
              <a:t>theo</a:t>
            </a:r>
            <a:r>
              <a:rPr lang="en-US" sz="2800" spc="-10" dirty="0">
                <a:effectLst/>
                <a:latin typeface="Times New Roman" panose="02020603050405020304" pitchFamily="18" charset="0"/>
                <a:ea typeface="Calibri" panose="020F0502020204030204" pitchFamily="34" charset="0"/>
              </a:rPr>
              <a:t> </a:t>
            </a:r>
            <a:r>
              <a:rPr lang="en-US" sz="2800" spc="-10" dirty="0" err="1" smtClean="0">
                <a:effectLst/>
                <a:latin typeface="Times New Roman" panose="02020603050405020304" pitchFamily="18" charset="0"/>
                <a:ea typeface="Calibri" panose="020F0502020204030204" pitchFamily="34" charset="0"/>
              </a:rPr>
              <a:t>nhóm</a:t>
            </a:r>
            <a:r>
              <a:rPr lang="en-US" sz="2800" spc="-10" dirty="0" smtClean="0">
                <a:effectLst/>
                <a:latin typeface="Times New Roman" panose="02020603050405020304" pitchFamily="18" charset="0"/>
                <a:ea typeface="Calibri" panose="020F0502020204030204" pitchFamily="34" charset="0"/>
              </a:rPr>
              <a:t> (7 (</a:t>
            </a:r>
            <a:r>
              <a:rPr lang="en-US" sz="2800" spc="-10" dirty="0" err="1" smtClean="0">
                <a:effectLst/>
                <a:latin typeface="Times New Roman" panose="02020603050405020304" pitchFamily="18" charset="0"/>
                <a:ea typeface="Calibri" panose="020F0502020204030204" pitchFamily="34" charset="0"/>
              </a:rPr>
              <a:t>phút</a:t>
            </a:r>
            <a:r>
              <a:rPr lang="en-US" sz="2800" spc="-10" dirty="0" smtClean="0">
                <a:effectLst/>
                <a:latin typeface="Times New Roman" panose="02020603050405020304" pitchFamily="18" charset="0"/>
                <a:ea typeface="Calibri" panose="020F0502020204030204" pitchFamily="34" charset="0"/>
              </a:rPr>
              <a:t>) </a:t>
            </a:r>
            <a:endParaRPr lang="en-US" sz="2800" dirty="0"/>
          </a:p>
        </p:txBody>
      </p:sp>
    </p:spTree>
    <p:extLst>
      <p:ext uri="{BB962C8B-B14F-4D97-AF65-F5344CB8AC3E}">
        <p14:creationId xmlns:p14="http://schemas.microsoft.com/office/powerpoint/2010/main" val="27973063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xmlns="" id="{06757A7E-B0C0-91F8-49DA-9F6AA6B43C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Hộp Văn bản 2">
            <a:extLst>
              <a:ext uri="{FF2B5EF4-FFF2-40B4-BE49-F238E27FC236}">
                <a16:creationId xmlns:a16="http://schemas.microsoft.com/office/drawing/2014/main" xmlns="" id="{83144997-2C05-06BF-D00B-40397AF75B2D}"/>
              </a:ext>
            </a:extLst>
          </p:cNvPr>
          <p:cNvSpPr txBox="1"/>
          <p:nvPr/>
        </p:nvSpPr>
        <p:spPr>
          <a:xfrm>
            <a:off x="3522133" y="485422"/>
            <a:ext cx="4526845" cy="596574"/>
          </a:xfrm>
          <a:prstGeom prst="rect">
            <a:avLst/>
          </a:prstGeom>
          <a:noFill/>
        </p:spPr>
        <p:txBody>
          <a:bodyPr wrap="square" rtlCol="0">
            <a:spAutoFit/>
          </a:bodyPr>
          <a:lstStyle/>
          <a:p>
            <a:pPr>
              <a:lnSpc>
                <a:spcPct val="130000"/>
              </a:lnSpc>
              <a:spcAft>
                <a:spcPts val="1000"/>
              </a:spcAft>
            </a:pPr>
            <a:r>
              <a:rPr lang="en-US" sz="2800" b="1" dirty="0">
                <a:solidFill>
                  <a:srgbClr val="0070C0"/>
                </a:solidFill>
                <a:effectLst/>
                <a:latin typeface="Times New Roman" panose="02020603050405020304" pitchFamily="18" charset="0"/>
                <a:ea typeface="Calibri" panose="020F0502020204030204" pitchFamily="34" charset="0"/>
              </a:rPr>
              <a:t>1. </a:t>
            </a:r>
            <a:r>
              <a:rPr lang="en-US" sz="2800" b="1" dirty="0" err="1">
                <a:solidFill>
                  <a:srgbClr val="0070C0"/>
                </a:solidFill>
                <a:effectLst/>
                <a:latin typeface="Times New Roman" panose="02020603050405020304" pitchFamily="18" charset="0"/>
                <a:ea typeface="Calibri" panose="020F0502020204030204" pitchFamily="34" charset="0"/>
              </a:rPr>
              <a:t>Bài</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tập</a:t>
            </a:r>
            <a:r>
              <a:rPr lang="en-US" sz="2800" b="1" dirty="0">
                <a:solidFill>
                  <a:srgbClr val="0070C0"/>
                </a:solidFill>
                <a:effectLst/>
                <a:latin typeface="Times New Roman" panose="02020603050405020304" pitchFamily="18" charset="0"/>
                <a:ea typeface="Calibri" panose="020F0502020204030204" pitchFamily="34" charset="0"/>
              </a:rPr>
              <a:t> 01/ Tr 105 -  SGK</a:t>
            </a:r>
            <a:endParaRPr lang="en-US" sz="2800" dirty="0">
              <a:effectLst/>
              <a:latin typeface="Times New Roman" panose="02020603050405020304" pitchFamily="18" charset="0"/>
              <a:ea typeface="Calibri" panose="020F0502020204030204" pitchFamily="34" charset="0"/>
            </a:endParaRPr>
          </a:p>
        </p:txBody>
      </p:sp>
      <p:sp>
        <p:nvSpPr>
          <p:cNvPr id="4" name="Hộp Văn bản 3">
            <a:extLst>
              <a:ext uri="{FF2B5EF4-FFF2-40B4-BE49-F238E27FC236}">
                <a16:creationId xmlns:a16="http://schemas.microsoft.com/office/drawing/2014/main" xmlns="" id="{114662AB-6449-D784-F8C9-F4713801F36A}"/>
              </a:ext>
            </a:extLst>
          </p:cNvPr>
          <p:cNvSpPr txBox="1"/>
          <p:nvPr/>
        </p:nvSpPr>
        <p:spPr>
          <a:xfrm>
            <a:off x="1834444" y="1044198"/>
            <a:ext cx="8523111" cy="523220"/>
          </a:xfrm>
          <a:prstGeom prst="rect">
            <a:avLst/>
          </a:prstGeom>
          <a:noFill/>
        </p:spPr>
        <p:txBody>
          <a:bodyPr wrap="square" rtlCol="0">
            <a:spAutoFit/>
          </a:bodyPr>
          <a:lstStyle/>
          <a:p>
            <a:r>
              <a:rPr lang="en-US" sz="2800" dirty="0" err="1">
                <a:effectLst/>
                <a:latin typeface="Times New Roman" panose="02020603050405020304" pitchFamily="18" charset="0"/>
                <a:ea typeface="Calibri" panose="020F0502020204030204" pitchFamily="34" charset="0"/>
              </a:rPr>
              <a:t>Chỉ</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ra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những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từ</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ngữ</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dùng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để</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liên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kết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câu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trong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đoạn</a:t>
            </a:r>
            <a:r>
              <a:rPr lang="en-US" sz="2800" dirty="0">
                <a:effectLst/>
                <a:latin typeface="Times New Roman" panose="02020603050405020304" pitchFamily="18" charset="0"/>
                <a:ea typeface="Calibri" panose="020F0502020204030204" pitchFamily="34" charset="0"/>
              </a:rPr>
              <a:t> </a:t>
            </a:r>
            <a:endParaRPr lang="en-US" sz="2800" dirty="0"/>
          </a:p>
        </p:txBody>
      </p:sp>
      <p:graphicFrame>
        <p:nvGraphicFramePr>
          <p:cNvPr id="5" name="Bảng 4">
            <a:extLst>
              <a:ext uri="{FF2B5EF4-FFF2-40B4-BE49-F238E27FC236}">
                <a16:creationId xmlns:a16="http://schemas.microsoft.com/office/drawing/2014/main" xmlns="" id="{4F92A29B-3EA0-AF84-1E8A-85DFE7F0D1EE}"/>
              </a:ext>
            </a:extLst>
          </p:cNvPr>
          <p:cNvGraphicFramePr>
            <a:graphicFrameLocks noGrp="1"/>
          </p:cNvGraphicFramePr>
          <p:nvPr>
            <p:extLst>
              <p:ext uri="{D42A27DB-BD31-4B8C-83A1-F6EECF244321}">
                <p14:modId xmlns:p14="http://schemas.microsoft.com/office/powerpoint/2010/main" val="2491024400"/>
              </p:ext>
            </p:extLst>
          </p:nvPr>
        </p:nvGraphicFramePr>
        <p:xfrm>
          <a:off x="733778" y="1640772"/>
          <a:ext cx="10588979" cy="3328416"/>
        </p:xfrm>
        <a:graphic>
          <a:graphicData uri="http://schemas.openxmlformats.org/drawingml/2006/table">
            <a:tbl>
              <a:tblPr firstRow="1" firstCol="1" bandRow="1">
                <a:tableStyleId>{5C22544A-7EE6-4342-B048-85BDC9FD1C3A}</a:tableStyleId>
              </a:tblPr>
              <a:tblGrid>
                <a:gridCol w="1332089">
                  <a:extLst>
                    <a:ext uri="{9D8B030D-6E8A-4147-A177-3AD203B41FA5}">
                      <a16:colId xmlns:a16="http://schemas.microsoft.com/office/drawing/2014/main" xmlns="" val="1818288302"/>
                    </a:ext>
                  </a:extLst>
                </a:gridCol>
                <a:gridCol w="4689775">
                  <a:extLst>
                    <a:ext uri="{9D8B030D-6E8A-4147-A177-3AD203B41FA5}">
                      <a16:colId xmlns:a16="http://schemas.microsoft.com/office/drawing/2014/main" xmlns="" val="969121499"/>
                    </a:ext>
                  </a:extLst>
                </a:gridCol>
                <a:gridCol w="4567115">
                  <a:extLst>
                    <a:ext uri="{9D8B030D-6E8A-4147-A177-3AD203B41FA5}">
                      <a16:colId xmlns:a16="http://schemas.microsoft.com/office/drawing/2014/main" xmlns="" val="491052769"/>
                    </a:ext>
                  </a:extLst>
                </a:gridCol>
              </a:tblGrid>
              <a:tr h="0">
                <a:tc>
                  <a:txBody>
                    <a:bodyPr/>
                    <a:lstStyle/>
                    <a:p>
                      <a:pPr>
                        <a:lnSpc>
                          <a:spcPct val="130000"/>
                        </a:lnSpc>
                        <a:spcAft>
                          <a:spcPts val="1000"/>
                        </a:spcAft>
                      </a:pPr>
                      <a:r>
                        <a:rPr lang="en-US" sz="2800" dirty="0" err="1">
                          <a:solidFill>
                            <a:schemeClr val="tx1"/>
                          </a:solidFill>
                          <a:effectLst/>
                          <a:latin typeface="Times New Roman" panose="02020603050405020304" pitchFamily="18" charset="0"/>
                          <a:cs typeface="Times New Roman" panose="02020603050405020304" pitchFamily="18" charset="0"/>
                        </a:rPr>
                        <a:t>Đoạn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văn</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30000"/>
                        </a:lnSpc>
                        <a:spcAft>
                          <a:spcPts val="1000"/>
                        </a:spcAft>
                      </a:pPr>
                      <a:r>
                        <a:rPr lang="en-US" sz="2800" dirty="0" err="1">
                          <a:solidFill>
                            <a:schemeClr val="tx1"/>
                          </a:solidFill>
                          <a:effectLst/>
                          <a:latin typeface="Times New Roman" panose="02020603050405020304" pitchFamily="18" charset="0"/>
                          <a:cs typeface="Times New Roman" panose="02020603050405020304" pitchFamily="18" charset="0"/>
                        </a:rPr>
                        <a:t>Từ</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ngữ</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liên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kết</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các</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trong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đoạn</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30000"/>
                        </a:lnSpc>
                        <a:spcAft>
                          <a:spcPts val="1000"/>
                        </a:spcAft>
                      </a:pPr>
                      <a:r>
                        <a:rPr lang="en-US" sz="2800">
                          <a:solidFill>
                            <a:schemeClr val="tx1"/>
                          </a:solidFill>
                          <a:effectLst/>
                          <a:latin typeface="Times New Roman" panose="02020603050405020304" pitchFamily="18" charset="0"/>
                          <a:cs typeface="Times New Roman" panose="02020603050405020304" pitchFamily="18" charset="0"/>
                        </a:rPr>
                        <a:t>Tác dụng của từ ngữ liên kết</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555706615"/>
                  </a:ext>
                </a:extLst>
              </a:tr>
              <a:tr h="0">
                <a:tc>
                  <a:txBody>
                    <a:bodyPr/>
                    <a:lstStyle/>
                    <a:p>
                      <a:pPr>
                        <a:lnSpc>
                          <a:spcPct val="130000"/>
                        </a:lnSpc>
                        <a:spcAft>
                          <a:spcPts val="1000"/>
                        </a:spcAft>
                      </a:pPr>
                      <a:r>
                        <a:rPr lang="en-US" sz="2800" dirty="0" err="1">
                          <a:solidFill>
                            <a:schemeClr val="tx1"/>
                          </a:solidFill>
                          <a:effectLst/>
                          <a:latin typeface="Times New Roman" panose="02020603050405020304" pitchFamily="18" charset="0"/>
                          <a:cs typeface="Times New Roman" panose="02020603050405020304" pitchFamily="18" charset="0"/>
                        </a:rPr>
                        <a:t>Đoạn</a:t>
                      </a:r>
                      <a:r>
                        <a:rPr lang="en-US" sz="2800" dirty="0">
                          <a:solidFill>
                            <a:schemeClr val="tx1"/>
                          </a:solidFill>
                          <a:effectLst/>
                          <a:latin typeface="Times New Roman" panose="02020603050405020304" pitchFamily="18" charset="0"/>
                          <a:cs typeface="Times New Roman" panose="02020603050405020304" pitchFamily="18" charset="0"/>
                        </a:rPr>
                        <a:t> a</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1905" algn="just">
                        <a:lnSpc>
                          <a:spcPct val="130000"/>
                        </a:lnSpc>
                        <a:spcAft>
                          <a:spcPts val="1000"/>
                        </a:spcAft>
                      </a:pP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b="1" i="1" dirty="0" err="1" smtClean="0">
                          <a:solidFill>
                            <a:schemeClr val="tx1"/>
                          </a:solidFill>
                          <a:effectLst/>
                          <a:latin typeface="Times New Roman" panose="02020603050405020304" pitchFamily="18" charset="0"/>
                          <a:cs typeface="Times New Roman" panose="02020603050405020304" pitchFamily="18" charset="0"/>
                        </a:rPr>
                        <a:t>Nếu</a:t>
                      </a:r>
                      <a:r>
                        <a:rPr lang="en-US" sz="2800" b="1" i="1" dirty="0" smtClean="0">
                          <a:solidFill>
                            <a:schemeClr val="tx1"/>
                          </a:solidFill>
                          <a:effectLst/>
                          <a:latin typeface="Times New Roman" panose="02020603050405020304" pitchFamily="18" charset="0"/>
                          <a:cs typeface="Times New Roman" panose="02020603050405020304" pitchFamily="18" charset="0"/>
                        </a:rPr>
                        <a:t>; </a:t>
                      </a:r>
                      <a:r>
                        <a:rPr lang="en-US" sz="2800" b="1" i="1" dirty="0" err="1" smtClean="0">
                          <a:solidFill>
                            <a:schemeClr val="tx1"/>
                          </a:solidFill>
                          <a:effectLst/>
                          <a:latin typeface="Times New Roman" panose="02020603050405020304" pitchFamily="18" charset="0"/>
                          <a:cs typeface="Times New Roman" panose="02020603050405020304" pitchFamily="18" charset="0"/>
                        </a:rPr>
                        <a:t>có</a:t>
                      </a:r>
                      <a:r>
                        <a:rPr lang="en-US" sz="2800" b="1" i="1" dirty="0" smtClean="0">
                          <a:solidFill>
                            <a:schemeClr val="tx1"/>
                          </a:solidFill>
                          <a:effectLst/>
                          <a:latin typeface="Times New Roman" panose="02020603050405020304" pitchFamily="18" charset="0"/>
                          <a:cs typeface="Times New Roman" panose="02020603050405020304" pitchFamily="18" charset="0"/>
                        </a:rPr>
                        <a:t> </a:t>
                      </a:r>
                      <a:r>
                        <a:rPr lang="en-US" sz="2800" b="1" i="1" dirty="0" err="1" smtClean="0">
                          <a:solidFill>
                            <a:schemeClr val="tx1"/>
                          </a:solidFill>
                          <a:effectLst/>
                          <a:latin typeface="Times New Roman" panose="02020603050405020304" pitchFamily="18" charset="0"/>
                          <a:cs typeface="Times New Roman" panose="02020603050405020304" pitchFamily="18" charset="0"/>
                        </a:rPr>
                        <a:t>lẽ</a:t>
                      </a:r>
                      <a:r>
                        <a:rPr lang="en-US" sz="2800" b="1" i="1" dirty="0" smtClean="0">
                          <a:solidFill>
                            <a:schemeClr val="tx1"/>
                          </a:solidFill>
                          <a:effectLst/>
                          <a:latin typeface="Times New Roman" panose="02020603050405020304" pitchFamily="18" charset="0"/>
                          <a:cs typeface="Times New Roman" panose="02020603050405020304" pitchFamily="18" charset="0"/>
                        </a:rPr>
                        <a:t>; </a:t>
                      </a:r>
                      <a:r>
                        <a:rPr lang="en-US" sz="2800" b="1" i="1" dirty="0" err="1" smtClean="0">
                          <a:solidFill>
                            <a:schemeClr val="tx1"/>
                          </a:solidFill>
                          <a:effectLst/>
                          <a:latin typeface="Times New Roman" panose="02020603050405020304" pitchFamily="18" charset="0"/>
                          <a:cs typeface="Times New Roman" panose="02020603050405020304" pitchFamily="18" charset="0"/>
                        </a:rPr>
                        <a:t>thật</a:t>
                      </a:r>
                      <a:r>
                        <a:rPr lang="en-US" sz="2800" b="1" i="1" dirty="0" smtClean="0">
                          <a:solidFill>
                            <a:schemeClr val="tx1"/>
                          </a:solidFill>
                          <a:effectLst/>
                          <a:latin typeface="Times New Roman" panose="02020603050405020304" pitchFamily="18" charset="0"/>
                          <a:cs typeface="Times New Roman" panose="02020603050405020304" pitchFamily="18" charset="0"/>
                        </a:rPr>
                        <a:t> </a:t>
                      </a:r>
                      <a:r>
                        <a:rPr lang="en-US" sz="2800" b="1" i="1" dirty="0" err="1" smtClean="0">
                          <a:solidFill>
                            <a:schemeClr val="tx1"/>
                          </a:solidFill>
                          <a:effectLst/>
                          <a:latin typeface="Times New Roman" panose="02020603050405020304" pitchFamily="18" charset="0"/>
                          <a:cs typeface="Times New Roman" panose="02020603050405020304" pitchFamily="18" charset="0"/>
                        </a:rPr>
                        <a:t>ra</a:t>
                      </a:r>
                      <a:r>
                        <a:rPr lang="en-US" sz="2800" b="1" i="1" dirty="0" smtClean="0">
                          <a:solidFill>
                            <a:schemeClr val="tx1"/>
                          </a:solidFill>
                          <a:effectLst/>
                          <a:latin typeface="Times New Roman" panose="02020603050405020304" pitchFamily="18" charset="0"/>
                          <a:cs typeface="Times New Roman" panose="02020603050405020304" pitchFamily="18" charset="0"/>
                        </a:rPr>
                        <a:t> </a:t>
                      </a:r>
                      <a:r>
                        <a:rPr lang="en-US" sz="2800" dirty="0" smtClean="0">
                          <a:solidFill>
                            <a:schemeClr val="tx1"/>
                          </a:solidFill>
                          <a:effectLst/>
                          <a:latin typeface="Times New Roman" panose="02020603050405020304" pitchFamily="18" charset="0"/>
                          <a:cs typeface="Times New Roman" panose="02020603050405020304" pitchFamily="18" charset="0"/>
                        </a:rPr>
                        <a:t>(</a:t>
                      </a:r>
                      <a:r>
                        <a:rPr lang="en-US" sz="2800" dirty="0" err="1" smtClean="0">
                          <a:solidFill>
                            <a:schemeClr val="tx1"/>
                          </a:solidFill>
                          <a:effectLst/>
                          <a:latin typeface="Times New Roman" panose="02020603050405020304" pitchFamily="18" charset="0"/>
                          <a:cs typeface="Times New Roman" panose="02020603050405020304" pitchFamily="18" charset="0"/>
                        </a:rPr>
                        <a:t>Phép</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nối</a:t>
                      </a:r>
                      <a:r>
                        <a:rPr lang="en-US" sz="2800" dirty="0" smtClean="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cs typeface="Times New Roman" panose="02020603050405020304" pitchFamily="18" charset="0"/>
                      </a:endParaRPr>
                    </a:p>
                    <a:p>
                      <a:pPr marL="635" indent="-1905" algn="just">
                        <a:lnSpc>
                          <a:spcPct val="130000"/>
                        </a:lnSpc>
                        <a:spcAft>
                          <a:spcPts val="1000"/>
                        </a:spcAft>
                      </a:pPr>
                      <a:r>
                        <a:rPr lang="en-US" sz="2800" dirty="0" smtClean="0">
                          <a:solidFill>
                            <a:schemeClr val="tx1"/>
                          </a:solidFill>
                          <a:effectLst/>
                          <a:latin typeface="Times New Roman" panose="02020603050405020304" pitchFamily="18" charset="0"/>
                          <a:cs typeface="Times New Roman" panose="02020603050405020304" pitchFamily="18" charset="0"/>
                        </a:rPr>
                        <a:t>-</a:t>
                      </a:r>
                      <a:r>
                        <a:rPr lang="en-US" sz="2800" b="1" i="1" dirty="0" err="1" smtClean="0">
                          <a:solidFill>
                            <a:schemeClr val="tx1"/>
                          </a:solidFill>
                          <a:effectLst/>
                          <a:latin typeface="Times New Roman" panose="02020603050405020304" pitchFamily="18" charset="0"/>
                          <a:cs typeface="Times New Roman" panose="02020603050405020304" pitchFamily="18" charset="0"/>
                        </a:rPr>
                        <a:t>Chúng</a:t>
                      </a:r>
                      <a:r>
                        <a:rPr lang="en-US" sz="2800" b="1" i="1" dirty="0" smtClean="0">
                          <a:solidFill>
                            <a:schemeClr val="tx1"/>
                          </a:solidFill>
                          <a:effectLst/>
                          <a:latin typeface="Times New Roman" panose="02020603050405020304" pitchFamily="18" charset="0"/>
                          <a:cs typeface="Times New Roman" panose="02020603050405020304" pitchFamily="18" charset="0"/>
                        </a:rPr>
                        <a:t> ta </a:t>
                      </a:r>
                      <a:r>
                        <a:rPr lang="en-US" sz="2800" dirty="0" smtClean="0">
                          <a:solidFill>
                            <a:schemeClr val="tx1"/>
                          </a:solidFill>
                          <a:effectLst/>
                          <a:latin typeface="Times New Roman" panose="02020603050405020304" pitchFamily="18" charset="0"/>
                          <a:cs typeface="Times New Roman" panose="02020603050405020304" pitchFamily="18" charset="0"/>
                        </a:rPr>
                        <a:t>(</a:t>
                      </a:r>
                      <a:r>
                        <a:rPr lang="en-US" sz="2800" dirty="0" err="1" smtClean="0">
                          <a:solidFill>
                            <a:schemeClr val="tx1"/>
                          </a:solidFill>
                          <a:effectLst/>
                          <a:latin typeface="Times New Roman" panose="02020603050405020304" pitchFamily="18" charset="0"/>
                          <a:cs typeface="Times New Roman" panose="02020603050405020304" pitchFamily="18" charset="0"/>
                        </a:rPr>
                        <a:t>Phép</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lặp</a:t>
                      </a:r>
                      <a:r>
                        <a:rPr lang="en-US" sz="2800" dirty="0" smtClean="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1905" algn="just">
                        <a:lnSpc>
                          <a:spcPct val="130000"/>
                        </a:lnSpc>
                        <a:spcAft>
                          <a:spcPts val="1000"/>
                        </a:spcAft>
                      </a:pPr>
                      <a:r>
                        <a:rPr lang="en-US" sz="2800" dirty="0" err="1">
                          <a:solidFill>
                            <a:schemeClr val="tx1"/>
                          </a:solidFill>
                          <a:effectLst/>
                          <a:latin typeface="Times New Roman" panose="02020603050405020304" pitchFamily="18" charset="0"/>
                          <a:cs typeface="Times New Roman" panose="02020603050405020304" pitchFamily="18" charset="0"/>
                        </a:rPr>
                        <a:t>Từ</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ngữ</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liên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kết</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có</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chức</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năng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duy</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trì</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chủ</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và</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nối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kết</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các</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trong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đoạn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thành</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một</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thể</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thống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nhất</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cấu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trúc</a:t>
                      </a:r>
                      <a:r>
                        <a:rPr lang="en-US" sz="2800" dirty="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664759991"/>
                  </a:ext>
                </a:extLst>
              </a:tr>
            </a:tbl>
          </a:graphicData>
        </a:graphic>
      </p:graphicFrame>
    </p:spTree>
    <p:extLst>
      <p:ext uri="{BB962C8B-B14F-4D97-AF65-F5344CB8AC3E}">
        <p14:creationId xmlns:p14="http://schemas.microsoft.com/office/powerpoint/2010/main" val="335074759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xmlns="" id="{20BB0A99-1DE4-FD4C-D3F7-0700355496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3" name="Bảng 2">
            <a:extLst>
              <a:ext uri="{FF2B5EF4-FFF2-40B4-BE49-F238E27FC236}">
                <a16:creationId xmlns:a16="http://schemas.microsoft.com/office/drawing/2014/main" xmlns="" id="{D93CC80C-901D-B1E1-84E7-5AE86C75E1BF}"/>
              </a:ext>
            </a:extLst>
          </p:cNvPr>
          <p:cNvGraphicFramePr>
            <a:graphicFrameLocks noGrp="1"/>
          </p:cNvGraphicFramePr>
          <p:nvPr>
            <p:extLst>
              <p:ext uri="{D42A27DB-BD31-4B8C-83A1-F6EECF244321}">
                <p14:modId xmlns:p14="http://schemas.microsoft.com/office/powerpoint/2010/main" val="3200650559"/>
              </p:ext>
            </p:extLst>
          </p:nvPr>
        </p:nvGraphicFramePr>
        <p:xfrm>
          <a:off x="801510" y="703794"/>
          <a:ext cx="10588979" cy="3883152"/>
        </p:xfrm>
        <a:graphic>
          <a:graphicData uri="http://schemas.openxmlformats.org/drawingml/2006/table">
            <a:tbl>
              <a:tblPr firstRow="1" firstCol="1" bandRow="1">
                <a:tableStyleId>{5C22544A-7EE6-4342-B048-85BDC9FD1C3A}</a:tableStyleId>
              </a:tblPr>
              <a:tblGrid>
                <a:gridCol w="2279834">
                  <a:extLst>
                    <a:ext uri="{9D8B030D-6E8A-4147-A177-3AD203B41FA5}">
                      <a16:colId xmlns:a16="http://schemas.microsoft.com/office/drawing/2014/main" xmlns="" val="1818288302"/>
                    </a:ext>
                  </a:extLst>
                </a:gridCol>
                <a:gridCol w="4521984">
                  <a:extLst>
                    <a:ext uri="{9D8B030D-6E8A-4147-A177-3AD203B41FA5}">
                      <a16:colId xmlns:a16="http://schemas.microsoft.com/office/drawing/2014/main" xmlns="" val="969121499"/>
                    </a:ext>
                  </a:extLst>
                </a:gridCol>
                <a:gridCol w="3787161">
                  <a:extLst>
                    <a:ext uri="{9D8B030D-6E8A-4147-A177-3AD203B41FA5}">
                      <a16:colId xmlns:a16="http://schemas.microsoft.com/office/drawing/2014/main" xmlns="" val="491052769"/>
                    </a:ext>
                  </a:extLst>
                </a:gridCol>
              </a:tblGrid>
              <a:tr h="0">
                <a:tc>
                  <a:txBody>
                    <a:bodyPr/>
                    <a:lstStyle/>
                    <a:p>
                      <a:pPr>
                        <a:lnSpc>
                          <a:spcPct val="130000"/>
                        </a:lnSpc>
                        <a:spcAft>
                          <a:spcPts val="1000"/>
                        </a:spcAft>
                      </a:pPr>
                      <a:r>
                        <a:rPr lang="en-US" sz="2800" dirty="0" err="1">
                          <a:solidFill>
                            <a:schemeClr val="tx1"/>
                          </a:solidFill>
                          <a:effectLst/>
                          <a:latin typeface="Times New Roman" panose="02020603050405020304" pitchFamily="18" charset="0"/>
                          <a:cs typeface="Times New Roman" panose="02020603050405020304" pitchFamily="18" charset="0"/>
                        </a:rPr>
                        <a:t>Đoạn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văn</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30000"/>
                        </a:lnSpc>
                        <a:spcAft>
                          <a:spcPts val="1000"/>
                        </a:spcAft>
                      </a:pPr>
                      <a:r>
                        <a:rPr lang="en-US" sz="2800">
                          <a:solidFill>
                            <a:schemeClr val="tx1"/>
                          </a:solidFill>
                          <a:effectLst/>
                          <a:latin typeface="Times New Roman" panose="02020603050405020304" pitchFamily="18" charset="0"/>
                          <a:cs typeface="Times New Roman" panose="02020603050405020304" pitchFamily="18" charset="0"/>
                        </a:rPr>
                        <a:t>Từ ngữ liên kết các câu trong đoạn</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30000"/>
                        </a:lnSpc>
                        <a:spcAft>
                          <a:spcPts val="1000"/>
                        </a:spcAft>
                      </a:pPr>
                      <a:r>
                        <a:rPr lang="en-US" sz="2800">
                          <a:solidFill>
                            <a:schemeClr val="tx1"/>
                          </a:solidFill>
                          <a:effectLst/>
                          <a:latin typeface="Times New Roman" panose="02020603050405020304" pitchFamily="18" charset="0"/>
                          <a:cs typeface="Times New Roman" panose="02020603050405020304" pitchFamily="18" charset="0"/>
                        </a:rPr>
                        <a:t>Tác dụng của từ ngữ liên kết</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555706615"/>
                  </a:ext>
                </a:extLst>
              </a:tr>
              <a:tr h="0">
                <a:tc>
                  <a:txBody>
                    <a:bodyPr/>
                    <a:lstStyle/>
                    <a:p>
                      <a:pPr>
                        <a:lnSpc>
                          <a:spcPct val="130000"/>
                        </a:lnSpc>
                        <a:spcAft>
                          <a:spcPts val="1000"/>
                        </a:spcAft>
                      </a:pPr>
                      <a:r>
                        <a:rPr lang="en-US" sz="2800">
                          <a:solidFill>
                            <a:schemeClr val="tx1"/>
                          </a:solidFill>
                          <a:effectLst/>
                          <a:latin typeface="Times New Roman" panose="02020603050405020304" pitchFamily="18" charset="0"/>
                          <a:cs typeface="Times New Roman" panose="02020603050405020304" pitchFamily="18" charset="0"/>
                        </a:rPr>
                        <a:t>Đoạn b</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1905" algn="just">
                        <a:lnSpc>
                          <a:spcPct val="130000"/>
                        </a:lnSpc>
                        <a:spcAft>
                          <a:spcPts val="1000"/>
                        </a:spcAft>
                      </a:pPr>
                      <a:r>
                        <a:rPr lang="en-US" sz="2800" b="1" dirty="0" smtClean="0">
                          <a:solidFill>
                            <a:schemeClr val="tx1"/>
                          </a:solidFill>
                          <a:effectLst/>
                          <a:latin typeface="Times New Roman" panose="02020603050405020304" pitchFamily="18" charset="0"/>
                          <a:cs typeface="Times New Roman" panose="02020603050405020304" pitchFamily="18" charset="0"/>
                        </a:rPr>
                        <a:t>-</a:t>
                      </a:r>
                      <a:r>
                        <a:rPr lang="en-US" sz="2800" b="1" i="1" dirty="0" err="1" smtClean="0">
                          <a:solidFill>
                            <a:schemeClr val="tx1"/>
                          </a:solidFill>
                          <a:effectLst/>
                          <a:latin typeface="Times New Roman" panose="02020603050405020304" pitchFamily="18" charset="0"/>
                          <a:cs typeface="Times New Roman" panose="02020603050405020304" pitchFamily="18" charset="0"/>
                        </a:rPr>
                        <a:t>Nhưng</a:t>
                      </a:r>
                      <a:r>
                        <a:rPr lang="en-US" sz="2800" b="1" dirty="0" smtClean="0">
                          <a:solidFill>
                            <a:schemeClr val="tx1"/>
                          </a:solidFill>
                          <a:effectLst/>
                          <a:latin typeface="Times New Roman" panose="02020603050405020304" pitchFamily="18" charset="0"/>
                          <a:cs typeface="Times New Roman" panose="02020603050405020304" pitchFamily="18" charset="0"/>
                        </a:rPr>
                        <a:t> </a:t>
                      </a:r>
                      <a:r>
                        <a:rPr lang="en-US" sz="2800" dirty="0" smtClean="0">
                          <a:solidFill>
                            <a:schemeClr val="tx1"/>
                          </a:solidFill>
                          <a:effectLst/>
                          <a:latin typeface="Times New Roman" panose="02020603050405020304" pitchFamily="18" charset="0"/>
                          <a:cs typeface="Times New Roman" panose="02020603050405020304" pitchFamily="18" charset="0"/>
                        </a:rPr>
                        <a:t>(</a:t>
                      </a:r>
                      <a:r>
                        <a:rPr lang="en-US" sz="2800" dirty="0" err="1" smtClean="0">
                          <a:solidFill>
                            <a:schemeClr val="tx1"/>
                          </a:solidFill>
                          <a:effectLst/>
                          <a:latin typeface="Times New Roman" panose="02020603050405020304" pitchFamily="18" charset="0"/>
                          <a:cs typeface="Times New Roman" panose="02020603050405020304" pitchFamily="18" charset="0"/>
                        </a:rPr>
                        <a:t>Phép</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nối</a:t>
                      </a:r>
                      <a:r>
                        <a:rPr lang="en-US" sz="2800" dirty="0" smtClean="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cs typeface="Times New Roman" panose="02020603050405020304" pitchFamily="18" charset="0"/>
                      </a:endParaRPr>
                    </a:p>
                    <a:p>
                      <a:pPr marL="635" indent="-1905" algn="just">
                        <a:lnSpc>
                          <a:spcPct val="130000"/>
                        </a:lnSpc>
                        <a:spcAft>
                          <a:spcPts val="1000"/>
                        </a:spcAft>
                      </a:pP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b="1" i="1" dirty="0" err="1" smtClean="0">
                          <a:solidFill>
                            <a:schemeClr val="tx1"/>
                          </a:solidFill>
                          <a:effectLst/>
                          <a:latin typeface="Times New Roman" panose="02020603050405020304" pitchFamily="18" charset="0"/>
                          <a:cs typeface="Times New Roman" panose="02020603050405020304" pitchFamily="18" charset="0"/>
                        </a:rPr>
                        <a:t>Sự</a:t>
                      </a:r>
                      <a:r>
                        <a:rPr lang="en-US" sz="2800" b="1" i="1" dirty="0" smtClean="0">
                          <a:solidFill>
                            <a:schemeClr val="tx1"/>
                          </a:solidFill>
                          <a:effectLst/>
                          <a:latin typeface="Times New Roman" panose="02020603050405020304" pitchFamily="18" charset="0"/>
                          <a:cs typeface="Times New Roman" panose="02020603050405020304" pitchFamily="18" charset="0"/>
                        </a:rPr>
                        <a:t> </a:t>
                      </a:r>
                      <a:r>
                        <a:rPr lang="en-US" sz="2800" b="1" i="1" dirty="0" err="1" smtClean="0">
                          <a:solidFill>
                            <a:schemeClr val="tx1"/>
                          </a:solidFill>
                          <a:effectLst/>
                          <a:latin typeface="Times New Roman" panose="02020603050405020304" pitchFamily="18" charset="0"/>
                          <a:cs typeface="Times New Roman" panose="02020603050405020304" pitchFamily="18" charset="0"/>
                        </a:rPr>
                        <a:t>sống</a:t>
                      </a:r>
                      <a:r>
                        <a:rPr lang="en-US" sz="2800" b="1" i="1" dirty="0" smtClean="0">
                          <a:solidFill>
                            <a:schemeClr val="tx1"/>
                          </a:solidFill>
                          <a:effectLst/>
                          <a:latin typeface="Times New Roman" panose="02020603050405020304" pitchFamily="18" charset="0"/>
                          <a:cs typeface="Times New Roman" panose="02020603050405020304" pitchFamily="18" charset="0"/>
                        </a:rPr>
                        <a:t>; </a:t>
                      </a:r>
                      <a:r>
                        <a:rPr lang="en-US" sz="2800" b="1" i="1" dirty="0" err="1" smtClean="0">
                          <a:solidFill>
                            <a:schemeClr val="tx1"/>
                          </a:solidFill>
                          <a:effectLst/>
                          <a:latin typeface="Times New Roman" panose="02020603050405020304" pitchFamily="18" charset="0"/>
                          <a:cs typeface="Times New Roman" panose="02020603050405020304" pitchFamily="18" charset="0"/>
                        </a:rPr>
                        <a:t>hình</a:t>
                      </a:r>
                      <a:r>
                        <a:rPr lang="en-US" sz="2800" b="1" i="1" dirty="0" smtClean="0">
                          <a:solidFill>
                            <a:schemeClr val="tx1"/>
                          </a:solidFill>
                          <a:effectLst/>
                          <a:latin typeface="Times New Roman" panose="02020603050405020304" pitchFamily="18" charset="0"/>
                          <a:cs typeface="Times New Roman" panose="02020603050405020304" pitchFamily="18" charset="0"/>
                        </a:rPr>
                        <a:t> </a:t>
                      </a:r>
                      <a:r>
                        <a:rPr lang="en-US" sz="2800" b="1" i="1" dirty="0" err="1" smtClean="0">
                          <a:solidFill>
                            <a:schemeClr val="tx1"/>
                          </a:solidFill>
                          <a:effectLst/>
                          <a:latin typeface="Times New Roman" panose="02020603050405020304" pitchFamily="18" charset="0"/>
                          <a:cs typeface="Times New Roman" panose="02020603050405020304" pitchFamily="18" charset="0"/>
                        </a:rPr>
                        <a:t>tượng</a:t>
                      </a:r>
                      <a:r>
                        <a:rPr lang="en-US" sz="2800" b="1" i="1" dirty="0" smtClean="0">
                          <a:solidFill>
                            <a:schemeClr val="tx1"/>
                          </a:solidFill>
                          <a:effectLst/>
                          <a:latin typeface="Times New Roman" panose="02020603050405020304" pitchFamily="18" charset="0"/>
                          <a:cs typeface="Times New Roman" panose="02020603050405020304" pitchFamily="18" charset="0"/>
                        </a:rPr>
                        <a:t> </a:t>
                      </a:r>
                      <a:r>
                        <a:rPr lang="en-US" sz="2800" dirty="0" smtClean="0">
                          <a:solidFill>
                            <a:schemeClr val="tx1"/>
                          </a:solidFill>
                          <a:effectLst/>
                          <a:latin typeface="Times New Roman" panose="02020603050405020304" pitchFamily="18" charset="0"/>
                          <a:cs typeface="Times New Roman" panose="02020603050405020304" pitchFamily="18" charset="0"/>
                        </a:rPr>
                        <a:t>(</a:t>
                      </a:r>
                      <a:r>
                        <a:rPr lang="en-US" sz="2800" dirty="0" err="1" smtClean="0">
                          <a:solidFill>
                            <a:schemeClr val="tx1"/>
                          </a:solidFill>
                          <a:effectLst/>
                          <a:latin typeface="Times New Roman" panose="02020603050405020304" pitchFamily="18" charset="0"/>
                          <a:cs typeface="Times New Roman" panose="02020603050405020304" pitchFamily="18" charset="0"/>
                        </a:rPr>
                        <a:t>Phép</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lặp</a:t>
                      </a:r>
                      <a:r>
                        <a:rPr lang="en-US" sz="2800" dirty="0" smtClean="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30000"/>
                        </a:lnSpc>
                        <a:spcAft>
                          <a:spcPts val="1000"/>
                        </a:spcAft>
                      </a:pPr>
                      <a:r>
                        <a:rPr lang="en-US" sz="2800" dirty="0" err="1">
                          <a:solidFill>
                            <a:schemeClr val="tx1"/>
                          </a:solidFill>
                          <a:effectLst/>
                          <a:latin typeface="Times New Roman" panose="02020603050405020304" pitchFamily="18" charset="0"/>
                          <a:cs typeface="Times New Roman" panose="02020603050405020304" pitchFamily="18" charset="0"/>
                        </a:rPr>
                        <a:t>Từ</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ngữ</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liên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kết</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có</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chức</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năng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duy</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trì</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chủ</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và</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nối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kết</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các</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trong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đoạn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thành</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một</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thể</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thống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nhất</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cấu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trúc</a:t>
                      </a:r>
                      <a:r>
                        <a:rPr lang="en-US" sz="2800" dirty="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714616754"/>
                  </a:ext>
                </a:extLst>
              </a:tr>
            </a:tbl>
          </a:graphicData>
        </a:graphic>
      </p:graphicFrame>
    </p:spTree>
    <p:extLst>
      <p:ext uri="{BB962C8B-B14F-4D97-AF65-F5344CB8AC3E}">
        <p14:creationId xmlns:p14="http://schemas.microsoft.com/office/powerpoint/2010/main" val="382013170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xmlns="" id="{C5ED513F-A296-7975-90DF-C51CB332F4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Hộp Văn bản 2">
            <a:extLst>
              <a:ext uri="{FF2B5EF4-FFF2-40B4-BE49-F238E27FC236}">
                <a16:creationId xmlns:a16="http://schemas.microsoft.com/office/drawing/2014/main" xmlns="" id="{63EC0C11-2780-268A-44D1-4FEA17657090}"/>
              </a:ext>
            </a:extLst>
          </p:cNvPr>
          <p:cNvSpPr txBox="1"/>
          <p:nvPr/>
        </p:nvSpPr>
        <p:spPr>
          <a:xfrm>
            <a:off x="1174044" y="620889"/>
            <a:ext cx="10171289" cy="523220"/>
          </a:xfrm>
          <a:prstGeom prst="rect">
            <a:avLst/>
          </a:prstGeom>
          <a:noFill/>
        </p:spPr>
        <p:txBody>
          <a:bodyPr wrap="square" rtlCol="0">
            <a:spAutoFit/>
          </a:bodyPr>
          <a:lstStyle/>
          <a:p>
            <a:r>
              <a:rPr lang="en-US" sz="2800" spc="-10" dirty="0">
                <a:effectLst/>
                <a:latin typeface="Times New Roman" panose="02020603050405020304" pitchFamily="18" charset="0"/>
                <a:ea typeface="Calibri" panose="020F0502020204030204" pitchFamily="34" charset="0"/>
              </a:rPr>
              <a:t>+ </a:t>
            </a:r>
            <a:r>
              <a:rPr lang="en-US" sz="2800" b="1" spc="-10" dirty="0" err="1">
                <a:solidFill>
                  <a:srgbClr val="0070C0"/>
                </a:solidFill>
                <a:effectLst/>
                <a:latin typeface="Times New Roman" panose="02020603050405020304" pitchFamily="18" charset="0"/>
                <a:ea typeface="Calibri" panose="020F0502020204030204" pitchFamily="34" charset="0"/>
              </a:rPr>
              <a:t>Bài</a:t>
            </a:r>
            <a:r>
              <a:rPr lang="en-US" sz="2800" b="1" spc="-10" dirty="0">
                <a:solidFill>
                  <a:srgbClr val="0070C0"/>
                </a:solidFill>
                <a:effectLst/>
                <a:latin typeface="Times New Roman" panose="02020603050405020304" pitchFamily="18" charset="0"/>
                <a:ea typeface="Calibri" panose="020F0502020204030204" pitchFamily="34" charset="0"/>
              </a:rPr>
              <a:t> </a:t>
            </a:r>
            <a:r>
              <a:rPr lang="en-US" sz="2800" b="1" spc="-10" dirty="0" err="1">
                <a:solidFill>
                  <a:srgbClr val="0070C0"/>
                </a:solidFill>
                <a:effectLst/>
                <a:latin typeface="Times New Roman" panose="02020603050405020304" pitchFamily="18" charset="0"/>
                <a:ea typeface="Calibri" panose="020F0502020204030204" pitchFamily="34" charset="0"/>
              </a:rPr>
              <a:t>tập</a:t>
            </a:r>
            <a:r>
              <a:rPr lang="en-US" sz="2800" b="1" spc="-10" dirty="0">
                <a:solidFill>
                  <a:srgbClr val="0070C0"/>
                </a:solidFill>
                <a:effectLst/>
                <a:latin typeface="Times New Roman" panose="02020603050405020304" pitchFamily="18" charset="0"/>
                <a:ea typeface="Calibri" panose="020F0502020204030204" pitchFamily="34" charset="0"/>
              </a:rPr>
              <a:t> 2</a:t>
            </a:r>
            <a:r>
              <a:rPr lang="en-US" sz="2800" spc="-10" dirty="0">
                <a:effectLst/>
                <a:latin typeface="Times New Roman" panose="02020603050405020304" pitchFamily="18" charset="0"/>
                <a:ea typeface="Calibri" panose="020F0502020204030204" pitchFamily="34" charset="0"/>
              </a:rPr>
              <a:t>: </a:t>
            </a:r>
            <a:r>
              <a:rPr lang="en-US" sz="2800" spc="-10" dirty="0" err="1">
                <a:effectLst/>
                <a:latin typeface="Times New Roman" panose="02020603050405020304" pitchFamily="18" charset="0"/>
                <a:ea typeface="Calibri" panose="020F0502020204030204" pitchFamily="34" charset="0"/>
              </a:rPr>
              <a:t>Thảo</a:t>
            </a:r>
            <a:r>
              <a:rPr lang="en-US" sz="2800" spc="-10" dirty="0">
                <a:effectLst/>
                <a:latin typeface="Times New Roman" panose="02020603050405020304" pitchFamily="18" charset="0"/>
                <a:ea typeface="Calibri" panose="020F0502020204030204" pitchFamily="34" charset="0"/>
              </a:rPr>
              <a:t> </a:t>
            </a:r>
            <a:r>
              <a:rPr lang="en-US" sz="2800" spc="-10" dirty="0" err="1">
                <a:effectLst/>
                <a:latin typeface="Times New Roman" panose="02020603050405020304" pitchFamily="18" charset="0"/>
                <a:ea typeface="Calibri" panose="020F0502020204030204" pitchFamily="34" charset="0"/>
              </a:rPr>
              <a:t>luận</a:t>
            </a:r>
            <a:r>
              <a:rPr lang="en-US" sz="2800" spc="-10" dirty="0">
                <a:effectLst/>
                <a:latin typeface="Times New Roman" panose="02020603050405020304" pitchFamily="18" charset="0"/>
                <a:ea typeface="Calibri" panose="020F0502020204030204" pitchFamily="34" charset="0"/>
              </a:rPr>
              <a:t> </a:t>
            </a:r>
            <a:r>
              <a:rPr lang="en-US" sz="2800" spc="-10" dirty="0" err="1">
                <a:effectLst/>
                <a:latin typeface="Times New Roman" panose="02020603050405020304" pitchFamily="18" charset="0"/>
                <a:ea typeface="Calibri" panose="020F0502020204030204" pitchFamily="34" charset="0"/>
              </a:rPr>
              <a:t>theo</a:t>
            </a:r>
            <a:r>
              <a:rPr lang="en-US" sz="2800" spc="-10" dirty="0">
                <a:effectLst/>
                <a:latin typeface="Times New Roman" panose="02020603050405020304" pitchFamily="18" charset="0"/>
                <a:ea typeface="Calibri" panose="020F0502020204030204" pitchFamily="34" charset="0"/>
              </a:rPr>
              <a:t> </a:t>
            </a:r>
            <a:r>
              <a:rPr lang="en-US" sz="2800" spc="-10" dirty="0" err="1" smtClean="0">
                <a:effectLst/>
                <a:latin typeface="Times New Roman" panose="02020603050405020304" pitchFamily="18" charset="0"/>
                <a:ea typeface="Calibri" panose="020F0502020204030204" pitchFamily="34" charset="0"/>
              </a:rPr>
              <a:t>nhóm</a:t>
            </a:r>
            <a:r>
              <a:rPr lang="en-US" sz="2800" spc="-10" dirty="0" smtClean="0">
                <a:latin typeface="Times New Roman" panose="02020603050405020304" pitchFamily="18" charset="0"/>
                <a:ea typeface="Calibri" panose="020F0502020204030204" pitchFamily="34" charset="0"/>
              </a:rPr>
              <a:t>, </a:t>
            </a:r>
            <a:r>
              <a:rPr lang="en-US" sz="2800" spc="-10" dirty="0" err="1" smtClean="0">
                <a:effectLst/>
                <a:latin typeface="Times New Roman" panose="02020603050405020304" pitchFamily="18" charset="0"/>
                <a:ea typeface="Calibri" panose="020F0502020204030204" pitchFamily="34" charset="0"/>
              </a:rPr>
              <a:t>hoàn</a:t>
            </a:r>
            <a:r>
              <a:rPr lang="en-US" sz="2800" spc="-10" dirty="0" smtClean="0">
                <a:effectLst/>
                <a:latin typeface="Times New Roman" panose="02020603050405020304" pitchFamily="18" charset="0"/>
                <a:ea typeface="Calibri" panose="020F0502020204030204" pitchFamily="34" charset="0"/>
              </a:rPr>
              <a:t> </a:t>
            </a:r>
            <a:r>
              <a:rPr lang="en-US" sz="2800" spc="-10" dirty="0" err="1">
                <a:effectLst/>
                <a:latin typeface="Times New Roman" panose="02020603050405020304" pitchFamily="18" charset="0"/>
                <a:ea typeface="Calibri" panose="020F0502020204030204" pitchFamily="34" charset="0"/>
              </a:rPr>
              <a:t>thành</a:t>
            </a:r>
            <a:r>
              <a:rPr lang="en-US" sz="2800" spc="-10" dirty="0">
                <a:effectLst/>
                <a:latin typeface="Times New Roman" panose="02020603050405020304" pitchFamily="18" charset="0"/>
                <a:ea typeface="Calibri" panose="020F0502020204030204" pitchFamily="34" charset="0"/>
              </a:rPr>
              <a:t> </a:t>
            </a:r>
            <a:r>
              <a:rPr lang="en-US" sz="2800" spc="-10" dirty="0" err="1">
                <a:effectLst/>
                <a:latin typeface="Times New Roman" panose="02020603050405020304" pitchFamily="18" charset="0"/>
                <a:ea typeface="Calibri" panose="020F0502020204030204" pitchFamily="34" charset="0"/>
              </a:rPr>
              <a:t>Phiếu</a:t>
            </a:r>
            <a:r>
              <a:rPr lang="en-US" sz="2800" spc="-10" dirty="0">
                <a:effectLst/>
                <a:latin typeface="Times New Roman" panose="02020603050405020304" pitchFamily="18" charset="0"/>
                <a:ea typeface="Calibri" panose="020F0502020204030204" pitchFamily="34" charset="0"/>
              </a:rPr>
              <a:t> </a:t>
            </a:r>
            <a:r>
              <a:rPr lang="en-US" sz="2800" spc="-10" dirty="0" err="1">
                <a:effectLst/>
                <a:latin typeface="Times New Roman" panose="02020603050405020304" pitchFamily="18" charset="0"/>
                <a:ea typeface="Calibri" panose="020F0502020204030204" pitchFamily="34" charset="0"/>
              </a:rPr>
              <a:t>học</a:t>
            </a:r>
            <a:r>
              <a:rPr lang="en-US" sz="2800" spc="-10" dirty="0">
                <a:effectLst/>
                <a:latin typeface="Times New Roman" panose="02020603050405020304" pitchFamily="18" charset="0"/>
                <a:ea typeface="Calibri" panose="020F0502020204030204" pitchFamily="34" charset="0"/>
              </a:rPr>
              <a:t> </a:t>
            </a:r>
            <a:r>
              <a:rPr lang="en-US" sz="2800" spc="-10" dirty="0" err="1">
                <a:effectLst/>
                <a:latin typeface="Times New Roman" panose="02020603050405020304" pitchFamily="18" charset="0"/>
                <a:ea typeface="Calibri" panose="020F0502020204030204" pitchFamily="34" charset="0"/>
              </a:rPr>
              <a:t>tập</a:t>
            </a:r>
            <a:r>
              <a:rPr lang="en-US" sz="2800" spc="-10" dirty="0">
                <a:effectLst/>
                <a:latin typeface="Times New Roman" panose="02020603050405020304" pitchFamily="18" charset="0"/>
                <a:ea typeface="Calibri" panose="020F0502020204030204" pitchFamily="34" charset="0"/>
              </a:rPr>
              <a:t> </a:t>
            </a:r>
            <a:r>
              <a:rPr lang="en-US" sz="2800" spc="-10" dirty="0" err="1">
                <a:effectLst/>
                <a:latin typeface="Times New Roman" panose="02020603050405020304" pitchFamily="18" charset="0"/>
                <a:ea typeface="Calibri" panose="020F0502020204030204" pitchFamily="34" charset="0"/>
              </a:rPr>
              <a:t>sau</a:t>
            </a:r>
            <a:endParaRPr lang="en-US" sz="2800" dirty="0"/>
          </a:p>
        </p:txBody>
      </p:sp>
      <p:graphicFrame>
        <p:nvGraphicFramePr>
          <p:cNvPr id="4" name="Bảng 3">
            <a:extLst>
              <a:ext uri="{FF2B5EF4-FFF2-40B4-BE49-F238E27FC236}">
                <a16:creationId xmlns:a16="http://schemas.microsoft.com/office/drawing/2014/main" xmlns="" id="{DD03E4B8-A93B-16DF-078F-9F0C6BEF6015}"/>
              </a:ext>
            </a:extLst>
          </p:cNvPr>
          <p:cNvGraphicFramePr>
            <a:graphicFrameLocks noGrp="1"/>
          </p:cNvGraphicFramePr>
          <p:nvPr>
            <p:extLst>
              <p:ext uri="{D42A27DB-BD31-4B8C-83A1-F6EECF244321}">
                <p14:modId xmlns:p14="http://schemas.microsoft.com/office/powerpoint/2010/main" val="2064123515"/>
              </p:ext>
            </p:extLst>
          </p:nvPr>
        </p:nvGraphicFramePr>
        <p:xfrm>
          <a:off x="908756" y="1598168"/>
          <a:ext cx="10374488" cy="3883152"/>
        </p:xfrm>
        <a:graphic>
          <a:graphicData uri="http://schemas.openxmlformats.org/drawingml/2006/table">
            <a:tbl>
              <a:tblPr firstRow="1" firstCol="1" bandRow="1">
                <a:tableStyleId>{5C22544A-7EE6-4342-B048-85BDC9FD1C3A}</a:tableStyleId>
              </a:tblPr>
              <a:tblGrid>
                <a:gridCol w="2788355">
                  <a:extLst>
                    <a:ext uri="{9D8B030D-6E8A-4147-A177-3AD203B41FA5}">
                      <a16:colId xmlns:a16="http://schemas.microsoft.com/office/drawing/2014/main" xmlns="" val="43618339"/>
                    </a:ext>
                  </a:extLst>
                </a:gridCol>
                <a:gridCol w="2398889">
                  <a:extLst>
                    <a:ext uri="{9D8B030D-6E8A-4147-A177-3AD203B41FA5}">
                      <a16:colId xmlns:a16="http://schemas.microsoft.com/office/drawing/2014/main" xmlns="" val="716595"/>
                    </a:ext>
                  </a:extLst>
                </a:gridCol>
                <a:gridCol w="2771422">
                  <a:extLst>
                    <a:ext uri="{9D8B030D-6E8A-4147-A177-3AD203B41FA5}">
                      <a16:colId xmlns:a16="http://schemas.microsoft.com/office/drawing/2014/main" xmlns="" val="2116111906"/>
                    </a:ext>
                  </a:extLst>
                </a:gridCol>
                <a:gridCol w="2415822">
                  <a:extLst>
                    <a:ext uri="{9D8B030D-6E8A-4147-A177-3AD203B41FA5}">
                      <a16:colId xmlns:a16="http://schemas.microsoft.com/office/drawing/2014/main" xmlns="" val="2697886384"/>
                    </a:ext>
                  </a:extLst>
                </a:gridCol>
              </a:tblGrid>
              <a:tr h="0">
                <a:tc>
                  <a:txBody>
                    <a:bodyPr/>
                    <a:lstStyle/>
                    <a:p>
                      <a:pPr marL="457200" algn="just">
                        <a:lnSpc>
                          <a:spcPct val="130000"/>
                        </a:lnSpc>
                        <a:tabLst>
                          <a:tab pos="413385" algn="l"/>
                        </a:tabLst>
                      </a:pPr>
                      <a:r>
                        <a:rPr lang="en-US" sz="2800" spc="-10" dirty="0">
                          <a:solidFill>
                            <a:srgbClr val="002060"/>
                          </a:solidFill>
                          <a:effectLst/>
                          <a:latin typeface="Times New Roman" panose="02020603050405020304" pitchFamily="18" charset="0"/>
                          <a:cs typeface="Times New Roman" panose="02020603050405020304" pitchFamily="18" charset="0"/>
                        </a:rPr>
                        <a:t> </a:t>
                      </a:r>
                      <a:endPar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ctr">
                        <a:lnSpc>
                          <a:spcPct val="130000"/>
                        </a:lnSpc>
                        <a:tabLst>
                          <a:tab pos="413385" algn="l"/>
                        </a:tabLst>
                      </a:pPr>
                      <a:r>
                        <a:rPr lang="en-US" sz="2800" spc="-10" dirty="0" err="1">
                          <a:solidFill>
                            <a:srgbClr val="002060"/>
                          </a:solidFill>
                          <a:effectLst/>
                          <a:latin typeface="Times New Roman" panose="02020603050405020304" pitchFamily="18" charset="0"/>
                          <a:cs typeface="Times New Roman" panose="02020603050405020304" pitchFamily="18" charset="0"/>
                        </a:rPr>
                        <a:t>Đoạn</a:t>
                      </a:r>
                      <a:r>
                        <a:rPr lang="en-US" sz="2800" spc="-10" dirty="0">
                          <a:solidFill>
                            <a:srgbClr val="002060"/>
                          </a:solidFill>
                          <a:effectLst/>
                          <a:latin typeface="Times New Roman" panose="02020603050405020304" pitchFamily="18" charset="0"/>
                          <a:cs typeface="Times New Roman" panose="02020603050405020304" pitchFamily="18" charset="0"/>
                        </a:rPr>
                        <a:t> </a:t>
                      </a:r>
                      <a:r>
                        <a:rPr lang="en-US" sz="2800" spc="-10" dirty="0" err="1">
                          <a:solidFill>
                            <a:srgbClr val="002060"/>
                          </a:solidFill>
                          <a:effectLst/>
                          <a:latin typeface="Times New Roman" panose="02020603050405020304" pitchFamily="18" charset="0"/>
                          <a:cs typeface="Times New Roman" panose="02020603050405020304" pitchFamily="18" charset="0"/>
                        </a:rPr>
                        <a:t>văn</a:t>
                      </a:r>
                      <a:r>
                        <a:rPr lang="en-US" sz="2800" spc="-10" dirty="0">
                          <a:solidFill>
                            <a:srgbClr val="002060"/>
                          </a:solidFill>
                          <a:effectLst/>
                          <a:latin typeface="Times New Roman" panose="02020603050405020304" pitchFamily="18" charset="0"/>
                          <a:cs typeface="Times New Roman" panose="02020603050405020304" pitchFamily="18" charset="0"/>
                        </a:rPr>
                        <a:t> a</a:t>
                      </a:r>
                      <a:endParaRPr lang="en-US" sz="2800" dirty="0">
                        <a:solidFill>
                          <a:srgbClr val="002060"/>
                        </a:solidFill>
                        <a:effectLst/>
                        <a:latin typeface="Times New Roman" panose="02020603050405020304" pitchFamily="18" charset="0"/>
                        <a:cs typeface="Times New Roman" panose="02020603050405020304" pitchFamily="18" charset="0"/>
                      </a:endParaRPr>
                    </a:p>
                    <a:p>
                      <a:pPr marL="457200" algn="ctr">
                        <a:lnSpc>
                          <a:spcPct val="130000"/>
                        </a:lnSpc>
                        <a:tabLst>
                          <a:tab pos="413385" algn="l"/>
                        </a:tabLst>
                      </a:pPr>
                      <a:r>
                        <a:rPr lang="en-US" sz="2800" spc="-10" dirty="0">
                          <a:solidFill>
                            <a:srgbClr val="002060"/>
                          </a:solidFill>
                          <a:effectLst/>
                          <a:latin typeface="Times New Roman" panose="02020603050405020304" pitchFamily="18" charset="0"/>
                          <a:cs typeface="Times New Roman" panose="02020603050405020304" pitchFamily="18" charset="0"/>
                        </a:rPr>
                        <a:t>(</a:t>
                      </a:r>
                      <a:r>
                        <a:rPr lang="en-US" sz="2800" spc="-10" dirty="0" err="1">
                          <a:solidFill>
                            <a:srgbClr val="002060"/>
                          </a:solidFill>
                          <a:effectLst/>
                          <a:latin typeface="Times New Roman" panose="02020603050405020304" pitchFamily="18" charset="0"/>
                          <a:cs typeface="Times New Roman" panose="02020603050405020304" pitchFamily="18" charset="0"/>
                        </a:rPr>
                        <a:t>nhóm</a:t>
                      </a:r>
                      <a:r>
                        <a:rPr lang="en-US" sz="2800" spc="-10" dirty="0">
                          <a:solidFill>
                            <a:srgbClr val="002060"/>
                          </a:solidFill>
                          <a:effectLst/>
                          <a:latin typeface="Times New Roman" panose="02020603050405020304" pitchFamily="18" charset="0"/>
                          <a:cs typeface="Times New Roman" panose="02020603050405020304" pitchFamily="18" charset="0"/>
                        </a:rPr>
                        <a:t> </a:t>
                      </a:r>
                      <a:r>
                        <a:rPr lang="en-US" sz="2800" spc="-10" dirty="0" smtClean="0">
                          <a:solidFill>
                            <a:srgbClr val="002060"/>
                          </a:solidFill>
                          <a:effectLst/>
                          <a:latin typeface="Times New Roman" panose="02020603050405020304" pitchFamily="18" charset="0"/>
                          <a:cs typeface="Times New Roman" panose="02020603050405020304" pitchFamily="18" charset="0"/>
                        </a:rPr>
                        <a:t>1)</a:t>
                      </a:r>
                      <a:endPar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ctr">
                        <a:lnSpc>
                          <a:spcPct val="130000"/>
                        </a:lnSpc>
                        <a:tabLst>
                          <a:tab pos="413385" algn="l"/>
                        </a:tabLst>
                      </a:pPr>
                      <a:r>
                        <a:rPr lang="en-US" sz="2800" spc="-10" dirty="0" err="1">
                          <a:solidFill>
                            <a:srgbClr val="002060"/>
                          </a:solidFill>
                          <a:effectLst/>
                          <a:latin typeface="Times New Roman" panose="02020603050405020304" pitchFamily="18" charset="0"/>
                          <a:cs typeface="Times New Roman" panose="02020603050405020304" pitchFamily="18" charset="0"/>
                        </a:rPr>
                        <a:t>Đoạn</a:t>
                      </a:r>
                      <a:r>
                        <a:rPr lang="en-US" sz="2800" spc="-10" dirty="0">
                          <a:solidFill>
                            <a:srgbClr val="002060"/>
                          </a:solidFill>
                          <a:effectLst/>
                          <a:latin typeface="Times New Roman" panose="02020603050405020304" pitchFamily="18" charset="0"/>
                          <a:cs typeface="Times New Roman" panose="02020603050405020304" pitchFamily="18" charset="0"/>
                        </a:rPr>
                        <a:t> </a:t>
                      </a:r>
                      <a:r>
                        <a:rPr lang="en-US" sz="2800" spc="-10" dirty="0" err="1">
                          <a:solidFill>
                            <a:srgbClr val="002060"/>
                          </a:solidFill>
                          <a:effectLst/>
                          <a:latin typeface="Times New Roman" panose="02020603050405020304" pitchFamily="18" charset="0"/>
                          <a:cs typeface="Times New Roman" panose="02020603050405020304" pitchFamily="18" charset="0"/>
                        </a:rPr>
                        <a:t>văn</a:t>
                      </a:r>
                      <a:r>
                        <a:rPr lang="en-US" sz="2800" spc="-10" dirty="0">
                          <a:solidFill>
                            <a:srgbClr val="002060"/>
                          </a:solidFill>
                          <a:effectLst/>
                          <a:latin typeface="Times New Roman" panose="02020603050405020304" pitchFamily="18" charset="0"/>
                          <a:cs typeface="Times New Roman" panose="02020603050405020304" pitchFamily="18" charset="0"/>
                        </a:rPr>
                        <a:t> b</a:t>
                      </a:r>
                      <a:endParaRPr lang="en-US" sz="2800" dirty="0">
                        <a:solidFill>
                          <a:srgbClr val="002060"/>
                        </a:solidFill>
                        <a:effectLst/>
                        <a:latin typeface="Times New Roman" panose="02020603050405020304" pitchFamily="18" charset="0"/>
                        <a:cs typeface="Times New Roman" panose="02020603050405020304" pitchFamily="18" charset="0"/>
                      </a:endParaRPr>
                    </a:p>
                    <a:p>
                      <a:pPr marL="457200" algn="ctr">
                        <a:lnSpc>
                          <a:spcPct val="130000"/>
                        </a:lnSpc>
                        <a:tabLst>
                          <a:tab pos="413385" algn="l"/>
                        </a:tabLst>
                      </a:pPr>
                      <a:r>
                        <a:rPr lang="en-US" sz="2800" spc="-10" dirty="0">
                          <a:solidFill>
                            <a:srgbClr val="002060"/>
                          </a:solidFill>
                          <a:effectLst/>
                          <a:latin typeface="Times New Roman" panose="02020603050405020304" pitchFamily="18" charset="0"/>
                          <a:cs typeface="Times New Roman" panose="02020603050405020304" pitchFamily="18" charset="0"/>
                        </a:rPr>
                        <a:t>(</a:t>
                      </a:r>
                      <a:r>
                        <a:rPr lang="en-US" sz="2800" spc="-10" dirty="0" err="1">
                          <a:solidFill>
                            <a:srgbClr val="002060"/>
                          </a:solidFill>
                          <a:effectLst/>
                          <a:latin typeface="Times New Roman" panose="02020603050405020304" pitchFamily="18" charset="0"/>
                          <a:cs typeface="Times New Roman" panose="02020603050405020304" pitchFamily="18" charset="0"/>
                        </a:rPr>
                        <a:t>nhóm</a:t>
                      </a:r>
                      <a:r>
                        <a:rPr lang="en-US" sz="2800" spc="-10" dirty="0">
                          <a:solidFill>
                            <a:srgbClr val="002060"/>
                          </a:solidFill>
                          <a:effectLst/>
                          <a:latin typeface="Times New Roman" panose="02020603050405020304" pitchFamily="18" charset="0"/>
                          <a:cs typeface="Times New Roman" panose="02020603050405020304" pitchFamily="18" charset="0"/>
                        </a:rPr>
                        <a:t> </a:t>
                      </a:r>
                      <a:r>
                        <a:rPr lang="en-US" sz="2800" spc="-10" dirty="0" smtClean="0">
                          <a:solidFill>
                            <a:srgbClr val="002060"/>
                          </a:solidFill>
                          <a:effectLst/>
                          <a:latin typeface="Times New Roman" panose="02020603050405020304" pitchFamily="18" charset="0"/>
                          <a:cs typeface="Times New Roman" panose="02020603050405020304" pitchFamily="18" charset="0"/>
                        </a:rPr>
                        <a:t>2)</a:t>
                      </a:r>
                      <a:endPar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ctr">
                        <a:lnSpc>
                          <a:spcPct val="130000"/>
                        </a:lnSpc>
                        <a:tabLst>
                          <a:tab pos="413385" algn="l"/>
                        </a:tabLst>
                      </a:pPr>
                      <a:r>
                        <a:rPr lang="en-US" sz="2800" spc="-10" dirty="0" err="1">
                          <a:solidFill>
                            <a:srgbClr val="002060"/>
                          </a:solidFill>
                          <a:effectLst/>
                          <a:latin typeface="Times New Roman" panose="02020603050405020304" pitchFamily="18" charset="0"/>
                          <a:cs typeface="Times New Roman" panose="02020603050405020304" pitchFamily="18" charset="0"/>
                        </a:rPr>
                        <a:t>Đoạn</a:t>
                      </a:r>
                      <a:r>
                        <a:rPr lang="en-US" sz="2800" spc="-10" dirty="0">
                          <a:solidFill>
                            <a:srgbClr val="002060"/>
                          </a:solidFill>
                          <a:effectLst/>
                          <a:latin typeface="Times New Roman" panose="02020603050405020304" pitchFamily="18" charset="0"/>
                          <a:cs typeface="Times New Roman" panose="02020603050405020304" pitchFamily="18" charset="0"/>
                        </a:rPr>
                        <a:t> </a:t>
                      </a:r>
                      <a:r>
                        <a:rPr lang="en-US" sz="2800" spc="-10" dirty="0" err="1">
                          <a:solidFill>
                            <a:srgbClr val="002060"/>
                          </a:solidFill>
                          <a:effectLst/>
                          <a:latin typeface="Times New Roman" panose="02020603050405020304" pitchFamily="18" charset="0"/>
                          <a:cs typeface="Times New Roman" panose="02020603050405020304" pitchFamily="18" charset="0"/>
                        </a:rPr>
                        <a:t>văn</a:t>
                      </a:r>
                      <a:r>
                        <a:rPr lang="en-US" sz="2800" spc="-10" dirty="0">
                          <a:solidFill>
                            <a:srgbClr val="002060"/>
                          </a:solidFill>
                          <a:effectLst/>
                          <a:latin typeface="Times New Roman" panose="02020603050405020304" pitchFamily="18" charset="0"/>
                          <a:cs typeface="Times New Roman" panose="02020603050405020304" pitchFamily="18" charset="0"/>
                        </a:rPr>
                        <a:t> c</a:t>
                      </a:r>
                      <a:endParaRPr lang="en-US" sz="2800" dirty="0">
                        <a:solidFill>
                          <a:srgbClr val="002060"/>
                        </a:solidFill>
                        <a:effectLst/>
                        <a:latin typeface="Times New Roman" panose="02020603050405020304" pitchFamily="18" charset="0"/>
                        <a:cs typeface="Times New Roman" panose="02020603050405020304" pitchFamily="18" charset="0"/>
                      </a:endParaRPr>
                    </a:p>
                    <a:p>
                      <a:pPr marL="457200" algn="ctr">
                        <a:lnSpc>
                          <a:spcPct val="130000"/>
                        </a:lnSpc>
                        <a:tabLst>
                          <a:tab pos="413385" algn="l"/>
                        </a:tabLst>
                      </a:pPr>
                      <a:r>
                        <a:rPr lang="en-US" sz="2800" spc="-10" dirty="0">
                          <a:solidFill>
                            <a:srgbClr val="002060"/>
                          </a:solidFill>
                          <a:effectLst/>
                          <a:latin typeface="Times New Roman" panose="02020603050405020304" pitchFamily="18" charset="0"/>
                          <a:cs typeface="Times New Roman" panose="02020603050405020304" pitchFamily="18" charset="0"/>
                        </a:rPr>
                        <a:t>(</a:t>
                      </a:r>
                      <a:r>
                        <a:rPr lang="en-US" sz="2800" spc="-10" dirty="0" err="1">
                          <a:solidFill>
                            <a:srgbClr val="002060"/>
                          </a:solidFill>
                          <a:effectLst/>
                          <a:latin typeface="Times New Roman" panose="02020603050405020304" pitchFamily="18" charset="0"/>
                          <a:cs typeface="Times New Roman" panose="02020603050405020304" pitchFamily="18" charset="0"/>
                        </a:rPr>
                        <a:t>nhóm</a:t>
                      </a:r>
                      <a:r>
                        <a:rPr lang="en-US" sz="2800" spc="-10" dirty="0">
                          <a:solidFill>
                            <a:srgbClr val="002060"/>
                          </a:solidFill>
                          <a:effectLst/>
                          <a:latin typeface="Times New Roman" panose="02020603050405020304" pitchFamily="18" charset="0"/>
                          <a:cs typeface="Times New Roman" panose="02020603050405020304" pitchFamily="18" charset="0"/>
                        </a:rPr>
                        <a:t> </a:t>
                      </a:r>
                      <a:r>
                        <a:rPr lang="en-US" sz="2800" spc="-10" dirty="0" smtClean="0">
                          <a:solidFill>
                            <a:srgbClr val="002060"/>
                          </a:solidFill>
                          <a:effectLst/>
                          <a:latin typeface="Times New Roman" panose="02020603050405020304" pitchFamily="18" charset="0"/>
                          <a:cs typeface="Times New Roman" panose="02020603050405020304" pitchFamily="18" charset="0"/>
                        </a:rPr>
                        <a:t>3)</a:t>
                      </a:r>
                      <a:endPar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66510668"/>
                  </a:ext>
                </a:extLst>
              </a:tr>
              <a:tr h="0">
                <a:tc>
                  <a:txBody>
                    <a:bodyPr/>
                    <a:lstStyle/>
                    <a:p>
                      <a:pPr marL="457200" algn="just">
                        <a:lnSpc>
                          <a:spcPct val="130000"/>
                        </a:lnSpc>
                        <a:tabLst>
                          <a:tab pos="413385" algn="l"/>
                        </a:tabLst>
                      </a:pPr>
                      <a:r>
                        <a:rPr lang="en-US" sz="2800" b="0" spc="-10" dirty="0" err="1">
                          <a:solidFill>
                            <a:srgbClr val="002060"/>
                          </a:solidFill>
                          <a:effectLst/>
                          <a:latin typeface="Times New Roman" panose="02020603050405020304" pitchFamily="18" charset="0"/>
                          <a:cs typeface="Times New Roman" panose="02020603050405020304" pitchFamily="18" charset="0"/>
                        </a:rPr>
                        <a:t>Câu</a:t>
                      </a:r>
                      <a:r>
                        <a:rPr lang="en-US" sz="2800" b="0" spc="-10" dirty="0">
                          <a:solidFill>
                            <a:srgbClr val="002060"/>
                          </a:solidFill>
                          <a:effectLst/>
                          <a:latin typeface="Times New Roman" panose="02020603050405020304" pitchFamily="18" charset="0"/>
                          <a:cs typeface="Times New Roman" panose="02020603050405020304" pitchFamily="18" charset="0"/>
                        </a:rPr>
                        <a:t> </a:t>
                      </a:r>
                      <a:r>
                        <a:rPr lang="en-US" sz="2800" b="0" spc="-10" dirty="0" err="1">
                          <a:solidFill>
                            <a:srgbClr val="002060"/>
                          </a:solidFill>
                          <a:effectLst/>
                          <a:latin typeface="Times New Roman" panose="02020603050405020304" pitchFamily="18" charset="0"/>
                          <a:cs typeface="Times New Roman" panose="02020603050405020304" pitchFamily="18" charset="0"/>
                        </a:rPr>
                        <a:t>chủ</a:t>
                      </a:r>
                      <a:r>
                        <a:rPr lang="en-US" sz="2800" b="0" spc="-10" dirty="0">
                          <a:solidFill>
                            <a:srgbClr val="002060"/>
                          </a:solidFill>
                          <a:effectLst/>
                          <a:latin typeface="Times New Roman" panose="02020603050405020304" pitchFamily="18" charset="0"/>
                          <a:cs typeface="Times New Roman" panose="02020603050405020304" pitchFamily="18" charset="0"/>
                        </a:rPr>
                        <a:t> </a:t>
                      </a:r>
                      <a:r>
                        <a:rPr lang="en-US" sz="2800" b="0" spc="-10" dirty="0" err="1">
                          <a:solidFill>
                            <a:srgbClr val="002060"/>
                          </a:solidFill>
                          <a:effectLst/>
                          <a:latin typeface="Times New Roman" panose="02020603050405020304" pitchFamily="18" charset="0"/>
                          <a:cs typeface="Times New Roman" panose="02020603050405020304" pitchFamily="18" charset="0"/>
                        </a:rPr>
                        <a:t>đề</a:t>
                      </a:r>
                      <a:endParaRPr lang="en-US" sz="2800" b="0" dirty="0">
                        <a:solidFill>
                          <a:srgbClr val="002060"/>
                        </a:solidFill>
                        <a:effectLst/>
                        <a:latin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a:lnSpc>
                          <a:spcPct val="130000"/>
                        </a:lnSpc>
                        <a:tabLst>
                          <a:tab pos="413385" algn="l"/>
                        </a:tabLst>
                      </a:pPr>
                      <a:r>
                        <a:rPr lang="en-US" sz="2800" spc="-10">
                          <a:solidFill>
                            <a:srgbClr val="002060"/>
                          </a:solidFill>
                          <a:effectLst/>
                          <a:latin typeface="Times New Roman" panose="02020603050405020304" pitchFamily="18" charset="0"/>
                          <a:cs typeface="Times New Roman" panose="02020603050405020304" pitchFamily="18" charset="0"/>
                        </a:rPr>
                        <a:t> </a:t>
                      </a:r>
                      <a:endParaRPr lang="en-US" sz="28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a:lnSpc>
                          <a:spcPct val="130000"/>
                        </a:lnSpc>
                        <a:tabLst>
                          <a:tab pos="413385" algn="l"/>
                        </a:tabLst>
                      </a:pPr>
                      <a:r>
                        <a:rPr lang="en-US" sz="2800" spc="-10">
                          <a:solidFill>
                            <a:srgbClr val="002060"/>
                          </a:solidFill>
                          <a:effectLst/>
                          <a:latin typeface="Times New Roman" panose="02020603050405020304" pitchFamily="18" charset="0"/>
                          <a:cs typeface="Times New Roman" panose="02020603050405020304" pitchFamily="18" charset="0"/>
                        </a:rPr>
                        <a:t> </a:t>
                      </a:r>
                      <a:endParaRPr lang="en-US" sz="28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a:lnSpc>
                          <a:spcPct val="130000"/>
                        </a:lnSpc>
                        <a:tabLst>
                          <a:tab pos="413385" algn="l"/>
                        </a:tabLst>
                      </a:pPr>
                      <a:r>
                        <a:rPr lang="en-US" sz="2800" spc="-10">
                          <a:solidFill>
                            <a:srgbClr val="002060"/>
                          </a:solidFill>
                          <a:effectLst/>
                          <a:latin typeface="Times New Roman" panose="02020603050405020304" pitchFamily="18" charset="0"/>
                          <a:cs typeface="Times New Roman" panose="02020603050405020304" pitchFamily="18" charset="0"/>
                        </a:rPr>
                        <a:t> </a:t>
                      </a:r>
                      <a:endParaRPr lang="en-US" sz="28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923407002"/>
                  </a:ext>
                </a:extLst>
              </a:tr>
              <a:tr h="0">
                <a:tc>
                  <a:txBody>
                    <a:bodyPr/>
                    <a:lstStyle/>
                    <a:p>
                      <a:pPr marL="457200" algn="just">
                        <a:lnSpc>
                          <a:spcPct val="130000"/>
                        </a:lnSpc>
                        <a:tabLst>
                          <a:tab pos="413385" algn="l"/>
                        </a:tabLst>
                      </a:pPr>
                      <a:r>
                        <a:rPr lang="en-US" sz="2800" b="0" spc="-10" dirty="0" err="1">
                          <a:solidFill>
                            <a:srgbClr val="002060"/>
                          </a:solidFill>
                          <a:effectLst/>
                          <a:latin typeface="Times New Roman" panose="02020603050405020304" pitchFamily="18" charset="0"/>
                          <a:cs typeface="Times New Roman" panose="02020603050405020304" pitchFamily="18" charset="0"/>
                        </a:rPr>
                        <a:t>Tính</a:t>
                      </a:r>
                      <a:r>
                        <a:rPr lang="en-US" sz="2800" b="0" spc="-10" dirty="0">
                          <a:solidFill>
                            <a:srgbClr val="002060"/>
                          </a:solidFill>
                          <a:effectLst/>
                          <a:latin typeface="Times New Roman" panose="02020603050405020304" pitchFamily="18" charset="0"/>
                          <a:cs typeface="Times New Roman" panose="02020603050405020304" pitchFamily="18" charset="0"/>
                        </a:rPr>
                        <a:t> </a:t>
                      </a:r>
                      <a:r>
                        <a:rPr lang="en-US" sz="2800" b="0" spc="-10" dirty="0" err="1">
                          <a:solidFill>
                            <a:srgbClr val="002060"/>
                          </a:solidFill>
                          <a:effectLst/>
                          <a:latin typeface="Times New Roman" panose="02020603050405020304" pitchFamily="18" charset="0"/>
                          <a:cs typeface="Times New Roman" panose="02020603050405020304" pitchFamily="18" charset="0"/>
                        </a:rPr>
                        <a:t>liên</a:t>
                      </a:r>
                      <a:r>
                        <a:rPr lang="en-US" sz="2800" b="0" spc="-10" dirty="0">
                          <a:solidFill>
                            <a:srgbClr val="002060"/>
                          </a:solidFill>
                          <a:effectLst/>
                          <a:latin typeface="Times New Roman" panose="02020603050405020304" pitchFamily="18" charset="0"/>
                          <a:cs typeface="Times New Roman" panose="02020603050405020304" pitchFamily="18" charset="0"/>
                        </a:rPr>
                        <a:t> </a:t>
                      </a:r>
                      <a:r>
                        <a:rPr lang="en-US" sz="2800" b="0" spc="-10" dirty="0" err="1">
                          <a:solidFill>
                            <a:srgbClr val="002060"/>
                          </a:solidFill>
                          <a:effectLst/>
                          <a:latin typeface="Times New Roman" panose="02020603050405020304" pitchFamily="18" charset="0"/>
                          <a:cs typeface="Times New Roman" panose="02020603050405020304" pitchFamily="18" charset="0"/>
                        </a:rPr>
                        <a:t>kết</a:t>
                      </a:r>
                      <a:r>
                        <a:rPr lang="en-US" sz="2800" b="0" spc="-10" dirty="0">
                          <a:solidFill>
                            <a:srgbClr val="002060"/>
                          </a:solidFill>
                          <a:effectLst/>
                          <a:latin typeface="Times New Roman" panose="02020603050405020304" pitchFamily="18" charset="0"/>
                          <a:cs typeface="Times New Roman" panose="02020603050405020304" pitchFamily="18" charset="0"/>
                        </a:rPr>
                        <a:t> </a:t>
                      </a:r>
                      <a:r>
                        <a:rPr lang="en-US" sz="2800" b="0" spc="-10" dirty="0" err="1">
                          <a:solidFill>
                            <a:srgbClr val="002060"/>
                          </a:solidFill>
                          <a:effectLst/>
                          <a:latin typeface="Times New Roman" panose="02020603050405020304" pitchFamily="18" charset="0"/>
                          <a:cs typeface="Times New Roman" panose="02020603050405020304" pitchFamily="18" charset="0"/>
                        </a:rPr>
                        <a:t>trong</a:t>
                      </a:r>
                      <a:r>
                        <a:rPr lang="en-US" sz="2800" b="0" spc="-10" dirty="0">
                          <a:solidFill>
                            <a:srgbClr val="002060"/>
                          </a:solidFill>
                          <a:effectLst/>
                          <a:latin typeface="Times New Roman" panose="02020603050405020304" pitchFamily="18" charset="0"/>
                          <a:cs typeface="Times New Roman" panose="02020603050405020304" pitchFamily="18" charset="0"/>
                        </a:rPr>
                        <a:t> </a:t>
                      </a:r>
                      <a:r>
                        <a:rPr lang="en-US" sz="2800" b="0" spc="-10" dirty="0" err="1">
                          <a:solidFill>
                            <a:srgbClr val="002060"/>
                          </a:solidFill>
                          <a:effectLst/>
                          <a:latin typeface="Times New Roman" panose="02020603050405020304" pitchFamily="18" charset="0"/>
                          <a:cs typeface="Times New Roman" panose="02020603050405020304" pitchFamily="18" charset="0"/>
                        </a:rPr>
                        <a:t>đoạn</a:t>
                      </a:r>
                      <a:r>
                        <a:rPr lang="en-US" sz="2800" b="0" spc="-10" dirty="0">
                          <a:solidFill>
                            <a:srgbClr val="002060"/>
                          </a:solidFill>
                          <a:effectLst/>
                          <a:latin typeface="Times New Roman" panose="02020603050405020304" pitchFamily="18" charset="0"/>
                          <a:cs typeface="Times New Roman" panose="02020603050405020304" pitchFamily="18" charset="0"/>
                        </a:rPr>
                        <a:t> </a:t>
                      </a:r>
                      <a:r>
                        <a:rPr lang="en-US" sz="2800" b="0" spc="-10" dirty="0" err="1">
                          <a:solidFill>
                            <a:srgbClr val="002060"/>
                          </a:solidFill>
                          <a:effectLst/>
                          <a:latin typeface="Times New Roman" panose="02020603050405020304" pitchFamily="18" charset="0"/>
                          <a:cs typeface="Times New Roman" panose="02020603050405020304" pitchFamily="18" charset="0"/>
                        </a:rPr>
                        <a:t>văn</a:t>
                      </a:r>
                      <a:endParaRPr lang="en-US" sz="28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a:lnSpc>
                          <a:spcPct val="130000"/>
                        </a:lnSpc>
                        <a:tabLst>
                          <a:tab pos="413385" algn="l"/>
                        </a:tabLst>
                      </a:pPr>
                      <a:r>
                        <a:rPr lang="en-US" sz="2800" spc="-10">
                          <a:solidFill>
                            <a:srgbClr val="002060"/>
                          </a:solidFill>
                          <a:effectLst/>
                          <a:latin typeface="Times New Roman" panose="02020603050405020304" pitchFamily="18" charset="0"/>
                          <a:cs typeface="Times New Roman" panose="02020603050405020304" pitchFamily="18" charset="0"/>
                        </a:rPr>
                        <a:t> </a:t>
                      </a:r>
                      <a:endParaRPr lang="en-US" sz="28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a:lnSpc>
                          <a:spcPct val="130000"/>
                        </a:lnSpc>
                        <a:tabLst>
                          <a:tab pos="413385" algn="l"/>
                        </a:tabLst>
                      </a:pPr>
                      <a:r>
                        <a:rPr lang="en-US" sz="2800" spc="-10">
                          <a:solidFill>
                            <a:srgbClr val="002060"/>
                          </a:solidFill>
                          <a:effectLst/>
                          <a:latin typeface="Times New Roman" panose="02020603050405020304" pitchFamily="18" charset="0"/>
                          <a:cs typeface="Times New Roman" panose="02020603050405020304" pitchFamily="18" charset="0"/>
                        </a:rPr>
                        <a:t> </a:t>
                      </a:r>
                      <a:endParaRPr lang="en-US" sz="28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a:lnSpc>
                          <a:spcPct val="130000"/>
                        </a:lnSpc>
                        <a:tabLst>
                          <a:tab pos="413385" algn="l"/>
                        </a:tabLst>
                      </a:pPr>
                      <a:r>
                        <a:rPr lang="en-US" sz="2800" spc="-10">
                          <a:solidFill>
                            <a:srgbClr val="002060"/>
                          </a:solidFill>
                          <a:effectLst/>
                          <a:latin typeface="Times New Roman" panose="02020603050405020304" pitchFamily="18" charset="0"/>
                          <a:cs typeface="Times New Roman" panose="02020603050405020304" pitchFamily="18" charset="0"/>
                        </a:rPr>
                        <a:t> </a:t>
                      </a:r>
                      <a:endParaRPr lang="en-US" sz="28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965573638"/>
                  </a:ext>
                </a:extLst>
              </a:tr>
              <a:tr h="0">
                <a:tc>
                  <a:txBody>
                    <a:bodyPr/>
                    <a:lstStyle/>
                    <a:p>
                      <a:pPr marL="457200" algn="just">
                        <a:lnSpc>
                          <a:spcPct val="130000"/>
                        </a:lnSpc>
                        <a:tabLst>
                          <a:tab pos="413385" algn="l"/>
                        </a:tabLst>
                      </a:pPr>
                      <a:r>
                        <a:rPr lang="en-US" sz="2800" b="0" spc="-10" dirty="0" err="1">
                          <a:solidFill>
                            <a:srgbClr val="002060"/>
                          </a:solidFill>
                          <a:effectLst/>
                          <a:latin typeface="Times New Roman" panose="02020603050405020304" pitchFamily="18" charset="0"/>
                          <a:cs typeface="Times New Roman" panose="02020603050405020304" pitchFamily="18" charset="0"/>
                        </a:rPr>
                        <a:t>Tính</a:t>
                      </a:r>
                      <a:r>
                        <a:rPr lang="en-US" sz="2800" b="0" spc="-10" dirty="0">
                          <a:solidFill>
                            <a:srgbClr val="002060"/>
                          </a:solidFill>
                          <a:effectLst/>
                          <a:latin typeface="Times New Roman" panose="02020603050405020304" pitchFamily="18" charset="0"/>
                          <a:cs typeface="Times New Roman" panose="02020603050405020304" pitchFamily="18" charset="0"/>
                        </a:rPr>
                        <a:t> </a:t>
                      </a:r>
                      <a:r>
                        <a:rPr lang="en-US" sz="2800" b="0" spc="-10" dirty="0" err="1">
                          <a:solidFill>
                            <a:srgbClr val="002060"/>
                          </a:solidFill>
                          <a:effectLst/>
                          <a:latin typeface="Times New Roman" panose="02020603050405020304" pitchFamily="18" charset="0"/>
                          <a:cs typeface="Times New Roman" panose="02020603050405020304" pitchFamily="18" charset="0"/>
                        </a:rPr>
                        <a:t>mạch</a:t>
                      </a:r>
                      <a:r>
                        <a:rPr lang="en-US" sz="2800" b="0" spc="-10" dirty="0">
                          <a:solidFill>
                            <a:srgbClr val="002060"/>
                          </a:solidFill>
                          <a:effectLst/>
                          <a:latin typeface="Times New Roman" panose="02020603050405020304" pitchFamily="18" charset="0"/>
                          <a:cs typeface="Times New Roman" panose="02020603050405020304" pitchFamily="18" charset="0"/>
                        </a:rPr>
                        <a:t> </a:t>
                      </a:r>
                      <a:r>
                        <a:rPr lang="en-US" sz="2800" b="0" spc="-10" dirty="0" err="1">
                          <a:solidFill>
                            <a:srgbClr val="002060"/>
                          </a:solidFill>
                          <a:effectLst/>
                          <a:latin typeface="Times New Roman" panose="02020603050405020304" pitchFamily="18" charset="0"/>
                          <a:cs typeface="Times New Roman" panose="02020603050405020304" pitchFamily="18" charset="0"/>
                        </a:rPr>
                        <a:t>lạc</a:t>
                      </a:r>
                      <a:r>
                        <a:rPr lang="en-US" sz="2800" b="0" spc="-10" dirty="0">
                          <a:solidFill>
                            <a:srgbClr val="002060"/>
                          </a:solidFill>
                          <a:effectLst/>
                          <a:latin typeface="Times New Roman" panose="02020603050405020304" pitchFamily="18" charset="0"/>
                          <a:cs typeface="Times New Roman" panose="02020603050405020304" pitchFamily="18" charset="0"/>
                        </a:rPr>
                        <a:t> </a:t>
                      </a:r>
                      <a:r>
                        <a:rPr lang="en-US" sz="2800" b="0" spc="-10" dirty="0" err="1">
                          <a:solidFill>
                            <a:srgbClr val="002060"/>
                          </a:solidFill>
                          <a:effectLst/>
                          <a:latin typeface="Times New Roman" panose="02020603050405020304" pitchFamily="18" charset="0"/>
                          <a:cs typeface="Times New Roman" panose="02020603050405020304" pitchFamily="18" charset="0"/>
                        </a:rPr>
                        <a:t>trong</a:t>
                      </a:r>
                      <a:r>
                        <a:rPr lang="en-US" sz="2800" b="0" spc="-10" dirty="0">
                          <a:solidFill>
                            <a:srgbClr val="002060"/>
                          </a:solidFill>
                          <a:effectLst/>
                          <a:latin typeface="Times New Roman" panose="02020603050405020304" pitchFamily="18" charset="0"/>
                          <a:cs typeface="Times New Roman" panose="02020603050405020304" pitchFamily="18" charset="0"/>
                        </a:rPr>
                        <a:t> </a:t>
                      </a:r>
                      <a:r>
                        <a:rPr lang="en-US" sz="2800" b="0" spc="-10" dirty="0" err="1">
                          <a:solidFill>
                            <a:srgbClr val="002060"/>
                          </a:solidFill>
                          <a:effectLst/>
                          <a:latin typeface="Times New Roman" panose="02020603050405020304" pitchFamily="18" charset="0"/>
                          <a:cs typeface="Times New Roman" panose="02020603050405020304" pitchFamily="18" charset="0"/>
                        </a:rPr>
                        <a:t>đoạn</a:t>
                      </a:r>
                      <a:r>
                        <a:rPr lang="en-US" sz="2800" b="0" spc="-10" dirty="0">
                          <a:solidFill>
                            <a:srgbClr val="002060"/>
                          </a:solidFill>
                          <a:effectLst/>
                          <a:latin typeface="Times New Roman" panose="02020603050405020304" pitchFamily="18" charset="0"/>
                          <a:cs typeface="Times New Roman" panose="02020603050405020304" pitchFamily="18" charset="0"/>
                        </a:rPr>
                        <a:t> </a:t>
                      </a:r>
                      <a:r>
                        <a:rPr lang="en-US" sz="2800" b="0" spc="-10" dirty="0" err="1">
                          <a:solidFill>
                            <a:srgbClr val="002060"/>
                          </a:solidFill>
                          <a:effectLst/>
                          <a:latin typeface="Times New Roman" panose="02020603050405020304" pitchFamily="18" charset="0"/>
                          <a:cs typeface="Times New Roman" panose="02020603050405020304" pitchFamily="18" charset="0"/>
                        </a:rPr>
                        <a:t>văn</a:t>
                      </a:r>
                      <a:endParaRPr lang="en-US" sz="28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a:lnSpc>
                          <a:spcPct val="130000"/>
                        </a:lnSpc>
                        <a:tabLst>
                          <a:tab pos="413385" algn="l"/>
                        </a:tabLst>
                      </a:pPr>
                      <a:r>
                        <a:rPr lang="en-US" sz="2800" spc="-10">
                          <a:solidFill>
                            <a:srgbClr val="002060"/>
                          </a:solidFill>
                          <a:effectLst/>
                          <a:latin typeface="Times New Roman" panose="02020603050405020304" pitchFamily="18" charset="0"/>
                          <a:cs typeface="Times New Roman" panose="02020603050405020304" pitchFamily="18" charset="0"/>
                        </a:rPr>
                        <a:t> </a:t>
                      </a:r>
                      <a:endParaRPr lang="en-US" sz="28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a:lnSpc>
                          <a:spcPct val="130000"/>
                        </a:lnSpc>
                        <a:tabLst>
                          <a:tab pos="413385" algn="l"/>
                        </a:tabLst>
                      </a:pPr>
                      <a:r>
                        <a:rPr lang="en-US" sz="2800" spc="-10">
                          <a:solidFill>
                            <a:srgbClr val="002060"/>
                          </a:solidFill>
                          <a:effectLst/>
                          <a:latin typeface="Times New Roman" panose="02020603050405020304" pitchFamily="18" charset="0"/>
                          <a:cs typeface="Times New Roman" panose="02020603050405020304" pitchFamily="18" charset="0"/>
                        </a:rPr>
                        <a:t> </a:t>
                      </a:r>
                      <a:endParaRPr lang="en-US" sz="28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a:lnSpc>
                          <a:spcPct val="130000"/>
                        </a:lnSpc>
                        <a:tabLst>
                          <a:tab pos="413385" algn="l"/>
                        </a:tabLst>
                      </a:pPr>
                      <a:r>
                        <a:rPr lang="en-US" sz="2800" spc="-10" dirty="0">
                          <a:solidFill>
                            <a:srgbClr val="002060"/>
                          </a:solidFill>
                          <a:effectLst/>
                          <a:latin typeface="Times New Roman" panose="02020603050405020304" pitchFamily="18" charset="0"/>
                          <a:cs typeface="Times New Roman" panose="02020603050405020304" pitchFamily="18" charset="0"/>
                        </a:rPr>
                        <a:t> </a:t>
                      </a:r>
                      <a:endPar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256274595"/>
                  </a:ext>
                </a:extLst>
              </a:tr>
            </a:tbl>
          </a:graphicData>
        </a:graphic>
      </p:graphicFrame>
    </p:spTree>
    <p:extLst>
      <p:ext uri="{BB962C8B-B14F-4D97-AF65-F5344CB8AC3E}">
        <p14:creationId xmlns:p14="http://schemas.microsoft.com/office/powerpoint/2010/main" val="363117971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Hình ảnh 6">
            <a:extLst>
              <a:ext uri="{FF2B5EF4-FFF2-40B4-BE49-F238E27FC236}">
                <a16:creationId xmlns:a16="http://schemas.microsoft.com/office/drawing/2014/main" xmlns="" id="{159F292B-E6BB-7FB4-A2BA-7C6AF4C14F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044"/>
            <a:ext cx="12192000" cy="6858000"/>
          </a:xfrm>
          <a:prstGeom prst="rect">
            <a:avLst/>
          </a:prstGeom>
        </p:spPr>
      </p:pic>
      <p:sp>
        <p:nvSpPr>
          <p:cNvPr id="8" name="Hộp Văn bản 7">
            <a:extLst>
              <a:ext uri="{FF2B5EF4-FFF2-40B4-BE49-F238E27FC236}">
                <a16:creationId xmlns:a16="http://schemas.microsoft.com/office/drawing/2014/main" xmlns="" id="{689E137C-7430-4B9A-A007-F46B2E1F8D73}"/>
              </a:ext>
            </a:extLst>
          </p:cNvPr>
          <p:cNvSpPr txBox="1"/>
          <p:nvPr/>
        </p:nvSpPr>
        <p:spPr>
          <a:xfrm>
            <a:off x="1896534" y="2164644"/>
            <a:ext cx="9516533" cy="2528711"/>
          </a:xfrm>
          <a:prstGeom prst="rect">
            <a:avLst/>
          </a:prstGeom>
          <a:noFill/>
        </p:spPr>
        <p:txBody>
          <a:bodyPr wrap="square" rtlCol="0">
            <a:prstTxWarp prst="textSlantDown">
              <a:avLst/>
            </a:prstTxWarp>
            <a:spAutoFit/>
          </a:bodyPr>
          <a:lstStyle/>
          <a:p>
            <a:r>
              <a:rPr lang="en-US" b="1" dirty="0" err="1" smtClean="0">
                <a:solidFill>
                  <a:srgbClr val="00B0F0"/>
                </a:solidFill>
                <a:latin typeface="Times New Roman" panose="02020603050405020304" pitchFamily="18" charset="0"/>
                <a:ea typeface="Calibri" panose="020F0502020204030204" pitchFamily="34" charset="0"/>
              </a:rPr>
              <a:t>Mở</a:t>
            </a:r>
            <a:r>
              <a:rPr lang="en-US" b="1" dirty="0" smtClean="0">
                <a:solidFill>
                  <a:srgbClr val="00B0F0"/>
                </a:solidFill>
                <a:latin typeface="Times New Roman" panose="02020603050405020304" pitchFamily="18" charset="0"/>
                <a:ea typeface="Calibri" panose="020F0502020204030204" pitchFamily="34" charset="0"/>
              </a:rPr>
              <a:t> </a:t>
            </a:r>
            <a:r>
              <a:rPr lang="en-US" b="1" dirty="0" err="1" smtClean="0">
                <a:solidFill>
                  <a:srgbClr val="00B0F0"/>
                </a:solidFill>
                <a:latin typeface="Times New Roman" panose="02020603050405020304" pitchFamily="18" charset="0"/>
                <a:ea typeface="Calibri" panose="020F0502020204030204" pitchFamily="34" charset="0"/>
              </a:rPr>
              <a:t>đầu</a:t>
            </a:r>
            <a:r>
              <a:rPr lang="en-US" sz="1800" b="1" dirty="0" smtClean="0">
                <a:solidFill>
                  <a:srgbClr val="00B0F0"/>
                </a:solidFill>
                <a:effectLst/>
                <a:latin typeface="Times New Roman" panose="02020603050405020304" pitchFamily="18" charset="0"/>
                <a:ea typeface="Calibri" panose="020F0502020204030204" pitchFamily="34" charset="0"/>
              </a:rPr>
              <a:t> </a:t>
            </a:r>
            <a:endParaRPr lang="en-US" dirty="0">
              <a:solidFill>
                <a:srgbClr val="00B0F0"/>
              </a:solidFill>
            </a:endParaRPr>
          </a:p>
        </p:txBody>
      </p:sp>
    </p:spTree>
    <p:extLst>
      <p:ext uri="{BB962C8B-B14F-4D97-AF65-F5344CB8AC3E}">
        <p14:creationId xmlns:p14="http://schemas.microsoft.com/office/powerpoint/2010/main" val="29998647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xmlns="" id="{C5ED513F-A296-7975-90DF-C51CB332F4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Hộp Văn bản 2">
            <a:extLst>
              <a:ext uri="{FF2B5EF4-FFF2-40B4-BE49-F238E27FC236}">
                <a16:creationId xmlns:a16="http://schemas.microsoft.com/office/drawing/2014/main" xmlns="" id="{63EC0C11-2780-268A-44D1-4FEA17657090}"/>
              </a:ext>
            </a:extLst>
          </p:cNvPr>
          <p:cNvSpPr txBox="1"/>
          <p:nvPr/>
        </p:nvSpPr>
        <p:spPr>
          <a:xfrm>
            <a:off x="1174044" y="620889"/>
            <a:ext cx="10171289" cy="523220"/>
          </a:xfrm>
          <a:prstGeom prst="rect">
            <a:avLst/>
          </a:prstGeom>
          <a:noFill/>
        </p:spPr>
        <p:txBody>
          <a:bodyPr wrap="square" rtlCol="0">
            <a:spAutoFit/>
          </a:bodyPr>
          <a:lstStyle/>
          <a:p>
            <a:r>
              <a:rPr lang="en-US" sz="2800" spc="-10" dirty="0">
                <a:effectLst/>
                <a:latin typeface="Times New Roman" panose="02020603050405020304" pitchFamily="18" charset="0"/>
                <a:ea typeface="Calibri" panose="020F0502020204030204" pitchFamily="34" charset="0"/>
              </a:rPr>
              <a:t>+ </a:t>
            </a:r>
            <a:r>
              <a:rPr lang="en-US" sz="2800" b="1" spc="-10" dirty="0" err="1">
                <a:solidFill>
                  <a:srgbClr val="0070C0"/>
                </a:solidFill>
                <a:effectLst/>
                <a:latin typeface="Times New Roman" panose="02020603050405020304" pitchFamily="18" charset="0"/>
                <a:ea typeface="Calibri" panose="020F0502020204030204" pitchFamily="34" charset="0"/>
              </a:rPr>
              <a:t>Bài</a:t>
            </a:r>
            <a:r>
              <a:rPr lang="en-US" sz="2800" b="1" spc="-10" dirty="0">
                <a:solidFill>
                  <a:srgbClr val="0070C0"/>
                </a:solidFill>
                <a:effectLst/>
                <a:latin typeface="Times New Roman" panose="02020603050405020304" pitchFamily="18" charset="0"/>
                <a:ea typeface="Calibri" panose="020F0502020204030204" pitchFamily="34" charset="0"/>
              </a:rPr>
              <a:t> </a:t>
            </a:r>
            <a:r>
              <a:rPr lang="en-US" sz="2800" b="1" spc="-10" dirty="0" err="1">
                <a:solidFill>
                  <a:srgbClr val="0070C0"/>
                </a:solidFill>
                <a:effectLst/>
                <a:latin typeface="Times New Roman" panose="02020603050405020304" pitchFamily="18" charset="0"/>
                <a:ea typeface="Calibri" panose="020F0502020204030204" pitchFamily="34" charset="0"/>
              </a:rPr>
              <a:t>tập</a:t>
            </a:r>
            <a:r>
              <a:rPr lang="en-US" sz="2800" b="1" spc="-10" dirty="0">
                <a:solidFill>
                  <a:srgbClr val="0070C0"/>
                </a:solidFill>
                <a:effectLst/>
                <a:latin typeface="Times New Roman" panose="02020603050405020304" pitchFamily="18" charset="0"/>
                <a:ea typeface="Calibri" panose="020F0502020204030204" pitchFamily="34" charset="0"/>
              </a:rPr>
              <a:t> </a:t>
            </a:r>
            <a:r>
              <a:rPr lang="en-US" sz="2800" b="1" spc="-10" dirty="0" smtClean="0">
                <a:solidFill>
                  <a:srgbClr val="0070C0"/>
                </a:solidFill>
                <a:effectLst/>
                <a:latin typeface="Times New Roman" panose="02020603050405020304" pitchFamily="18" charset="0"/>
                <a:ea typeface="Calibri" panose="020F0502020204030204" pitchFamily="34" charset="0"/>
              </a:rPr>
              <a:t>3</a:t>
            </a:r>
            <a:r>
              <a:rPr lang="en-US" sz="2800" spc="-10" dirty="0" smtClean="0">
                <a:effectLst/>
                <a:latin typeface="Times New Roman" panose="02020603050405020304" pitchFamily="18" charset="0"/>
                <a:ea typeface="Calibri" panose="020F0502020204030204" pitchFamily="34" charset="0"/>
              </a:rPr>
              <a:t>: </a:t>
            </a:r>
            <a:r>
              <a:rPr lang="en-US" sz="2800" spc="-10" dirty="0" err="1">
                <a:effectLst/>
                <a:latin typeface="Times New Roman" panose="02020603050405020304" pitchFamily="18" charset="0"/>
                <a:ea typeface="Calibri" panose="020F0502020204030204" pitchFamily="34" charset="0"/>
              </a:rPr>
              <a:t>Thảo</a:t>
            </a:r>
            <a:r>
              <a:rPr lang="en-US" sz="2800" spc="-10" dirty="0">
                <a:effectLst/>
                <a:latin typeface="Times New Roman" panose="02020603050405020304" pitchFamily="18" charset="0"/>
                <a:ea typeface="Calibri" panose="020F0502020204030204" pitchFamily="34" charset="0"/>
              </a:rPr>
              <a:t> </a:t>
            </a:r>
            <a:r>
              <a:rPr lang="en-US" sz="2800" spc="-10" dirty="0" err="1">
                <a:effectLst/>
                <a:latin typeface="Times New Roman" panose="02020603050405020304" pitchFamily="18" charset="0"/>
                <a:ea typeface="Calibri" panose="020F0502020204030204" pitchFamily="34" charset="0"/>
              </a:rPr>
              <a:t>luận</a:t>
            </a:r>
            <a:r>
              <a:rPr lang="en-US" sz="2800" spc="-10" dirty="0">
                <a:effectLst/>
                <a:latin typeface="Times New Roman" panose="02020603050405020304" pitchFamily="18" charset="0"/>
                <a:ea typeface="Calibri" panose="020F0502020204030204" pitchFamily="34" charset="0"/>
              </a:rPr>
              <a:t> </a:t>
            </a:r>
            <a:r>
              <a:rPr lang="en-US" sz="2800" spc="-10" dirty="0" err="1">
                <a:effectLst/>
                <a:latin typeface="Times New Roman" panose="02020603050405020304" pitchFamily="18" charset="0"/>
                <a:ea typeface="Calibri" panose="020F0502020204030204" pitchFamily="34" charset="0"/>
              </a:rPr>
              <a:t>theo</a:t>
            </a:r>
            <a:r>
              <a:rPr lang="en-US" sz="2800" spc="-10" dirty="0">
                <a:effectLst/>
                <a:latin typeface="Times New Roman" panose="02020603050405020304" pitchFamily="18" charset="0"/>
                <a:ea typeface="Calibri" panose="020F0502020204030204" pitchFamily="34" charset="0"/>
              </a:rPr>
              <a:t> </a:t>
            </a:r>
            <a:r>
              <a:rPr lang="en-US" sz="2800" spc="-10" dirty="0" err="1" smtClean="0">
                <a:effectLst/>
                <a:latin typeface="Times New Roman" panose="02020603050405020304" pitchFamily="18" charset="0"/>
                <a:ea typeface="Calibri" panose="020F0502020204030204" pitchFamily="34" charset="0"/>
              </a:rPr>
              <a:t>nhóm</a:t>
            </a:r>
            <a:r>
              <a:rPr lang="en-US" sz="2800" spc="-10" dirty="0" smtClean="0">
                <a:latin typeface="Times New Roman" panose="02020603050405020304" pitchFamily="18" charset="0"/>
                <a:ea typeface="Calibri" panose="020F0502020204030204" pitchFamily="34" charset="0"/>
              </a:rPr>
              <a:t>, </a:t>
            </a:r>
            <a:r>
              <a:rPr lang="en-US" sz="2800" spc="-10" dirty="0" err="1" smtClean="0">
                <a:effectLst/>
                <a:latin typeface="Times New Roman" panose="02020603050405020304" pitchFamily="18" charset="0"/>
                <a:ea typeface="Calibri" panose="020F0502020204030204" pitchFamily="34" charset="0"/>
              </a:rPr>
              <a:t>hoàn</a:t>
            </a:r>
            <a:r>
              <a:rPr lang="en-US" sz="2800" spc="-10" dirty="0" smtClean="0">
                <a:effectLst/>
                <a:latin typeface="Times New Roman" panose="02020603050405020304" pitchFamily="18" charset="0"/>
                <a:ea typeface="Calibri" panose="020F0502020204030204" pitchFamily="34" charset="0"/>
              </a:rPr>
              <a:t> </a:t>
            </a:r>
            <a:r>
              <a:rPr lang="en-US" sz="2800" spc="-10" dirty="0" err="1">
                <a:effectLst/>
                <a:latin typeface="Times New Roman" panose="02020603050405020304" pitchFamily="18" charset="0"/>
                <a:ea typeface="Calibri" panose="020F0502020204030204" pitchFamily="34" charset="0"/>
              </a:rPr>
              <a:t>thành</a:t>
            </a:r>
            <a:r>
              <a:rPr lang="en-US" sz="2800" spc="-10" dirty="0">
                <a:effectLst/>
                <a:latin typeface="Times New Roman" panose="02020603050405020304" pitchFamily="18" charset="0"/>
                <a:ea typeface="Calibri" panose="020F0502020204030204" pitchFamily="34" charset="0"/>
              </a:rPr>
              <a:t> </a:t>
            </a:r>
            <a:r>
              <a:rPr lang="en-US" sz="2800" spc="-10" dirty="0" err="1">
                <a:effectLst/>
                <a:latin typeface="Times New Roman" panose="02020603050405020304" pitchFamily="18" charset="0"/>
                <a:ea typeface="Calibri" panose="020F0502020204030204" pitchFamily="34" charset="0"/>
              </a:rPr>
              <a:t>Phiếu</a:t>
            </a:r>
            <a:r>
              <a:rPr lang="en-US" sz="2800" spc="-10" dirty="0">
                <a:effectLst/>
                <a:latin typeface="Times New Roman" panose="02020603050405020304" pitchFamily="18" charset="0"/>
                <a:ea typeface="Calibri" panose="020F0502020204030204" pitchFamily="34" charset="0"/>
              </a:rPr>
              <a:t> </a:t>
            </a:r>
            <a:r>
              <a:rPr lang="en-US" sz="2800" spc="-10" dirty="0" err="1">
                <a:effectLst/>
                <a:latin typeface="Times New Roman" panose="02020603050405020304" pitchFamily="18" charset="0"/>
                <a:ea typeface="Calibri" panose="020F0502020204030204" pitchFamily="34" charset="0"/>
              </a:rPr>
              <a:t>học</a:t>
            </a:r>
            <a:r>
              <a:rPr lang="en-US" sz="2800" spc="-10" dirty="0">
                <a:effectLst/>
                <a:latin typeface="Times New Roman" panose="02020603050405020304" pitchFamily="18" charset="0"/>
                <a:ea typeface="Calibri" panose="020F0502020204030204" pitchFamily="34" charset="0"/>
              </a:rPr>
              <a:t> </a:t>
            </a:r>
            <a:r>
              <a:rPr lang="en-US" sz="2800" spc="-10" dirty="0" err="1">
                <a:effectLst/>
                <a:latin typeface="Times New Roman" panose="02020603050405020304" pitchFamily="18" charset="0"/>
                <a:ea typeface="Calibri" panose="020F0502020204030204" pitchFamily="34" charset="0"/>
              </a:rPr>
              <a:t>tập</a:t>
            </a:r>
            <a:r>
              <a:rPr lang="en-US" sz="2800" spc="-10" dirty="0">
                <a:effectLst/>
                <a:latin typeface="Times New Roman" panose="02020603050405020304" pitchFamily="18" charset="0"/>
                <a:ea typeface="Calibri" panose="020F0502020204030204" pitchFamily="34" charset="0"/>
              </a:rPr>
              <a:t> </a:t>
            </a:r>
            <a:r>
              <a:rPr lang="en-US" sz="2800" spc="-10" dirty="0" err="1">
                <a:effectLst/>
                <a:latin typeface="Times New Roman" panose="02020603050405020304" pitchFamily="18" charset="0"/>
                <a:ea typeface="Calibri" panose="020F0502020204030204" pitchFamily="34" charset="0"/>
              </a:rPr>
              <a:t>sau</a:t>
            </a:r>
            <a:endParaRPr lang="en-US" sz="2800" dirty="0"/>
          </a:p>
        </p:txBody>
      </p:sp>
      <p:graphicFrame>
        <p:nvGraphicFramePr>
          <p:cNvPr id="4" name="Bảng 3">
            <a:extLst>
              <a:ext uri="{FF2B5EF4-FFF2-40B4-BE49-F238E27FC236}">
                <a16:creationId xmlns:a16="http://schemas.microsoft.com/office/drawing/2014/main" xmlns="" id="{DD03E4B8-A93B-16DF-078F-9F0C6BEF6015}"/>
              </a:ext>
            </a:extLst>
          </p:cNvPr>
          <p:cNvGraphicFramePr>
            <a:graphicFrameLocks noGrp="1"/>
          </p:cNvGraphicFramePr>
          <p:nvPr>
            <p:extLst>
              <p:ext uri="{D42A27DB-BD31-4B8C-83A1-F6EECF244321}">
                <p14:modId xmlns:p14="http://schemas.microsoft.com/office/powerpoint/2010/main" val="831968888"/>
              </p:ext>
            </p:extLst>
          </p:nvPr>
        </p:nvGraphicFramePr>
        <p:xfrm>
          <a:off x="908756" y="1598168"/>
          <a:ext cx="10374488" cy="2773680"/>
        </p:xfrm>
        <a:graphic>
          <a:graphicData uri="http://schemas.openxmlformats.org/drawingml/2006/table">
            <a:tbl>
              <a:tblPr firstRow="1" firstCol="1" bandRow="1">
                <a:tableStyleId>{5C22544A-7EE6-4342-B048-85BDC9FD1C3A}</a:tableStyleId>
              </a:tblPr>
              <a:tblGrid>
                <a:gridCol w="2788355">
                  <a:extLst>
                    <a:ext uri="{9D8B030D-6E8A-4147-A177-3AD203B41FA5}">
                      <a16:colId xmlns:a16="http://schemas.microsoft.com/office/drawing/2014/main" xmlns="" val="43618339"/>
                    </a:ext>
                  </a:extLst>
                </a:gridCol>
                <a:gridCol w="2398889">
                  <a:extLst>
                    <a:ext uri="{9D8B030D-6E8A-4147-A177-3AD203B41FA5}">
                      <a16:colId xmlns:a16="http://schemas.microsoft.com/office/drawing/2014/main" xmlns="" val="716595"/>
                    </a:ext>
                  </a:extLst>
                </a:gridCol>
                <a:gridCol w="2771422">
                  <a:extLst>
                    <a:ext uri="{9D8B030D-6E8A-4147-A177-3AD203B41FA5}">
                      <a16:colId xmlns:a16="http://schemas.microsoft.com/office/drawing/2014/main" xmlns="" val="2116111906"/>
                    </a:ext>
                  </a:extLst>
                </a:gridCol>
                <a:gridCol w="2415822">
                  <a:extLst>
                    <a:ext uri="{9D8B030D-6E8A-4147-A177-3AD203B41FA5}">
                      <a16:colId xmlns:a16="http://schemas.microsoft.com/office/drawing/2014/main" xmlns="" val="2697886384"/>
                    </a:ext>
                  </a:extLst>
                </a:gridCol>
              </a:tblGrid>
              <a:tr h="0">
                <a:tc>
                  <a:txBody>
                    <a:bodyPr/>
                    <a:lstStyle/>
                    <a:p>
                      <a:pPr marL="457200" algn="just">
                        <a:lnSpc>
                          <a:spcPct val="130000"/>
                        </a:lnSpc>
                        <a:tabLst>
                          <a:tab pos="413385" algn="l"/>
                        </a:tabLst>
                      </a:pPr>
                      <a:r>
                        <a:rPr lang="en-US" sz="2800" spc="-10" dirty="0">
                          <a:solidFill>
                            <a:srgbClr val="002060"/>
                          </a:solidFill>
                          <a:effectLst/>
                          <a:latin typeface="Times New Roman" panose="02020603050405020304" pitchFamily="18" charset="0"/>
                          <a:cs typeface="Times New Roman" panose="02020603050405020304" pitchFamily="18" charset="0"/>
                        </a:rPr>
                        <a:t> </a:t>
                      </a:r>
                      <a:endPar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ctr">
                        <a:lnSpc>
                          <a:spcPct val="130000"/>
                        </a:lnSpc>
                        <a:tabLst>
                          <a:tab pos="413385" algn="l"/>
                        </a:tabLst>
                      </a:pPr>
                      <a:r>
                        <a:rPr lang="en-US" sz="2800" spc="-10" dirty="0" err="1">
                          <a:solidFill>
                            <a:srgbClr val="002060"/>
                          </a:solidFill>
                          <a:effectLst/>
                          <a:latin typeface="Times New Roman" panose="02020603050405020304" pitchFamily="18" charset="0"/>
                          <a:cs typeface="Times New Roman" panose="02020603050405020304" pitchFamily="18" charset="0"/>
                        </a:rPr>
                        <a:t>Đoạn</a:t>
                      </a:r>
                      <a:r>
                        <a:rPr lang="en-US" sz="2800" spc="-10" dirty="0">
                          <a:solidFill>
                            <a:srgbClr val="002060"/>
                          </a:solidFill>
                          <a:effectLst/>
                          <a:latin typeface="Times New Roman" panose="02020603050405020304" pitchFamily="18" charset="0"/>
                          <a:cs typeface="Times New Roman" panose="02020603050405020304" pitchFamily="18" charset="0"/>
                        </a:rPr>
                        <a:t> </a:t>
                      </a:r>
                      <a:r>
                        <a:rPr lang="en-US" sz="2800" spc="-10" dirty="0" err="1">
                          <a:solidFill>
                            <a:srgbClr val="002060"/>
                          </a:solidFill>
                          <a:effectLst/>
                          <a:latin typeface="Times New Roman" panose="02020603050405020304" pitchFamily="18" charset="0"/>
                          <a:cs typeface="Times New Roman" panose="02020603050405020304" pitchFamily="18" charset="0"/>
                        </a:rPr>
                        <a:t>văn</a:t>
                      </a:r>
                      <a:r>
                        <a:rPr lang="en-US" sz="2800" spc="-10" dirty="0">
                          <a:solidFill>
                            <a:srgbClr val="002060"/>
                          </a:solidFill>
                          <a:effectLst/>
                          <a:latin typeface="Times New Roman" panose="02020603050405020304" pitchFamily="18" charset="0"/>
                          <a:cs typeface="Times New Roman" panose="02020603050405020304" pitchFamily="18" charset="0"/>
                        </a:rPr>
                        <a:t> a</a:t>
                      </a:r>
                      <a:endParaRPr lang="en-US" sz="2800" dirty="0">
                        <a:solidFill>
                          <a:srgbClr val="002060"/>
                        </a:solidFill>
                        <a:effectLst/>
                        <a:latin typeface="Times New Roman" panose="02020603050405020304" pitchFamily="18" charset="0"/>
                        <a:cs typeface="Times New Roman" panose="02020603050405020304" pitchFamily="18" charset="0"/>
                      </a:endParaRPr>
                    </a:p>
                    <a:p>
                      <a:pPr marL="457200" algn="ctr">
                        <a:lnSpc>
                          <a:spcPct val="130000"/>
                        </a:lnSpc>
                        <a:tabLst>
                          <a:tab pos="413385" algn="l"/>
                        </a:tabLst>
                      </a:pPr>
                      <a:r>
                        <a:rPr lang="en-US" sz="2800" spc="-10" dirty="0">
                          <a:solidFill>
                            <a:srgbClr val="002060"/>
                          </a:solidFill>
                          <a:effectLst/>
                          <a:latin typeface="Times New Roman" panose="02020603050405020304" pitchFamily="18" charset="0"/>
                          <a:cs typeface="Times New Roman" panose="02020603050405020304" pitchFamily="18" charset="0"/>
                        </a:rPr>
                        <a:t>(</a:t>
                      </a:r>
                      <a:r>
                        <a:rPr lang="en-US" sz="2800" spc="-10" dirty="0" err="1">
                          <a:solidFill>
                            <a:srgbClr val="002060"/>
                          </a:solidFill>
                          <a:effectLst/>
                          <a:latin typeface="Times New Roman" panose="02020603050405020304" pitchFamily="18" charset="0"/>
                          <a:cs typeface="Times New Roman" panose="02020603050405020304" pitchFamily="18" charset="0"/>
                        </a:rPr>
                        <a:t>nhóm</a:t>
                      </a:r>
                      <a:r>
                        <a:rPr lang="en-US" sz="2800" spc="-10" dirty="0">
                          <a:solidFill>
                            <a:srgbClr val="002060"/>
                          </a:solidFill>
                          <a:effectLst/>
                          <a:latin typeface="Times New Roman" panose="02020603050405020304" pitchFamily="18" charset="0"/>
                          <a:cs typeface="Times New Roman" panose="02020603050405020304" pitchFamily="18" charset="0"/>
                        </a:rPr>
                        <a:t> </a:t>
                      </a:r>
                      <a:r>
                        <a:rPr lang="en-US" sz="2800" spc="-10" dirty="0" smtClean="0">
                          <a:solidFill>
                            <a:srgbClr val="002060"/>
                          </a:solidFill>
                          <a:effectLst/>
                          <a:latin typeface="Times New Roman" panose="02020603050405020304" pitchFamily="18" charset="0"/>
                          <a:cs typeface="Times New Roman" panose="02020603050405020304" pitchFamily="18" charset="0"/>
                        </a:rPr>
                        <a:t>4)</a:t>
                      </a:r>
                      <a:endPar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ctr">
                        <a:lnSpc>
                          <a:spcPct val="130000"/>
                        </a:lnSpc>
                        <a:tabLst>
                          <a:tab pos="413385" algn="l"/>
                        </a:tabLst>
                      </a:pPr>
                      <a:r>
                        <a:rPr lang="en-US" sz="2800" spc="-10" dirty="0" err="1">
                          <a:solidFill>
                            <a:srgbClr val="002060"/>
                          </a:solidFill>
                          <a:effectLst/>
                          <a:latin typeface="Times New Roman" panose="02020603050405020304" pitchFamily="18" charset="0"/>
                          <a:cs typeface="Times New Roman" panose="02020603050405020304" pitchFamily="18" charset="0"/>
                        </a:rPr>
                        <a:t>Đoạn</a:t>
                      </a:r>
                      <a:r>
                        <a:rPr lang="en-US" sz="2800" spc="-10" dirty="0">
                          <a:solidFill>
                            <a:srgbClr val="002060"/>
                          </a:solidFill>
                          <a:effectLst/>
                          <a:latin typeface="Times New Roman" panose="02020603050405020304" pitchFamily="18" charset="0"/>
                          <a:cs typeface="Times New Roman" panose="02020603050405020304" pitchFamily="18" charset="0"/>
                        </a:rPr>
                        <a:t> </a:t>
                      </a:r>
                      <a:r>
                        <a:rPr lang="en-US" sz="2800" spc="-10" dirty="0" err="1">
                          <a:solidFill>
                            <a:srgbClr val="002060"/>
                          </a:solidFill>
                          <a:effectLst/>
                          <a:latin typeface="Times New Roman" panose="02020603050405020304" pitchFamily="18" charset="0"/>
                          <a:cs typeface="Times New Roman" panose="02020603050405020304" pitchFamily="18" charset="0"/>
                        </a:rPr>
                        <a:t>văn</a:t>
                      </a:r>
                      <a:r>
                        <a:rPr lang="en-US" sz="2800" spc="-10" dirty="0">
                          <a:solidFill>
                            <a:srgbClr val="002060"/>
                          </a:solidFill>
                          <a:effectLst/>
                          <a:latin typeface="Times New Roman" panose="02020603050405020304" pitchFamily="18" charset="0"/>
                          <a:cs typeface="Times New Roman" panose="02020603050405020304" pitchFamily="18" charset="0"/>
                        </a:rPr>
                        <a:t> b</a:t>
                      </a:r>
                      <a:endParaRPr lang="en-US" sz="2800" dirty="0">
                        <a:solidFill>
                          <a:srgbClr val="002060"/>
                        </a:solidFill>
                        <a:effectLst/>
                        <a:latin typeface="Times New Roman" panose="02020603050405020304" pitchFamily="18" charset="0"/>
                        <a:cs typeface="Times New Roman" panose="02020603050405020304" pitchFamily="18" charset="0"/>
                      </a:endParaRPr>
                    </a:p>
                    <a:p>
                      <a:pPr marL="457200" algn="ctr">
                        <a:lnSpc>
                          <a:spcPct val="130000"/>
                        </a:lnSpc>
                        <a:tabLst>
                          <a:tab pos="413385" algn="l"/>
                        </a:tabLst>
                      </a:pPr>
                      <a:r>
                        <a:rPr lang="en-US" sz="2800" spc="-10" dirty="0">
                          <a:solidFill>
                            <a:srgbClr val="002060"/>
                          </a:solidFill>
                          <a:effectLst/>
                          <a:latin typeface="Times New Roman" panose="02020603050405020304" pitchFamily="18" charset="0"/>
                          <a:cs typeface="Times New Roman" panose="02020603050405020304" pitchFamily="18" charset="0"/>
                        </a:rPr>
                        <a:t>(</a:t>
                      </a:r>
                      <a:r>
                        <a:rPr lang="en-US" sz="2800" spc="-10" dirty="0" err="1">
                          <a:solidFill>
                            <a:srgbClr val="002060"/>
                          </a:solidFill>
                          <a:effectLst/>
                          <a:latin typeface="Times New Roman" panose="02020603050405020304" pitchFamily="18" charset="0"/>
                          <a:cs typeface="Times New Roman" panose="02020603050405020304" pitchFamily="18" charset="0"/>
                        </a:rPr>
                        <a:t>nhóm</a:t>
                      </a:r>
                      <a:r>
                        <a:rPr lang="en-US" sz="2800" spc="-10" dirty="0">
                          <a:solidFill>
                            <a:srgbClr val="002060"/>
                          </a:solidFill>
                          <a:effectLst/>
                          <a:latin typeface="Times New Roman" panose="02020603050405020304" pitchFamily="18" charset="0"/>
                          <a:cs typeface="Times New Roman" panose="02020603050405020304" pitchFamily="18" charset="0"/>
                        </a:rPr>
                        <a:t> </a:t>
                      </a:r>
                      <a:r>
                        <a:rPr lang="en-US" sz="2800" spc="-10" dirty="0" smtClean="0">
                          <a:solidFill>
                            <a:srgbClr val="002060"/>
                          </a:solidFill>
                          <a:effectLst/>
                          <a:latin typeface="Times New Roman" panose="02020603050405020304" pitchFamily="18" charset="0"/>
                          <a:cs typeface="Times New Roman" panose="02020603050405020304" pitchFamily="18" charset="0"/>
                        </a:rPr>
                        <a:t>5)</a:t>
                      </a:r>
                      <a:endPar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ctr">
                        <a:lnSpc>
                          <a:spcPct val="130000"/>
                        </a:lnSpc>
                        <a:tabLst>
                          <a:tab pos="413385" algn="l"/>
                        </a:tabLst>
                      </a:pPr>
                      <a:r>
                        <a:rPr lang="en-US" sz="2800" spc="-10" dirty="0" err="1">
                          <a:solidFill>
                            <a:srgbClr val="002060"/>
                          </a:solidFill>
                          <a:effectLst/>
                          <a:latin typeface="Times New Roman" panose="02020603050405020304" pitchFamily="18" charset="0"/>
                          <a:cs typeface="Times New Roman" panose="02020603050405020304" pitchFamily="18" charset="0"/>
                        </a:rPr>
                        <a:t>Đoạn</a:t>
                      </a:r>
                      <a:r>
                        <a:rPr lang="en-US" sz="2800" spc="-10" dirty="0">
                          <a:solidFill>
                            <a:srgbClr val="002060"/>
                          </a:solidFill>
                          <a:effectLst/>
                          <a:latin typeface="Times New Roman" panose="02020603050405020304" pitchFamily="18" charset="0"/>
                          <a:cs typeface="Times New Roman" panose="02020603050405020304" pitchFamily="18" charset="0"/>
                        </a:rPr>
                        <a:t> </a:t>
                      </a:r>
                      <a:r>
                        <a:rPr lang="en-US" sz="2800" spc="-10" dirty="0" err="1">
                          <a:solidFill>
                            <a:srgbClr val="002060"/>
                          </a:solidFill>
                          <a:effectLst/>
                          <a:latin typeface="Times New Roman" panose="02020603050405020304" pitchFamily="18" charset="0"/>
                          <a:cs typeface="Times New Roman" panose="02020603050405020304" pitchFamily="18" charset="0"/>
                        </a:rPr>
                        <a:t>văn</a:t>
                      </a:r>
                      <a:r>
                        <a:rPr lang="en-US" sz="2800" spc="-10" dirty="0">
                          <a:solidFill>
                            <a:srgbClr val="002060"/>
                          </a:solidFill>
                          <a:effectLst/>
                          <a:latin typeface="Times New Roman" panose="02020603050405020304" pitchFamily="18" charset="0"/>
                          <a:cs typeface="Times New Roman" panose="02020603050405020304" pitchFamily="18" charset="0"/>
                        </a:rPr>
                        <a:t> c</a:t>
                      </a:r>
                      <a:endParaRPr lang="en-US" sz="2800" dirty="0">
                        <a:solidFill>
                          <a:srgbClr val="002060"/>
                        </a:solidFill>
                        <a:effectLst/>
                        <a:latin typeface="Times New Roman" panose="02020603050405020304" pitchFamily="18" charset="0"/>
                        <a:cs typeface="Times New Roman" panose="02020603050405020304" pitchFamily="18" charset="0"/>
                      </a:endParaRPr>
                    </a:p>
                    <a:p>
                      <a:pPr marL="457200" algn="ctr">
                        <a:lnSpc>
                          <a:spcPct val="130000"/>
                        </a:lnSpc>
                        <a:tabLst>
                          <a:tab pos="413385" algn="l"/>
                        </a:tabLst>
                      </a:pPr>
                      <a:r>
                        <a:rPr lang="en-US" sz="2800" spc="-10" dirty="0">
                          <a:solidFill>
                            <a:srgbClr val="002060"/>
                          </a:solidFill>
                          <a:effectLst/>
                          <a:latin typeface="Times New Roman" panose="02020603050405020304" pitchFamily="18" charset="0"/>
                          <a:cs typeface="Times New Roman" panose="02020603050405020304" pitchFamily="18" charset="0"/>
                        </a:rPr>
                        <a:t>(</a:t>
                      </a:r>
                      <a:r>
                        <a:rPr lang="en-US" sz="2800" spc="-10" dirty="0" err="1">
                          <a:solidFill>
                            <a:srgbClr val="002060"/>
                          </a:solidFill>
                          <a:effectLst/>
                          <a:latin typeface="Times New Roman" panose="02020603050405020304" pitchFamily="18" charset="0"/>
                          <a:cs typeface="Times New Roman" panose="02020603050405020304" pitchFamily="18" charset="0"/>
                        </a:rPr>
                        <a:t>nhóm</a:t>
                      </a:r>
                      <a:r>
                        <a:rPr lang="en-US" sz="2800" spc="-10" dirty="0">
                          <a:solidFill>
                            <a:srgbClr val="002060"/>
                          </a:solidFill>
                          <a:effectLst/>
                          <a:latin typeface="Times New Roman" panose="02020603050405020304" pitchFamily="18" charset="0"/>
                          <a:cs typeface="Times New Roman" panose="02020603050405020304" pitchFamily="18" charset="0"/>
                        </a:rPr>
                        <a:t> </a:t>
                      </a:r>
                      <a:r>
                        <a:rPr lang="en-US" sz="2800" spc="-10" dirty="0" smtClean="0">
                          <a:solidFill>
                            <a:srgbClr val="002060"/>
                          </a:solidFill>
                          <a:effectLst/>
                          <a:latin typeface="Times New Roman" panose="02020603050405020304" pitchFamily="18" charset="0"/>
                          <a:cs typeface="Times New Roman" panose="02020603050405020304" pitchFamily="18" charset="0"/>
                        </a:rPr>
                        <a:t>6)</a:t>
                      </a:r>
                      <a:endPar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66510668"/>
                  </a:ext>
                </a:extLst>
              </a:tr>
              <a:tr h="0">
                <a:tc>
                  <a:txBody>
                    <a:bodyPr/>
                    <a:lstStyle/>
                    <a:p>
                      <a:pPr marL="457200" algn="just">
                        <a:lnSpc>
                          <a:spcPct val="130000"/>
                        </a:lnSpc>
                        <a:tabLst>
                          <a:tab pos="413385" algn="l"/>
                        </a:tabLst>
                      </a:pPr>
                      <a:r>
                        <a:rPr lang="en-US" sz="2800" b="0" spc="-10" dirty="0" err="1" smtClean="0">
                          <a:solidFill>
                            <a:srgbClr val="002060"/>
                          </a:solidFill>
                          <a:effectLst/>
                          <a:latin typeface="Times New Roman" panose="02020603050405020304" pitchFamily="18" charset="0"/>
                          <a:cs typeface="Times New Roman" panose="02020603050405020304" pitchFamily="18" charset="0"/>
                        </a:rPr>
                        <a:t>Lỗi</a:t>
                      </a:r>
                      <a:r>
                        <a:rPr lang="en-US" sz="2800" b="0" spc="-10" baseline="0" dirty="0" smtClean="0">
                          <a:solidFill>
                            <a:srgbClr val="002060"/>
                          </a:solidFill>
                          <a:effectLst/>
                          <a:latin typeface="Times New Roman" panose="02020603050405020304" pitchFamily="18" charset="0"/>
                          <a:cs typeface="Times New Roman" panose="02020603050405020304" pitchFamily="18" charset="0"/>
                        </a:rPr>
                        <a:t> </a:t>
                      </a:r>
                      <a:r>
                        <a:rPr lang="en-US" sz="2800" b="0" spc="-10" baseline="0" dirty="0" err="1" smtClean="0">
                          <a:solidFill>
                            <a:srgbClr val="002060"/>
                          </a:solidFill>
                          <a:effectLst/>
                          <a:latin typeface="Times New Roman" panose="02020603050405020304" pitchFamily="18" charset="0"/>
                          <a:cs typeface="Times New Roman" panose="02020603050405020304" pitchFamily="18" charset="0"/>
                        </a:rPr>
                        <a:t>liên</a:t>
                      </a:r>
                      <a:r>
                        <a:rPr lang="en-US" sz="2800" b="0" spc="-10" baseline="0" dirty="0" smtClean="0">
                          <a:solidFill>
                            <a:srgbClr val="002060"/>
                          </a:solidFill>
                          <a:effectLst/>
                          <a:latin typeface="Times New Roman" panose="02020603050405020304" pitchFamily="18" charset="0"/>
                          <a:cs typeface="Times New Roman" panose="02020603050405020304" pitchFamily="18" charset="0"/>
                        </a:rPr>
                        <a:t> </a:t>
                      </a:r>
                      <a:r>
                        <a:rPr lang="en-US" sz="2800" b="0" spc="-10" baseline="0" dirty="0" err="1" smtClean="0">
                          <a:solidFill>
                            <a:srgbClr val="002060"/>
                          </a:solidFill>
                          <a:effectLst/>
                          <a:latin typeface="Times New Roman" panose="02020603050405020304" pitchFamily="18" charset="0"/>
                          <a:cs typeface="Times New Roman" panose="02020603050405020304" pitchFamily="18" charset="0"/>
                        </a:rPr>
                        <a:t>kết</a:t>
                      </a:r>
                      <a:endParaRPr lang="en-US" sz="2800" b="0" dirty="0">
                        <a:solidFill>
                          <a:srgbClr val="002060"/>
                        </a:solidFill>
                        <a:effectLst/>
                        <a:latin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a:lnSpc>
                          <a:spcPct val="130000"/>
                        </a:lnSpc>
                        <a:tabLst>
                          <a:tab pos="413385" algn="l"/>
                        </a:tabLst>
                      </a:pPr>
                      <a:r>
                        <a:rPr lang="en-US" sz="2800" spc="-10">
                          <a:solidFill>
                            <a:srgbClr val="002060"/>
                          </a:solidFill>
                          <a:effectLst/>
                          <a:latin typeface="Times New Roman" panose="02020603050405020304" pitchFamily="18" charset="0"/>
                          <a:cs typeface="Times New Roman" panose="02020603050405020304" pitchFamily="18" charset="0"/>
                        </a:rPr>
                        <a:t> </a:t>
                      </a:r>
                      <a:endParaRPr lang="en-US" sz="28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a:lnSpc>
                          <a:spcPct val="130000"/>
                        </a:lnSpc>
                        <a:tabLst>
                          <a:tab pos="413385" algn="l"/>
                        </a:tabLst>
                      </a:pPr>
                      <a:r>
                        <a:rPr lang="en-US" sz="2800" spc="-10">
                          <a:solidFill>
                            <a:srgbClr val="002060"/>
                          </a:solidFill>
                          <a:effectLst/>
                          <a:latin typeface="Times New Roman" panose="02020603050405020304" pitchFamily="18" charset="0"/>
                          <a:cs typeface="Times New Roman" panose="02020603050405020304" pitchFamily="18" charset="0"/>
                        </a:rPr>
                        <a:t> </a:t>
                      </a:r>
                      <a:endParaRPr lang="en-US" sz="28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a:lnSpc>
                          <a:spcPct val="130000"/>
                        </a:lnSpc>
                        <a:tabLst>
                          <a:tab pos="413385" algn="l"/>
                        </a:tabLst>
                      </a:pPr>
                      <a:r>
                        <a:rPr lang="en-US" sz="2800" spc="-10">
                          <a:solidFill>
                            <a:srgbClr val="002060"/>
                          </a:solidFill>
                          <a:effectLst/>
                          <a:latin typeface="Times New Roman" panose="02020603050405020304" pitchFamily="18" charset="0"/>
                          <a:cs typeface="Times New Roman" panose="02020603050405020304" pitchFamily="18" charset="0"/>
                        </a:rPr>
                        <a:t> </a:t>
                      </a:r>
                      <a:endParaRPr lang="en-US" sz="28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923407002"/>
                  </a:ext>
                </a:extLst>
              </a:tr>
              <a:tr h="0">
                <a:tc>
                  <a:txBody>
                    <a:bodyPr/>
                    <a:lstStyle/>
                    <a:p>
                      <a:pPr marL="457200" algn="just">
                        <a:lnSpc>
                          <a:spcPct val="130000"/>
                        </a:lnSpc>
                        <a:tabLst>
                          <a:tab pos="413385" algn="l"/>
                        </a:tabLst>
                      </a:pPr>
                      <a:r>
                        <a:rPr lang="en-US" sz="2800" b="0" spc="-10" dirty="0" err="1" smtClean="0">
                          <a:solidFill>
                            <a:srgbClr val="002060"/>
                          </a:solidFill>
                          <a:effectLst/>
                          <a:latin typeface="Times New Roman" panose="02020603050405020304" pitchFamily="18" charset="0"/>
                          <a:ea typeface="+mn-ea"/>
                          <a:cs typeface="Times New Roman" panose="02020603050405020304" pitchFamily="18" charset="0"/>
                        </a:rPr>
                        <a:t>Lỗi</a:t>
                      </a:r>
                      <a:r>
                        <a:rPr lang="en-US" sz="2800" b="0" spc="-10" baseline="0" dirty="0" smtClean="0">
                          <a:solidFill>
                            <a:srgbClr val="002060"/>
                          </a:solidFill>
                          <a:effectLst/>
                          <a:latin typeface="Times New Roman" panose="02020603050405020304" pitchFamily="18" charset="0"/>
                          <a:ea typeface="+mn-ea"/>
                          <a:cs typeface="Times New Roman" panose="02020603050405020304" pitchFamily="18" charset="0"/>
                        </a:rPr>
                        <a:t> </a:t>
                      </a:r>
                      <a:r>
                        <a:rPr lang="en-US" sz="2800" b="0" spc="-10" baseline="0" dirty="0" err="1" smtClean="0">
                          <a:solidFill>
                            <a:srgbClr val="002060"/>
                          </a:solidFill>
                          <a:effectLst/>
                          <a:latin typeface="Times New Roman" panose="02020603050405020304" pitchFamily="18" charset="0"/>
                          <a:ea typeface="+mn-ea"/>
                          <a:cs typeface="Times New Roman" panose="02020603050405020304" pitchFamily="18" charset="0"/>
                        </a:rPr>
                        <a:t>mạch</a:t>
                      </a:r>
                      <a:r>
                        <a:rPr lang="en-US" sz="2800" b="0" spc="-10" baseline="0" dirty="0" smtClean="0">
                          <a:solidFill>
                            <a:srgbClr val="002060"/>
                          </a:solidFill>
                          <a:effectLst/>
                          <a:latin typeface="Times New Roman" panose="02020603050405020304" pitchFamily="18" charset="0"/>
                          <a:ea typeface="+mn-ea"/>
                          <a:cs typeface="Times New Roman" panose="02020603050405020304" pitchFamily="18" charset="0"/>
                        </a:rPr>
                        <a:t> </a:t>
                      </a:r>
                      <a:r>
                        <a:rPr lang="en-US" sz="2800" b="0" spc="-10" baseline="0" dirty="0" err="1" smtClean="0">
                          <a:solidFill>
                            <a:srgbClr val="002060"/>
                          </a:solidFill>
                          <a:effectLst/>
                          <a:latin typeface="Times New Roman" panose="02020603050405020304" pitchFamily="18" charset="0"/>
                          <a:ea typeface="+mn-ea"/>
                          <a:cs typeface="Times New Roman" panose="02020603050405020304" pitchFamily="18" charset="0"/>
                        </a:rPr>
                        <a:t>lạc</a:t>
                      </a:r>
                      <a:endParaRPr lang="en-US" sz="28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a:lnSpc>
                          <a:spcPct val="130000"/>
                        </a:lnSpc>
                        <a:tabLst>
                          <a:tab pos="413385" algn="l"/>
                        </a:tabLst>
                      </a:pPr>
                      <a:r>
                        <a:rPr lang="en-US" sz="2800" spc="-10">
                          <a:solidFill>
                            <a:srgbClr val="002060"/>
                          </a:solidFill>
                          <a:effectLst/>
                          <a:latin typeface="Times New Roman" panose="02020603050405020304" pitchFamily="18" charset="0"/>
                          <a:cs typeface="Times New Roman" panose="02020603050405020304" pitchFamily="18" charset="0"/>
                        </a:rPr>
                        <a:t> </a:t>
                      </a:r>
                      <a:endParaRPr lang="en-US" sz="28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a:lnSpc>
                          <a:spcPct val="130000"/>
                        </a:lnSpc>
                        <a:tabLst>
                          <a:tab pos="413385" algn="l"/>
                        </a:tabLst>
                      </a:pPr>
                      <a:r>
                        <a:rPr lang="en-US" sz="2800" spc="-10">
                          <a:solidFill>
                            <a:srgbClr val="002060"/>
                          </a:solidFill>
                          <a:effectLst/>
                          <a:latin typeface="Times New Roman" panose="02020603050405020304" pitchFamily="18" charset="0"/>
                          <a:cs typeface="Times New Roman" panose="02020603050405020304" pitchFamily="18" charset="0"/>
                        </a:rPr>
                        <a:t> </a:t>
                      </a:r>
                      <a:endParaRPr lang="en-US" sz="28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a:lnSpc>
                          <a:spcPct val="130000"/>
                        </a:lnSpc>
                        <a:tabLst>
                          <a:tab pos="413385" algn="l"/>
                        </a:tabLst>
                      </a:pPr>
                      <a:r>
                        <a:rPr lang="en-US" sz="2800" spc="-10">
                          <a:solidFill>
                            <a:srgbClr val="002060"/>
                          </a:solidFill>
                          <a:effectLst/>
                          <a:latin typeface="Times New Roman" panose="02020603050405020304" pitchFamily="18" charset="0"/>
                          <a:cs typeface="Times New Roman" panose="02020603050405020304" pitchFamily="18" charset="0"/>
                        </a:rPr>
                        <a:t> </a:t>
                      </a:r>
                      <a:endParaRPr lang="en-US" sz="28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965573638"/>
                  </a:ext>
                </a:extLst>
              </a:tr>
              <a:tr h="0">
                <a:tc>
                  <a:txBody>
                    <a:bodyPr/>
                    <a:lstStyle/>
                    <a:p>
                      <a:pPr marL="457200" algn="just">
                        <a:lnSpc>
                          <a:spcPct val="130000"/>
                        </a:lnSpc>
                        <a:tabLst>
                          <a:tab pos="413385" algn="l"/>
                        </a:tabLst>
                      </a:pPr>
                      <a:r>
                        <a:rPr lang="en-US" sz="2800" b="0" spc="-10" dirty="0" err="1" smtClean="0">
                          <a:solidFill>
                            <a:srgbClr val="002060"/>
                          </a:solidFill>
                          <a:effectLst/>
                          <a:latin typeface="Times New Roman" panose="02020603050405020304" pitchFamily="18" charset="0"/>
                          <a:ea typeface="+mn-ea"/>
                          <a:cs typeface="Times New Roman" panose="02020603050405020304" pitchFamily="18" charset="0"/>
                        </a:rPr>
                        <a:t>Cách</a:t>
                      </a:r>
                      <a:r>
                        <a:rPr lang="en-US" sz="2800" b="0" spc="-10" baseline="0" dirty="0" smtClean="0">
                          <a:solidFill>
                            <a:srgbClr val="002060"/>
                          </a:solidFill>
                          <a:effectLst/>
                          <a:latin typeface="Times New Roman" panose="02020603050405020304" pitchFamily="18" charset="0"/>
                          <a:ea typeface="+mn-ea"/>
                          <a:cs typeface="Times New Roman" panose="02020603050405020304" pitchFamily="18" charset="0"/>
                        </a:rPr>
                        <a:t> </a:t>
                      </a:r>
                      <a:r>
                        <a:rPr lang="en-US" sz="2800" b="0" spc="-10" baseline="0" dirty="0" err="1" smtClean="0">
                          <a:solidFill>
                            <a:srgbClr val="002060"/>
                          </a:solidFill>
                          <a:effectLst/>
                          <a:latin typeface="Times New Roman" panose="02020603050405020304" pitchFamily="18" charset="0"/>
                          <a:ea typeface="+mn-ea"/>
                          <a:cs typeface="Times New Roman" panose="02020603050405020304" pitchFamily="18" charset="0"/>
                        </a:rPr>
                        <a:t>sửa</a:t>
                      </a:r>
                      <a:endParaRPr lang="en-US" sz="28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a:lnSpc>
                          <a:spcPct val="130000"/>
                        </a:lnSpc>
                        <a:tabLst>
                          <a:tab pos="413385" algn="l"/>
                        </a:tabLst>
                      </a:pPr>
                      <a:r>
                        <a:rPr lang="en-US" sz="2800" spc="-10">
                          <a:solidFill>
                            <a:srgbClr val="002060"/>
                          </a:solidFill>
                          <a:effectLst/>
                          <a:latin typeface="Times New Roman" panose="02020603050405020304" pitchFamily="18" charset="0"/>
                          <a:cs typeface="Times New Roman" panose="02020603050405020304" pitchFamily="18" charset="0"/>
                        </a:rPr>
                        <a:t> </a:t>
                      </a:r>
                      <a:endParaRPr lang="en-US" sz="28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a:lnSpc>
                          <a:spcPct val="130000"/>
                        </a:lnSpc>
                        <a:tabLst>
                          <a:tab pos="413385" algn="l"/>
                        </a:tabLst>
                      </a:pPr>
                      <a:r>
                        <a:rPr lang="en-US" sz="2800" spc="-10">
                          <a:solidFill>
                            <a:srgbClr val="002060"/>
                          </a:solidFill>
                          <a:effectLst/>
                          <a:latin typeface="Times New Roman" panose="02020603050405020304" pitchFamily="18" charset="0"/>
                          <a:cs typeface="Times New Roman" panose="02020603050405020304" pitchFamily="18" charset="0"/>
                        </a:rPr>
                        <a:t> </a:t>
                      </a:r>
                      <a:endParaRPr lang="en-US" sz="28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just">
                        <a:lnSpc>
                          <a:spcPct val="130000"/>
                        </a:lnSpc>
                        <a:tabLst>
                          <a:tab pos="413385" algn="l"/>
                        </a:tabLst>
                      </a:pPr>
                      <a:r>
                        <a:rPr lang="en-US" sz="2800" spc="-10" dirty="0">
                          <a:solidFill>
                            <a:srgbClr val="002060"/>
                          </a:solidFill>
                          <a:effectLst/>
                          <a:latin typeface="Times New Roman" panose="02020603050405020304" pitchFamily="18" charset="0"/>
                          <a:cs typeface="Times New Roman" panose="02020603050405020304" pitchFamily="18" charset="0"/>
                        </a:rPr>
                        <a:t> </a:t>
                      </a:r>
                      <a:endPar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256274595"/>
                  </a:ext>
                </a:extLst>
              </a:tr>
            </a:tbl>
          </a:graphicData>
        </a:graphic>
      </p:graphicFrame>
    </p:spTree>
    <p:extLst>
      <p:ext uri="{BB962C8B-B14F-4D97-AF65-F5344CB8AC3E}">
        <p14:creationId xmlns:p14="http://schemas.microsoft.com/office/powerpoint/2010/main" val="32869865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xmlns="" id="{9DD1DD2B-6C95-D1F9-2C7C-0847B43A69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79111" cy="6716889"/>
          </a:xfrm>
          <a:prstGeom prst="rect">
            <a:avLst/>
          </a:prstGeom>
        </p:spPr>
      </p:pic>
      <p:sp>
        <p:nvSpPr>
          <p:cNvPr id="4" name="Hộp Văn bản 3">
            <a:extLst>
              <a:ext uri="{FF2B5EF4-FFF2-40B4-BE49-F238E27FC236}">
                <a16:creationId xmlns:a16="http://schemas.microsoft.com/office/drawing/2014/main" xmlns="" id="{D43AB39A-3E0C-2445-2D20-D470E9122BC8}"/>
              </a:ext>
            </a:extLst>
          </p:cNvPr>
          <p:cNvSpPr txBox="1"/>
          <p:nvPr/>
        </p:nvSpPr>
        <p:spPr>
          <a:xfrm>
            <a:off x="3364089" y="553156"/>
            <a:ext cx="5452533" cy="596574"/>
          </a:xfrm>
          <a:prstGeom prst="rect">
            <a:avLst/>
          </a:prstGeom>
          <a:noFill/>
        </p:spPr>
        <p:txBody>
          <a:bodyPr wrap="square" rtlCol="0">
            <a:spAutoFit/>
          </a:bodyPr>
          <a:lstStyle/>
          <a:p>
            <a:pPr>
              <a:lnSpc>
                <a:spcPct val="130000"/>
              </a:lnSpc>
              <a:spcAft>
                <a:spcPts val="1000"/>
              </a:spcAft>
            </a:pPr>
            <a:r>
              <a:rPr lang="en-US" sz="2800" b="1" dirty="0">
                <a:solidFill>
                  <a:srgbClr val="0070C0"/>
                </a:solidFill>
                <a:effectLst/>
                <a:latin typeface="Times New Roman" panose="02020603050405020304" pitchFamily="18" charset="0"/>
                <a:ea typeface="Calibri" panose="020F0502020204030204" pitchFamily="34" charset="0"/>
              </a:rPr>
              <a:t>2. </a:t>
            </a:r>
            <a:r>
              <a:rPr lang="en-US" sz="2800" b="1" dirty="0" err="1">
                <a:solidFill>
                  <a:srgbClr val="0070C0"/>
                </a:solidFill>
                <a:effectLst/>
                <a:latin typeface="Times New Roman" panose="02020603050405020304" pitchFamily="18" charset="0"/>
                <a:ea typeface="Calibri" panose="020F0502020204030204" pitchFamily="34" charset="0"/>
              </a:rPr>
              <a:t>Bài</a:t>
            </a:r>
            <a:r>
              <a:rPr lang="en-US" sz="2800" b="1" dirty="0">
                <a:solidFill>
                  <a:srgbClr val="0070C0"/>
                </a:solidFill>
                <a:effectLst/>
                <a:latin typeface="Times New Roman" panose="02020603050405020304" pitchFamily="18" charset="0"/>
                <a:ea typeface="Calibri" panose="020F0502020204030204" pitchFamily="34" charset="0"/>
              </a:rPr>
              <a:t> </a:t>
            </a:r>
            <a:r>
              <a:rPr lang="en-US" sz="2800" b="1" dirty="0" err="1">
                <a:solidFill>
                  <a:srgbClr val="0070C0"/>
                </a:solidFill>
                <a:effectLst/>
                <a:latin typeface="Times New Roman" panose="02020603050405020304" pitchFamily="18" charset="0"/>
                <a:ea typeface="Calibri" panose="020F0502020204030204" pitchFamily="34" charset="0"/>
              </a:rPr>
              <a:t>tập</a:t>
            </a:r>
            <a:r>
              <a:rPr lang="en-US" sz="2800" b="1" dirty="0">
                <a:solidFill>
                  <a:srgbClr val="0070C0"/>
                </a:solidFill>
                <a:effectLst/>
                <a:latin typeface="Times New Roman" panose="02020603050405020304" pitchFamily="18" charset="0"/>
                <a:ea typeface="Calibri" panose="020F0502020204030204" pitchFamily="34" charset="0"/>
              </a:rPr>
              <a:t> 02/ Tr. 106 - SGK</a:t>
            </a:r>
            <a:endParaRPr lang="en-US" sz="2800" dirty="0">
              <a:effectLst/>
              <a:latin typeface="Times New Roman" panose="02020603050405020304" pitchFamily="18" charset="0"/>
              <a:ea typeface="Calibri" panose="020F0502020204030204" pitchFamily="34" charset="0"/>
            </a:endParaRPr>
          </a:p>
        </p:txBody>
      </p:sp>
      <p:graphicFrame>
        <p:nvGraphicFramePr>
          <p:cNvPr id="5" name="Bảng 4">
            <a:extLst>
              <a:ext uri="{FF2B5EF4-FFF2-40B4-BE49-F238E27FC236}">
                <a16:creationId xmlns:a16="http://schemas.microsoft.com/office/drawing/2014/main" xmlns="" id="{F152B8E0-98B4-36AE-CFE3-4A2A4814A5CB}"/>
              </a:ext>
            </a:extLst>
          </p:cNvPr>
          <p:cNvGraphicFramePr>
            <a:graphicFrameLocks noGrp="1"/>
          </p:cNvGraphicFramePr>
          <p:nvPr>
            <p:extLst>
              <p:ext uri="{D42A27DB-BD31-4B8C-83A1-F6EECF244321}">
                <p14:modId xmlns:p14="http://schemas.microsoft.com/office/powerpoint/2010/main" val="1701870958"/>
              </p:ext>
            </p:extLst>
          </p:nvPr>
        </p:nvGraphicFramePr>
        <p:xfrm>
          <a:off x="598311" y="1384388"/>
          <a:ext cx="10893778" cy="4509516"/>
        </p:xfrm>
        <a:graphic>
          <a:graphicData uri="http://schemas.openxmlformats.org/drawingml/2006/table">
            <a:tbl>
              <a:tblPr firstRow="1" firstCol="1" bandRow="1">
                <a:tableStyleId>{5C22544A-7EE6-4342-B048-85BDC9FD1C3A}</a:tableStyleId>
              </a:tblPr>
              <a:tblGrid>
                <a:gridCol w="1860859">
                  <a:extLst>
                    <a:ext uri="{9D8B030D-6E8A-4147-A177-3AD203B41FA5}">
                      <a16:colId xmlns:a16="http://schemas.microsoft.com/office/drawing/2014/main" xmlns="" val="3440216109"/>
                    </a:ext>
                  </a:extLst>
                </a:gridCol>
                <a:gridCol w="3101431">
                  <a:extLst>
                    <a:ext uri="{9D8B030D-6E8A-4147-A177-3AD203B41FA5}">
                      <a16:colId xmlns:a16="http://schemas.microsoft.com/office/drawing/2014/main" xmlns="" val="2116183591"/>
                    </a:ext>
                  </a:extLst>
                </a:gridCol>
                <a:gridCol w="3004511">
                  <a:extLst>
                    <a:ext uri="{9D8B030D-6E8A-4147-A177-3AD203B41FA5}">
                      <a16:colId xmlns:a16="http://schemas.microsoft.com/office/drawing/2014/main" xmlns="" val="53031449"/>
                    </a:ext>
                  </a:extLst>
                </a:gridCol>
                <a:gridCol w="2926977">
                  <a:extLst>
                    <a:ext uri="{9D8B030D-6E8A-4147-A177-3AD203B41FA5}">
                      <a16:colId xmlns:a16="http://schemas.microsoft.com/office/drawing/2014/main" xmlns="" val="1259389179"/>
                    </a:ext>
                  </a:extLst>
                </a:gridCol>
              </a:tblGrid>
              <a:tr h="253728">
                <a:tc>
                  <a:txBody>
                    <a:bodyPr/>
                    <a:lstStyle/>
                    <a:p>
                      <a:pPr marL="457200" algn="just">
                        <a:lnSpc>
                          <a:spcPct val="130000"/>
                        </a:lnSpc>
                        <a:tabLst>
                          <a:tab pos="413385" algn="l"/>
                        </a:tabLst>
                      </a:pPr>
                      <a:r>
                        <a:rPr lang="en-US" sz="2800" spc="-1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ctr">
                        <a:lnSpc>
                          <a:spcPct val="130000"/>
                        </a:lnSpc>
                        <a:tabLst>
                          <a:tab pos="413385" algn="l"/>
                        </a:tabLst>
                      </a:pPr>
                      <a:r>
                        <a:rPr lang="en-US" sz="2800" spc="-10">
                          <a:solidFill>
                            <a:schemeClr val="tx1"/>
                          </a:solidFill>
                          <a:effectLst/>
                          <a:latin typeface="Times New Roman" panose="02020603050405020304" pitchFamily="18" charset="0"/>
                          <a:cs typeface="Times New Roman" panose="02020603050405020304" pitchFamily="18" charset="0"/>
                        </a:rPr>
                        <a:t>Đoạn văn a</a:t>
                      </a:r>
                      <a:endParaRPr lang="en-US" sz="2800">
                        <a:solidFill>
                          <a:schemeClr val="tx1"/>
                        </a:solidFill>
                        <a:effectLst/>
                        <a:latin typeface="Times New Roman" panose="02020603050405020304" pitchFamily="18" charset="0"/>
                        <a:cs typeface="Times New Roman" panose="02020603050405020304" pitchFamily="18" charset="0"/>
                      </a:endParaRPr>
                    </a:p>
                    <a:p>
                      <a:pPr marL="457200">
                        <a:lnSpc>
                          <a:spcPct val="130000"/>
                        </a:lnSpc>
                        <a:tabLst>
                          <a:tab pos="413385" algn="l"/>
                        </a:tabLst>
                      </a:pPr>
                      <a:r>
                        <a:rPr lang="en-US" sz="2800" spc="-1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ctr">
                        <a:lnSpc>
                          <a:spcPct val="130000"/>
                        </a:lnSpc>
                        <a:tabLst>
                          <a:tab pos="413385" algn="l"/>
                        </a:tabLst>
                      </a:pPr>
                      <a:r>
                        <a:rPr lang="en-US" sz="2800" spc="-10">
                          <a:solidFill>
                            <a:schemeClr val="tx1"/>
                          </a:solidFill>
                          <a:effectLst/>
                          <a:latin typeface="Times New Roman" panose="02020603050405020304" pitchFamily="18" charset="0"/>
                          <a:cs typeface="Times New Roman" panose="02020603050405020304" pitchFamily="18" charset="0"/>
                        </a:rPr>
                        <a:t>Đoạn văn b</a:t>
                      </a:r>
                      <a:endParaRPr lang="en-US" sz="2800">
                        <a:solidFill>
                          <a:schemeClr val="tx1"/>
                        </a:solidFill>
                        <a:effectLst/>
                        <a:latin typeface="Times New Roman" panose="02020603050405020304" pitchFamily="18" charset="0"/>
                        <a:cs typeface="Times New Roman" panose="02020603050405020304" pitchFamily="18" charset="0"/>
                      </a:endParaRPr>
                    </a:p>
                    <a:p>
                      <a:pPr marL="457200" algn="ctr">
                        <a:lnSpc>
                          <a:spcPct val="130000"/>
                        </a:lnSpc>
                        <a:tabLst>
                          <a:tab pos="413385" algn="l"/>
                        </a:tabLst>
                      </a:pPr>
                      <a:r>
                        <a:rPr lang="en-US" sz="2800" spc="-1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0" algn="ctr">
                        <a:lnSpc>
                          <a:spcPct val="130000"/>
                        </a:lnSpc>
                        <a:tabLst>
                          <a:tab pos="413385" algn="l"/>
                        </a:tabLst>
                      </a:pPr>
                      <a:r>
                        <a:rPr lang="en-US" sz="2800" spc="-10">
                          <a:solidFill>
                            <a:schemeClr val="tx1"/>
                          </a:solidFill>
                          <a:effectLst/>
                          <a:latin typeface="Times New Roman" panose="02020603050405020304" pitchFamily="18" charset="0"/>
                          <a:cs typeface="Times New Roman" panose="02020603050405020304" pitchFamily="18" charset="0"/>
                        </a:rPr>
                        <a:t>Đoạn văn c</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895005557"/>
                  </a:ext>
                </a:extLst>
              </a:tr>
              <a:tr h="720164">
                <a:tc>
                  <a:txBody>
                    <a:bodyPr/>
                    <a:lstStyle/>
                    <a:p>
                      <a:pPr marL="457200" algn="just">
                        <a:lnSpc>
                          <a:spcPct val="130000"/>
                        </a:lnSpc>
                        <a:tabLst>
                          <a:tab pos="413385" algn="l"/>
                        </a:tabLst>
                      </a:pPr>
                      <a:r>
                        <a:rPr lang="en-US" sz="2800" spc="-10" dirty="0" err="1">
                          <a:solidFill>
                            <a:schemeClr val="tx1"/>
                          </a:solidFill>
                          <a:effectLst/>
                          <a:latin typeface="Times New Roman" panose="02020603050405020304" pitchFamily="18" charset="0"/>
                          <a:cs typeface="Times New Roman" panose="02020603050405020304" pitchFamily="18" charset="0"/>
                        </a:rPr>
                        <a:t>Câu</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spc="-10" dirty="0" err="1">
                          <a:solidFill>
                            <a:schemeClr val="tx1"/>
                          </a:solidFill>
                          <a:effectLst/>
                          <a:latin typeface="Times New Roman" panose="02020603050405020304" pitchFamily="18" charset="0"/>
                          <a:cs typeface="Times New Roman" panose="02020603050405020304" pitchFamily="18" charset="0"/>
                        </a:rPr>
                        <a:t>chủ</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spc="-10" dirty="0" err="1">
                          <a:solidFill>
                            <a:schemeClr val="tx1"/>
                          </a:solidFill>
                          <a:effectLst/>
                          <a:latin typeface="Times New Roman" panose="02020603050405020304" pitchFamily="18" charset="0"/>
                          <a:cs typeface="Times New Roman" panose="02020603050405020304" pitchFamily="18" charset="0"/>
                        </a:rPr>
                        <a:t>đề</a:t>
                      </a:r>
                      <a:endParaRPr lang="en-US" sz="2800" dirty="0">
                        <a:solidFill>
                          <a:schemeClr val="tx1"/>
                        </a:solidFill>
                        <a:effectLst/>
                        <a:latin typeface="Times New Roman" panose="02020603050405020304" pitchFamily="18" charset="0"/>
                        <a:cs typeface="Times New Roman" panose="02020603050405020304" pitchFamily="18" charset="0"/>
                      </a:endParaRPr>
                    </a:p>
                    <a:p>
                      <a:pPr marL="457200" algn="just">
                        <a:lnSpc>
                          <a:spcPct val="130000"/>
                        </a:lnSpc>
                        <a:tabLst>
                          <a:tab pos="413385" algn="l"/>
                        </a:tabLst>
                      </a:pPr>
                      <a:r>
                        <a:rPr lang="en-US" sz="2800" spc="-1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1905" algn="just">
                        <a:lnSpc>
                          <a:spcPct val="130000"/>
                        </a:lnSpc>
                        <a:spcAft>
                          <a:spcPts val="1000"/>
                        </a:spcAft>
                      </a:pPr>
                      <a:r>
                        <a:rPr lang="en-US" sz="2800" spc="-10" dirty="0" err="1">
                          <a:solidFill>
                            <a:schemeClr val="tx1"/>
                          </a:solidFill>
                          <a:effectLst/>
                          <a:latin typeface="Times New Roman" panose="02020603050405020304" pitchFamily="18" charset="0"/>
                          <a:cs typeface="Times New Roman" panose="02020603050405020304" pitchFamily="18" charset="0"/>
                        </a:rPr>
                        <a:t>Câu</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spc="-10" dirty="0" err="1">
                          <a:solidFill>
                            <a:schemeClr val="tx1"/>
                          </a:solidFill>
                          <a:effectLst/>
                          <a:latin typeface="Times New Roman" panose="02020603050405020304" pitchFamily="18" charset="0"/>
                          <a:cs typeface="Times New Roman" panose="02020603050405020304" pitchFamily="18" charset="0"/>
                        </a:rPr>
                        <a:t>đầu</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Ngày</a:t>
                      </a:r>
                      <a:r>
                        <a:rPr lang="en-US" sz="2800" b="1" i="1" dirty="0">
                          <a:solidFill>
                            <a:schemeClr val="tx1"/>
                          </a:solidFill>
                          <a:effectLst/>
                          <a:latin typeface="Times New Roman" panose="02020603050405020304" pitchFamily="18" charset="0"/>
                          <a:cs typeface="Times New Roman" panose="02020603050405020304" pitchFamily="18" charset="0"/>
                        </a:rPr>
                        <a:t> nay, </a:t>
                      </a:r>
                      <a:r>
                        <a:rPr lang="en-US" sz="2800" b="1" i="1" dirty="0" err="1">
                          <a:solidFill>
                            <a:schemeClr val="tx1"/>
                          </a:solidFill>
                          <a:effectLst/>
                          <a:latin typeface="Times New Roman" panose="02020603050405020304" pitchFamily="18" charset="0"/>
                          <a:cs typeface="Times New Roman" panose="02020603050405020304" pitchFamily="18" charset="0"/>
                        </a:rPr>
                        <a:t>người</a:t>
                      </a:r>
                      <a:r>
                        <a:rPr lang="en-US" sz="2800" b="1" i="1" dirty="0">
                          <a:solidFill>
                            <a:schemeClr val="tx1"/>
                          </a:solidFill>
                          <a:effectLst/>
                          <a:latin typeface="Times New Roman" panose="02020603050405020304" pitchFamily="18" charset="0"/>
                          <a:cs typeface="Times New Roman" panose="02020603050405020304" pitchFamily="18" charset="0"/>
                        </a:rPr>
                        <a:t> ta </a:t>
                      </a:r>
                      <a:r>
                        <a:rPr lang="en-US" sz="2800" b="1" i="1" dirty="0" err="1">
                          <a:solidFill>
                            <a:schemeClr val="tx1"/>
                          </a:solidFill>
                          <a:effectLst/>
                          <a:latin typeface="Times New Roman" panose="02020603050405020304" pitchFamily="18" charset="0"/>
                          <a:cs typeface="Times New Roman" panose="02020603050405020304" pitchFamily="18" charset="0"/>
                        </a:rPr>
                        <a:t>thường</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nói</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nhiều</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đến</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sự</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xung</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đột</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giữa</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chiếc</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xe</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Lếch</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xớt</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với</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cây</a:t>
                      </a:r>
                      <a:r>
                        <a:rPr lang="en-US" sz="2800" b="1" i="1" dirty="0">
                          <a:solidFill>
                            <a:schemeClr val="tx1"/>
                          </a:solidFill>
                          <a:effectLst/>
                          <a:latin typeface="Times New Roman" panose="02020603050405020304" pitchFamily="18" charset="0"/>
                          <a:cs typeface="Times New Roman" panose="02020603050405020304" pitchFamily="18" charset="0"/>
                        </a:rPr>
                        <a:t> ô </a:t>
                      </a:r>
                      <a:r>
                        <a:rPr lang="en-US" sz="2800" b="1" i="1" dirty="0" err="1">
                          <a:solidFill>
                            <a:schemeClr val="tx1"/>
                          </a:solidFill>
                          <a:effectLst/>
                          <a:latin typeface="Times New Roman" panose="02020603050405020304" pitchFamily="18" charset="0"/>
                          <a:cs typeface="Times New Roman" panose="02020603050405020304" pitchFamily="18" charset="0"/>
                        </a:rPr>
                        <a:t>liu</a:t>
                      </a:r>
                      <a:r>
                        <a:rPr lang="en-US" sz="2800" b="1" i="1" dirty="0">
                          <a:solidFill>
                            <a:schemeClr val="tx1"/>
                          </a:solidFill>
                          <a:effectLst/>
                          <a:latin typeface="Times New Roman" panose="02020603050405020304" pitchFamily="18" charset="0"/>
                          <a:cs typeface="Times New Roman" panose="02020603050405020304" pitchFamily="18" charset="0"/>
                        </a:rPr>
                        <a:t>”.</a:t>
                      </a:r>
                      <a:endParaRPr lang="en-US" sz="28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1905" algn="just">
                        <a:lnSpc>
                          <a:spcPct val="130000"/>
                        </a:lnSpc>
                        <a:spcAft>
                          <a:spcPts val="1000"/>
                        </a:spcAft>
                      </a:pPr>
                      <a:r>
                        <a:rPr lang="en-US" sz="2800" spc="-10" dirty="0" err="1">
                          <a:solidFill>
                            <a:schemeClr val="tx1"/>
                          </a:solidFill>
                          <a:effectLst/>
                          <a:latin typeface="Times New Roman" panose="02020603050405020304" pitchFamily="18" charset="0"/>
                          <a:cs typeface="Times New Roman" panose="02020603050405020304" pitchFamily="18" charset="0"/>
                        </a:rPr>
                        <a:t>Câu</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spc="-10" dirty="0" err="1">
                          <a:solidFill>
                            <a:schemeClr val="tx1"/>
                          </a:solidFill>
                          <a:effectLst/>
                          <a:latin typeface="Times New Roman" panose="02020603050405020304" pitchFamily="18" charset="0"/>
                          <a:cs typeface="Times New Roman" panose="02020603050405020304" pitchFamily="18" charset="0"/>
                        </a:rPr>
                        <a:t>đầu</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b="1" i="1" dirty="0">
                          <a:solidFill>
                            <a:schemeClr val="tx1"/>
                          </a:solidFill>
                          <a:effectLst/>
                          <a:latin typeface="Times New Roman" panose="02020603050405020304" pitchFamily="18" charset="0"/>
                          <a:cs typeface="Times New Roman" panose="02020603050405020304" pitchFamily="18" charset="0"/>
                        </a:rPr>
                        <a:t>“</a:t>
                      </a:r>
                      <a:r>
                        <a:rPr lang="en-US" sz="2800" b="1" i="1" dirty="0" err="1">
                          <a:solidFill>
                            <a:schemeClr val="tx1"/>
                          </a:solidFill>
                          <a:effectLst/>
                          <a:latin typeface="Times New Roman" panose="02020603050405020304" pitchFamily="18" charset="0"/>
                          <a:cs typeface="Times New Roman" panose="02020603050405020304" pitchFamily="18" charset="0"/>
                        </a:rPr>
                        <a:t>Cuối</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cùng</a:t>
                      </a:r>
                      <a:r>
                        <a:rPr lang="en-US" sz="2800" b="1" i="1" dirty="0">
                          <a:solidFill>
                            <a:schemeClr val="tx1"/>
                          </a:solidFill>
                          <a:effectLst/>
                          <a:latin typeface="Times New Roman" panose="02020603050405020304" pitchFamily="18" charset="0"/>
                          <a:cs typeface="Times New Roman" panose="02020603050405020304" pitchFamily="18" charset="0"/>
                        </a:rPr>
                        <a:t>, “Thu </a:t>
                      </a:r>
                      <a:r>
                        <a:rPr lang="en-US" sz="2800" b="1" i="1" dirty="0" err="1">
                          <a:solidFill>
                            <a:schemeClr val="tx1"/>
                          </a:solidFill>
                          <a:effectLst/>
                          <a:latin typeface="Times New Roman" panose="02020603050405020304" pitchFamily="18" charset="0"/>
                          <a:cs typeface="Times New Roman" panose="02020603050405020304" pitchFamily="18" charset="0"/>
                        </a:rPr>
                        <a:t>Vịnh</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đã</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kết</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lại</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bằng</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bức</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họa</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thật</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nhanh</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và</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thật</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đọng</a:t>
                      </a:r>
                      <a:r>
                        <a:rPr lang="en-US" sz="2800" b="1" i="1" dirty="0">
                          <a:solidFill>
                            <a:schemeClr val="tx1"/>
                          </a:solidFill>
                          <a:effectLst/>
                          <a:latin typeface="Times New Roman" panose="02020603050405020304" pitchFamily="18" charset="0"/>
                          <a:cs typeface="Times New Roman" panose="02020603050405020304" pitchFamily="18" charset="0"/>
                        </a:rPr>
                        <a:t>”.</a:t>
                      </a:r>
                    </a:p>
                    <a:p>
                      <a:pPr marL="457200" algn="just">
                        <a:lnSpc>
                          <a:spcPct val="130000"/>
                        </a:lnSpc>
                        <a:tabLst>
                          <a:tab pos="413385" algn="l"/>
                        </a:tabLst>
                      </a:pPr>
                      <a:r>
                        <a:rPr lang="en-US" sz="2800" spc="-1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1905" algn="just">
                        <a:lnSpc>
                          <a:spcPct val="130000"/>
                        </a:lnSpc>
                        <a:spcAft>
                          <a:spcPts val="1000"/>
                        </a:spcAft>
                      </a:pPr>
                      <a:r>
                        <a:rPr lang="en-US" sz="2800" spc="-10" dirty="0" err="1">
                          <a:solidFill>
                            <a:schemeClr val="tx1"/>
                          </a:solidFill>
                          <a:effectLst/>
                          <a:latin typeface="Times New Roman" panose="02020603050405020304" pitchFamily="18" charset="0"/>
                          <a:cs typeface="Times New Roman" panose="02020603050405020304" pitchFamily="18" charset="0"/>
                        </a:rPr>
                        <a:t>Câu</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spc="-10" dirty="0" err="1">
                          <a:solidFill>
                            <a:schemeClr val="tx1"/>
                          </a:solidFill>
                          <a:effectLst/>
                          <a:latin typeface="Times New Roman" panose="02020603050405020304" pitchFamily="18" charset="0"/>
                          <a:cs typeface="Times New Roman" panose="02020603050405020304" pitchFamily="18" charset="0"/>
                        </a:rPr>
                        <a:t>đầu</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b="1" i="1" dirty="0">
                          <a:solidFill>
                            <a:schemeClr val="tx1"/>
                          </a:solidFill>
                          <a:effectLst/>
                          <a:latin typeface="Times New Roman" panose="02020603050405020304" pitchFamily="18" charset="0"/>
                          <a:cs typeface="Times New Roman" panose="02020603050405020304" pitchFamily="18" charset="0"/>
                        </a:rPr>
                        <a:t>“</a:t>
                      </a:r>
                      <a:r>
                        <a:rPr lang="en-US" sz="2800" b="1" i="1" dirty="0" err="1">
                          <a:solidFill>
                            <a:schemeClr val="tx1"/>
                          </a:solidFill>
                          <a:effectLst/>
                          <a:latin typeface="Times New Roman" panose="02020603050405020304" pitchFamily="18" charset="0"/>
                          <a:cs typeface="Times New Roman" panose="02020603050405020304" pitchFamily="18" charset="0"/>
                        </a:rPr>
                        <a:t>Tại</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sao</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chúng</a:t>
                      </a:r>
                      <a:r>
                        <a:rPr lang="en-US" sz="2800" b="1" i="1" dirty="0">
                          <a:solidFill>
                            <a:schemeClr val="tx1"/>
                          </a:solidFill>
                          <a:effectLst/>
                          <a:latin typeface="Times New Roman" panose="02020603050405020304" pitchFamily="18" charset="0"/>
                          <a:cs typeface="Times New Roman" panose="02020603050405020304" pitchFamily="18" charset="0"/>
                        </a:rPr>
                        <a:t> ta </a:t>
                      </a:r>
                      <a:r>
                        <a:rPr lang="en-US" sz="2800" b="1" i="1" dirty="0" err="1">
                          <a:solidFill>
                            <a:schemeClr val="tx1"/>
                          </a:solidFill>
                          <a:effectLst/>
                          <a:latin typeface="Times New Roman" panose="02020603050405020304" pitchFamily="18" charset="0"/>
                          <a:cs typeface="Times New Roman" panose="02020603050405020304" pitchFamily="18" charset="0"/>
                        </a:rPr>
                        <a:t>cư</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xử</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thô</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lỗ</a:t>
                      </a:r>
                      <a:r>
                        <a:rPr lang="en-US" sz="2800" b="1" i="1" dirty="0">
                          <a:solidFill>
                            <a:schemeClr val="tx1"/>
                          </a:solidFill>
                          <a:effectLst/>
                          <a:latin typeface="Times New Roman" panose="02020603050405020304" pitchFamily="18" charset="0"/>
                          <a:cs typeface="Times New Roman" panose="02020603050405020304" pitchFamily="18" charset="0"/>
                        </a:rPr>
                        <a:t>?”.</a:t>
                      </a:r>
                    </a:p>
                    <a:p>
                      <a:pPr marL="457200" algn="just">
                        <a:lnSpc>
                          <a:spcPct val="130000"/>
                        </a:lnSpc>
                        <a:tabLst>
                          <a:tab pos="413385" algn="l"/>
                        </a:tabLst>
                      </a:pPr>
                      <a:r>
                        <a:rPr lang="en-US" sz="2800" spc="-1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46364362"/>
                  </a:ext>
                </a:extLst>
              </a:tr>
            </a:tbl>
          </a:graphicData>
        </a:graphic>
      </p:graphicFrame>
    </p:spTree>
    <p:extLst>
      <p:ext uri="{BB962C8B-B14F-4D97-AF65-F5344CB8AC3E}">
        <p14:creationId xmlns:p14="http://schemas.microsoft.com/office/powerpoint/2010/main" val="37235980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xmlns="" id="{752910A2-45AC-F1E6-C34E-CD3453BA37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79111" cy="6716889"/>
          </a:xfrm>
          <a:prstGeom prst="rect">
            <a:avLst/>
          </a:prstGeom>
        </p:spPr>
      </p:pic>
      <p:graphicFrame>
        <p:nvGraphicFramePr>
          <p:cNvPr id="3" name="Bảng 2">
            <a:extLst>
              <a:ext uri="{FF2B5EF4-FFF2-40B4-BE49-F238E27FC236}">
                <a16:creationId xmlns:a16="http://schemas.microsoft.com/office/drawing/2014/main" xmlns="" id="{66E324C2-BE19-FF78-8BFB-DEF373BDEA9F}"/>
              </a:ext>
            </a:extLst>
          </p:cNvPr>
          <p:cNvGraphicFramePr>
            <a:graphicFrameLocks noGrp="1"/>
          </p:cNvGraphicFramePr>
          <p:nvPr>
            <p:extLst>
              <p:ext uri="{D42A27DB-BD31-4B8C-83A1-F6EECF244321}">
                <p14:modId xmlns:p14="http://schemas.microsoft.com/office/powerpoint/2010/main" val="504905569"/>
              </p:ext>
            </p:extLst>
          </p:nvPr>
        </p:nvGraphicFramePr>
        <p:xfrm>
          <a:off x="592666" y="594166"/>
          <a:ext cx="10893778" cy="4905882"/>
        </p:xfrm>
        <a:graphic>
          <a:graphicData uri="http://schemas.openxmlformats.org/drawingml/2006/table">
            <a:tbl>
              <a:tblPr firstRow="1" firstCol="1" bandRow="1">
                <a:tableStyleId>{5C22544A-7EE6-4342-B048-85BDC9FD1C3A}</a:tableStyleId>
              </a:tblPr>
              <a:tblGrid>
                <a:gridCol w="1529645">
                  <a:extLst>
                    <a:ext uri="{9D8B030D-6E8A-4147-A177-3AD203B41FA5}">
                      <a16:colId xmlns:a16="http://schemas.microsoft.com/office/drawing/2014/main" xmlns="" val="3440216109"/>
                    </a:ext>
                  </a:extLst>
                </a:gridCol>
                <a:gridCol w="3183467">
                  <a:extLst>
                    <a:ext uri="{9D8B030D-6E8A-4147-A177-3AD203B41FA5}">
                      <a16:colId xmlns:a16="http://schemas.microsoft.com/office/drawing/2014/main" xmlns="" val="2116183591"/>
                    </a:ext>
                  </a:extLst>
                </a:gridCol>
                <a:gridCol w="2214138">
                  <a:extLst>
                    <a:ext uri="{9D8B030D-6E8A-4147-A177-3AD203B41FA5}">
                      <a16:colId xmlns:a16="http://schemas.microsoft.com/office/drawing/2014/main" xmlns="" val="53031449"/>
                    </a:ext>
                  </a:extLst>
                </a:gridCol>
                <a:gridCol w="3966528">
                  <a:extLst>
                    <a:ext uri="{9D8B030D-6E8A-4147-A177-3AD203B41FA5}">
                      <a16:colId xmlns:a16="http://schemas.microsoft.com/office/drawing/2014/main" xmlns="" val="1259389179"/>
                    </a:ext>
                  </a:extLst>
                </a:gridCol>
              </a:tblGrid>
              <a:tr h="253728">
                <a:tc>
                  <a:txBody>
                    <a:bodyPr/>
                    <a:lstStyle/>
                    <a:p>
                      <a:pPr marL="0" algn="just">
                        <a:lnSpc>
                          <a:spcPct val="100000"/>
                        </a:lnSpc>
                        <a:spcAft>
                          <a:spcPts val="0"/>
                        </a:spcAft>
                        <a:tabLst>
                          <a:tab pos="413385" algn="l"/>
                        </a:tabLst>
                      </a:pPr>
                      <a:r>
                        <a:rPr lang="en-US" sz="2800" spc="-1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a:lnSpc>
                          <a:spcPct val="100000"/>
                        </a:lnSpc>
                        <a:spcAft>
                          <a:spcPts val="0"/>
                        </a:spcAft>
                        <a:tabLst>
                          <a:tab pos="413385" algn="l"/>
                        </a:tabLst>
                      </a:pPr>
                      <a:r>
                        <a:rPr lang="en-US" sz="2800" spc="-10" dirty="0" err="1">
                          <a:solidFill>
                            <a:schemeClr val="tx1"/>
                          </a:solidFill>
                          <a:effectLst/>
                          <a:latin typeface="Times New Roman" panose="02020603050405020304" pitchFamily="18" charset="0"/>
                          <a:cs typeface="Times New Roman" panose="02020603050405020304" pitchFamily="18" charset="0"/>
                        </a:rPr>
                        <a:t>Đoạn</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spc="-10" dirty="0" err="1">
                          <a:solidFill>
                            <a:schemeClr val="tx1"/>
                          </a:solidFill>
                          <a:effectLst/>
                          <a:latin typeface="Times New Roman" panose="02020603050405020304" pitchFamily="18" charset="0"/>
                          <a:cs typeface="Times New Roman" panose="02020603050405020304" pitchFamily="18" charset="0"/>
                        </a:rPr>
                        <a:t>văn</a:t>
                      </a:r>
                      <a:r>
                        <a:rPr lang="en-US" sz="2800" spc="-10" dirty="0">
                          <a:solidFill>
                            <a:schemeClr val="tx1"/>
                          </a:solidFill>
                          <a:effectLst/>
                          <a:latin typeface="Times New Roman" panose="02020603050405020304" pitchFamily="18" charset="0"/>
                          <a:cs typeface="Times New Roman" panose="02020603050405020304" pitchFamily="18" charset="0"/>
                        </a:rPr>
                        <a:t> a</a:t>
                      </a:r>
                      <a:endParaRPr lang="en-US" sz="2800" dirty="0">
                        <a:solidFill>
                          <a:schemeClr val="tx1"/>
                        </a:solidFill>
                        <a:effectLst/>
                        <a:latin typeface="Times New Roman" panose="02020603050405020304" pitchFamily="18" charset="0"/>
                        <a:cs typeface="Times New Roman" panose="02020603050405020304" pitchFamily="18" charset="0"/>
                      </a:endParaRPr>
                    </a:p>
                    <a:p>
                      <a:pPr marL="0">
                        <a:lnSpc>
                          <a:spcPct val="100000"/>
                        </a:lnSpc>
                        <a:spcAft>
                          <a:spcPts val="0"/>
                        </a:spcAft>
                        <a:tabLst>
                          <a:tab pos="413385" algn="l"/>
                        </a:tabLst>
                      </a:pPr>
                      <a:r>
                        <a:rPr lang="en-US" sz="2800" spc="-1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a:lnSpc>
                          <a:spcPct val="100000"/>
                        </a:lnSpc>
                        <a:spcAft>
                          <a:spcPts val="0"/>
                        </a:spcAft>
                        <a:tabLst>
                          <a:tab pos="413385" algn="l"/>
                        </a:tabLst>
                      </a:pPr>
                      <a:r>
                        <a:rPr lang="en-US" sz="2800" spc="-10">
                          <a:solidFill>
                            <a:schemeClr val="tx1"/>
                          </a:solidFill>
                          <a:effectLst/>
                          <a:latin typeface="Times New Roman" panose="02020603050405020304" pitchFamily="18" charset="0"/>
                          <a:cs typeface="Times New Roman" panose="02020603050405020304" pitchFamily="18" charset="0"/>
                        </a:rPr>
                        <a:t>Đoạn văn b</a:t>
                      </a:r>
                      <a:endParaRPr lang="en-US" sz="2800">
                        <a:solidFill>
                          <a:schemeClr val="tx1"/>
                        </a:solidFill>
                        <a:effectLst/>
                        <a:latin typeface="Times New Roman" panose="02020603050405020304" pitchFamily="18" charset="0"/>
                        <a:cs typeface="Times New Roman" panose="02020603050405020304" pitchFamily="18" charset="0"/>
                      </a:endParaRPr>
                    </a:p>
                    <a:p>
                      <a:pPr marL="0" algn="ctr">
                        <a:lnSpc>
                          <a:spcPct val="100000"/>
                        </a:lnSpc>
                        <a:spcAft>
                          <a:spcPts val="0"/>
                        </a:spcAft>
                        <a:tabLst>
                          <a:tab pos="413385" algn="l"/>
                        </a:tabLst>
                      </a:pPr>
                      <a:r>
                        <a:rPr lang="en-US" sz="2800" spc="-10">
                          <a:solidFill>
                            <a:schemeClr val="tx1"/>
                          </a:solidFill>
                          <a:effectLst/>
                          <a:latin typeface="Times New Roman" panose="02020603050405020304" pitchFamily="18" charset="0"/>
                          <a:cs typeface="Times New Roman" panose="02020603050405020304" pitchFamily="18" charset="0"/>
                        </a:rPr>
                        <a:t> </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a:lnSpc>
                          <a:spcPct val="100000"/>
                        </a:lnSpc>
                        <a:spcAft>
                          <a:spcPts val="0"/>
                        </a:spcAft>
                        <a:tabLst>
                          <a:tab pos="413385" algn="l"/>
                        </a:tabLst>
                      </a:pPr>
                      <a:r>
                        <a:rPr lang="en-US" sz="2800" spc="-10">
                          <a:solidFill>
                            <a:schemeClr val="tx1"/>
                          </a:solidFill>
                          <a:effectLst/>
                          <a:latin typeface="Times New Roman" panose="02020603050405020304" pitchFamily="18" charset="0"/>
                          <a:cs typeface="Times New Roman" panose="02020603050405020304" pitchFamily="18" charset="0"/>
                        </a:rPr>
                        <a:t>Đoạn văn c</a:t>
                      </a: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895005557"/>
                  </a:ext>
                </a:extLst>
              </a:tr>
              <a:tr h="4052442">
                <a:tc>
                  <a:txBody>
                    <a:bodyPr/>
                    <a:lstStyle/>
                    <a:p>
                      <a:pPr marL="0" algn="just">
                        <a:lnSpc>
                          <a:spcPct val="100000"/>
                        </a:lnSpc>
                        <a:spcAft>
                          <a:spcPts val="0"/>
                        </a:spcAft>
                        <a:tabLst>
                          <a:tab pos="413385" algn="l"/>
                        </a:tabLst>
                      </a:pPr>
                      <a:r>
                        <a:rPr lang="en-US" sz="3200" spc="-10" dirty="0" err="1">
                          <a:solidFill>
                            <a:schemeClr val="tx1"/>
                          </a:solidFill>
                          <a:effectLst/>
                          <a:latin typeface="Times New Roman" panose="02020603050405020304" pitchFamily="18" charset="0"/>
                          <a:cs typeface="Times New Roman" panose="02020603050405020304" pitchFamily="18" charset="0"/>
                        </a:rPr>
                        <a:t>Tính</a:t>
                      </a:r>
                      <a:r>
                        <a:rPr lang="en-US" sz="3200" spc="-10" dirty="0">
                          <a:solidFill>
                            <a:schemeClr val="tx1"/>
                          </a:solidFill>
                          <a:effectLst/>
                          <a:latin typeface="Times New Roman" panose="02020603050405020304" pitchFamily="18" charset="0"/>
                          <a:cs typeface="Times New Roman" panose="02020603050405020304" pitchFamily="18" charset="0"/>
                        </a:rPr>
                        <a:t> </a:t>
                      </a:r>
                      <a:r>
                        <a:rPr lang="en-US" sz="3200" spc="-10" dirty="0" err="1">
                          <a:solidFill>
                            <a:schemeClr val="tx1"/>
                          </a:solidFill>
                          <a:effectLst/>
                          <a:latin typeface="Times New Roman" panose="02020603050405020304" pitchFamily="18" charset="0"/>
                          <a:cs typeface="Times New Roman" panose="02020603050405020304" pitchFamily="18" charset="0"/>
                        </a:rPr>
                        <a:t>liên</a:t>
                      </a:r>
                      <a:r>
                        <a:rPr lang="en-US" sz="3200" spc="-10" dirty="0">
                          <a:solidFill>
                            <a:schemeClr val="tx1"/>
                          </a:solidFill>
                          <a:effectLst/>
                          <a:latin typeface="Times New Roman" panose="02020603050405020304" pitchFamily="18" charset="0"/>
                          <a:cs typeface="Times New Roman" panose="02020603050405020304" pitchFamily="18" charset="0"/>
                        </a:rPr>
                        <a:t> </a:t>
                      </a:r>
                      <a:r>
                        <a:rPr lang="en-US" sz="3200" spc="-10" dirty="0" err="1">
                          <a:solidFill>
                            <a:schemeClr val="tx1"/>
                          </a:solidFill>
                          <a:effectLst/>
                          <a:latin typeface="Times New Roman" panose="02020603050405020304" pitchFamily="18" charset="0"/>
                          <a:cs typeface="Times New Roman" panose="02020603050405020304" pitchFamily="18" charset="0"/>
                        </a:rPr>
                        <a:t>kết</a:t>
                      </a:r>
                      <a:r>
                        <a:rPr lang="en-US" sz="3200" spc="-10" dirty="0">
                          <a:solidFill>
                            <a:schemeClr val="tx1"/>
                          </a:solidFill>
                          <a:effectLst/>
                          <a:latin typeface="Times New Roman" panose="02020603050405020304" pitchFamily="18" charset="0"/>
                          <a:cs typeface="Times New Roman" panose="02020603050405020304" pitchFamily="18" charset="0"/>
                        </a:rPr>
                        <a:t> </a:t>
                      </a:r>
                      <a:r>
                        <a:rPr lang="en-US" sz="3200" spc="-10" dirty="0" err="1">
                          <a:solidFill>
                            <a:schemeClr val="tx1"/>
                          </a:solidFill>
                          <a:effectLst/>
                          <a:latin typeface="Times New Roman" panose="02020603050405020304" pitchFamily="18" charset="0"/>
                          <a:cs typeface="Times New Roman" panose="02020603050405020304" pitchFamily="18" charset="0"/>
                        </a:rPr>
                        <a:t>trong</a:t>
                      </a:r>
                      <a:r>
                        <a:rPr lang="en-US" sz="3200" spc="-10" dirty="0">
                          <a:solidFill>
                            <a:schemeClr val="tx1"/>
                          </a:solidFill>
                          <a:effectLst/>
                          <a:latin typeface="Times New Roman" panose="02020603050405020304" pitchFamily="18" charset="0"/>
                          <a:cs typeface="Times New Roman" panose="02020603050405020304" pitchFamily="18" charset="0"/>
                        </a:rPr>
                        <a:t> </a:t>
                      </a:r>
                      <a:r>
                        <a:rPr lang="en-US" sz="3200" spc="-10" dirty="0" err="1">
                          <a:solidFill>
                            <a:schemeClr val="tx1"/>
                          </a:solidFill>
                          <a:effectLst/>
                          <a:latin typeface="Times New Roman" panose="02020603050405020304" pitchFamily="18" charset="0"/>
                          <a:cs typeface="Times New Roman" panose="02020603050405020304" pitchFamily="18" charset="0"/>
                        </a:rPr>
                        <a:t>đoạn</a:t>
                      </a:r>
                      <a:r>
                        <a:rPr lang="en-US" sz="3200" spc="-10" dirty="0">
                          <a:solidFill>
                            <a:schemeClr val="tx1"/>
                          </a:solidFill>
                          <a:effectLst/>
                          <a:latin typeface="Times New Roman" panose="02020603050405020304" pitchFamily="18" charset="0"/>
                          <a:cs typeface="Times New Roman" panose="02020603050405020304" pitchFamily="18" charset="0"/>
                        </a:rPr>
                        <a:t> </a:t>
                      </a:r>
                      <a:r>
                        <a:rPr lang="en-US" sz="3200" spc="-10" dirty="0" err="1">
                          <a:solidFill>
                            <a:schemeClr val="tx1"/>
                          </a:solidFill>
                          <a:effectLst/>
                          <a:latin typeface="Times New Roman" panose="02020603050405020304" pitchFamily="18" charset="0"/>
                          <a:cs typeface="Times New Roman" panose="02020603050405020304" pitchFamily="18" charset="0"/>
                        </a:rPr>
                        <a:t>văn</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175" indent="-6350" algn="just">
                        <a:lnSpc>
                          <a:spcPct val="100000"/>
                        </a:lnSpc>
                        <a:spcAft>
                          <a:spcPts val="0"/>
                        </a:spcAft>
                        <a:buFontTx/>
                        <a:buChar char="-"/>
                      </a:pPr>
                      <a:r>
                        <a:rPr lang="en-US" sz="3200" baseline="0" dirty="0" err="1" smtClean="0">
                          <a:solidFill>
                            <a:schemeClr val="tx1"/>
                          </a:solidFill>
                          <a:effectLst/>
                          <a:latin typeface="Times New Roman" panose="02020603050405020304" pitchFamily="18" charset="0"/>
                          <a:cs typeface="Times New Roman" panose="02020603050405020304" pitchFamily="18" charset="0"/>
                        </a:rPr>
                        <a:t>P</a:t>
                      </a:r>
                      <a:r>
                        <a:rPr lang="en-US" sz="3200" dirty="0" err="1" smtClean="0">
                          <a:solidFill>
                            <a:schemeClr val="tx1"/>
                          </a:solidFill>
                          <a:effectLst/>
                          <a:latin typeface="Times New Roman" panose="02020603050405020304" pitchFamily="18" charset="0"/>
                          <a:cs typeface="Times New Roman" panose="02020603050405020304" pitchFamily="18" charset="0"/>
                        </a:rPr>
                        <a:t>hép</a:t>
                      </a:r>
                      <a:r>
                        <a:rPr lang="en-US" sz="3200" dirty="0" smtClean="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nối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b="1" i="1" dirty="0" smtClean="0">
                          <a:solidFill>
                            <a:schemeClr val="tx1"/>
                          </a:solidFill>
                          <a:effectLst/>
                          <a:latin typeface="Times New Roman" panose="02020603050405020304" pitchFamily="18" charset="0"/>
                          <a:cs typeface="Times New Roman" panose="02020603050405020304" pitchFamily="18" charset="0"/>
                        </a:rPr>
                        <a:t>(</a:t>
                      </a:r>
                      <a:r>
                        <a:rPr lang="en-US" sz="3200" b="1" i="1" dirty="0" err="1" smtClean="0">
                          <a:solidFill>
                            <a:schemeClr val="tx1"/>
                          </a:solidFill>
                          <a:effectLst/>
                          <a:latin typeface="Times New Roman" panose="02020603050405020304" pitchFamily="18" charset="0"/>
                          <a:cs typeface="Times New Roman" panose="02020603050405020304" pitchFamily="18" charset="0"/>
                        </a:rPr>
                        <a:t>Tuy</a:t>
                      </a:r>
                      <a:r>
                        <a:rPr lang="en-US" sz="3200" b="1" i="1" baseline="0" dirty="0" smtClean="0">
                          <a:solidFill>
                            <a:schemeClr val="tx1"/>
                          </a:solidFill>
                          <a:effectLst/>
                          <a:latin typeface="Times New Roman" panose="02020603050405020304" pitchFamily="18" charset="0"/>
                          <a:cs typeface="Times New Roman" panose="02020603050405020304" pitchFamily="18" charset="0"/>
                        </a:rPr>
                        <a:t> </a:t>
                      </a:r>
                      <a:r>
                        <a:rPr lang="en-US" sz="3200" b="1" i="1" baseline="0" dirty="0" err="1" smtClean="0">
                          <a:solidFill>
                            <a:schemeClr val="tx1"/>
                          </a:solidFill>
                          <a:effectLst/>
                          <a:latin typeface="Times New Roman" panose="02020603050405020304" pitchFamily="18" charset="0"/>
                          <a:cs typeface="Times New Roman" panose="02020603050405020304" pitchFamily="18" charset="0"/>
                        </a:rPr>
                        <a:t>nhiên</a:t>
                      </a:r>
                      <a:r>
                        <a:rPr lang="en-US" sz="3200" b="1" i="1" baseline="0" dirty="0" smtClean="0">
                          <a:solidFill>
                            <a:schemeClr val="tx1"/>
                          </a:solidFill>
                          <a:effectLst/>
                          <a:latin typeface="Times New Roman" panose="02020603050405020304" pitchFamily="18" charset="0"/>
                          <a:cs typeface="Times New Roman" panose="02020603050405020304" pitchFamily="18" charset="0"/>
                        </a:rPr>
                        <a:t>…</a:t>
                      </a:r>
                      <a:r>
                        <a:rPr lang="en-US" sz="3200" b="1" i="1" baseline="0" dirty="0" err="1" smtClean="0">
                          <a:solidFill>
                            <a:schemeClr val="tx1"/>
                          </a:solidFill>
                          <a:effectLst/>
                          <a:latin typeface="Times New Roman" panose="02020603050405020304" pitchFamily="18" charset="0"/>
                          <a:cs typeface="Times New Roman" panose="02020603050405020304" pitchFamily="18" charset="0"/>
                        </a:rPr>
                        <a:t>ngược</a:t>
                      </a:r>
                      <a:r>
                        <a:rPr lang="en-US" sz="3200" b="1" i="1" baseline="0" dirty="0" smtClean="0">
                          <a:solidFill>
                            <a:schemeClr val="tx1"/>
                          </a:solidFill>
                          <a:effectLst/>
                          <a:latin typeface="Times New Roman" panose="02020603050405020304" pitchFamily="18" charset="0"/>
                          <a:cs typeface="Times New Roman" panose="02020603050405020304" pitchFamily="18" charset="0"/>
                        </a:rPr>
                        <a:t> </a:t>
                      </a:r>
                      <a:r>
                        <a:rPr lang="en-US" sz="3200" b="1" i="1" baseline="0" dirty="0" err="1" smtClean="0">
                          <a:solidFill>
                            <a:schemeClr val="tx1"/>
                          </a:solidFill>
                          <a:effectLst/>
                          <a:latin typeface="Times New Roman" panose="02020603050405020304" pitchFamily="18" charset="0"/>
                          <a:cs typeface="Times New Roman" panose="02020603050405020304" pitchFamily="18" charset="0"/>
                        </a:rPr>
                        <a:t>lại</a:t>
                      </a:r>
                      <a:r>
                        <a:rPr lang="en-US" sz="3200" b="1" i="1" baseline="0" dirty="0" smtClean="0">
                          <a:solidFill>
                            <a:schemeClr val="tx1"/>
                          </a:solidFill>
                          <a:effectLst/>
                          <a:latin typeface="Times New Roman" panose="02020603050405020304" pitchFamily="18" charset="0"/>
                          <a:cs typeface="Times New Roman" panose="02020603050405020304" pitchFamily="18" charset="0"/>
                        </a:rPr>
                        <a:t>…</a:t>
                      </a:r>
                      <a:r>
                        <a:rPr lang="en-US" sz="3200" b="1" i="1" dirty="0" smtClean="0">
                          <a:solidFill>
                            <a:schemeClr val="tx1"/>
                          </a:solidFill>
                          <a:effectLst/>
                          <a:latin typeface="Times New Roman" panose="02020603050405020304" pitchFamily="18" charset="0"/>
                          <a:cs typeface="Times New Roman" panose="02020603050405020304" pitchFamily="18" charset="0"/>
                        </a:rPr>
                        <a:t>), </a:t>
                      </a:r>
                      <a:endParaRPr lang="en-US" sz="3200" b="1" i="1" dirty="0" smtClean="0">
                        <a:solidFill>
                          <a:schemeClr val="tx1"/>
                        </a:solidFill>
                        <a:effectLst/>
                        <a:latin typeface="Times New Roman" panose="02020603050405020304" pitchFamily="18" charset="0"/>
                        <a:cs typeface="Times New Roman" panose="02020603050405020304" pitchFamily="18" charset="0"/>
                      </a:endParaRPr>
                    </a:p>
                    <a:p>
                      <a:pPr marL="3175" indent="-6350" algn="just">
                        <a:lnSpc>
                          <a:spcPct val="100000"/>
                        </a:lnSpc>
                        <a:spcAft>
                          <a:spcPts val="0"/>
                        </a:spcAft>
                        <a:buFontTx/>
                        <a:buChar char="-"/>
                      </a:pPr>
                      <a:r>
                        <a:rPr lang="en-US" sz="3200" dirty="0" err="1" smtClean="0">
                          <a:solidFill>
                            <a:schemeClr val="tx1"/>
                          </a:solidFill>
                          <a:effectLst/>
                          <a:latin typeface="Times New Roman" panose="02020603050405020304" pitchFamily="18" charset="0"/>
                          <a:cs typeface="Times New Roman" panose="02020603050405020304" pitchFamily="18" charset="0"/>
                        </a:rPr>
                        <a:t>Phép</a:t>
                      </a:r>
                      <a:r>
                        <a:rPr lang="en-US" sz="3200" dirty="0" smtClean="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lặp</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b="1" i="1" dirty="0" smtClean="0">
                          <a:solidFill>
                            <a:schemeClr val="tx1"/>
                          </a:solidFill>
                          <a:effectLst/>
                          <a:latin typeface="Times New Roman" panose="02020603050405020304" pitchFamily="18" charset="0"/>
                          <a:cs typeface="Times New Roman" panose="02020603050405020304" pitchFamily="18" charset="0"/>
                        </a:rPr>
                        <a:t>(</a:t>
                      </a:r>
                      <a:r>
                        <a:rPr lang="en-US" sz="3200" b="1" i="1" dirty="0" err="1" smtClean="0">
                          <a:solidFill>
                            <a:schemeClr val="tx1"/>
                          </a:solidFill>
                          <a:effectLst/>
                          <a:latin typeface="Times New Roman" panose="02020603050405020304" pitchFamily="18" charset="0"/>
                          <a:cs typeface="Times New Roman" panose="02020603050405020304" pitchFamily="18" charset="0"/>
                        </a:rPr>
                        <a:t>đại</a:t>
                      </a:r>
                      <a:r>
                        <a:rPr lang="en-US" sz="3200" b="1" i="1" baseline="0" dirty="0" smtClean="0">
                          <a:solidFill>
                            <a:schemeClr val="tx1"/>
                          </a:solidFill>
                          <a:effectLst/>
                          <a:latin typeface="Times New Roman" panose="02020603050405020304" pitchFamily="18" charset="0"/>
                          <a:cs typeface="Times New Roman" panose="02020603050405020304" pitchFamily="18" charset="0"/>
                        </a:rPr>
                        <a:t> </a:t>
                      </a:r>
                      <a:r>
                        <a:rPr lang="en-US" sz="3200" b="1" i="1" baseline="0" dirty="0" err="1" smtClean="0">
                          <a:solidFill>
                            <a:schemeClr val="tx1"/>
                          </a:solidFill>
                          <a:effectLst/>
                          <a:latin typeface="Times New Roman" panose="02020603050405020304" pitchFamily="18" charset="0"/>
                          <a:cs typeface="Times New Roman" panose="02020603050405020304" pitchFamily="18" charset="0"/>
                        </a:rPr>
                        <a:t>diện</a:t>
                      </a:r>
                      <a:r>
                        <a:rPr lang="en-US" sz="3200" b="1" i="1" baseline="0" dirty="0" smtClean="0">
                          <a:solidFill>
                            <a:schemeClr val="tx1"/>
                          </a:solidFill>
                          <a:effectLst/>
                          <a:latin typeface="Times New Roman" panose="02020603050405020304" pitchFamily="18" charset="0"/>
                          <a:cs typeface="Times New Roman" panose="02020603050405020304" pitchFamily="18" charset="0"/>
                        </a:rPr>
                        <a:t>, </a:t>
                      </a:r>
                      <a:r>
                        <a:rPr lang="en-US" sz="3200" b="1" i="1" baseline="0" dirty="0" err="1" smtClean="0">
                          <a:solidFill>
                            <a:schemeClr val="tx1"/>
                          </a:solidFill>
                          <a:effectLst/>
                          <a:latin typeface="Times New Roman" panose="02020603050405020304" pitchFamily="18" charset="0"/>
                          <a:cs typeface="Times New Roman" panose="02020603050405020304" pitchFamily="18" charset="0"/>
                        </a:rPr>
                        <a:t>chuẩn</a:t>
                      </a:r>
                      <a:r>
                        <a:rPr lang="en-US" sz="3200" b="1" i="1" baseline="0" dirty="0" smtClean="0">
                          <a:solidFill>
                            <a:schemeClr val="tx1"/>
                          </a:solidFill>
                          <a:effectLst/>
                          <a:latin typeface="Times New Roman" panose="02020603050405020304" pitchFamily="18" charset="0"/>
                          <a:cs typeface="Times New Roman" panose="02020603050405020304" pitchFamily="18" charset="0"/>
                        </a:rPr>
                        <a:t> </a:t>
                      </a:r>
                      <a:r>
                        <a:rPr lang="en-US" sz="3200" b="1" i="1" baseline="0" dirty="0" err="1" smtClean="0">
                          <a:solidFill>
                            <a:schemeClr val="tx1"/>
                          </a:solidFill>
                          <a:effectLst/>
                          <a:latin typeface="Times New Roman" panose="02020603050405020304" pitchFamily="18" charset="0"/>
                          <a:cs typeface="Times New Roman" panose="02020603050405020304" pitchFamily="18" charset="0"/>
                        </a:rPr>
                        <a:t>mực</a:t>
                      </a:r>
                      <a:r>
                        <a:rPr lang="en-US" sz="3200" b="1" i="1" baseline="0" dirty="0" smtClean="0">
                          <a:solidFill>
                            <a:schemeClr val="tx1"/>
                          </a:solidFill>
                          <a:effectLst/>
                          <a:latin typeface="Times New Roman" panose="02020603050405020304" pitchFamily="18" charset="0"/>
                          <a:cs typeface="Times New Roman" panose="02020603050405020304" pitchFamily="18" charset="0"/>
                        </a:rPr>
                        <a:t>, </a:t>
                      </a:r>
                      <a:r>
                        <a:rPr lang="en-US" sz="3200" b="1" i="1" baseline="0" dirty="0" err="1" smtClean="0">
                          <a:solidFill>
                            <a:schemeClr val="tx1"/>
                          </a:solidFill>
                          <a:effectLst/>
                          <a:latin typeface="Times New Roman" panose="02020603050405020304" pitchFamily="18" charset="0"/>
                          <a:cs typeface="Times New Roman" panose="02020603050405020304" pitchFamily="18" charset="0"/>
                        </a:rPr>
                        <a:t>cái</a:t>
                      </a:r>
                      <a:r>
                        <a:rPr lang="en-US" sz="3200" b="1" i="1" baseline="0" dirty="0" smtClean="0">
                          <a:solidFill>
                            <a:schemeClr val="tx1"/>
                          </a:solidFill>
                          <a:effectLst/>
                          <a:latin typeface="Times New Roman" panose="02020603050405020304" pitchFamily="18" charset="0"/>
                          <a:cs typeface="Times New Roman" panose="02020603050405020304" pitchFamily="18" charset="0"/>
                        </a:rPr>
                        <a:t> </a:t>
                      </a:r>
                      <a:r>
                        <a:rPr lang="en-US" sz="3200" b="1" i="1" baseline="0" dirty="0" err="1" smtClean="0">
                          <a:solidFill>
                            <a:schemeClr val="tx1"/>
                          </a:solidFill>
                          <a:effectLst/>
                          <a:latin typeface="Times New Roman" panose="02020603050405020304" pitchFamily="18" charset="0"/>
                          <a:cs typeface="Times New Roman" panose="02020603050405020304" pitchFamily="18" charset="0"/>
                        </a:rPr>
                        <a:t>chung</a:t>
                      </a:r>
                      <a:r>
                        <a:rPr lang="en-US" sz="3200" b="1" i="1" dirty="0" smtClean="0">
                          <a:solidFill>
                            <a:schemeClr val="tx1"/>
                          </a:solidFill>
                          <a:effectLst/>
                          <a:latin typeface="Times New Roman" panose="02020603050405020304" pitchFamily="18" charset="0"/>
                          <a:cs typeface="Times New Roman" panose="02020603050405020304" pitchFamily="18" charset="0"/>
                        </a:rPr>
                        <a:t>)</a:t>
                      </a:r>
                      <a:endParaRPr lang="en-US" sz="3200" b="0" i="0" dirty="0" smtClean="0">
                        <a:solidFill>
                          <a:schemeClr val="tx1"/>
                        </a:solidFill>
                        <a:effectLst/>
                        <a:latin typeface="Times New Roman" panose="02020603050405020304" pitchFamily="18" charset="0"/>
                        <a:cs typeface="Times New Roman" panose="02020603050405020304" pitchFamily="18" charset="0"/>
                      </a:endParaRPr>
                    </a:p>
                    <a:p>
                      <a:pPr marL="3175" indent="-6350" algn="just">
                        <a:lnSpc>
                          <a:spcPct val="100000"/>
                        </a:lnSpc>
                        <a:spcAft>
                          <a:spcPts val="0"/>
                        </a:spcAft>
                        <a:buFontTx/>
                        <a:buChar char="-"/>
                      </a:pPr>
                      <a:r>
                        <a:rPr lang="en-US" sz="3200" dirty="0" err="1" smtClean="0">
                          <a:solidFill>
                            <a:schemeClr val="tx1"/>
                          </a:solidFill>
                          <a:effectLst/>
                          <a:latin typeface="Times New Roman" panose="02020603050405020304" pitchFamily="18" charset="0"/>
                          <a:cs typeface="Times New Roman" panose="02020603050405020304" pitchFamily="18" charset="0"/>
                        </a:rPr>
                        <a:t>Phép</a:t>
                      </a:r>
                      <a:r>
                        <a:rPr lang="en-US" sz="3200" dirty="0" smtClean="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thế</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b="1" i="1" dirty="0">
                          <a:solidFill>
                            <a:schemeClr val="tx1"/>
                          </a:solidFill>
                          <a:effectLst/>
                          <a:latin typeface="Times New Roman" panose="02020603050405020304" pitchFamily="18" charset="0"/>
                          <a:cs typeface="Times New Roman" panose="02020603050405020304" pitchFamily="18" charset="0"/>
                        </a:rPr>
                        <a:t>(</a:t>
                      </a:r>
                      <a:r>
                        <a:rPr lang="en-US" sz="3200" b="1" i="1" dirty="0" err="1">
                          <a:solidFill>
                            <a:schemeClr val="tx1"/>
                          </a:solidFill>
                          <a:effectLst/>
                          <a:latin typeface="Times New Roman" panose="02020603050405020304" pitchFamily="18" charset="0"/>
                          <a:cs typeface="Times New Roman" panose="02020603050405020304" pitchFamily="18" charset="0"/>
                        </a:rPr>
                        <a:t>đó</a:t>
                      </a:r>
                      <a:r>
                        <a:rPr lang="en-US" sz="3200" b="1" i="1" dirty="0">
                          <a:solidFill>
                            <a:schemeClr val="tx1"/>
                          </a:solidFill>
                          <a:effectLst/>
                          <a:latin typeface="Times New Roman" panose="02020603050405020304" pitchFamily="18" charset="0"/>
                          <a:cs typeface="Times New Roman" panose="02020603050405020304" pitchFamily="18" charset="0"/>
                        </a:rPr>
                        <a:t> </a:t>
                      </a:r>
                      <a:r>
                        <a:rPr lang="en-US" sz="3200" b="1" i="1" dirty="0" err="1">
                          <a:solidFill>
                            <a:schemeClr val="tx1"/>
                          </a:solidFill>
                          <a:effectLst/>
                          <a:latin typeface="Times New Roman" panose="02020603050405020304" pitchFamily="18" charset="0"/>
                          <a:cs typeface="Times New Roman" panose="02020603050405020304" pitchFamily="18" charset="0"/>
                        </a:rPr>
                        <a:t>là</a:t>
                      </a:r>
                      <a:r>
                        <a:rPr lang="en-US" sz="3200" b="1" i="1" dirty="0">
                          <a:solidFill>
                            <a:schemeClr val="tx1"/>
                          </a:solidFill>
                          <a:effectLst/>
                          <a:latin typeface="Times New Roman" panose="02020603050405020304" pitchFamily="18" charset="0"/>
                          <a:cs typeface="Times New Roman" panose="02020603050405020304" pitchFamily="18" charset="0"/>
                        </a:rPr>
                        <a:t>).</a:t>
                      </a:r>
                      <a:endParaRPr lang="en-US" sz="32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1905" algn="just">
                        <a:lnSpc>
                          <a:spcPct val="100000"/>
                        </a:lnSpc>
                        <a:spcAft>
                          <a:spcPts val="0"/>
                        </a:spcAft>
                      </a:pPr>
                      <a:r>
                        <a:rPr lang="en-US" sz="3200" baseline="0" dirty="0" smtClean="0">
                          <a:solidFill>
                            <a:schemeClr val="tx1"/>
                          </a:solidFill>
                          <a:effectLst/>
                          <a:latin typeface="Times New Roman" panose="02020603050405020304" pitchFamily="18" charset="0"/>
                          <a:cs typeface="Times New Roman" panose="02020603050405020304" pitchFamily="18" charset="0"/>
                        </a:rPr>
                        <a:t> </a:t>
                      </a:r>
                      <a:r>
                        <a:rPr lang="en-US" sz="3200" baseline="0" dirty="0" err="1" smtClean="0">
                          <a:solidFill>
                            <a:schemeClr val="tx1"/>
                          </a:solidFill>
                          <a:effectLst/>
                          <a:latin typeface="Times New Roman" panose="02020603050405020304" pitchFamily="18" charset="0"/>
                          <a:cs typeface="Times New Roman" panose="02020603050405020304" pitchFamily="18" charset="0"/>
                        </a:rPr>
                        <a:t>P</a:t>
                      </a:r>
                      <a:r>
                        <a:rPr lang="en-US" sz="3200" dirty="0" err="1" smtClean="0">
                          <a:solidFill>
                            <a:schemeClr val="tx1"/>
                          </a:solidFill>
                          <a:effectLst/>
                          <a:latin typeface="Times New Roman" panose="02020603050405020304" pitchFamily="18" charset="0"/>
                          <a:cs typeface="Times New Roman" panose="02020603050405020304" pitchFamily="18" charset="0"/>
                        </a:rPr>
                        <a:t>hép</a:t>
                      </a:r>
                      <a:r>
                        <a:rPr lang="en-US" sz="3200" dirty="0" smtClean="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thế</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b="1" i="1" dirty="0" err="1">
                          <a:solidFill>
                            <a:schemeClr val="tx1"/>
                          </a:solidFill>
                          <a:effectLst/>
                          <a:latin typeface="Times New Roman" panose="02020603050405020304" pitchFamily="18" charset="0"/>
                          <a:cs typeface="Times New Roman" panose="02020603050405020304" pitchFamily="18" charset="0"/>
                        </a:rPr>
                        <a:t>Nó</a:t>
                      </a:r>
                      <a:r>
                        <a:rPr lang="en-US" sz="3200" dirty="0" smtClean="0">
                          <a:solidFill>
                            <a:schemeClr val="tx1"/>
                          </a:solidFill>
                          <a:effectLst/>
                          <a:latin typeface="Times New Roman" panose="02020603050405020304" pitchFamily="18" charset="0"/>
                          <a:cs typeface="Times New Roman" panose="02020603050405020304" pitchFamily="18" charset="0"/>
                        </a:rPr>
                        <a:t>)</a:t>
                      </a:r>
                      <a:r>
                        <a:rPr lang="en-US" sz="3200" spc="-10" dirty="0">
                          <a:solidFill>
                            <a:schemeClr val="tx1"/>
                          </a:solidFill>
                          <a:effectLst/>
                          <a:latin typeface="Times New Roman" panose="02020603050405020304" pitchFamily="18" charset="0"/>
                          <a:cs typeface="Times New Roman" panose="02020603050405020304" pitchFamily="18" charset="0"/>
                        </a:rPr>
                        <a:t> </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0000"/>
                        </a:lnSpc>
                        <a:spcAft>
                          <a:spcPts val="0"/>
                        </a:spcAft>
                        <a:buFontTx/>
                        <a:buChar char="-"/>
                        <a:tabLst/>
                      </a:pPr>
                      <a:r>
                        <a:rPr lang="en-US" sz="3200" baseline="0" dirty="0" err="1" smtClean="0">
                          <a:solidFill>
                            <a:schemeClr val="tx1"/>
                          </a:solidFill>
                          <a:effectLst/>
                          <a:latin typeface="Times New Roman" panose="02020603050405020304" pitchFamily="18" charset="0"/>
                          <a:cs typeface="Times New Roman" panose="02020603050405020304" pitchFamily="18" charset="0"/>
                        </a:rPr>
                        <a:t>P</a:t>
                      </a:r>
                      <a:r>
                        <a:rPr lang="en-US" sz="3200" dirty="0" err="1" smtClean="0">
                          <a:solidFill>
                            <a:schemeClr val="tx1"/>
                          </a:solidFill>
                          <a:effectLst/>
                          <a:latin typeface="Times New Roman" panose="02020603050405020304" pitchFamily="18" charset="0"/>
                          <a:cs typeface="Times New Roman" panose="02020603050405020304" pitchFamily="18" charset="0"/>
                        </a:rPr>
                        <a:t>hép</a:t>
                      </a:r>
                      <a:r>
                        <a:rPr lang="en-US" sz="3200" dirty="0" smtClean="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thế</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b="1" i="1" dirty="0" err="1">
                          <a:solidFill>
                            <a:schemeClr val="tx1"/>
                          </a:solidFill>
                          <a:effectLst/>
                          <a:latin typeface="Times New Roman" panose="02020603050405020304" pitchFamily="18" charset="0"/>
                          <a:cs typeface="Times New Roman" panose="02020603050405020304" pitchFamily="18" charset="0"/>
                        </a:rPr>
                        <a:t>đó</a:t>
                      </a:r>
                      <a:r>
                        <a:rPr lang="en-US" sz="3200" b="1" i="1" dirty="0">
                          <a:solidFill>
                            <a:schemeClr val="tx1"/>
                          </a:solidFill>
                          <a:effectLst/>
                          <a:latin typeface="Times New Roman" panose="02020603050405020304" pitchFamily="18" charset="0"/>
                          <a:cs typeface="Times New Roman" panose="02020603050405020304" pitchFamily="18" charset="0"/>
                        </a:rPr>
                        <a:t> </a:t>
                      </a:r>
                      <a:r>
                        <a:rPr lang="en-US" sz="3200" b="1" i="1" dirty="0" err="1">
                          <a:solidFill>
                            <a:schemeClr val="tx1"/>
                          </a:solidFill>
                          <a:effectLst/>
                          <a:latin typeface="Times New Roman" panose="02020603050405020304" pitchFamily="18" charset="0"/>
                          <a:cs typeface="Times New Roman" panose="02020603050405020304" pitchFamily="18" charset="0"/>
                        </a:rPr>
                        <a:t>là</a:t>
                      </a:r>
                      <a:r>
                        <a:rPr lang="en-US" sz="3200" b="1" i="1" dirty="0">
                          <a:solidFill>
                            <a:schemeClr val="tx1"/>
                          </a:solidFill>
                          <a:effectLst/>
                          <a:latin typeface="Times New Roman" panose="02020603050405020304" pitchFamily="18" charset="0"/>
                          <a:cs typeface="Times New Roman" panose="02020603050405020304" pitchFamily="18" charset="0"/>
                        </a:rPr>
                        <a:t>; </a:t>
                      </a:r>
                      <a:r>
                        <a:rPr lang="en-US" sz="3200" b="1" i="1" dirty="0" err="1">
                          <a:solidFill>
                            <a:schemeClr val="tx1"/>
                          </a:solidFill>
                          <a:effectLst/>
                          <a:latin typeface="Times New Roman" panose="02020603050405020304" pitchFamily="18" charset="0"/>
                          <a:cs typeface="Times New Roman" panose="02020603050405020304" pitchFamily="18" charset="0"/>
                        </a:rPr>
                        <a:t>L</a:t>
                      </a:r>
                      <a:r>
                        <a:rPr lang="en-US" sz="3200" b="1" i="1" dirty="0" err="1" smtClean="0">
                          <a:solidFill>
                            <a:schemeClr val="tx1"/>
                          </a:solidFill>
                          <a:effectLst/>
                          <a:latin typeface="Times New Roman" panose="02020603050405020304" pitchFamily="18" charset="0"/>
                          <a:cs typeface="Times New Roman" panose="02020603050405020304" pitchFamily="18" charset="0"/>
                        </a:rPr>
                        <a:t>àm</a:t>
                      </a:r>
                      <a:r>
                        <a:rPr lang="en-US" sz="3200" b="1" i="1" dirty="0" smtClean="0">
                          <a:solidFill>
                            <a:schemeClr val="tx1"/>
                          </a:solidFill>
                          <a:effectLst/>
                          <a:latin typeface="Times New Roman" panose="02020603050405020304" pitchFamily="18" charset="0"/>
                          <a:cs typeface="Times New Roman" panose="02020603050405020304" pitchFamily="18" charset="0"/>
                        </a:rPr>
                        <a:t> </a:t>
                      </a:r>
                      <a:r>
                        <a:rPr lang="en-US" sz="3200" b="1" i="1" dirty="0" err="1">
                          <a:solidFill>
                            <a:schemeClr val="tx1"/>
                          </a:solidFill>
                          <a:effectLst/>
                          <a:latin typeface="Times New Roman" panose="02020603050405020304" pitchFamily="18" charset="0"/>
                          <a:cs typeface="Times New Roman" panose="02020603050405020304" pitchFamily="18" charset="0"/>
                        </a:rPr>
                        <a:t>như</a:t>
                      </a:r>
                      <a:r>
                        <a:rPr lang="en-US" sz="3200" b="1" i="1" dirty="0">
                          <a:solidFill>
                            <a:schemeClr val="tx1"/>
                          </a:solidFill>
                          <a:effectLst/>
                          <a:latin typeface="Times New Roman" panose="02020603050405020304" pitchFamily="18" charset="0"/>
                          <a:cs typeface="Times New Roman" panose="02020603050405020304" pitchFamily="18" charset="0"/>
                        </a:rPr>
                        <a:t> </a:t>
                      </a:r>
                      <a:r>
                        <a:rPr lang="en-US" sz="3200" b="1" i="1" dirty="0" err="1">
                          <a:solidFill>
                            <a:schemeClr val="tx1"/>
                          </a:solidFill>
                          <a:effectLst/>
                          <a:latin typeface="Times New Roman" panose="02020603050405020304" pitchFamily="18" charset="0"/>
                          <a:cs typeface="Times New Roman" panose="02020603050405020304" pitchFamily="18" charset="0"/>
                        </a:rPr>
                        <a:t>vậy</a:t>
                      </a:r>
                      <a:r>
                        <a:rPr lang="en-US" sz="3200" b="1" i="1" dirty="0">
                          <a:solidFill>
                            <a:schemeClr val="tx1"/>
                          </a:solidFill>
                          <a:effectLst/>
                          <a:latin typeface="Times New Roman" panose="02020603050405020304" pitchFamily="18" charset="0"/>
                          <a:cs typeface="Times New Roman" panose="02020603050405020304" pitchFamily="18" charset="0"/>
                        </a:rPr>
                        <a:t>; </a:t>
                      </a:r>
                      <a:r>
                        <a:rPr lang="en-US" sz="3200" b="1" i="1" dirty="0" err="1">
                          <a:solidFill>
                            <a:schemeClr val="tx1"/>
                          </a:solidFill>
                          <a:effectLst/>
                          <a:latin typeface="Times New Roman" panose="02020603050405020304" pitchFamily="18" charset="0"/>
                          <a:cs typeface="Times New Roman" panose="02020603050405020304" pitchFamily="18" charset="0"/>
                        </a:rPr>
                        <a:t>nó</a:t>
                      </a:r>
                      <a:r>
                        <a:rPr lang="en-US" sz="3200" dirty="0" smtClean="0">
                          <a:solidFill>
                            <a:schemeClr val="tx1"/>
                          </a:solidFill>
                          <a:effectLst/>
                          <a:latin typeface="Times New Roman" panose="02020603050405020304" pitchFamily="18" charset="0"/>
                          <a:cs typeface="Times New Roman" panose="02020603050405020304" pitchFamily="18" charset="0"/>
                        </a:rPr>
                        <a:t>),</a:t>
                      </a:r>
                    </a:p>
                    <a:p>
                      <a:pPr marL="0" indent="0" algn="just">
                        <a:lnSpc>
                          <a:spcPct val="100000"/>
                        </a:lnSpc>
                        <a:spcAft>
                          <a:spcPts val="0"/>
                        </a:spcAft>
                        <a:buFontTx/>
                        <a:buChar char="-"/>
                        <a:tabLst/>
                      </a:pPr>
                      <a:r>
                        <a:rPr lang="en-US" sz="3200" dirty="0" smtClean="0">
                          <a:solidFill>
                            <a:schemeClr val="tx1"/>
                          </a:solidFill>
                          <a:effectLst/>
                          <a:latin typeface="Times New Roman" panose="02020603050405020304" pitchFamily="18" charset="0"/>
                          <a:cs typeface="Times New Roman" panose="02020603050405020304" pitchFamily="18" charset="0"/>
                        </a:rPr>
                        <a:t> </a:t>
                      </a:r>
                      <a:r>
                        <a:rPr lang="en-US" sz="3200" baseline="0" dirty="0" smtClean="0">
                          <a:solidFill>
                            <a:schemeClr val="tx1"/>
                          </a:solidFill>
                          <a:effectLst/>
                          <a:latin typeface="Times New Roman" panose="02020603050405020304" pitchFamily="18" charset="0"/>
                          <a:cs typeface="Times New Roman" panose="02020603050405020304" pitchFamily="18" charset="0"/>
                        </a:rPr>
                        <a:t> </a:t>
                      </a:r>
                      <a:r>
                        <a:rPr lang="en-US" sz="3200" baseline="0" dirty="0" err="1" smtClean="0">
                          <a:solidFill>
                            <a:schemeClr val="tx1"/>
                          </a:solidFill>
                          <a:effectLst/>
                          <a:latin typeface="Times New Roman" panose="02020603050405020304" pitchFamily="18" charset="0"/>
                          <a:cs typeface="Times New Roman" panose="02020603050405020304" pitchFamily="18" charset="0"/>
                        </a:rPr>
                        <a:t>P</a:t>
                      </a:r>
                      <a:r>
                        <a:rPr lang="en-US" sz="3200" dirty="0" err="1" smtClean="0">
                          <a:solidFill>
                            <a:schemeClr val="tx1"/>
                          </a:solidFill>
                          <a:effectLst/>
                          <a:latin typeface="Times New Roman" panose="02020603050405020304" pitchFamily="18" charset="0"/>
                          <a:cs typeface="Times New Roman" panose="02020603050405020304" pitchFamily="18" charset="0"/>
                        </a:rPr>
                        <a:t>hép</a:t>
                      </a:r>
                      <a:r>
                        <a:rPr lang="en-US" sz="3200" dirty="0" smtClean="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nối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b="1" i="1" dirty="0" err="1">
                          <a:solidFill>
                            <a:schemeClr val="tx1"/>
                          </a:solidFill>
                          <a:effectLst/>
                          <a:latin typeface="Times New Roman" panose="02020603050405020304" pitchFamily="18" charset="0"/>
                          <a:cs typeface="Times New Roman" panose="02020603050405020304" pitchFamily="18" charset="0"/>
                        </a:rPr>
                        <a:t>bởi</a:t>
                      </a:r>
                      <a:r>
                        <a:rPr lang="en-US" sz="3200" b="1" i="1" dirty="0">
                          <a:solidFill>
                            <a:schemeClr val="tx1"/>
                          </a:solidFill>
                          <a:effectLst/>
                          <a:latin typeface="Times New Roman" panose="02020603050405020304" pitchFamily="18" charset="0"/>
                          <a:cs typeface="Times New Roman" panose="02020603050405020304" pitchFamily="18" charset="0"/>
                        </a:rPr>
                        <a:t> </a:t>
                      </a:r>
                      <a:r>
                        <a:rPr lang="en-US" sz="3200" b="1" i="1" dirty="0" err="1">
                          <a:solidFill>
                            <a:schemeClr val="tx1"/>
                          </a:solidFill>
                          <a:effectLst/>
                          <a:latin typeface="Times New Roman" panose="02020603050405020304" pitchFamily="18" charset="0"/>
                          <a:cs typeface="Times New Roman" panose="02020603050405020304" pitchFamily="18" charset="0"/>
                        </a:rPr>
                        <a:t>vì</a:t>
                      </a:r>
                      <a:r>
                        <a:rPr lang="en-US" sz="3200" b="1" i="1" dirty="0" smtClean="0">
                          <a:solidFill>
                            <a:schemeClr val="tx1"/>
                          </a:solidFill>
                          <a:effectLst/>
                          <a:latin typeface="Times New Roman" panose="02020603050405020304" pitchFamily="18" charset="0"/>
                          <a:cs typeface="Times New Roman" panose="02020603050405020304" pitchFamily="18" charset="0"/>
                        </a:rPr>
                        <a:t>; </a:t>
                      </a:r>
                      <a:r>
                        <a:rPr lang="en-US" sz="3200" b="1" i="1" dirty="0" err="1" smtClean="0">
                          <a:solidFill>
                            <a:schemeClr val="tx1"/>
                          </a:solidFill>
                          <a:effectLst/>
                          <a:latin typeface="Times New Roman" panose="02020603050405020304" pitchFamily="18" charset="0"/>
                          <a:cs typeface="Times New Roman" panose="02020603050405020304" pitchFamily="18" charset="0"/>
                        </a:rPr>
                        <a:t>nhưng</a:t>
                      </a:r>
                      <a:r>
                        <a:rPr lang="en-US" sz="3200" b="1" i="1" dirty="0" smtClean="0">
                          <a:solidFill>
                            <a:schemeClr val="tx1"/>
                          </a:solidFill>
                          <a:effectLst/>
                          <a:latin typeface="Times New Roman" panose="02020603050405020304" pitchFamily="18" charset="0"/>
                          <a:cs typeface="Times New Roman" panose="02020603050405020304" pitchFamily="18" charset="0"/>
                        </a:rPr>
                        <a:t>; </a:t>
                      </a:r>
                      <a:r>
                        <a:rPr lang="en-US" sz="3200" b="1" i="1" dirty="0" err="1">
                          <a:solidFill>
                            <a:schemeClr val="tx1"/>
                          </a:solidFill>
                          <a:effectLst/>
                          <a:latin typeface="Times New Roman" panose="02020603050405020304" pitchFamily="18" charset="0"/>
                          <a:cs typeface="Times New Roman" panose="02020603050405020304" pitchFamily="18" charset="0"/>
                        </a:rPr>
                        <a:t>đôi</a:t>
                      </a:r>
                      <a:r>
                        <a:rPr lang="en-US" sz="3200" b="1" i="1" dirty="0">
                          <a:solidFill>
                            <a:schemeClr val="tx1"/>
                          </a:solidFill>
                          <a:effectLst/>
                          <a:latin typeface="Times New Roman" panose="02020603050405020304" pitchFamily="18" charset="0"/>
                          <a:cs typeface="Times New Roman" panose="02020603050405020304" pitchFamily="18" charset="0"/>
                        </a:rPr>
                        <a:t> </a:t>
                      </a:r>
                      <a:r>
                        <a:rPr lang="en-US" sz="3200" b="1" i="1" dirty="0" err="1" smtClean="0">
                          <a:solidFill>
                            <a:schemeClr val="tx1"/>
                          </a:solidFill>
                          <a:effectLst/>
                          <a:latin typeface="Times New Roman" panose="02020603050405020304" pitchFamily="18" charset="0"/>
                          <a:cs typeface="Times New Roman" panose="02020603050405020304" pitchFamily="18" charset="0"/>
                        </a:rPr>
                        <a:t>khi</a:t>
                      </a:r>
                      <a:r>
                        <a:rPr lang="en-US" sz="3200" dirty="0" smtClean="0">
                          <a:solidFill>
                            <a:schemeClr val="tx1"/>
                          </a:solidFill>
                          <a:effectLst/>
                          <a:latin typeface="Times New Roman" panose="02020603050405020304" pitchFamily="18" charset="0"/>
                          <a:cs typeface="Times New Roman" panose="02020603050405020304" pitchFamily="18" charset="0"/>
                        </a:rPr>
                        <a:t>),</a:t>
                      </a:r>
                    </a:p>
                    <a:p>
                      <a:pPr marL="0" indent="0" algn="just">
                        <a:lnSpc>
                          <a:spcPct val="100000"/>
                        </a:lnSpc>
                        <a:spcAft>
                          <a:spcPts val="0"/>
                        </a:spcAft>
                        <a:buFontTx/>
                        <a:buChar char="-"/>
                        <a:tabLst/>
                      </a:pPr>
                      <a:r>
                        <a:rPr lang="en-US" sz="3200" dirty="0" smtClean="0">
                          <a:solidFill>
                            <a:schemeClr val="tx1"/>
                          </a:solidFill>
                          <a:effectLst/>
                          <a:latin typeface="Times New Roman" panose="02020603050405020304" pitchFamily="18" charset="0"/>
                          <a:cs typeface="Times New Roman" panose="02020603050405020304" pitchFamily="18" charset="0"/>
                        </a:rPr>
                        <a:t>-</a:t>
                      </a:r>
                      <a:r>
                        <a:rPr lang="en-US" sz="3200" dirty="0" err="1" smtClean="0">
                          <a:solidFill>
                            <a:schemeClr val="tx1"/>
                          </a:solidFill>
                          <a:effectLst/>
                          <a:latin typeface="Times New Roman" panose="02020603050405020304" pitchFamily="18" charset="0"/>
                          <a:cs typeface="Times New Roman" panose="02020603050405020304" pitchFamily="18" charset="0"/>
                        </a:rPr>
                        <a:t>Phép</a:t>
                      </a:r>
                      <a:r>
                        <a:rPr lang="en-US" sz="3200" dirty="0" smtClean="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lặp</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b="1" i="1" dirty="0" smtClean="0">
                          <a:solidFill>
                            <a:schemeClr val="tx1"/>
                          </a:solidFill>
                          <a:effectLst/>
                          <a:latin typeface="Times New Roman" panose="02020603050405020304" pitchFamily="18" charset="0"/>
                          <a:cs typeface="Times New Roman" panose="02020603050405020304" pitchFamily="18" charset="0"/>
                        </a:rPr>
                        <a:t>(</a:t>
                      </a:r>
                      <a:r>
                        <a:rPr lang="en-US" sz="3200" b="1" i="1" dirty="0" err="1" smtClean="0">
                          <a:solidFill>
                            <a:schemeClr val="tx1"/>
                          </a:solidFill>
                          <a:effectLst/>
                          <a:latin typeface="Times New Roman" panose="02020603050405020304" pitchFamily="18" charset="0"/>
                          <a:cs typeface="Times New Roman" panose="02020603050405020304" pitchFamily="18" charset="0"/>
                        </a:rPr>
                        <a:t>thô</a:t>
                      </a:r>
                      <a:r>
                        <a:rPr lang="en-US" sz="3200" b="1" i="1" dirty="0" smtClean="0">
                          <a:solidFill>
                            <a:schemeClr val="tx1"/>
                          </a:solidFill>
                          <a:effectLst/>
                          <a:latin typeface="Times New Roman" panose="02020603050405020304" pitchFamily="18" charset="0"/>
                          <a:cs typeface="Times New Roman" panose="02020603050405020304" pitchFamily="18" charset="0"/>
                        </a:rPr>
                        <a:t> </a:t>
                      </a:r>
                      <a:r>
                        <a:rPr lang="en-US" sz="3200" b="1" i="1" dirty="0" err="1">
                          <a:solidFill>
                            <a:schemeClr val="tx1"/>
                          </a:solidFill>
                          <a:effectLst/>
                          <a:latin typeface="Times New Roman" panose="02020603050405020304" pitchFamily="18" charset="0"/>
                          <a:cs typeface="Times New Roman" panose="02020603050405020304" pitchFamily="18" charset="0"/>
                        </a:rPr>
                        <a:t>lỗ</a:t>
                      </a:r>
                      <a:r>
                        <a:rPr lang="en-US" sz="3200" b="1" i="1" dirty="0">
                          <a:solidFill>
                            <a:schemeClr val="tx1"/>
                          </a:solidFill>
                          <a:effectLst/>
                          <a:latin typeface="Times New Roman" panose="02020603050405020304" pitchFamily="18" charset="0"/>
                          <a:cs typeface="Times New Roman" panose="02020603050405020304" pitchFamily="18" charset="0"/>
                        </a:rPr>
                        <a:t>; </a:t>
                      </a:r>
                      <a:r>
                        <a:rPr lang="en-US" sz="3200" b="1" i="1" dirty="0" err="1">
                          <a:solidFill>
                            <a:schemeClr val="tx1"/>
                          </a:solidFill>
                          <a:effectLst/>
                          <a:latin typeface="Times New Roman" panose="02020603050405020304" pitchFamily="18" charset="0"/>
                          <a:cs typeface="Times New Roman" panose="02020603050405020304" pitchFamily="18" charset="0"/>
                        </a:rPr>
                        <a:t>chúng</a:t>
                      </a:r>
                      <a:r>
                        <a:rPr lang="en-US" sz="3200" b="1" i="1" dirty="0">
                          <a:solidFill>
                            <a:schemeClr val="tx1"/>
                          </a:solidFill>
                          <a:effectLst/>
                          <a:latin typeface="Times New Roman" panose="02020603050405020304" pitchFamily="18" charset="0"/>
                          <a:cs typeface="Times New Roman" panose="02020603050405020304" pitchFamily="18" charset="0"/>
                        </a:rPr>
                        <a:t> </a:t>
                      </a:r>
                      <a:r>
                        <a:rPr lang="en-US" sz="3200" b="1" i="1" dirty="0" smtClean="0">
                          <a:solidFill>
                            <a:schemeClr val="tx1"/>
                          </a:solidFill>
                          <a:effectLst/>
                          <a:latin typeface="Times New Roman" panose="02020603050405020304" pitchFamily="18" charset="0"/>
                          <a:cs typeface="Times New Roman" panose="02020603050405020304" pitchFamily="18" charset="0"/>
                        </a:rPr>
                        <a:t>ta).</a:t>
                      </a:r>
                      <a:endParaRPr lang="en-US" sz="3200" b="1" i="1" dirty="0">
                        <a:solidFill>
                          <a:schemeClr val="tx1"/>
                        </a:solidFill>
                        <a:effectLst/>
                        <a:latin typeface="Times New Roman" panose="02020603050405020304" pitchFamily="18" charset="0"/>
                        <a:cs typeface="Times New Roman" panose="02020603050405020304" pitchFamily="18" charset="0"/>
                      </a:endParaRPr>
                    </a:p>
                    <a:p>
                      <a:pPr marL="0" indent="0" algn="just">
                        <a:lnSpc>
                          <a:spcPct val="100000"/>
                        </a:lnSpc>
                        <a:spcAft>
                          <a:spcPts val="0"/>
                        </a:spcAft>
                        <a:tabLst/>
                      </a:pPr>
                      <a:r>
                        <a:rPr lang="en-US" sz="3200" spc="-10" dirty="0">
                          <a:solidFill>
                            <a:schemeClr val="tx1"/>
                          </a:solidFill>
                          <a:effectLst/>
                          <a:latin typeface="Times New Roman" panose="02020603050405020304" pitchFamily="18" charset="0"/>
                          <a:cs typeface="Times New Roman" panose="02020603050405020304" pitchFamily="18" charset="0"/>
                        </a:rPr>
                        <a:t> </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67307207"/>
                  </a:ext>
                </a:extLst>
              </a:tr>
            </a:tbl>
          </a:graphicData>
        </a:graphic>
      </p:graphicFrame>
    </p:spTree>
    <p:extLst>
      <p:ext uri="{BB962C8B-B14F-4D97-AF65-F5344CB8AC3E}">
        <p14:creationId xmlns:p14="http://schemas.microsoft.com/office/powerpoint/2010/main" val="10169311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Hình ảnh 3">
            <a:extLst>
              <a:ext uri="{FF2B5EF4-FFF2-40B4-BE49-F238E27FC236}">
                <a16:creationId xmlns:a16="http://schemas.microsoft.com/office/drawing/2014/main" xmlns="" id="{263DA0A7-A65B-5391-5D13-533D9D08F2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79111" cy="6716889"/>
          </a:xfrm>
          <a:prstGeom prst="rect">
            <a:avLst/>
          </a:prstGeom>
        </p:spPr>
      </p:pic>
      <p:graphicFrame>
        <p:nvGraphicFramePr>
          <p:cNvPr id="5" name="Bảng 4">
            <a:extLst>
              <a:ext uri="{FF2B5EF4-FFF2-40B4-BE49-F238E27FC236}">
                <a16:creationId xmlns:a16="http://schemas.microsoft.com/office/drawing/2014/main" xmlns="" id="{82AA56EC-5797-ED1E-5C82-8BA1697BD4EA}"/>
              </a:ext>
            </a:extLst>
          </p:cNvPr>
          <p:cNvGraphicFramePr>
            <a:graphicFrameLocks noGrp="1"/>
          </p:cNvGraphicFramePr>
          <p:nvPr>
            <p:extLst>
              <p:ext uri="{D42A27DB-BD31-4B8C-83A1-F6EECF244321}">
                <p14:modId xmlns:p14="http://schemas.microsoft.com/office/powerpoint/2010/main" val="2337340848"/>
              </p:ext>
            </p:extLst>
          </p:nvPr>
        </p:nvGraphicFramePr>
        <p:xfrm>
          <a:off x="778932" y="693081"/>
          <a:ext cx="10521245" cy="5760720"/>
        </p:xfrm>
        <a:graphic>
          <a:graphicData uri="http://schemas.openxmlformats.org/drawingml/2006/table">
            <a:tbl>
              <a:tblPr firstRow="1" firstCol="1" bandRow="1">
                <a:tableStyleId>{5C22544A-7EE6-4342-B048-85BDC9FD1C3A}</a:tableStyleId>
              </a:tblPr>
              <a:tblGrid>
                <a:gridCol w="2668769">
                  <a:extLst>
                    <a:ext uri="{9D8B030D-6E8A-4147-A177-3AD203B41FA5}">
                      <a16:colId xmlns:a16="http://schemas.microsoft.com/office/drawing/2014/main" xmlns="" val="3440216109"/>
                    </a:ext>
                  </a:extLst>
                </a:gridCol>
                <a:gridCol w="7852476">
                  <a:extLst>
                    <a:ext uri="{9D8B030D-6E8A-4147-A177-3AD203B41FA5}">
                      <a16:colId xmlns:a16="http://schemas.microsoft.com/office/drawing/2014/main" xmlns="" val="2116183591"/>
                    </a:ext>
                  </a:extLst>
                </a:gridCol>
              </a:tblGrid>
              <a:tr h="253728">
                <a:tc>
                  <a:txBody>
                    <a:bodyPr/>
                    <a:lstStyle/>
                    <a:p>
                      <a:pPr marL="0" algn="just">
                        <a:lnSpc>
                          <a:spcPct val="150000"/>
                        </a:lnSpc>
                        <a:spcAft>
                          <a:spcPts val="0"/>
                        </a:spcAft>
                        <a:tabLst>
                          <a:tab pos="413385" algn="l"/>
                        </a:tabLst>
                      </a:pPr>
                      <a:r>
                        <a:rPr lang="en-US" sz="2800" spc="-1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a:lnSpc>
                          <a:spcPct val="150000"/>
                        </a:lnSpc>
                        <a:spcAft>
                          <a:spcPts val="0"/>
                        </a:spcAft>
                        <a:tabLst>
                          <a:tab pos="413385" algn="l"/>
                        </a:tabLst>
                      </a:pPr>
                      <a:r>
                        <a:rPr lang="en-US" sz="2800" spc="-10" dirty="0" err="1">
                          <a:solidFill>
                            <a:schemeClr val="tx1"/>
                          </a:solidFill>
                          <a:effectLst/>
                          <a:latin typeface="Times New Roman" panose="02020603050405020304" pitchFamily="18" charset="0"/>
                          <a:cs typeface="Times New Roman" panose="02020603050405020304" pitchFamily="18" charset="0"/>
                        </a:rPr>
                        <a:t>Đoạn</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spc="-10" dirty="0" err="1">
                          <a:solidFill>
                            <a:schemeClr val="tx1"/>
                          </a:solidFill>
                          <a:effectLst/>
                          <a:latin typeface="Times New Roman" panose="02020603050405020304" pitchFamily="18" charset="0"/>
                          <a:cs typeface="Times New Roman" panose="02020603050405020304" pitchFamily="18" charset="0"/>
                        </a:rPr>
                        <a:t>văn</a:t>
                      </a:r>
                      <a:r>
                        <a:rPr lang="en-US" sz="2800" spc="-10" dirty="0">
                          <a:solidFill>
                            <a:schemeClr val="tx1"/>
                          </a:solidFill>
                          <a:effectLst/>
                          <a:latin typeface="Times New Roman" panose="02020603050405020304" pitchFamily="18" charset="0"/>
                          <a:cs typeface="Times New Roman" panose="02020603050405020304" pitchFamily="18" charset="0"/>
                        </a:rPr>
                        <a:t> a</a:t>
                      </a:r>
                      <a:endParaRPr lang="en-US" sz="2800" dirty="0">
                        <a:solidFill>
                          <a:schemeClr val="tx1"/>
                        </a:solidFill>
                        <a:effectLst/>
                        <a:latin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895005557"/>
                  </a:ext>
                </a:extLst>
              </a:tr>
              <a:tr h="1989628">
                <a:tc>
                  <a:txBody>
                    <a:bodyPr/>
                    <a:lstStyle/>
                    <a:p>
                      <a:pPr marL="0" algn="just">
                        <a:lnSpc>
                          <a:spcPct val="150000"/>
                        </a:lnSpc>
                        <a:spcAft>
                          <a:spcPts val="0"/>
                        </a:spcAft>
                        <a:tabLst>
                          <a:tab pos="413385" algn="l"/>
                        </a:tabLst>
                      </a:pPr>
                      <a:r>
                        <a:rPr lang="en-US" sz="2800" spc="-10" dirty="0" err="1">
                          <a:solidFill>
                            <a:schemeClr val="tx1"/>
                          </a:solidFill>
                          <a:effectLst/>
                          <a:latin typeface="Times New Roman" panose="02020603050405020304" pitchFamily="18" charset="0"/>
                          <a:cs typeface="Times New Roman" panose="02020603050405020304" pitchFamily="18" charset="0"/>
                        </a:rPr>
                        <a:t>Tính</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spc="-10" dirty="0" err="1">
                          <a:solidFill>
                            <a:schemeClr val="tx1"/>
                          </a:solidFill>
                          <a:effectLst/>
                          <a:latin typeface="Times New Roman" panose="02020603050405020304" pitchFamily="18" charset="0"/>
                          <a:cs typeface="Times New Roman" panose="02020603050405020304" pitchFamily="18" charset="0"/>
                        </a:rPr>
                        <a:t>mạch</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spc="-10" dirty="0" err="1">
                          <a:solidFill>
                            <a:schemeClr val="tx1"/>
                          </a:solidFill>
                          <a:effectLst/>
                          <a:latin typeface="Times New Roman" panose="02020603050405020304" pitchFamily="18" charset="0"/>
                          <a:cs typeface="Times New Roman" panose="02020603050405020304" pitchFamily="18" charset="0"/>
                        </a:rPr>
                        <a:t>lạc</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spc="-10" dirty="0" err="1">
                          <a:solidFill>
                            <a:schemeClr val="tx1"/>
                          </a:solidFill>
                          <a:effectLst/>
                          <a:latin typeface="Times New Roman" panose="02020603050405020304" pitchFamily="18" charset="0"/>
                          <a:cs typeface="Times New Roman" panose="02020603050405020304" pitchFamily="18" charset="0"/>
                        </a:rPr>
                        <a:t>trong</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spc="-10" dirty="0" err="1">
                          <a:solidFill>
                            <a:schemeClr val="tx1"/>
                          </a:solidFill>
                          <a:effectLst/>
                          <a:latin typeface="Times New Roman" panose="02020603050405020304" pitchFamily="18" charset="0"/>
                          <a:cs typeface="Times New Roman" panose="02020603050405020304" pitchFamily="18" charset="0"/>
                        </a:rPr>
                        <a:t>đoạn</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spc="-10" dirty="0" err="1">
                          <a:solidFill>
                            <a:schemeClr val="tx1"/>
                          </a:solidFill>
                          <a:effectLst/>
                          <a:latin typeface="Times New Roman" panose="02020603050405020304" pitchFamily="18" charset="0"/>
                          <a:cs typeface="Times New Roman" panose="02020603050405020304" pitchFamily="18" charset="0"/>
                        </a:rPr>
                        <a:t>văn</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1905" algn="just">
                        <a:lnSpc>
                          <a:spcPct val="150000"/>
                        </a:lnSpc>
                        <a:spcAft>
                          <a:spcPts val="0"/>
                        </a:spcAft>
                      </a:pPr>
                      <a:r>
                        <a:rPr lang="en-US" sz="2800" kern="1200" dirty="0" err="1" smtClean="0">
                          <a:solidFill>
                            <a:schemeClr val="dk1"/>
                          </a:solidFill>
                          <a:effectLst/>
                          <a:latin typeface="Times New Roman" pitchFamily="18" charset="0"/>
                          <a:ea typeface="+mn-ea"/>
                          <a:cs typeface="Times New Roman" pitchFamily="18" charset="0"/>
                        </a:rPr>
                        <a:t>Các</a:t>
                      </a:r>
                      <a:r>
                        <a:rPr lang="en-US" sz="2800" kern="1200" dirty="0" smtClean="0">
                          <a:solidFill>
                            <a:schemeClr val="dk1"/>
                          </a:solidFill>
                          <a:effectLst/>
                          <a:latin typeface="Times New Roman" pitchFamily="18" charset="0"/>
                          <a:ea typeface="+mn-ea"/>
                          <a:cs typeface="Times New Roman" pitchFamily="18" charset="0"/>
                        </a:rPr>
                        <a:t> </a:t>
                      </a:r>
                      <a:r>
                        <a:rPr lang="en-US" sz="2800" kern="1200" dirty="0" err="1" smtClean="0">
                          <a:solidFill>
                            <a:schemeClr val="dk1"/>
                          </a:solidFill>
                          <a:effectLst/>
                          <a:latin typeface="Times New Roman" pitchFamily="18" charset="0"/>
                          <a:ea typeface="+mn-ea"/>
                          <a:cs typeface="Times New Roman" pitchFamily="18" charset="0"/>
                        </a:rPr>
                        <a:t>câu</a:t>
                      </a:r>
                      <a:r>
                        <a:rPr lang="en-US" sz="2800" kern="1200" dirty="0" smtClean="0">
                          <a:solidFill>
                            <a:schemeClr val="dk1"/>
                          </a:solidFill>
                          <a:effectLst/>
                          <a:latin typeface="Times New Roman" pitchFamily="18" charset="0"/>
                          <a:ea typeface="+mn-ea"/>
                          <a:cs typeface="Times New Roman" pitchFamily="18" charset="0"/>
                        </a:rPr>
                        <a:t> </a:t>
                      </a:r>
                      <a:r>
                        <a:rPr lang="en-US" sz="2800" kern="1200" dirty="0" err="1" smtClean="0">
                          <a:solidFill>
                            <a:schemeClr val="dk1"/>
                          </a:solidFill>
                          <a:effectLst/>
                          <a:latin typeface="Times New Roman" pitchFamily="18" charset="0"/>
                          <a:ea typeface="+mn-ea"/>
                          <a:cs typeface="Times New Roman" pitchFamily="18" charset="0"/>
                        </a:rPr>
                        <a:t>sau</a:t>
                      </a:r>
                      <a:r>
                        <a:rPr lang="en-US" sz="2800" kern="1200" dirty="0" smtClean="0">
                          <a:solidFill>
                            <a:schemeClr val="dk1"/>
                          </a:solidFill>
                          <a:effectLst/>
                          <a:latin typeface="Times New Roman" pitchFamily="18" charset="0"/>
                          <a:ea typeface="+mn-ea"/>
                          <a:cs typeface="Times New Roman" pitchFamily="18" charset="0"/>
                        </a:rPr>
                        <a:t> </a:t>
                      </a:r>
                      <a:r>
                        <a:rPr lang="en-US" sz="2800" kern="1200" dirty="0" err="1" smtClean="0">
                          <a:solidFill>
                            <a:schemeClr val="dk1"/>
                          </a:solidFill>
                          <a:effectLst/>
                          <a:latin typeface="Times New Roman" pitchFamily="18" charset="0"/>
                          <a:ea typeface="+mn-ea"/>
                          <a:cs typeface="Times New Roman" pitchFamily="18" charset="0"/>
                        </a:rPr>
                        <a:t>lí</a:t>
                      </a:r>
                      <a:r>
                        <a:rPr lang="en-US" sz="2800" kern="1200" dirty="0" smtClean="0">
                          <a:solidFill>
                            <a:schemeClr val="dk1"/>
                          </a:solidFill>
                          <a:effectLst/>
                          <a:latin typeface="Times New Roman" pitchFamily="18" charset="0"/>
                          <a:ea typeface="+mn-ea"/>
                          <a:cs typeface="Times New Roman" pitchFamily="18" charset="0"/>
                        </a:rPr>
                        <a:t> </a:t>
                      </a:r>
                      <a:r>
                        <a:rPr lang="en-US" sz="2800" kern="1200" dirty="0" err="1" smtClean="0">
                          <a:solidFill>
                            <a:schemeClr val="dk1"/>
                          </a:solidFill>
                          <a:effectLst/>
                          <a:latin typeface="Times New Roman" pitchFamily="18" charset="0"/>
                          <a:ea typeface="+mn-ea"/>
                          <a:cs typeface="Times New Roman" pitchFamily="18" charset="0"/>
                        </a:rPr>
                        <a:t>giải</a:t>
                      </a:r>
                      <a:r>
                        <a:rPr lang="en-US" sz="2800" kern="1200" dirty="0" smtClean="0">
                          <a:solidFill>
                            <a:schemeClr val="dk1"/>
                          </a:solidFill>
                          <a:effectLst/>
                          <a:latin typeface="Times New Roman" pitchFamily="18" charset="0"/>
                          <a:ea typeface="+mn-ea"/>
                          <a:cs typeface="Times New Roman" pitchFamily="18" charset="0"/>
                        </a:rPr>
                        <a:t> </a:t>
                      </a:r>
                      <a:r>
                        <a:rPr lang="en-US" sz="2800" kern="1200" dirty="0" err="1" smtClean="0">
                          <a:solidFill>
                            <a:schemeClr val="dk1"/>
                          </a:solidFill>
                          <a:effectLst/>
                          <a:latin typeface="Times New Roman" pitchFamily="18" charset="0"/>
                          <a:ea typeface="+mn-ea"/>
                          <a:cs typeface="Times New Roman" pitchFamily="18" charset="0"/>
                        </a:rPr>
                        <a:t>theo</a:t>
                      </a:r>
                      <a:r>
                        <a:rPr lang="en-US" sz="2800" kern="1200" dirty="0" smtClean="0">
                          <a:solidFill>
                            <a:schemeClr val="dk1"/>
                          </a:solidFill>
                          <a:effectLst/>
                          <a:latin typeface="Times New Roman" pitchFamily="18" charset="0"/>
                          <a:ea typeface="+mn-ea"/>
                          <a:cs typeface="Times New Roman" pitchFamily="18" charset="0"/>
                        </a:rPr>
                        <a:t> </a:t>
                      </a:r>
                      <a:r>
                        <a:rPr lang="en-US" sz="2800" kern="1200" dirty="0" err="1" smtClean="0">
                          <a:solidFill>
                            <a:schemeClr val="dk1"/>
                          </a:solidFill>
                          <a:effectLst/>
                          <a:latin typeface="Times New Roman" pitchFamily="18" charset="0"/>
                          <a:ea typeface="+mn-ea"/>
                          <a:cs typeface="Times New Roman" pitchFamily="18" charset="0"/>
                        </a:rPr>
                        <a:t>cách</a:t>
                      </a:r>
                      <a:r>
                        <a:rPr lang="en-US" sz="2800" kern="1200" dirty="0" smtClean="0">
                          <a:solidFill>
                            <a:schemeClr val="dk1"/>
                          </a:solidFill>
                          <a:effectLst/>
                          <a:latin typeface="Times New Roman" pitchFamily="18" charset="0"/>
                          <a:ea typeface="+mn-ea"/>
                          <a:cs typeface="Times New Roman" pitchFamily="18" charset="0"/>
                        </a:rPr>
                        <a:t> </a:t>
                      </a:r>
                      <a:r>
                        <a:rPr lang="en-US" sz="2800" kern="1200" dirty="0" err="1" smtClean="0">
                          <a:solidFill>
                            <a:schemeClr val="dk1"/>
                          </a:solidFill>
                          <a:effectLst/>
                          <a:latin typeface="Times New Roman" pitchFamily="18" charset="0"/>
                          <a:ea typeface="+mn-ea"/>
                          <a:cs typeface="Times New Roman" pitchFamily="18" charset="0"/>
                        </a:rPr>
                        <a:t>giải</a:t>
                      </a:r>
                      <a:r>
                        <a:rPr lang="en-US" sz="2800" kern="1200" dirty="0" smtClean="0">
                          <a:solidFill>
                            <a:schemeClr val="dk1"/>
                          </a:solidFill>
                          <a:effectLst/>
                          <a:latin typeface="Times New Roman" pitchFamily="18" charset="0"/>
                          <a:ea typeface="+mn-ea"/>
                          <a:cs typeface="Times New Roman" pitchFamily="18" charset="0"/>
                        </a:rPr>
                        <a:t> </a:t>
                      </a:r>
                      <a:r>
                        <a:rPr lang="en-US" sz="2800" kern="1200" dirty="0" err="1" smtClean="0">
                          <a:solidFill>
                            <a:schemeClr val="dk1"/>
                          </a:solidFill>
                          <a:effectLst/>
                          <a:latin typeface="Times New Roman" pitchFamily="18" charset="0"/>
                          <a:ea typeface="+mn-ea"/>
                          <a:cs typeface="Times New Roman" pitchFamily="18" charset="0"/>
                        </a:rPr>
                        <a:t>thích</a:t>
                      </a:r>
                      <a:r>
                        <a:rPr lang="en-US" sz="2800" kern="1200" dirty="0" smtClean="0">
                          <a:solidFill>
                            <a:schemeClr val="dk1"/>
                          </a:solidFill>
                          <a:effectLst/>
                          <a:latin typeface="Times New Roman" pitchFamily="18" charset="0"/>
                          <a:ea typeface="+mn-ea"/>
                          <a:cs typeface="Times New Roman" pitchFamily="18" charset="0"/>
                        </a:rPr>
                        <a:t>, </a:t>
                      </a:r>
                      <a:r>
                        <a:rPr lang="en-US" sz="2800" kern="1200" dirty="0" err="1" smtClean="0">
                          <a:solidFill>
                            <a:schemeClr val="dk1"/>
                          </a:solidFill>
                          <a:effectLst/>
                          <a:latin typeface="Times New Roman" pitchFamily="18" charset="0"/>
                          <a:ea typeface="+mn-ea"/>
                          <a:cs typeface="Times New Roman" pitchFamily="18" charset="0"/>
                        </a:rPr>
                        <a:t>triển</a:t>
                      </a:r>
                      <a:r>
                        <a:rPr lang="en-US" sz="2800" kern="1200" dirty="0" smtClean="0">
                          <a:solidFill>
                            <a:schemeClr val="dk1"/>
                          </a:solidFill>
                          <a:effectLst/>
                          <a:latin typeface="Times New Roman" pitchFamily="18" charset="0"/>
                          <a:ea typeface="+mn-ea"/>
                          <a:cs typeface="Times New Roman" pitchFamily="18" charset="0"/>
                        </a:rPr>
                        <a:t> </a:t>
                      </a:r>
                      <a:r>
                        <a:rPr lang="en-US" sz="2800" kern="1200" dirty="0" err="1" smtClean="0">
                          <a:solidFill>
                            <a:schemeClr val="dk1"/>
                          </a:solidFill>
                          <a:effectLst/>
                          <a:latin typeface="Times New Roman" pitchFamily="18" charset="0"/>
                          <a:ea typeface="+mn-ea"/>
                          <a:cs typeface="Times New Roman" pitchFamily="18" charset="0"/>
                        </a:rPr>
                        <a:t>khai</a:t>
                      </a:r>
                      <a:r>
                        <a:rPr lang="en-US" sz="2800" kern="1200" dirty="0" smtClean="0">
                          <a:solidFill>
                            <a:schemeClr val="dk1"/>
                          </a:solidFill>
                          <a:effectLst/>
                          <a:latin typeface="Times New Roman" pitchFamily="18" charset="0"/>
                          <a:ea typeface="+mn-ea"/>
                          <a:cs typeface="Times New Roman" pitchFamily="18" charset="0"/>
                        </a:rPr>
                        <a:t> </a:t>
                      </a:r>
                      <a:r>
                        <a:rPr lang="en-US" sz="2800" kern="1200" dirty="0" err="1" smtClean="0">
                          <a:solidFill>
                            <a:schemeClr val="dk1"/>
                          </a:solidFill>
                          <a:effectLst/>
                          <a:latin typeface="Times New Roman" pitchFamily="18" charset="0"/>
                          <a:ea typeface="+mn-ea"/>
                          <a:cs typeface="Times New Roman" pitchFamily="18" charset="0"/>
                        </a:rPr>
                        <a:t>các</a:t>
                      </a:r>
                      <a:r>
                        <a:rPr lang="en-US" sz="2800" kern="1200" dirty="0" smtClean="0">
                          <a:solidFill>
                            <a:schemeClr val="dk1"/>
                          </a:solidFill>
                          <a:effectLst/>
                          <a:latin typeface="Times New Roman" pitchFamily="18" charset="0"/>
                          <a:ea typeface="+mn-ea"/>
                          <a:cs typeface="Times New Roman" pitchFamily="18" charset="0"/>
                        </a:rPr>
                        <a:t> ý ở </a:t>
                      </a:r>
                      <a:r>
                        <a:rPr lang="en-US" sz="2800" kern="1200" dirty="0" err="1" smtClean="0">
                          <a:solidFill>
                            <a:schemeClr val="dk1"/>
                          </a:solidFill>
                          <a:effectLst/>
                          <a:latin typeface="Times New Roman" pitchFamily="18" charset="0"/>
                          <a:ea typeface="+mn-ea"/>
                          <a:cs typeface="Times New Roman" pitchFamily="18" charset="0"/>
                        </a:rPr>
                        <a:t>câu</a:t>
                      </a:r>
                      <a:r>
                        <a:rPr lang="en-US" sz="2800" kern="1200" dirty="0" smtClean="0">
                          <a:solidFill>
                            <a:schemeClr val="dk1"/>
                          </a:solidFill>
                          <a:effectLst/>
                          <a:latin typeface="Times New Roman" pitchFamily="18" charset="0"/>
                          <a:ea typeface="+mn-ea"/>
                          <a:cs typeface="Times New Roman" pitchFamily="18" charset="0"/>
                        </a:rPr>
                        <a:t> </a:t>
                      </a:r>
                      <a:r>
                        <a:rPr lang="en-US" sz="2800" kern="1200" dirty="0" err="1" smtClean="0">
                          <a:solidFill>
                            <a:schemeClr val="dk1"/>
                          </a:solidFill>
                          <a:effectLst/>
                          <a:latin typeface="Times New Roman" pitchFamily="18" charset="0"/>
                          <a:ea typeface="+mn-ea"/>
                          <a:cs typeface="Times New Roman" pitchFamily="18" charset="0"/>
                        </a:rPr>
                        <a:t>chủ</a:t>
                      </a:r>
                      <a:r>
                        <a:rPr lang="en-US" sz="2800" kern="1200" dirty="0" smtClean="0">
                          <a:solidFill>
                            <a:schemeClr val="dk1"/>
                          </a:solidFill>
                          <a:effectLst/>
                          <a:latin typeface="Times New Roman" pitchFamily="18" charset="0"/>
                          <a:ea typeface="+mn-ea"/>
                          <a:cs typeface="Times New Roman" pitchFamily="18" charset="0"/>
                        </a:rPr>
                        <a:t> </a:t>
                      </a:r>
                      <a:r>
                        <a:rPr lang="en-US" sz="2800" kern="1200" dirty="0" err="1" smtClean="0">
                          <a:solidFill>
                            <a:schemeClr val="dk1"/>
                          </a:solidFill>
                          <a:effectLst/>
                          <a:latin typeface="Times New Roman" pitchFamily="18" charset="0"/>
                          <a:ea typeface="+mn-ea"/>
                          <a:cs typeface="Times New Roman" pitchFamily="18" charset="0"/>
                        </a:rPr>
                        <a:t>đề</a:t>
                      </a:r>
                      <a:r>
                        <a:rPr lang="en-US" sz="2800" kern="1200" dirty="0" smtClean="0">
                          <a:solidFill>
                            <a:schemeClr val="dk1"/>
                          </a:solidFill>
                          <a:effectLst/>
                          <a:latin typeface="Times New Roman" pitchFamily="18" charset="0"/>
                          <a:ea typeface="+mn-ea"/>
                          <a:cs typeface="Times New Roman" pitchFamily="18" charset="0"/>
                        </a:rPr>
                        <a:t>:  </a:t>
                      </a:r>
                      <a:r>
                        <a:rPr lang="en-US" sz="2800" b="1" i="1" kern="1200" dirty="0" err="1" smtClean="0">
                          <a:solidFill>
                            <a:schemeClr val="dk1"/>
                          </a:solidFill>
                          <a:effectLst/>
                          <a:latin typeface="Times New Roman" pitchFamily="18" charset="0"/>
                          <a:ea typeface="+mn-ea"/>
                          <a:cs typeface="Times New Roman" pitchFamily="18" charset="0"/>
                        </a:rPr>
                        <a:t>Sự</a:t>
                      </a:r>
                      <a:r>
                        <a:rPr lang="en-US" sz="2800" b="1" i="1" kern="1200" dirty="0" smtClean="0">
                          <a:solidFill>
                            <a:schemeClr val="dk1"/>
                          </a:solidFill>
                          <a:effectLst/>
                          <a:latin typeface="Times New Roman" pitchFamily="18" charset="0"/>
                          <a:ea typeface="+mn-ea"/>
                          <a:cs typeface="Times New Roman" pitchFamily="18" charset="0"/>
                        </a:rPr>
                        <a:t> </a:t>
                      </a:r>
                      <a:r>
                        <a:rPr lang="en-US" sz="2800" b="1" i="1" kern="1200" dirty="0" err="1" smtClean="0">
                          <a:solidFill>
                            <a:schemeClr val="dk1"/>
                          </a:solidFill>
                          <a:effectLst/>
                          <a:latin typeface="Times New Roman" pitchFamily="18" charset="0"/>
                          <a:ea typeface="+mn-ea"/>
                          <a:cs typeface="Times New Roman" pitchFamily="18" charset="0"/>
                        </a:rPr>
                        <a:t>xung</a:t>
                      </a:r>
                      <a:r>
                        <a:rPr lang="en-US" sz="2800" b="1" i="1" kern="1200" dirty="0" smtClean="0">
                          <a:solidFill>
                            <a:schemeClr val="dk1"/>
                          </a:solidFill>
                          <a:effectLst/>
                          <a:latin typeface="Times New Roman" pitchFamily="18" charset="0"/>
                          <a:ea typeface="+mn-ea"/>
                          <a:cs typeface="Times New Roman" pitchFamily="18" charset="0"/>
                        </a:rPr>
                        <a:t> </a:t>
                      </a:r>
                      <a:r>
                        <a:rPr lang="en-US" sz="2800" b="1" i="1" kern="1200" dirty="0" err="1" smtClean="0">
                          <a:solidFill>
                            <a:schemeClr val="dk1"/>
                          </a:solidFill>
                          <a:effectLst/>
                          <a:latin typeface="Times New Roman" pitchFamily="18" charset="0"/>
                          <a:ea typeface="+mn-ea"/>
                          <a:cs typeface="Times New Roman" pitchFamily="18" charset="0"/>
                        </a:rPr>
                        <a:t>đột</a:t>
                      </a:r>
                      <a:r>
                        <a:rPr lang="en-US" sz="2800" b="1" i="1" kern="1200" dirty="0" smtClean="0">
                          <a:solidFill>
                            <a:schemeClr val="dk1"/>
                          </a:solidFill>
                          <a:effectLst/>
                          <a:latin typeface="Times New Roman" pitchFamily="18" charset="0"/>
                          <a:ea typeface="+mn-ea"/>
                          <a:cs typeface="Times New Roman" pitchFamily="18" charset="0"/>
                        </a:rPr>
                        <a:t> </a:t>
                      </a:r>
                      <a:r>
                        <a:rPr lang="en-US" sz="2800" b="1" i="1" kern="1200" dirty="0" err="1" smtClean="0">
                          <a:solidFill>
                            <a:schemeClr val="dk1"/>
                          </a:solidFill>
                          <a:effectLst/>
                          <a:latin typeface="Times New Roman" pitchFamily="18" charset="0"/>
                          <a:ea typeface="+mn-ea"/>
                          <a:cs typeface="Times New Roman" pitchFamily="18" charset="0"/>
                        </a:rPr>
                        <a:t>giữa</a:t>
                      </a:r>
                      <a:r>
                        <a:rPr lang="en-US" sz="2800" b="1" i="1" kern="1200" dirty="0" smtClean="0">
                          <a:solidFill>
                            <a:schemeClr val="dk1"/>
                          </a:solidFill>
                          <a:effectLst/>
                          <a:latin typeface="Times New Roman" pitchFamily="18" charset="0"/>
                          <a:ea typeface="+mn-ea"/>
                          <a:cs typeface="Times New Roman" pitchFamily="18" charset="0"/>
                        </a:rPr>
                        <a:t> </a:t>
                      </a:r>
                      <a:r>
                        <a:rPr lang="en-US" sz="2800" b="1" i="1" kern="1200" dirty="0" err="1" smtClean="0">
                          <a:solidFill>
                            <a:schemeClr val="dk1"/>
                          </a:solidFill>
                          <a:effectLst/>
                          <a:latin typeface="Times New Roman" pitchFamily="18" charset="0"/>
                          <a:ea typeface="+mn-ea"/>
                          <a:cs typeface="Times New Roman" pitchFamily="18" charset="0"/>
                        </a:rPr>
                        <a:t>chiếc</a:t>
                      </a:r>
                      <a:r>
                        <a:rPr lang="en-US" sz="2800" b="1" i="1" kern="1200" dirty="0" smtClean="0">
                          <a:solidFill>
                            <a:schemeClr val="dk1"/>
                          </a:solidFill>
                          <a:effectLst/>
                          <a:latin typeface="Times New Roman" pitchFamily="18" charset="0"/>
                          <a:ea typeface="+mn-ea"/>
                          <a:cs typeface="Times New Roman" pitchFamily="18" charset="0"/>
                        </a:rPr>
                        <a:t> </a:t>
                      </a:r>
                      <a:r>
                        <a:rPr lang="en-US" sz="2800" b="1" i="1" kern="1200" dirty="0" err="1" smtClean="0">
                          <a:solidFill>
                            <a:schemeClr val="dk1"/>
                          </a:solidFill>
                          <a:effectLst/>
                          <a:latin typeface="Times New Roman" pitchFamily="18" charset="0"/>
                          <a:ea typeface="+mn-ea"/>
                          <a:cs typeface="Times New Roman" pitchFamily="18" charset="0"/>
                        </a:rPr>
                        <a:t>xe</a:t>
                      </a:r>
                      <a:r>
                        <a:rPr lang="en-US" sz="2800" b="1" i="1" kern="1200" dirty="0" smtClean="0">
                          <a:solidFill>
                            <a:schemeClr val="dk1"/>
                          </a:solidFill>
                          <a:effectLst/>
                          <a:latin typeface="Times New Roman" pitchFamily="18" charset="0"/>
                          <a:ea typeface="+mn-ea"/>
                          <a:cs typeface="Times New Roman" pitchFamily="18" charset="0"/>
                        </a:rPr>
                        <a:t> </a:t>
                      </a:r>
                      <a:r>
                        <a:rPr lang="en-US" sz="2800" b="1" i="1" kern="1200" dirty="0" err="1" smtClean="0">
                          <a:solidFill>
                            <a:schemeClr val="dk1"/>
                          </a:solidFill>
                          <a:effectLst/>
                          <a:latin typeface="Times New Roman" pitchFamily="18" charset="0"/>
                          <a:ea typeface="+mn-ea"/>
                          <a:cs typeface="Times New Roman" pitchFamily="18" charset="0"/>
                        </a:rPr>
                        <a:t>Lếch-xớt</a:t>
                      </a:r>
                      <a:r>
                        <a:rPr lang="en-US" sz="2800" b="1" i="1" kern="1200" dirty="0" smtClean="0">
                          <a:solidFill>
                            <a:schemeClr val="dk1"/>
                          </a:solidFill>
                          <a:effectLst/>
                          <a:latin typeface="Times New Roman" pitchFamily="18" charset="0"/>
                          <a:ea typeface="+mn-ea"/>
                          <a:cs typeface="Times New Roman" pitchFamily="18" charset="0"/>
                        </a:rPr>
                        <a:t> </a:t>
                      </a:r>
                      <a:r>
                        <a:rPr lang="en-US" sz="2800" b="1" i="1" kern="1200" dirty="0" err="1" smtClean="0">
                          <a:solidFill>
                            <a:schemeClr val="dk1"/>
                          </a:solidFill>
                          <a:effectLst/>
                          <a:latin typeface="Times New Roman" pitchFamily="18" charset="0"/>
                          <a:ea typeface="+mn-ea"/>
                          <a:cs typeface="Times New Roman" pitchFamily="18" charset="0"/>
                        </a:rPr>
                        <a:t>với</a:t>
                      </a:r>
                      <a:r>
                        <a:rPr lang="en-US" sz="2800" b="1" i="1" kern="1200" dirty="0" smtClean="0">
                          <a:solidFill>
                            <a:schemeClr val="dk1"/>
                          </a:solidFill>
                          <a:effectLst/>
                          <a:latin typeface="Times New Roman" pitchFamily="18" charset="0"/>
                          <a:ea typeface="+mn-ea"/>
                          <a:cs typeface="Times New Roman" pitchFamily="18" charset="0"/>
                        </a:rPr>
                        <a:t> </a:t>
                      </a:r>
                      <a:r>
                        <a:rPr lang="en-US" sz="2800" b="1" i="1" kern="1200" dirty="0" err="1" smtClean="0">
                          <a:solidFill>
                            <a:schemeClr val="dk1"/>
                          </a:solidFill>
                          <a:effectLst/>
                          <a:latin typeface="Times New Roman" pitchFamily="18" charset="0"/>
                          <a:ea typeface="+mn-ea"/>
                          <a:cs typeface="Times New Roman" pitchFamily="18" charset="0"/>
                        </a:rPr>
                        <a:t>cây</a:t>
                      </a:r>
                      <a:r>
                        <a:rPr lang="en-US" sz="2800" b="1" i="1" kern="1200" dirty="0" smtClean="0">
                          <a:solidFill>
                            <a:schemeClr val="dk1"/>
                          </a:solidFill>
                          <a:effectLst/>
                          <a:latin typeface="Times New Roman" pitchFamily="18" charset="0"/>
                          <a:ea typeface="+mn-ea"/>
                          <a:cs typeface="Times New Roman" pitchFamily="18" charset="0"/>
                        </a:rPr>
                        <a:t> ô </a:t>
                      </a:r>
                      <a:r>
                        <a:rPr lang="en-US" sz="2800" b="1" i="1" kern="1200" dirty="0" err="1" smtClean="0">
                          <a:solidFill>
                            <a:schemeClr val="dk1"/>
                          </a:solidFill>
                          <a:effectLst/>
                          <a:latin typeface="Times New Roman" pitchFamily="18" charset="0"/>
                          <a:ea typeface="+mn-ea"/>
                          <a:cs typeface="Times New Roman" pitchFamily="18" charset="0"/>
                        </a:rPr>
                        <a:t>liu</a:t>
                      </a:r>
                      <a:r>
                        <a:rPr lang="en-US" sz="2800" kern="1200" dirty="0" smtClean="0">
                          <a:solidFill>
                            <a:schemeClr val="dk1"/>
                          </a:solidFill>
                          <a:effectLst/>
                          <a:latin typeface="Times New Roman" pitchFamily="18" charset="0"/>
                          <a:ea typeface="+mn-ea"/>
                          <a:cs typeface="Times New Roman" pitchFamily="18" charset="0"/>
                        </a:rPr>
                        <a:t> (</a:t>
                      </a:r>
                      <a:r>
                        <a:rPr lang="en-US" sz="2800" kern="1200" dirty="0" err="1" smtClean="0">
                          <a:solidFill>
                            <a:schemeClr val="dk1"/>
                          </a:solidFill>
                          <a:effectLst/>
                          <a:latin typeface="Times New Roman" pitchFamily="18" charset="0"/>
                          <a:ea typeface="+mn-ea"/>
                          <a:cs typeface="Times New Roman" pitchFamily="18" charset="0"/>
                        </a:rPr>
                        <a:t>Câu</a:t>
                      </a:r>
                      <a:r>
                        <a:rPr lang="en-US" sz="2800" kern="1200" baseline="0" dirty="0" smtClean="0">
                          <a:solidFill>
                            <a:schemeClr val="dk1"/>
                          </a:solidFill>
                          <a:effectLst/>
                          <a:latin typeface="Times New Roman" pitchFamily="18" charset="0"/>
                          <a:ea typeface="+mn-ea"/>
                          <a:cs typeface="Times New Roman" pitchFamily="18" charset="0"/>
                        </a:rPr>
                        <a:t> 1) </a:t>
                      </a:r>
                      <a:r>
                        <a:rPr lang="en-US" sz="2800" kern="1200" dirty="0" smtClean="0">
                          <a:solidFill>
                            <a:schemeClr val="dk1"/>
                          </a:solidFill>
                          <a:effectLst/>
                          <a:latin typeface="Times New Roman" pitchFamily="18" charset="0"/>
                          <a:ea typeface="+mn-ea"/>
                          <a:cs typeface="Times New Roman" pitchFamily="18" charset="0"/>
                        </a:rPr>
                        <a:t>  -&gt; </a:t>
                      </a:r>
                      <a:r>
                        <a:rPr lang="en-US" sz="2800" b="1" i="1" kern="1200" dirty="0" err="1" smtClean="0">
                          <a:solidFill>
                            <a:schemeClr val="dk1"/>
                          </a:solidFill>
                          <a:effectLst/>
                          <a:latin typeface="Times New Roman" pitchFamily="18" charset="0"/>
                          <a:ea typeface="+mn-ea"/>
                          <a:cs typeface="Times New Roman" pitchFamily="18" charset="0"/>
                        </a:rPr>
                        <a:t>chiếc</a:t>
                      </a:r>
                      <a:r>
                        <a:rPr lang="en-US" sz="2800" b="1" i="1" kern="1200" baseline="0" dirty="0" smtClean="0">
                          <a:solidFill>
                            <a:schemeClr val="dk1"/>
                          </a:solidFill>
                          <a:effectLst/>
                          <a:latin typeface="Times New Roman" pitchFamily="18" charset="0"/>
                          <a:ea typeface="+mn-ea"/>
                          <a:cs typeface="Times New Roman" pitchFamily="18" charset="0"/>
                        </a:rPr>
                        <a:t> </a:t>
                      </a:r>
                      <a:r>
                        <a:rPr lang="en-US" sz="2800" b="1" i="1" kern="1200" baseline="0" dirty="0" err="1" smtClean="0">
                          <a:solidFill>
                            <a:schemeClr val="dk1"/>
                          </a:solidFill>
                          <a:effectLst/>
                          <a:latin typeface="Times New Roman" pitchFamily="18" charset="0"/>
                          <a:ea typeface="+mn-ea"/>
                          <a:cs typeface="Times New Roman" pitchFamily="18" charset="0"/>
                        </a:rPr>
                        <a:t>xe</a:t>
                      </a:r>
                      <a:r>
                        <a:rPr lang="en-US" sz="2800" b="1" i="1" kern="1200" baseline="0" dirty="0" smtClean="0">
                          <a:solidFill>
                            <a:schemeClr val="dk1"/>
                          </a:solidFill>
                          <a:effectLst/>
                          <a:latin typeface="Times New Roman" pitchFamily="18" charset="0"/>
                          <a:ea typeface="+mn-ea"/>
                          <a:cs typeface="Times New Roman" pitchFamily="18" charset="0"/>
                        </a:rPr>
                        <a:t> </a:t>
                      </a:r>
                      <a:r>
                        <a:rPr lang="en-US" sz="2800" b="1" i="1" kern="1200" baseline="0" dirty="0" err="1" smtClean="0">
                          <a:solidFill>
                            <a:schemeClr val="dk1"/>
                          </a:solidFill>
                          <a:effectLst/>
                          <a:latin typeface="Times New Roman" pitchFamily="18" charset="0"/>
                          <a:ea typeface="+mn-ea"/>
                          <a:cs typeface="Times New Roman" pitchFamily="18" charset="0"/>
                        </a:rPr>
                        <a:t>lếch</a:t>
                      </a:r>
                      <a:r>
                        <a:rPr lang="en-US" sz="2800" b="1" i="1" kern="1200" baseline="0" dirty="0" smtClean="0">
                          <a:solidFill>
                            <a:schemeClr val="dk1"/>
                          </a:solidFill>
                          <a:effectLst/>
                          <a:latin typeface="Times New Roman" pitchFamily="18" charset="0"/>
                          <a:ea typeface="+mn-ea"/>
                          <a:cs typeface="Times New Roman" pitchFamily="18" charset="0"/>
                        </a:rPr>
                        <a:t>- </a:t>
                      </a:r>
                      <a:r>
                        <a:rPr lang="en-US" sz="2800" b="1" i="1" kern="1200" baseline="0" dirty="0" err="1" smtClean="0">
                          <a:solidFill>
                            <a:schemeClr val="dk1"/>
                          </a:solidFill>
                          <a:effectLst/>
                          <a:latin typeface="Times New Roman" pitchFamily="18" charset="0"/>
                          <a:ea typeface="+mn-ea"/>
                          <a:cs typeface="Times New Roman" pitchFamily="18" charset="0"/>
                        </a:rPr>
                        <a:t>xớt</a:t>
                      </a:r>
                      <a:r>
                        <a:rPr lang="en-US" sz="2800" b="1" i="1" kern="1200" baseline="0" dirty="0" smtClean="0">
                          <a:solidFill>
                            <a:schemeClr val="dk1"/>
                          </a:solidFill>
                          <a:effectLst/>
                          <a:latin typeface="Times New Roman" pitchFamily="18" charset="0"/>
                          <a:ea typeface="+mn-ea"/>
                          <a:cs typeface="Times New Roman" pitchFamily="18" charset="0"/>
                        </a:rPr>
                        <a:t> - </a:t>
                      </a:r>
                      <a:r>
                        <a:rPr lang="en-US" sz="2800" b="1" i="1" kern="1200" dirty="0" err="1" smtClean="0">
                          <a:solidFill>
                            <a:schemeClr val="dk1"/>
                          </a:solidFill>
                          <a:effectLst/>
                          <a:latin typeface="Times New Roman" pitchFamily="18" charset="0"/>
                          <a:ea typeface="+mn-ea"/>
                          <a:cs typeface="Times New Roman" pitchFamily="18" charset="0"/>
                        </a:rPr>
                        <a:t>hiện</a:t>
                      </a:r>
                      <a:r>
                        <a:rPr lang="en-US" sz="2800" b="1" i="1" kern="1200" dirty="0" smtClean="0">
                          <a:solidFill>
                            <a:schemeClr val="dk1"/>
                          </a:solidFill>
                          <a:effectLst/>
                          <a:latin typeface="Times New Roman" pitchFamily="18" charset="0"/>
                          <a:ea typeface="+mn-ea"/>
                          <a:cs typeface="Times New Roman" pitchFamily="18" charset="0"/>
                        </a:rPr>
                        <a:t> </a:t>
                      </a:r>
                      <a:r>
                        <a:rPr lang="en-US" sz="2800" b="1" i="1" kern="1200" dirty="0" err="1" smtClean="0">
                          <a:solidFill>
                            <a:schemeClr val="dk1"/>
                          </a:solidFill>
                          <a:effectLst/>
                          <a:latin typeface="Times New Roman" pitchFamily="18" charset="0"/>
                          <a:ea typeface="+mn-ea"/>
                          <a:cs typeface="Times New Roman" pitchFamily="18" charset="0"/>
                        </a:rPr>
                        <a:t>đại</a:t>
                      </a:r>
                      <a:r>
                        <a:rPr lang="en-US" sz="2800" b="1" i="1" kern="1200" dirty="0" smtClean="0">
                          <a:solidFill>
                            <a:schemeClr val="dk1"/>
                          </a:solidFill>
                          <a:effectLst/>
                          <a:latin typeface="Times New Roman" pitchFamily="18" charset="0"/>
                          <a:ea typeface="+mn-ea"/>
                          <a:cs typeface="Times New Roman" pitchFamily="18" charset="0"/>
                        </a:rPr>
                        <a:t> </a:t>
                      </a:r>
                      <a:r>
                        <a:rPr lang="en-US" sz="2800" b="1" i="1" kern="1200" dirty="0" err="1" smtClean="0">
                          <a:solidFill>
                            <a:schemeClr val="dk1"/>
                          </a:solidFill>
                          <a:effectLst/>
                          <a:latin typeface="Times New Roman" pitchFamily="18" charset="0"/>
                          <a:ea typeface="+mn-ea"/>
                          <a:cs typeface="Times New Roman" pitchFamily="18" charset="0"/>
                        </a:rPr>
                        <a:t>và</a:t>
                      </a:r>
                      <a:r>
                        <a:rPr lang="en-US" sz="2800" b="1" i="1" kern="1200" dirty="0" smtClean="0">
                          <a:solidFill>
                            <a:schemeClr val="dk1"/>
                          </a:solidFill>
                          <a:effectLst/>
                          <a:latin typeface="Times New Roman" pitchFamily="18" charset="0"/>
                          <a:ea typeface="+mn-ea"/>
                          <a:cs typeface="Times New Roman" pitchFamily="18" charset="0"/>
                        </a:rPr>
                        <a:t> </a:t>
                      </a:r>
                      <a:r>
                        <a:rPr lang="en-US" sz="2800" b="1" i="1" kern="1200" dirty="0" err="1" smtClean="0">
                          <a:solidFill>
                            <a:schemeClr val="dk1"/>
                          </a:solidFill>
                          <a:effectLst/>
                          <a:latin typeface="Times New Roman" pitchFamily="18" charset="0"/>
                          <a:ea typeface="+mn-ea"/>
                          <a:cs typeface="Times New Roman" pitchFamily="18" charset="0"/>
                        </a:rPr>
                        <a:t>toàn</a:t>
                      </a:r>
                      <a:r>
                        <a:rPr lang="en-US" sz="2800" b="1" i="1" kern="1200" dirty="0" smtClean="0">
                          <a:solidFill>
                            <a:schemeClr val="dk1"/>
                          </a:solidFill>
                          <a:effectLst/>
                          <a:latin typeface="Times New Roman" pitchFamily="18" charset="0"/>
                          <a:ea typeface="+mn-ea"/>
                          <a:cs typeface="Times New Roman" pitchFamily="18" charset="0"/>
                        </a:rPr>
                        <a:t> </a:t>
                      </a:r>
                      <a:r>
                        <a:rPr lang="en-US" sz="2800" b="1" i="1" kern="1200" dirty="0" err="1" smtClean="0">
                          <a:solidFill>
                            <a:schemeClr val="dk1"/>
                          </a:solidFill>
                          <a:effectLst/>
                          <a:latin typeface="Times New Roman" pitchFamily="18" charset="0"/>
                          <a:ea typeface="+mn-ea"/>
                          <a:cs typeface="Times New Roman" pitchFamily="18" charset="0"/>
                        </a:rPr>
                        <a:t>cầu</a:t>
                      </a:r>
                      <a:r>
                        <a:rPr lang="en-US" sz="2800" b="1" i="1" kern="1200" dirty="0" smtClean="0">
                          <a:solidFill>
                            <a:schemeClr val="dk1"/>
                          </a:solidFill>
                          <a:effectLst/>
                          <a:latin typeface="Times New Roman" pitchFamily="18" charset="0"/>
                          <a:ea typeface="+mn-ea"/>
                          <a:cs typeface="Times New Roman" pitchFamily="18" charset="0"/>
                        </a:rPr>
                        <a:t> </a:t>
                      </a:r>
                      <a:r>
                        <a:rPr lang="en-US" sz="2800" b="1" i="1" kern="1200" dirty="0" err="1" smtClean="0">
                          <a:solidFill>
                            <a:schemeClr val="dk1"/>
                          </a:solidFill>
                          <a:effectLst/>
                          <a:latin typeface="Times New Roman" pitchFamily="18" charset="0"/>
                          <a:ea typeface="+mn-ea"/>
                          <a:cs typeface="Times New Roman" pitchFamily="18" charset="0"/>
                        </a:rPr>
                        <a:t>hoá</a:t>
                      </a:r>
                      <a:r>
                        <a:rPr lang="en-US" sz="2800" b="1" i="1" kern="1200" dirty="0" smtClean="0">
                          <a:solidFill>
                            <a:schemeClr val="dk1"/>
                          </a:solidFill>
                          <a:effectLst/>
                          <a:latin typeface="Times New Roman" pitchFamily="18" charset="0"/>
                          <a:ea typeface="+mn-ea"/>
                          <a:cs typeface="Times New Roman" pitchFamily="18" charset="0"/>
                        </a:rPr>
                        <a:t>...</a:t>
                      </a:r>
                      <a:r>
                        <a:rPr lang="en-US" sz="2800" kern="1200" dirty="0" smtClean="0">
                          <a:solidFill>
                            <a:schemeClr val="dk1"/>
                          </a:solidFill>
                          <a:effectLst/>
                          <a:latin typeface="Times New Roman" pitchFamily="18" charset="0"/>
                          <a:ea typeface="+mn-ea"/>
                          <a:cs typeface="Times New Roman" pitchFamily="18" charset="0"/>
                        </a:rPr>
                        <a:t> (</a:t>
                      </a:r>
                      <a:r>
                        <a:rPr lang="en-US" sz="2800" kern="1200" dirty="0" err="1" smtClean="0">
                          <a:solidFill>
                            <a:schemeClr val="dk1"/>
                          </a:solidFill>
                          <a:effectLst/>
                          <a:latin typeface="Times New Roman" pitchFamily="18" charset="0"/>
                          <a:ea typeface="+mn-ea"/>
                          <a:cs typeface="Times New Roman" pitchFamily="18" charset="0"/>
                        </a:rPr>
                        <a:t>câu</a:t>
                      </a:r>
                      <a:r>
                        <a:rPr lang="en-US" sz="2800" kern="1200" dirty="0" smtClean="0">
                          <a:solidFill>
                            <a:schemeClr val="dk1"/>
                          </a:solidFill>
                          <a:effectLst/>
                          <a:latin typeface="Times New Roman" pitchFamily="18" charset="0"/>
                          <a:ea typeface="+mn-ea"/>
                          <a:cs typeface="Times New Roman" pitchFamily="18" charset="0"/>
                        </a:rPr>
                        <a:t> 2); -&gt; </a:t>
                      </a:r>
                      <a:r>
                        <a:rPr lang="en-US" sz="2800" b="1" i="1" kern="1200" dirty="0" err="1" smtClean="0">
                          <a:solidFill>
                            <a:schemeClr val="dk1"/>
                          </a:solidFill>
                          <a:effectLst/>
                          <a:latin typeface="Times New Roman" pitchFamily="18" charset="0"/>
                          <a:ea typeface="+mn-ea"/>
                          <a:cs typeface="Times New Roman" pitchFamily="18" charset="0"/>
                        </a:rPr>
                        <a:t>cây</a:t>
                      </a:r>
                      <a:r>
                        <a:rPr lang="en-US" sz="2800" b="1" i="1" kern="1200" baseline="0" dirty="0" smtClean="0">
                          <a:solidFill>
                            <a:schemeClr val="dk1"/>
                          </a:solidFill>
                          <a:effectLst/>
                          <a:latin typeface="Times New Roman" pitchFamily="18" charset="0"/>
                          <a:ea typeface="+mn-ea"/>
                          <a:cs typeface="Times New Roman" pitchFamily="18" charset="0"/>
                        </a:rPr>
                        <a:t> ô </a:t>
                      </a:r>
                      <a:r>
                        <a:rPr lang="en-US" sz="2800" b="1" i="1" kern="1200" baseline="0" dirty="0" err="1" smtClean="0">
                          <a:solidFill>
                            <a:schemeClr val="dk1"/>
                          </a:solidFill>
                          <a:effectLst/>
                          <a:latin typeface="Times New Roman" pitchFamily="18" charset="0"/>
                          <a:ea typeface="+mn-ea"/>
                          <a:cs typeface="Times New Roman" pitchFamily="18" charset="0"/>
                        </a:rPr>
                        <a:t>liu</a:t>
                      </a:r>
                      <a:r>
                        <a:rPr lang="en-US" sz="2800" b="1" i="1" kern="1200" baseline="0" dirty="0" smtClean="0">
                          <a:solidFill>
                            <a:schemeClr val="dk1"/>
                          </a:solidFill>
                          <a:effectLst/>
                          <a:latin typeface="Times New Roman" pitchFamily="18" charset="0"/>
                          <a:ea typeface="+mn-ea"/>
                          <a:cs typeface="Times New Roman" pitchFamily="18" charset="0"/>
                        </a:rPr>
                        <a:t>- </a:t>
                      </a:r>
                      <a:r>
                        <a:rPr lang="en-US" sz="2800" b="1" i="1" kern="1200" dirty="0" err="1" smtClean="0">
                          <a:solidFill>
                            <a:schemeClr val="dk1"/>
                          </a:solidFill>
                          <a:effectLst/>
                          <a:latin typeface="Times New Roman" pitchFamily="18" charset="0"/>
                          <a:ea typeface="+mn-ea"/>
                          <a:cs typeface="Times New Roman" pitchFamily="18" charset="0"/>
                        </a:rPr>
                        <a:t>bản</a:t>
                      </a:r>
                      <a:r>
                        <a:rPr lang="en-US" sz="2800" b="1" i="1" kern="1200" dirty="0" smtClean="0">
                          <a:solidFill>
                            <a:schemeClr val="dk1"/>
                          </a:solidFill>
                          <a:effectLst/>
                          <a:latin typeface="Times New Roman" pitchFamily="18" charset="0"/>
                          <a:ea typeface="+mn-ea"/>
                          <a:cs typeface="Times New Roman" pitchFamily="18" charset="0"/>
                        </a:rPr>
                        <a:t> </a:t>
                      </a:r>
                      <a:r>
                        <a:rPr lang="en-US" sz="2800" b="1" i="1" kern="1200" dirty="0" err="1" smtClean="0">
                          <a:solidFill>
                            <a:schemeClr val="dk1"/>
                          </a:solidFill>
                          <a:effectLst/>
                          <a:latin typeface="Times New Roman" pitchFamily="18" charset="0"/>
                          <a:ea typeface="+mn-ea"/>
                          <a:cs typeface="Times New Roman" pitchFamily="18" charset="0"/>
                        </a:rPr>
                        <a:t>sắc</a:t>
                      </a:r>
                      <a:r>
                        <a:rPr lang="en-US" sz="2800" b="1" i="1" kern="1200" dirty="0" smtClean="0">
                          <a:solidFill>
                            <a:schemeClr val="dk1"/>
                          </a:solidFill>
                          <a:effectLst/>
                          <a:latin typeface="Times New Roman" pitchFamily="18" charset="0"/>
                          <a:ea typeface="+mn-ea"/>
                          <a:cs typeface="Times New Roman" pitchFamily="18" charset="0"/>
                        </a:rPr>
                        <a:t> </a:t>
                      </a:r>
                      <a:r>
                        <a:rPr lang="en-US" sz="2800" b="1" i="1" kern="1200" dirty="0" err="1" smtClean="0">
                          <a:solidFill>
                            <a:schemeClr val="dk1"/>
                          </a:solidFill>
                          <a:effectLst/>
                          <a:latin typeface="Times New Roman" pitchFamily="18" charset="0"/>
                          <a:ea typeface="+mn-ea"/>
                          <a:cs typeface="Times New Roman" pitchFamily="18" charset="0"/>
                        </a:rPr>
                        <a:t>và</a:t>
                      </a:r>
                      <a:r>
                        <a:rPr lang="en-US" sz="2800" b="1" i="1" kern="1200" dirty="0" smtClean="0">
                          <a:solidFill>
                            <a:schemeClr val="dk1"/>
                          </a:solidFill>
                          <a:effectLst/>
                          <a:latin typeface="Times New Roman" pitchFamily="18" charset="0"/>
                          <a:ea typeface="+mn-ea"/>
                          <a:cs typeface="Times New Roman" pitchFamily="18" charset="0"/>
                        </a:rPr>
                        <a:t> </a:t>
                      </a:r>
                      <a:r>
                        <a:rPr lang="en-US" sz="2800" b="1" i="1" kern="1200" dirty="0" err="1" smtClean="0">
                          <a:solidFill>
                            <a:schemeClr val="dk1"/>
                          </a:solidFill>
                          <a:effectLst/>
                          <a:latin typeface="Times New Roman" pitchFamily="18" charset="0"/>
                          <a:ea typeface="+mn-ea"/>
                          <a:cs typeface="Times New Roman" pitchFamily="18" charset="0"/>
                        </a:rPr>
                        <a:t>truyền</a:t>
                      </a:r>
                      <a:r>
                        <a:rPr lang="en-US" sz="2800" b="1" i="1" kern="1200" dirty="0" smtClean="0">
                          <a:solidFill>
                            <a:schemeClr val="dk1"/>
                          </a:solidFill>
                          <a:effectLst/>
                          <a:latin typeface="Times New Roman" pitchFamily="18" charset="0"/>
                          <a:ea typeface="+mn-ea"/>
                          <a:cs typeface="Times New Roman" pitchFamily="18" charset="0"/>
                        </a:rPr>
                        <a:t> </a:t>
                      </a:r>
                      <a:r>
                        <a:rPr lang="en-US" sz="2800" b="1" i="1" kern="1200" dirty="0" err="1" smtClean="0">
                          <a:solidFill>
                            <a:schemeClr val="dk1"/>
                          </a:solidFill>
                          <a:effectLst/>
                          <a:latin typeface="Times New Roman" pitchFamily="18" charset="0"/>
                          <a:ea typeface="+mn-ea"/>
                          <a:cs typeface="Times New Roman" pitchFamily="18" charset="0"/>
                        </a:rPr>
                        <a:t>thống</a:t>
                      </a:r>
                      <a:r>
                        <a:rPr lang="en-US" sz="2800" kern="1200" dirty="0" smtClean="0">
                          <a:solidFill>
                            <a:schemeClr val="dk1"/>
                          </a:solidFill>
                          <a:effectLst/>
                          <a:latin typeface="Times New Roman" pitchFamily="18" charset="0"/>
                          <a:ea typeface="+mn-ea"/>
                          <a:cs typeface="Times New Roman" pitchFamily="18" charset="0"/>
                        </a:rPr>
                        <a:t> (</a:t>
                      </a:r>
                      <a:r>
                        <a:rPr lang="en-US" sz="2800" kern="1200" dirty="0" err="1" smtClean="0">
                          <a:solidFill>
                            <a:schemeClr val="dk1"/>
                          </a:solidFill>
                          <a:effectLst/>
                          <a:latin typeface="Times New Roman" pitchFamily="18" charset="0"/>
                          <a:ea typeface="+mn-ea"/>
                          <a:cs typeface="Times New Roman" pitchFamily="18" charset="0"/>
                        </a:rPr>
                        <a:t>câu</a:t>
                      </a:r>
                      <a:r>
                        <a:rPr lang="en-US" sz="2800" kern="1200" dirty="0" smtClean="0">
                          <a:solidFill>
                            <a:schemeClr val="dk1"/>
                          </a:solidFill>
                          <a:effectLst/>
                          <a:latin typeface="Times New Roman" pitchFamily="18" charset="0"/>
                          <a:ea typeface="+mn-ea"/>
                          <a:cs typeface="Times New Roman" pitchFamily="18" charset="0"/>
                        </a:rPr>
                        <a:t> 3)- &gt;</a:t>
                      </a:r>
                      <a:r>
                        <a:rPr lang="en-US" sz="2800" kern="1200" baseline="0" dirty="0" smtClean="0">
                          <a:solidFill>
                            <a:schemeClr val="dk1"/>
                          </a:solidFill>
                          <a:effectLst/>
                          <a:latin typeface="Times New Roman" pitchFamily="18" charset="0"/>
                          <a:ea typeface="+mn-ea"/>
                          <a:cs typeface="Times New Roman" pitchFamily="18" charset="0"/>
                        </a:rPr>
                        <a:t> </a:t>
                      </a:r>
                      <a:r>
                        <a:rPr lang="en-US" sz="2800" b="1" i="1" kern="1200" baseline="0" dirty="0" err="1" smtClean="0">
                          <a:solidFill>
                            <a:schemeClr val="dk1"/>
                          </a:solidFill>
                          <a:effectLst/>
                          <a:latin typeface="Times New Roman" pitchFamily="18" charset="0"/>
                          <a:ea typeface="+mn-ea"/>
                          <a:cs typeface="Times New Roman" pitchFamily="18" charset="0"/>
                        </a:rPr>
                        <a:t>mối</a:t>
                      </a:r>
                      <a:r>
                        <a:rPr lang="en-US" sz="2800" b="1" i="1" kern="1200" baseline="0" dirty="0" smtClean="0">
                          <a:solidFill>
                            <a:schemeClr val="dk1"/>
                          </a:solidFill>
                          <a:effectLst/>
                          <a:latin typeface="Times New Roman" pitchFamily="18" charset="0"/>
                          <a:ea typeface="+mn-ea"/>
                          <a:cs typeface="Times New Roman" pitchFamily="18" charset="0"/>
                        </a:rPr>
                        <a:t> </a:t>
                      </a:r>
                      <a:r>
                        <a:rPr lang="en-US" sz="2800" b="1" i="1" kern="1200" baseline="0" dirty="0" err="1" smtClean="0">
                          <a:solidFill>
                            <a:schemeClr val="dk1"/>
                          </a:solidFill>
                          <a:effectLst/>
                          <a:latin typeface="Times New Roman" pitchFamily="18" charset="0"/>
                          <a:ea typeface="+mn-ea"/>
                          <a:cs typeface="Times New Roman" pitchFamily="18" charset="0"/>
                        </a:rPr>
                        <a:t>quan</a:t>
                      </a:r>
                      <a:r>
                        <a:rPr lang="en-US" sz="2800" b="1" i="1" kern="1200" baseline="0" dirty="0" smtClean="0">
                          <a:solidFill>
                            <a:schemeClr val="dk1"/>
                          </a:solidFill>
                          <a:effectLst/>
                          <a:latin typeface="Times New Roman" pitchFamily="18" charset="0"/>
                          <a:ea typeface="+mn-ea"/>
                          <a:cs typeface="Times New Roman" pitchFamily="18" charset="0"/>
                        </a:rPr>
                        <a:t> </a:t>
                      </a:r>
                      <a:r>
                        <a:rPr lang="en-US" sz="2800" b="1" i="1" kern="1200" baseline="0" dirty="0" err="1" smtClean="0">
                          <a:solidFill>
                            <a:schemeClr val="dk1"/>
                          </a:solidFill>
                          <a:effectLst/>
                          <a:latin typeface="Times New Roman" pitchFamily="18" charset="0"/>
                          <a:ea typeface="+mn-ea"/>
                          <a:cs typeface="Times New Roman" pitchFamily="18" charset="0"/>
                        </a:rPr>
                        <a:t>hệ</a:t>
                      </a:r>
                      <a:r>
                        <a:rPr lang="en-US" sz="2800" b="1" i="1" kern="1200" baseline="0" dirty="0" smtClean="0">
                          <a:solidFill>
                            <a:schemeClr val="dk1"/>
                          </a:solidFill>
                          <a:effectLst/>
                          <a:latin typeface="Times New Roman" pitchFamily="18" charset="0"/>
                          <a:ea typeface="+mn-ea"/>
                          <a:cs typeface="Times New Roman" pitchFamily="18" charset="0"/>
                        </a:rPr>
                        <a:t> </a:t>
                      </a:r>
                      <a:r>
                        <a:rPr lang="en-US" sz="2800" b="1" i="1" kern="1200" baseline="0" dirty="0" err="1" smtClean="0">
                          <a:solidFill>
                            <a:schemeClr val="dk1"/>
                          </a:solidFill>
                          <a:effectLst/>
                          <a:latin typeface="Times New Roman" pitchFamily="18" charset="0"/>
                          <a:ea typeface="+mn-ea"/>
                          <a:cs typeface="Times New Roman" pitchFamily="18" charset="0"/>
                        </a:rPr>
                        <a:t>giữa</a:t>
                      </a:r>
                      <a:r>
                        <a:rPr lang="en-US" sz="2800" b="1" i="1" kern="1200" baseline="0" dirty="0" smtClean="0">
                          <a:solidFill>
                            <a:schemeClr val="dk1"/>
                          </a:solidFill>
                          <a:effectLst/>
                          <a:latin typeface="Times New Roman" pitchFamily="18" charset="0"/>
                          <a:ea typeface="+mn-ea"/>
                          <a:cs typeface="Times New Roman" pitchFamily="18" charset="0"/>
                        </a:rPr>
                        <a:t> </a:t>
                      </a:r>
                      <a:r>
                        <a:rPr lang="en-US" sz="2800" b="1" i="1" kern="1200" baseline="0" dirty="0" err="1" smtClean="0">
                          <a:solidFill>
                            <a:schemeClr val="dk1"/>
                          </a:solidFill>
                          <a:effectLst/>
                          <a:latin typeface="Times New Roman" pitchFamily="18" charset="0"/>
                          <a:ea typeface="+mn-ea"/>
                          <a:cs typeface="Times New Roman" pitchFamily="18" charset="0"/>
                        </a:rPr>
                        <a:t>cái</a:t>
                      </a:r>
                      <a:r>
                        <a:rPr lang="en-US" sz="2800" b="1" i="1" kern="1200" baseline="0" dirty="0" smtClean="0">
                          <a:solidFill>
                            <a:schemeClr val="dk1"/>
                          </a:solidFill>
                          <a:effectLst/>
                          <a:latin typeface="Times New Roman" pitchFamily="18" charset="0"/>
                          <a:ea typeface="+mn-ea"/>
                          <a:cs typeface="Times New Roman" pitchFamily="18" charset="0"/>
                        </a:rPr>
                        <a:t> </a:t>
                      </a:r>
                      <a:r>
                        <a:rPr lang="en-US" sz="2800" b="1" i="1" kern="1200" baseline="0" dirty="0" err="1" smtClean="0">
                          <a:solidFill>
                            <a:schemeClr val="dk1"/>
                          </a:solidFill>
                          <a:effectLst/>
                          <a:latin typeface="Times New Roman" pitchFamily="18" charset="0"/>
                          <a:ea typeface="+mn-ea"/>
                          <a:cs typeface="Times New Roman" pitchFamily="18" charset="0"/>
                        </a:rPr>
                        <a:t>chung</a:t>
                      </a:r>
                      <a:r>
                        <a:rPr lang="en-US" sz="2800" b="1" i="1" kern="1200" baseline="0" dirty="0" smtClean="0">
                          <a:solidFill>
                            <a:schemeClr val="dk1"/>
                          </a:solidFill>
                          <a:effectLst/>
                          <a:latin typeface="Times New Roman" pitchFamily="18" charset="0"/>
                          <a:ea typeface="+mn-ea"/>
                          <a:cs typeface="Times New Roman" pitchFamily="18" charset="0"/>
                        </a:rPr>
                        <a:t> </a:t>
                      </a:r>
                      <a:r>
                        <a:rPr lang="en-US" sz="2800" b="1" i="1" kern="1200" baseline="0" dirty="0" err="1" smtClean="0">
                          <a:solidFill>
                            <a:schemeClr val="dk1"/>
                          </a:solidFill>
                          <a:effectLst/>
                          <a:latin typeface="Times New Roman" pitchFamily="18" charset="0"/>
                          <a:ea typeface="+mn-ea"/>
                          <a:cs typeface="Times New Roman" pitchFamily="18" charset="0"/>
                        </a:rPr>
                        <a:t>và</a:t>
                      </a:r>
                      <a:r>
                        <a:rPr lang="en-US" sz="2800" b="1" i="1" kern="1200" baseline="0" dirty="0" smtClean="0">
                          <a:solidFill>
                            <a:schemeClr val="dk1"/>
                          </a:solidFill>
                          <a:effectLst/>
                          <a:latin typeface="Times New Roman" pitchFamily="18" charset="0"/>
                          <a:ea typeface="+mn-ea"/>
                          <a:cs typeface="Times New Roman" pitchFamily="18" charset="0"/>
                        </a:rPr>
                        <a:t> </a:t>
                      </a:r>
                      <a:r>
                        <a:rPr lang="en-US" sz="2800" b="1" i="1" kern="1200" baseline="0" dirty="0" err="1" smtClean="0">
                          <a:solidFill>
                            <a:schemeClr val="dk1"/>
                          </a:solidFill>
                          <a:effectLst/>
                          <a:latin typeface="Times New Roman" pitchFamily="18" charset="0"/>
                          <a:ea typeface="+mn-ea"/>
                          <a:cs typeface="Times New Roman" pitchFamily="18" charset="0"/>
                        </a:rPr>
                        <a:t>cái</a:t>
                      </a:r>
                      <a:r>
                        <a:rPr lang="en-US" sz="2800" b="1" i="1" kern="1200" baseline="0" dirty="0" smtClean="0">
                          <a:solidFill>
                            <a:schemeClr val="dk1"/>
                          </a:solidFill>
                          <a:effectLst/>
                          <a:latin typeface="Times New Roman" pitchFamily="18" charset="0"/>
                          <a:ea typeface="+mn-ea"/>
                          <a:cs typeface="Times New Roman" pitchFamily="18" charset="0"/>
                        </a:rPr>
                        <a:t> </a:t>
                      </a:r>
                      <a:r>
                        <a:rPr lang="en-US" sz="2800" b="1" i="1" kern="1200" baseline="0" dirty="0" err="1" smtClean="0">
                          <a:solidFill>
                            <a:schemeClr val="dk1"/>
                          </a:solidFill>
                          <a:effectLst/>
                          <a:latin typeface="Times New Roman" pitchFamily="18" charset="0"/>
                          <a:ea typeface="+mn-ea"/>
                          <a:cs typeface="Times New Roman" pitchFamily="18" charset="0"/>
                        </a:rPr>
                        <a:t>riêng</a:t>
                      </a:r>
                      <a:r>
                        <a:rPr lang="en-US" sz="2800" b="1" i="1" kern="1200" baseline="0" dirty="0" smtClean="0">
                          <a:solidFill>
                            <a:schemeClr val="dk1"/>
                          </a:solidFill>
                          <a:effectLst/>
                          <a:latin typeface="Times New Roman" pitchFamily="18" charset="0"/>
                          <a:ea typeface="+mn-ea"/>
                          <a:cs typeface="Times New Roman" pitchFamily="18" charset="0"/>
                        </a:rPr>
                        <a:t>, </a:t>
                      </a:r>
                      <a:r>
                        <a:rPr lang="en-US" sz="2800" b="1" i="1" kern="1200" baseline="0" dirty="0" err="1" smtClean="0">
                          <a:solidFill>
                            <a:schemeClr val="dk1"/>
                          </a:solidFill>
                          <a:effectLst/>
                          <a:latin typeface="Times New Roman" pitchFamily="18" charset="0"/>
                          <a:ea typeface="+mn-ea"/>
                          <a:cs typeface="Times New Roman" pitchFamily="18" charset="0"/>
                        </a:rPr>
                        <a:t>hiện</a:t>
                      </a:r>
                      <a:r>
                        <a:rPr lang="en-US" sz="2800" b="1" i="1" kern="1200" baseline="0" dirty="0" smtClean="0">
                          <a:solidFill>
                            <a:schemeClr val="dk1"/>
                          </a:solidFill>
                          <a:effectLst/>
                          <a:latin typeface="Times New Roman" pitchFamily="18" charset="0"/>
                          <a:ea typeface="+mn-ea"/>
                          <a:cs typeface="Times New Roman" pitchFamily="18" charset="0"/>
                        </a:rPr>
                        <a:t> </a:t>
                      </a:r>
                      <a:r>
                        <a:rPr lang="en-US" sz="2800" b="1" i="1" kern="1200" baseline="0" dirty="0" err="1" smtClean="0">
                          <a:solidFill>
                            <a:schemeClr val="dk1"/>
                          </a:solidFill>
                          <a:effectLst/>
                          <a:latin typeface="Times New Roman" pitchFamily="18" charset="0"/>
                          <a:ea typeface="+mn-ea"/>
                          <a:cs typeface="Times New Roman" pitchFamily="18" charset="0"/>
                        </a:rPr>
                        <a:t>đại</a:t>
                      </a:r>
                      <a:r>
                        <a:rPr lang="en-US" sz="2800" b="1" i="1" kern="1200" baseline="0" dirty="0" smtClean="0">
                          <a:solidFill>
                            <a:schemeClr val="dk1"/>
                          </a:solidFill>
                          <a:effectLst/>
                          <a:latin typeface="Times New Roman" pitchFamily="18" charset="0"/>
                          <a:ea typeface="+mn-ea"/>
                          <a:cs typeface="Times New Roman" pitchFamily="18" charset="0"/>
                        </a:rPr>
                        <a:t> </a:t>
                      </a:r>
                      <a:r>
                        <a:rPr lang="en-US" sz="2800" b="1" i="1" kern="1200" baseline="0" dirty="0" err="1" smtClean="0">
                          <a:solidFill>
                            <a:schemeClr val="dk1"/>
                          </a:solidFill>
                          <a:effectLst/>
                          <a:latin typeface="Times New Roman" pitchFamily="18" charset="0"/>
                          <a:ea typeface="+mn-ea"/>
                          <a:cs typeface="Times New Roman" pitchFamily="18" charset="0"/>
                        </a:rPr>
                        <a:t>và</a:t>
                      </a:r>
                      <a:r>
                        <a:rPr lang="en-US" sz="2800" b="1" i="1" kern="1200" baseline="0" dirty="0" smtClean="0">
                          <a:solidFill>
                            <a:schemeClr val="dk1"/>
                          </a:solidFill>
                          <a:effectLst/>
                          <a:latin typeface="Times New Roman" pitchFamily="18" charset="0"/>
                          <a:ea typeface="+mn-ea"/>
                          <a:cs typeface="Times New Roman" pitchFamily="18" charset="0"/>
                        </a:rPr>
                        <a:t> </a:t>
                      </a:r>
                      <a:r>
                        <a:rPr lang="en-US" sz="2800" b="1" i="1" kern="1200" baseline="0" dirty="0" err="1" smtClean="0">
                          <a:solidFill>
                            <a:schemeClr val="dk1"/>
                          </a:solidFill>
                          <a:effectLst/>
                          <a:latin typeface="Times New Roman" pitchFamily="18" charset="0"/>
                          <a:ea typeface="+mn-ea"/>
                          <a:cs typeface="Times New Roman" pitchFamily="18" charset="0"/>
                        </a:rPr>
                        <a:t>truyền</a:t>
                      </a:r>
                      <a:r>
                        <a:rPr lang="en-US" sz="2800" b="1" i="1" kern="1200" baseline="0" dirty="0" smtClean="0">
                          <a:solidFill>
                            <a:schemeClr val="dk1"/>
                          </a:solidFill>
                          <a:effectLst/>
                          <a:latin typeface="Times New Roman" pitchFamily="18" charset="0"/>
                          <a:ea typeface="+mn-ea"/>
                          <a:cs typeface="Times New Roman" pitchFamily="18" charset="0"/>
                        </a:rPr>
                        <a:t> </a:t>
                      </a:r>
                      <a:r>
                        <a:rPr lang="en-US" sz="2800" b="1" i="1" kern="1200" baseline="0" dirty="0" err="1" smtClean="0">
                          <a:solidFill>
                            <a:schemeClr val="dk1"/>
                          </a:solidFill>
                          <a:effectLst/>
                          <a:latin typeface="Times New Roman" pitchFamily="18" charset="0"/>
                          <a:ea typeface="+mn-ea"/>
                          <a:cs typeface="Times New Roman" pitchFamily="18" charset="0"/>
                        </a:rPr>
                        <a:t>thống</a:t>
                      </a:r>
                      <a:r>
                        <a:rPr lang="en-US" sz="2800" b="1" i="1" kern="1200" baseline="0" dirty="0" smtClean="0">
                          <a:solidFill>
                            <a:schemeClr val="dk1"/>
                          </a:solidFill>
                          <a:effectLst/>
                          <a:latin typeface="Times New Roman" pitchFamily="18" charset="0"/>
                          <a:ea typeface="+mn-ea"/>
                          <a:cs typeface="Times New Roman" pitchFamily="18" charset="0"/>
                        </a:rPr>
                        <a:t> </a:t>
                      </a:r>
                      <a:r>
                        <a:rPr lang="en-US" sz="2800" kern="1200" baseline="0" dirty="0" smtClean="0">
                          <a:solidFill>
                            <a:schemeClr val="dk1"/>
                          </a:solidFill>
                          <a:effectLst/>
                          <a:latin typeface="Times New Roman" pitchFamily="18" charset="0"/>
                          <a:ea typeface="+mn-ea"/>
                          <a:cs typeface="Times New Roman" pitchFamily="18" charset="0"/>
                        </a:rPr>
                        <a:t>(</a:t>
                      </a:r>
                      <a:r>
                        <a:rPr lang="en-US" sz="2800" kern="1200" baseline="0" dirty="0" err="1" smtClean="0">
                          <a:solidFill>
                            <a:schemeClr val="dk1"/>
                          </a:solidFill>
                          <a:effectLst/>
                          <a:latin typeface="Times New Roman" pitchFamily="18" charset="0"/>
                          <a:ea typeface="+mn-ea"/>
                          <a:cs typeface="Times New Roman" pitchFamily="18" charset="0"/>
                        </a:rPr>
                        <a:t>câu</a:t>
                      </a:r>
                      <a:r>
                        <a:rPr lang="en-US" sz="2800" kern="1200" baseline="0" dirty="0" smtClean="0">
                          <a:solidFill>
                            <a:schemeClr val="dk1"/>
                          </a:solidFill>
                          <a:effectLst/>
                          <a:latin typeface="Times New Roman" pitchFamily="18" charset="0"/>
                          <a:ea typeface="+mn-ea"/>
                          <a:cs typeface="Times New Roman" pitchFamily="18" charset="0"/>
                        </a:rPr>
                        <a:t> 4,5,6,7,8,9) -&gt;  </a:t>
                      </a:r>
                      <a:r>
                        <a:rPr lang="en-US" sz="2800" b="1" i="1" kern="1200" baseline="0" dirty="0" err="1" smtClean="0">
                          <a:solidFill>
                            <a:schemeClr val="dk1"/>
                          </a:solidFill>
                          <a:effectLst/>
                          <a:latin typeface="Times New Roman" pitchFamily="18" charset="0"/>
                          <a:ea typeface="+mn-ea"/>
                          <a:cs typeface="Times New Roman" pitchFamily="18" charset="0"/>
                        </a:rPr>
                        <a:t>liên</a:t>
                      </a:r>
                      <a:r>
                        <a:rPr lang="en-US" sz="2800" b="1" i="1" kern="1200" baseline="0" dirty="0" smtClean="0">
                          <a:solidFill>
                            <a:schemeClr val="dk1"/>
                          </a:solidFill>
                          <a:effectLst/>
                          <a:latin typeface="Times New Roman" pitchFamily="18" charset="0"/>
                          <a:ea typeface="+mn-ea"/>
                          <a:cs typeface="Times New Roman" pitchFamily="18" charset="0"/>
                        </a:rPr>
                        <a:t> </a:t>
                      </a:r>
                      <a:r>
                        <a:rPr lang="en-US" sz="2800" b="1" i="1" kern="1200" baseline="0" dirty="0" err="1" smtClean="0">
                          <a:solidFill>
                            <a:schemeClr val="dk1"/>
                          </a:solidFill>
                          <a:effectLst/>
                          <a:latin typeface="Times New Roman" pitchFamily="18" charset="0"/>
                          <a:ea typeface="+mn-ea"/>
                          <a:cs typeface="Times New Roman" pitchFamily="18" charset="0"/>
                        </a:rPr>
                        <a:t>hệ</a:t>
                      </a:r>
                      <a:r>
                        <a:rPr lang="en-US" sz="2800" b="1" i="1" kern="1200" baseline="0" dirty="0" smtClean="0">
                          <a:solidFill>
                            <a:schemeClr val="dk1"/>
                          </a:solidFill>
                          <a:effectLst/>
                          <a:latin typeface="Times New Roman" pitchFamily="18" charset="0"/>
                          <a:ea typeface="+mn-ea"/>
                          <a:cs typeface="Times New Roman" pitchFamily="18" charset="0"/>
                        </a:rPr>
                        <a:t> </a:t>
                      </a:r>
                      <a:r>
                        <a:rPr lang="en-US" sz="2800" b="1" i="1" kern="1200" baseline="0" dirty="0" err="1" smtClean="0">
                          <a:solidFill>
                            <a:schemeClr val="dk1"/>
                          </a:solidFill>
                          <a:effectLst/>
                          <a:latin typeface="Times New Roman" pitchFamily="18" charset="0"/>
                          <a:ea typeface="+mn-ea"/>
                          <a:cs typeface="Times New Roman" pitchFamily="18" charset="0"/>
                        </a:rPr>
                        <a:t>với</a:t>
                      </a:r>
                      <a:r>
                        <a:rPr lang="en-US" sz="2800" b="1" i="1" kern="1200" baseline="0" dirty="0" smtClean="0">
                          <a:solidFill>
                            <a:schemeClr val="dk1"/>
                          </a:solidFill>
                          <a:effectLst/>
                          <a:latin typeface="Times New Roman" pitchFamily="18" charset="0"/>
                          <a:ea typeface="+mn-ea"/>
                          <a:cs typeface="Times New Roman" pitchFamily="18" charset="0"/>
                        </a:rPr>
                        <a:t> </a:t>
                      </a:r>
                      <a:r>
                        <a:rPr lang="en-US" sz="2800" b="1" i="1" kern="1200" baseline="0" dirty="0" err="1" smtClean="0">
                          <a:solidFill>
                            <a:schemeClr val="dk1"/>
                          </a:solidFill>
                          <a:effectLst/>
                          <a:latin typeface="Times New Roman" pitchFamily="18" charset="0"/>
                          <a:ea typeface="+mn-ea"/>
                          <a:cs typeface="Times New Roman" pitchFamily="18" charset="0"/>
                        </a:rPr>
                        <a:t>thực</a:t>
                      </a:r>
                      <a:r>
                        <a:rPr lang="en-US" sz="2800" b="1" i="1" kern="1200" baseline="0" dirty="0" smtClean="0">
                          <a:solidFill>
                            <a:schemeClr val="dk1"/>
                          </a:solidFill>
                          <a:effectLst/>
                          <a:latin typeface="Times New Roman" pitchFamily="18" charset="0"/>
                          <a:ea typeface="+mn-ea"/>
                          <a:cs typeface="Times New Roman" pitchFamily="18" charset="0"/>
                        </a:rPr>
                        <a:t> </a:t>
                      </a:r>
                      <a:r>
                        <a:rPr lang="en-US" sz="2800" b="1" i="1" kern="1200" baseline="0" dirty="0" err="1" smtClean="0">
                          <a:solidFill>
                            <a:schemeClr val="dk1"/>
                          </a:solidFill>
                          <a:effectLst/>
                          <a:latin typeface="Times New Roman" pitchFamily="18" charset="0"/>
                          <a:ea typeface="+mn-ea"/>
                          <a:cs typeface="Times New Roman" pitchFamily="18" charset="0"/>
                        </a:rPr>
                        <a:t>tế</a:t>
                      </a:r>
                      <a:r>
                        <a:rPr lang="en-US" sz="2800" b="1" i="1" kern="1200" baseline="0" dirty="0" smtClean="0">
                          <a:solidFill>
                            <a:schemeClr val="dk1"/>
                          </a:solidFill>
                          <a:effectLst/>
                          <a:latin typeface="Times New Roman" pitchFamily="18" charset="0"/>
                          <a:ea typeface="+mn-ea"/>
                          <a:cs typeface="Times New Roman" pitchFamily="18" charset="0"/>
                        </a:rPr>
                        <a:t> ở </a:t>
                      </a:r>
                      <a:r>
                        <a:rPr lang="en-US" sz="2800" b="1" i="1" kern="1200" baseline="0" dirty="0" err="1" smtClean="0">
                          <a:solidFill>
                            <a:schemeClr val="dk1"/>
                          </a:solidFill>
                          <a:effectLst/>
                          <a:latin typeface="Times New Roman" pitchFamily="18" charset="0"/>
                          <a:ea typeface="+mn-ea"/>
                          <a:cs typeface="Times New Roman" pitchFamily="18" charset="0"/>
                        </a:rPr>
                        <a:t>Việt</a:t>
                      </a:r>
                      <a:r>
                        <a:rPr lang="en-US" sz="2800" b="1" i="1" kern="1200" baseline="0" dirty="0" smtClean="0">
                          <a:solidFill>
                            <a:schemeClr val="dk1"/>
                          </a:solidFill>
                          <a:effectLst/>
                          <a:latin typeface="Times New Roman" pitchFamily="18" charset="0"/>
                          <a:ea typeface="+mn-ea"/>
                          <a:cs typeface="Times New Roman" pitchFamily="18" charset="0"/>
                        </a:rPr>
                        <a:t> Nam </a:t>
                      </a:r>
                      <a:r>
                        <a:rPr lang="en-US" sz="2800" kern="1200" baseline="0" dirty="0" smtClean="0">
                          <a:solidFill>
                            <a:schemeClr val="dk1"/>
                          </a:solidFill>
                          <a:effectLst/>
                          <a:latin typeface="Times New Roman" pitchFamily="18" charset="0"/>
                          <a:ea typeface="+mn-ea"/>
                          <a:cs typeface="Times New Roman" pitchFamily="18" charset="0"/>
                        </a:rPr>
                        <a:t>( </a:t>
                      </a:r>
                      <a:r>
                        <a:rPr lang="en-US" sz="2800" kern="1200" baseline="0" dirty="0" err="1" smtClean="0">
                          <a:solidFill>
                            <a:schemeClr val="dk1"/>
                          </a:solidFill>
                          <a:effectLst/>
                          <a:latin typeface="Times New Roman" pitchFamily="18" charset="0"/>
                          <a:ea typeface="+mn-ea"/>
                          <a:cs typeface="Times New Roman" pitchFamily="18" charset="0"/>
                        </a:rPr>
                        <a:t>câu</a:t>
                      </a:r>
                      <a:r>
                        <a:rPr lang="en-US" sz="2800" kern="1200" baseline="0" dirty="0" smtClean="0">
                          <a:solidFill>
                            <a:schemeClr val="dk1"/>
                          </a:solidFill>
                          <a:effectLst/>
                          <a:latin typeface="Times New Roman" pitchFamily="18" charset="0"/>
                          <a:ea typeface="+mn-ea"/>
                          <a:cs typeface="Times New Roman" pitchFamily="18" charset="0"/>
                        </a:rPr>
                        <a:t> 10,11,12)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40347351"/>
                  </a:ext>
                </a:extLst>
              </a:tr>
            </a:tbl>
          </a:graphicData>
        </a:graphic>
      </p:graphicFrame>
    </p:spTree>
    <p:extLst>
      <p:ext uri="{BB962C8B-B14F-4D97-AF65-F5344CB8AC3E}">
        <p14:creationId xmlns:p14="http://schemas.microsoft.com/office/powerpoint/2010/main" val="34392201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xmlns="" id="{1B32E612-3698-DB69-1D05-3E90E71637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79111" cy="6716889"/>
          </a:xfrm>
          <a:prstGeom prst="rect">
            <a:avLst/>
          </a:prstGeom>
        </p:spPr>
      </p:pic>
      <p:graphicFrame>
        <p:nvGraphicFramePr>
          <p:cNvPr id="3" name="Bảng 2">
            <a:extLst>
              <a:ext uri="{FF2B5EF4-FFF2-40B4-BE49-F238E27FC236}">
                <a16:creationId xmlns:a16="http://schemas.microsoft.com/office/drawing/2014/main" xmlns="" id="{5FFAF0B4-0BAB-BFDA-1EAC-32DFA02D1849}"/>
              </a:ext>
            </a:extLst>
          </p:cNvPr>
          <p:cNvGraphicFramePr>
            <a:graphicFrameLocks noGrp="1"/>
          </p:cNvGraphicFramePr>
          <p:nvPr>
            <p:extLst>
              <p:ext uri="{D42A27DB-BD31-4B8C-83A1-F6EECF244321}">
                <p14:modId xmlns:p14="http://schemas.microsoft.com/office/powerpoint/2010/main" val="3430621457"/>
              </p:ext>
            </p:extLst>
          </p:nvPr>
        </p:nvGraphicFramePr>
        <p:xfrm>
          <a:off x="1261532" y="955410"/>
          <a:ext cx="9556045" cy="5120640"/>
        </p:xfrm>
        <a:graphic>
          <a:graphicData uri="http://schemas.openxmlformats.org/drawingml/2006/table">
            <a:tbl>
              <a:tblPr firstRow="1" firstCol="1" bandRow="1">
                <a:tableStyleId>{5C22544A-7EE6-4342-B048-85BDC9FD1C3A}</a:tableStyleId>
              </a:tblPr>
              <a:tblGrid>
                <a:gridCol w="1865262">
                  <a:extLst>
                    <a:ext uri="{9D8B030D-6E8A-4147-A177-3AD203B41FA5}">
                      <a16:colId xmlns:a16="http://schemas.microsoft.com/office/drawing/2014/main" xmlns="" val="3440216109"/>
                    </a:ext>
                  </a:extLst>
                </a:gridCol>
                <a:gridCol w="7690783">
                  <a:extLst>
                    <a:ext uri="{9D8B030D-6E8A-4147-A177-3AD203B41FA5}">
                      <a16:colId xmlns:a16="http://schemas.microsoft.com/office/drawing/2014/main" xmlns="" val="53031449"/>
                    </a:ext>
                  </a:extLst>
                </a:gridCol>
              </a:tblGrid>
              <a:tr h="0">
                <a:tc>
                  <a:txBody>
                    <a:bodyPr/>
                    <a:lstStyle/>
                    <a:p>
                      <a:pPr marL="0" algn="just">
                        <a:lnSpc>
                          <a:spcPct val="150000"/>
                        </a:lnSpc>
                        <a:spcAft>
                          <a:spcPts val="0"/>
                        </a:spcAft>
                        <a:tabLst>
                          <a:tab pos="413385" algn="l"/>
                        </a:tabLst>
                      </a:pPr>
                      <a:r>
                        <a:rPr lang="en-US" sz="2800" spc="-1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a:lnSpc>
                          <a:spcPct val="150000"/>
                        </a:lnSpc>
                        <a:spcAft>
                          <a:spcPts val="0"/>
                        </a:spcAft>
                        <a:tabLst>
                          <a:tab pos="413385" algn="l"/>
                        </a:tabLst>
                      </a:pPr>
                      <a:r>
                        <a:rPr lang="en-US" sz="2800" spc="-10" dirty="0" err="1">
                          <a:solidFill>
                            <a:schemeClr val="tx1"/>
                          </a:solidFill>
                          <a:effectLst/>
                          <a:latin typeface="Times New Roman" panose="02020603050405020304" pitchFamily="18" charset="0"/>
                          <a:cs typeface="Times New Roman" panose="02020603050405020304" pitchFamily="18" charset="0"/>
                        </a:rPr>
                        <a:t>Đoạn</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spc="-10" dirty="0" err="1">
                          <a:solidFill>
                            <a:schemeClr val="tx1"/>
                          </a:solidFill>
                          <a:effectLst/>
                          <a:latin typeface="Times New Roman" panose="02020603050405020304" pitchFamily="18" charset="0"/>
                          <a:cs typeface="Times New Roman" panose="02020603050405020304" pitchFamily="18" charset="0"/>
                        </a:rPr>
                        <a:t>văn</a:t>
                      </a:r>
                      <a:r>
                        <a:rPr lang="en-US" sz="2800" spc="-10" dirty="0">
                          <a:solidFill>
                            <a:schemeClr val="tx1"/>
                          </a:solidFill>
                          <a:effectLst/>
                          <a:latin typeface="Times New Roman" panose="02020603050405020304" pitchFamily="18" charset="0"/>
                          <a:cs typeface="Times New Roman" panose="02020603050405020304" pitchFamily="18" charset="0"/>
                        </a:rPr>
                        <a:t> b </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895005557"/>
                  </a:ext>
                </a:extLst>
              </a:tr>
              <a:tr h="1989628">
                <a:tc>
                  <a:txBody>
                    <a:bodyPr/>
                    <a:lstStyle/>
                    <a:p>
                      <a:pPr marL="0" algn="just">
                        <a:lnSpc>
                          <a:spcPct val="150000"/>
                        </a:lnSpc>
                        <a:spcAft>
                          <a:spcPts val="0"/>
                        </a:spcAft>
                        <a:tabLst>
                          <a:tab pos="413385" algn="l"/>
                        </a:tabLst>
                      </a:pPr>
                      <a:r>
                        <a:rPr lang="en-US" sz="2800" spc="-10" dirty="0" err="1">
                          <a:solidFill>
                            <a:schemeClr val="tx1"/>
                          </a:solidFill>
                          <a:effectLst/>
                          <a:latin typeface="Times New Roman" panose="02020603050405020304" pitchFamily="18" charset="0"/>
                          <a:cs typeface="Times New Roman" panose="02020603050405020304" pitchFamily="18" charset="0"/>
                        </a:rPr>
                        <a:t>Tính</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spc="-10" dirty="0" err="1">
                          <a:solidFill>
                            <a:schemeClr val="tx1"/>
                          </a:solidFill>
                          <a:effectLst/>
                          <a:latin typeface="Times New Roman" panose="02020603050405020304" pitchFamily="18" charset="0"/>
                          <a:cs typeface="Times New Roman" panose="02020603050405020304" pitchFamily="18" charset="0"/>
                        </a:rPr>
                        <a:t>mạch</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spc="-10" dirty="0" err="1">
                          <a:solidFill>
                            <a:schemeClr val="tx1"/>
                          </a:solidFill>
                          <a:effectLst/>
                          <a:latin typeface="Times New Roman" panose="02020603050405020304" pitchFamily="18" charset="0"/>
                          <a:cs typeface="Times New Roman" panose="02020603050405020304" pitchFamily="18" charset="0"/>
                        </a:rPr>
                        <a:t>lạc</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spc="-10" dirty="0" err="1">
                          <a:solidFill>
                            <a:schemeClr val="tx1"/>
                          </a:solidFill>
                          <a:effectLst/>
                          <a:latin typeface="Times New Roman" panose="02020603050405020304" pitchFamily="18" charset="0"/>
                          <a:cs typeface="Times New Roman" panose="02020603050405020304" pitchFamily="18" charset="0"/>
                        </a:rPr>
                        <a:t>trong</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spc="-10" dirty="0" err="1">
                          <a:solidFill>
                            <a:schemeClr val="tx1"/>
                          </a:solidFill>
                          <a:effectLst/>
                          <a:latin typeface="Times New Roman" panose="02020603050405020304" pitchFamily="18" charset="0"/>
                          <a:cs typeface="Times New Roman" panose="02020603050405020304" pitchFamily="18" charset="0"/>
                        </a:rPr>
                        <a:t>đoạn</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spc="-10" dirty="0" err="1">
                          <a:solidFill>
                            <a:schemeClr val="tx1"/>
                          </a:solidFill>
                          <a:effectLst/>
                          <a:latin typeface="Times New Roman" panose="02020603050405020304" pitchFamily="18" charset="0"/>
                          <a:cs typeface="Times New Roman" panose="02020603050405020304" pitchFamily="18" charset="0"/>
                        </a:rPr>
                        <a:t>văn</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1905" algn="just">
                        <a:lnSpc>
                          <a:spcPct val="150000"/>
                        </a:lnSpc>
                        <a:spcAft>
                          <a:spcPts val="0"/>
                        </a:spcAft>
                      </a:pPr>
                      <a:r>
                        <a:rPr lang="en-US" sz="2800" dirty="0" err="1">
                          <a:solidFill>
                            <a:schemeClr val="tx1"/>
                          </a:solidFill>
                          <a:effectLst/>
                          <a:latin typeface="Times New Roman" panose="02020603050405020304" pitchFamily="18" charset="0"/>
                          <a:cs typeface="Times New Roman" panose="02020603050405020304" pitchFamily="18" charset="0"/>
                        </a:rPr>
                        <a:t>Các</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trong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đoạn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thống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nhất</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chủ</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của</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đoạn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và</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các</a:t>
                      </a:r>
                      <a:r>
                        <a:rPr lang="en-US" sz="2800" dirty="0">
                          <a:solidFill>
                            <a:schemeClr val="tx1"/>
                          </a:solidFill>
                          <a:effectLst/>
                          <a:latin typeface="Times New Roman" panose="02020603050405020304" pitchFamily="18" charset="0"/>
                          <a:cs typeface="Times New Roman" panose="02020603050405020304" pitchFamily="18" charset="0"/>
                        </a:rPr>
                        <a:t> ý </a:t>
                      </a:r>
                      <a:r>
                        <a:rPr lang="en-US" sz="2800" dirty="0" err="1">
                          <a:solidFill>
                            <a:schemeClr val="tx1"/>
                          </a:solidFill>
                          <a:effectLst/>
                          <a:latin typeface="Times New Roman" panose="02020603050405020304" pitchFamily="18" charset="0"/>
                          <a:cs typeface="Times New Roman" panose="02020603050405020304" pitchFamily="18" charset="0"/>
                        </a:rPr>
                        <a:t>triển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khai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chặt</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chẽ</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b="1" i="1" dirty="0" smtClean="0">
                          <a:solidFill>
                            <a:schemeClr val="tx1"/>
                          </a:solidFill>
                          <a:effectLst/>
                          <a:latin typeface="Times New Roman" panose="02020603050405020304" pitchFamily="18" charset="0"/>
                          <a:cs typeface="Times New Roman" panose="02020603050405020304" pitchFamily="18" charset="0"/>
                        </a:rPr>
                        <a:t>Thu</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Vịnh</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kết</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lại</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bằng</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bức</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họa</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thật</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nhanh</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và</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đọng</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được</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triển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khai</a:t>
                      </a:r>
                      <a:r>
                        <a:rPr lang="en-US" sz="2800" dirty="0">
                          <a:solidFill>
                            <a:schemeClr val="tx1"/>
                          </a:solidFill>
                          <a:effectLst/>
                          <a:latin typeface="Times New Roman" panose="02020603050405020304" pitchFamily="18" charset="0"/>
                          <a:cs typeface="Times New Roman" panose="02020603050405020304" pitchFamily="18" charset="0"/>
                        </a:rPr>
                        <a:t> qua </a:t>
                      </a:r>
                      <a:r>
                        <a:rPr lang="en-US" sz="2800" dirty="0" err="1">
                          <a:solidFill>
                            <a:schemeClr val="tx1"/>
                          </a:solidFill>
                          <a:effectLst/>
                          <a:latin typeface="Times New Roman" panose="02020603050405020304" pitchFamily="18" charset="0"/>
                          <a:cs typeface="Times New Roman" panose="02020603050405020304" pitchFamily="18" charset="0"/>
                        </a:rPr>
                        <a:t>các</a:t>
                      </a:r>
                      <a:r>
                        <a:rPr lang="en-US" sz="2800" dirty="0">
                          <a:solidFill>
                            <a:schemeClr val="tx1"/>
                          </a:solidFill>
                          <a:effectLst/>
                          <a:latin typeface="Times New Roman" panose="02020603050405020304" pitchFamily="18" charset="0"/>
                          <a:cs typeface="Times New Roman" panose="02020603050405020304" pitchFamily="18" charset="0"/>
                        </a:rPr>
                        <a:t> ý: </a:t>
                      </a:r>
                      <a:r>
                        <a:rPr lang="en-US" sz="2800" b="1" dirty="0" err="1" smtClean="0">
                          <a:solidFill>
                            <a:schemeClr val="tx1"/>
                          </a:solidFill>
                          <a:effectLst/>
                          <a:latin typeface="Times New Roman" panose="02020603050405020304" pitchFamily="18" charset="0"/>
                          <a:cs typeface="Times New Roman" panose="02020603050405020304" pitchFamily="18" charset="0"/>
                        </a:rPr>
                        <a:t>nỗi</a:t>
                      </a:r>
                      <a:r>
                        <a:rPr lang="en-US" sz="2800" b="1" dirty="0" smtClean="0">
                          <a:solidFill>
                            <a:schemeClr val="tx1"/>
                          </a:solidFill>
                          <a:effectLst/>
                          <a:latin typeface="Times New Roman" panose="02020603050405020304" pitchFamily="18" charset="0"/>
                          <a:cs typeface="Times New Roman" panose="02020603050405020304" pitchFamily="18" charset="0"/>
                        </a:rPr>
                        <a:t> </a:t>
                      </a:r>
                      <a:r>
                        <a:rPr lang="en-US" sz="2800" b="1" dirty="0">
                          <a:solidFill>
                            <a:schemeClr val="tx1"/>
                          </a:solidFill>
                          <a:effectLst/>
                          <a:latin typeface="Times New Roman" panose="02020603050405020304" pitchFamily="18" charset="0"/>
                          <a:cs typeface="Times New Roman" panose="02020603050405020304" pitchFamily="18" charset="0"/>
                        </a:rPr>
                        <a:t>u </a:t>
                      </a:r>
                      <a:r>
                        <a:rPr lang="en-US" sz="2800" b="1" dirty="0" err="1" smtClean="0">
                          <a:solidFill>
                            <a:schemeClr val="tx1"/>
                          </a:solidFill>
                          <a:effectLst/>
                          <a:latin typeface="Times New Roman" panose="02020603050405020304" pitchFamily="18" charset="0"/>
                          <a:cs typeface="Times New Roman" panose="02020603050405020304" pitchFamily="18" charset="0"/>
                        </a:rPr>
                        <a:t>uẩn</a:t>
                      </a:r>
                      <a:r>
                        <a:rPr lang="en-US" sz="2800" b="1" dirty="0" smtClean="0">
                          <a:solidFill>
                            <a:schemeClr val="tx1"/>
                          </a:solidFill>
                          <a:effectLst/>
                          <a:latin typeface="Times New Roman" panose="02020603050405020304" pitchFamily="18" charset="0"/>
                          <a:cs typeface="Times New Roman" panose="02020603050405020304" pitchFamily="18" charset="0"/>
                        </a:rPr>
                        <a:t>…</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a:solidFill>
                            <a:schemeClr val="tx1"/>
                          </a:solidFill>
                          <a:effectLst/>
                          <a:latin typeface="Times New Roman" panose="02020603050405020304" pitchFamily="18" charset="0"/>
                          <a:cs typeface="Times New Roman" panose="02020603050405020304" pitchFamily="18" charset="0"/>
                        </a:rPr>
                        <a:t>(</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2), </a:t>
                      </a:r>
                      <a:r>
                        <a:rPr lang="en-US" sz="2800" b="1" dirty="0" err="1" smtClean="0">
                          <a:solidFill>
                            <a:schemeClr val="tx1"/>
                          </a:solidFill>
                          <a:effectLst/>
                          <a:latin typeface="Times New Roman" panose="02020603050405020304" pitchFamily="18" charset="0"/>
                          <a:cs typeface="Times New Roman" panose="02020603050405020304" pitchFamily="18" charset="0"/>
                        </a:rPr>
                        <a:t>cái</a:t>
                      </a:r>
                      <a:r>
                        <a:rPr lang="en-US" sz="2800" b="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baseline="0" dirty="0" err="1" smtClean="0">
                          <a:solidFill>
                            <a:schemeClr val="tx1"/>
                          </a:solidFill>
                          <a:effectLst/>
                          <a:latin typeface="Times New Roman" panose="02020603050405020304" pitchFamily="18" charset="0"/>
                          <a:cs typeface="Times New Roman" panose="02020603050405020304" pitchFamily="18" charset="0"/>
                        </a:rPr>
                        <a:t>thanh</a:t>
                      </a:r>
                      <a:r>
                        <a:rPr lang="en-US" sz="2800" b="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baseline="0" dirty="0" err="1" smtClean="0">
                          <a:solidFill>
                            <a:schemeClr val="tx1"/>
                          </a:solidFill>
                          <a:effectLst/>
                          <a:latin typeface="Times New Roman" panose="02020603050405020304" pitchFamily="18" charset="0"/>
                          <a:cs typeface="Times New Roman" panose="02020603050405020304" pitchFamily="18" charset="0"/>
                        </a:rPr>
                        <a:t>tao</a:t>
                      </a:r>
                      <a:r>
                        <a:rPr lang="en-US" sz="2800" b="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baseline="0" dirty="0" err="1" smtClean="0">
                          <a:solidFill>
                            <a:schemeClr val="tx1"/>
                          </a:solidFill>
                          <a:effectLst/>
                          <a:latin typeface="Times New Roman" panose="02020603050405020304" pitchFamily="18" charset="0"/>
                          <a:cs typeface="Times New Roman" panose="02020603050405020304" pitchFamily="18" charset="0"/>
                        </a:rPr>
                        <a:t>lặng</a:t>
                      </a:r>
                      <a:r>
                        <a:rPr lang="en-US" sz="2800" b="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baseline="0" dirty="0" err="1" smtClean="0">
                          <a:solidFill>
                            <a:schemeClr val="tx1"/>
                          </a:solidFill>
                          <a:effectLst/>
                          <a:latin typeface="Times New Roman" panose="02020603050405020304" pitchFamily="18" charset="0"/>
                          <a:cs typeface="Times New Roman" panose="02020603050405020304" pitchFamily="18" charset="0"/>
                        </a:rPr>
                        <a:t>thầm</a:t>
                      </a:r>
                      <a:r>
                        <a:rPr lang="en-US" sz="2800" b="1" dirty="0" smtClean="0">
                          <a:solidFill>
                            <a:schemeClr val="tx1"/>
                          </a:solidFill>
                          <a:effectLst/>
                          <a:latin typeface="Times New Roman" panose="02020603050405020304" pitchFamily="18" charset="0"/>
                          <a:cs typeface="Times New Roman" panose="02020603050405020304" pitchFamily="18" charset="0"/>
                        </a:rPr>
                        <a:t>… </a:t>
                      </a:r>
                      <a:r>
                        <a:rPr lang="en-US" sz="2800" dirty="0">
                          <a:solidFill>
                            <a:schemeClr val="tx1"/>
                          </a:solidFill>
                          <a:effectLst/>
                          <a:latin typeface="Times New Roman" panose="02020603050405020304" pitchFamily="18" charset="0"/>
                          <a:cs typeface="Times New Roman" panose="02020603050405020304" pitchFamily="18" charset="0"/>
                        </a:rPr>
                        <a:t>(</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3), </a:t>
                      </a:r>
                      <a:r>
                        <a:rPr lang="en-US" sz="2800" b="1" i="1" dirty="0" err="1">
                          <a:solidFill>
                            <a:schemeClr val="tx1"/>
                          </a:solidFill>
                          <a:effectLst/>
                          <a:latin typeface="Times New Roman" panose="02020603050405020304" pitchFamily="18" charset="0"/>
                          <a:cs typeface="Times New Roman" panose="02020603050405020304" pitchFamily="18" charset="0"/>
                        </a:rPr>
                        <a:t>chân</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smtClean="0">
                          <a:solidFill>
                            <a:schemeClr val="tx1"/>
                          </a:solidFill>
                          <a:effectLst/>
                          <a:latin typeface="Times New Roman" panose="02020603050405020304" pitchFamily="18" charset="0"/>
                          <a:cs typeface="Times New Roman" panose="02020603050405020304" pitchFamily="18" charset="0"/>
                        </a:rPr>
                        <a:t>dung</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thật</a:t>
                      </a:r>
                      <a:r>
                        <a:rPr lang="en-US" sz="2800" b="1" i="1" dirty="0" smtClean="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nhất</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quán</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của</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Nguyễn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Khuyến</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trong</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cả</a:t>
                      </a:r>
                      <a:r>
                        <a:rPr lang="en-US" sz="2800" baseline="0" dirty="0" smtClean="0">
                          <a:solidFill>
                            <a:schemeClr val="tx1"/>
                          </a:solidFill>
                          <a:effectLst/>
                          <a:latin typeface="Times New Roman" panose="02020603050405020304" pitchFamily="18" charset="0"/>
                          <a:cs typeface="Times New Roman" panose="02020603050405020304" pitchFamily="18" charset="0"/>
                        </a:rPr>
                        <a:t> </a:t>
                      </a:r>
                      <a:r>
                        <a:rPr lang="en-US" sz="2800" baseline="0" dirty="0" err="1" smtClean="0">
                          <a:solidFill>
                            <a:schemeClr val="tx1"/>
                          </a:solidFill>
                          <a:effectLst/>
                          <a:latin typeface="Times New Roman" panose="02020603050405020304" pitchFamily="18" charset="0"/>
                          <a:cs typeface="Times New Roman" panose="02020603050405020304" pitchFamily="18" charset="0"/>
                        </a:rPr>
                        <a:t>ba</a:t>
                      </a:r>
                      <a:r>
                        <a:rPr lang="en-US" sz="2800" baseline="0" dirty="0" smtClean="0">
                          <a:solidFill>
                            <a:schemeClr val="tx1"/>
                          </a:solidFill>
                          <a:effectLst/>
                          <a:latin typeface="Times New Roman" panose="02020603050405020304" pitchFamily="18" charset="0"/>
                          <a:cs typeface="Times New Roman" panose="02020603050405020304" pitchFamily="18" charset="0"/>
                        </a:rPr>
                        <a:t> </a:t>
                      </a:r>
                      <a:r>
                        <a:rPr lang="en-US" sz="2800" baseline="0" dirty="0" err="1" smtClean="0">
                          <a:solidFill>
                            <a:schemeClr val="tx1"/>
                          </a:solidFill>
                          <a:effectLst/>
                          <a:latin typeface="Times New Roman" panose="02020603050405020304" pitchFamily="18" charset="0"/>
                          <a:cs typeface="Times New Roman" panose="02020603050405020304" pitchFamily="18" charset="0"/>
                        </a:rPr>
                        <a:t>bài</a:t>
                      </a:r>
                      <a:r>
                        <a:rPr lang="en-US" sz="2800" baseline="0" dirty="0" smtClean="0">
                          <a:solidFill>
                            <a:schemeClr val="tx1"/>
                          </a:solidFill>
                          <a:effectLst/>
                          <a:latin typeface="Times New Roman" panose="02020603050405020304" pitchFamily="18" charset="0"/>
                          <a:cs typeface="Times New Roman" panose="02020603050405020304" pitchFamily="18" charset="0"/>
                        </a:rPr>
                        <a:t> </a:t>
                      </a:r>
                      <a:r>
                        <a:rPr lang="en-US" sz="2800" baseline="0" dirty="0" err="1" smtClean="0">
                          <a:solidFill>
                            <a:schemeClr val="tx1"/>
                          </a:solidFill>
                          <a:effectLst/>
                          <a:latin typeface="Times New Roman" panose="02020603050405020304" pitchFamily="18" charset="0"/>
                          <a:cs typeface="Times New Roman" panose="02020603050405020304" pitchFamily="18" charset="0"/>
                        </a:rPr>
                        <a:t>thơ</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4).</a:t>
                      </a:r>
                    </a:p>
                    <a:p>
                      <a:pPr marL="0" algn="just">
                        <a:lnSpc>
                          <a:spcPct val="150000"/>
                        </a:lnSpc>
                        <a:spcAft>
                          <a:spcPts val="0"/>
                        </a:spcAft>
                        <a:tabLst>
                          <a:tab pos="413385" algn="l"/>
                        </a:tabLst>
                      </a:pPr>
                      <a:r>
                        <a:rPr lang="en-US" sz="2800" spc="-1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40347351"/>
                  </a:ext>
                </a:extLst>
              </a:tr>
            </a:tbl>
          </a:graphicData>
        </a:graphic>
      </p:graphicFrame>
    </p:spTree>
    <p:extLst>
      <p:ext uri="{BB962C8B-B14F-4D97-AF65-F5344CB8AC3E}">
        <p14:creationId xmlns:p14="http://schemas.microsoft.com/office/powerpoint/2010/main" val="9444566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xmlns="" id="{B1BBE2AE-E120-08B2-1158-D5D2DA7F72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79111" cy="6716889"/>
          </a:xfrm>
          <a:prstGeom prst="rect">
            <a:avLst/>
          </a:prstGeom>
        </p:spPr>
      </p:pic>
      <p:graphicFrame>
        <p:nvGraphicFramePr>
          <p:cNvPr id="3" name="Bảng 2">
            <a:extLst>
              <a:ext uri="{FF2B5EF4-FFF2-40B4-BE49-F238E27FC236}">
                <a16:creationId xmlns:a16="http://schemas.microsoft.com/office/drawing/2014/main" xmlns="" id="{F06ECC6D-0D24-DE80-AC79-777F10E6592A}"/>
              </a:ext>
            </a:extLst>
          </p:cNvPr>
          <p:cNvGraphicFramePr>
            <a:graphicFrameLocks noGrp="1"/>
          </p:cNvGraphicFramePr>
          <p:nvPr>
            <p:extLst>
              <p:ext uri="{D42A27DB-BD31-4B8C-83A1-F6EECF244321}">
                <p14:modId xmlns:p14="http://schemas.microsoft.com/office/powerpoint/2010/main" val="455936434"/>
              </p:ext>
            </p:extLst>
          </p:nvPr>
        </p:nvGraphicFramePr>
        <p:xfrm>
          <a:off x="987778" y="504968"/>
          <a:ext cx="9680222" cy="5389955"/>
        </p:xfrm>
        <a:graphic>
          <a:graphicData uri="http://schemas.openxmlformats.org/drawingml/2006/table">
            <a:tbl>
              <a:tblPr firstRow="1" firstCol="1" bandRow="1">
                <a:tableStyleId>{5C22544A-7EE6-4342-B048-85BDC9FD1C3A}</a:tableStyleId>
              </a:tblPr>
              <a:tblGrid>
                <a:gridCol w="2142882">
                  <a:extLst>
                    <a:ext uri="{9D8B030D-6E8A-4147-A177-3AD203B41FA5}">
                      <a16:colId xmlns:a16="http://schemas.microsoft.com/office/drawing/2014/main" xmlns="" val="3440216109"/>
                    </a:ext>
                  </a:extLst>
                </a:gridCol>
                <a:gridCol w="7537340">
                  <a:extLst>
                    <a:ext uri="{9D8B030D-6E8A-4147-A177-3AD203B41FA5}">
                      <a16:colId xmlns:a16="http://schemas.microsoft.com/office/drawing/2014/main" xmlns="" val="1259389179"/>
                    </a:ext>
                  </a:extLst>
                </a:gridCol>
              </a:tblGrid>
              <a:tr h="696035">
                <a:tc>
                  <a:txBody>
                    <a:bodyPr/>
                    <a:lstStyle/>
                    <a:p>
                      <a:pPr marL="0" algn="just">
                        <a:lnSpc>
                          <a:spcPct val="150000"/>
                        </a:lnSpc>
                        <a:spcAft>
                          <a:spcPts val="0"/>
                        </a:spcAft>
                        <a:tabLst>
                          <a:tab pos="413385" algn="l"/>
                        </a:tabLst>
                      </a:pPr>
                      <a:r>
                        <a:rPr lang="en-US" sz="2800" spc="-1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a:lnSpc>
                          <a:spcPct val="150000"/>
                        </a:lnSpc>
                        <a:spcAft>
                          <a:spcPts val="0"/>
                        </a:spcAft>
                        <a:tabLst>
                          <a:tab pos="413385" algn="l"/>
                        </a:tabLst>
                      </a:pPr>
                      <a:r>
                        <a:rPr lang="en-US" sz="2800" spc="-10" dirty="0" err="1">
                          <a:solidFill>
                            <a:schemeClr val="tx1"/>
                          </a:solidFill>
                          <a:effectLst/>
                          <a:latin typeface="Times New Roman" panose="02020603050405020304" pitchFamily="18" charset="0"/>
                          <a:cs typeface="Times New Roman" panose="02020603050405020304" pitchFamily="18" charset="0"/>
                        </a:rPr>
                        <a:t>Đoạn</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spc="-10" dirty="0" err="1">
                          <a:solidFill>
                            <a:schemeClr val="tx1"/>
                          </a:solidFill>
                          <a:effectLst/>
                          <a:latin typeface="Times New Roman" panose="02020603050405020304" pitchFamily="18" charset="0"/>
                          <a:cs typeface="Times New Roman" panose="02020603050405020304" pitchFamily="18" charset="0"/>
                        </a:rPr>
                        <a:t>văn</a:t>
                      </a:r>
                      <a:r>
                        <a:rPr lang="en-US" sz="2800" spc="-10" dirty="0">
                          <a:solidFill>
                            <a:schemeClr val="tx1"/>
                          </a:solidFill>
                          <a:effectLst/>
                          <a:latin typeface="Times New Roman" panose="02020603050405020304" pitchFamily="18" charset="0"/>
                          <a:cs typeface="Times New Roman" panose="02020603050405020304" pitchFamily="18" charset="0"/>
                        </a:rPr>
                        <a:t> c</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895005557"/>
                  </a:ext>
                </a:extLst>
              </a:tr>
              <a:tr h="1989628">
                <a:tc>
                  <a:txBody>
                    <a:bodyPr/>
                    <a:lstStyle/>
                    <a:p>
                      <a:pPr marL="0" algn="just">
                        <a:lnSpc>
                          <a:spcPct val="150000"/>
                        </a:lnSpc>
                        <a:spcAft>
                          <a:spcPts val="0"/>
                        </a:spcAft>
                        <a:tabLst>
                          <a:tab pos="413385" algn="l"/>
                        </a:tabLst>
                      </a:pPr>
                      <a:r>
                        <a:rPr lang="en-US" sz="2800" spc="-10" dirty="0" err="1">
                          <a:solidFill>
                            <a:schemeClr val="tx1"/>
                          </a:solidFill>
                          <a:effectLst/>
                          <a:latin typeface="Times New Roman" panose="02020603050405020304" pitchFamily="18" charset="0"/>
                          <a:cs typeface="Times New Roman" panose="02020603050405020304" pitchFamily="18" charset="0"/>
                        </a:rPr>
                        <a:t>Tính</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spc="-10" dirty="0" err="1">
                          <a:solidFill>
                            <a:schemeClr val="tx1"/>
                          </a:solidFill>
                          <a:effectLst/>
                          <a:latin typeface="Times New Roman" panose="02020603050405020304" pitchFamily="18" charset="0"/>
                          <a:cs typeface="Times New Roman" panose="02020603050405020304" pitchFamily="18" charset="0"/>
                        </a:rPr>
                        <a:t>mạch</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spc="-10" dirty="0" err="1">
                          <a:solidFill>
                            <a:schemeClr val="tx1"/>
                          </a:solidFill>
                          <a:effectLst/>
                          <a:latin typeface="Times New Roman" panose="02020603050405020304" pitchFamily="18" charset="0"/>
                          <a:cs typeface="Times New Roman" panose="02020603050405020304" pitchFamily="18" charset="0"/>
                        </a:rPr>
                        <a:t>lạc</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spc="-10" dirty="0" err="1">
                          <a:solidFill>
                            <a:schemeClr val="tx1"/>
                          </a:solidFill>
                          <a:effectLst/>
                          <a:latin typeface="Times New Roman" panose="02020603050405020304" pitchFamily="18" charset="0"/>
                          <a:cs typeface="Times New Roman" panose="02020603050405020304" pitchFamily="18" charset="0"/>
                        </a:rPr>
                        <a:t>trong</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spc="-10" dirty="0" err="1">
                          <a:solidFill>
                            <a:schemeClr val="tx1"/>
                          </a:solidFill>
                          <a:effectLst/>
                          <a:latin typeface="Times New Roman" panose="02020603050405020304" pitchFamily="18" charset="0"/>
                          <a:cs typeface="Times New Roman" panose="02020603050405020304" pitchFamily="18" charset="0"/>
                        </a:rPr>
                        <a:t>đoạn</a:t>
                      </a:r>
                      <a:r>
                        <a:rPr lang="en-US" sz="2800" spc="-10" dirty="0">
                          <a:solidFill>
                            <a:schemeClr val="tx1"/>
                          </a:solidFill>
                          <a:effectLst/>
                          <a:latin typeface="Times New Roman" panose="02020603050405020304" pitchFamily="18" charset="0"/>
                          <a:cs typeface="Times New Roman" panose="02020603050405020304" pitchFamily="18" charset="0"/>
                        </a:rPr>
                        <a:t> </a:t>
                      </a:r>
                      <a:r>
                        <a:rPr lang="en-US" sz="2800" spc="-10" dirty="0" err="1">
                          <a:solidFill>
                            <a:schemeClr val="tx1"/>
                          </a:solidFill>
                          <a:effectLst/>
                          <a:latin typeface="Times New Roman" panose="02020603050405020304" pitchFamily="18" charset="0"/>
                          <a:cs typeface="Times New Roman" panose="02020603050405020304" pitchFamily="18" charset="0"/>
                        </a:rPr>
                        <a:t>văn</a:t>
                      </a:r>
                      <a:endParaRPr lang="en-US" sz="2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1905" algn="just">
                        <a:lnSpc>
                          <a:spcPct val="100000"/>
                        </a:lnSpc>
                        <a:spcAft>
                          <a:spcPts val="0"/>
                        </a:spcAft>
                      </a:pP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đầu</a:t>
                      </a:r>
                      <a:r>
                        <a:rPr lang="en-US" sz="2800" baseline="0" dirty="0" smtClean="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biểu</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thị</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chủ</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của</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đoạn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văn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nguyên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nhân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chúng</a:t>
                      </a:r>
                      <a:r>
                        <a:rPr lang="en-US" sz="2800" dirty="0">
                          <a:solidFill>
                            <a:schemeClr val="tx1"/>
                          </a:solidFill>
                          <a:effectLst/>
                          <a:latin typeface="Times New Roman" panose="02020603050405020304" pitchFamily="18" charset="0"/>
                          <a:cs typeface="Times New Roman" panose="02020603050405020304" pitchFamily="18" charset="0"/>
                        </a:rPr>
                        <a:t> ta </a:t>
                      </a:r>
                      <a:r>
                        <a:rPr lang="en-US" sz="2800" dirty="0" err="1">
                          <a:solidFill>
                            <a:schemeClr val="tx1"/>
                          </a:solidFill>
                          <a:effectLst/>
                          <a:latin typeface="Times New Roman" panose="02020603050405020304" pitchFamily="18" charset="0"/>
                          <a:cs typeface="Times New Roman" panose="02020603050405020304" pitchFamily="18" charset="0"/>
                        </a:rPr>
                        <a:t>cư</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xử</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thô</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lỗ</a:t>
                      </a: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smtClean="0">
                        <a:solidFill>
                          <a:schemeClr val="tx1"/>
                        </a:solidFill>
                        <a:effectLst/>
                        <a:latin typeface="Times New Roman" panose="02020603050405020304" pitchFamily="18" charset="0"/>
                        <a:cs typeface="Times New Roman" panose="02020603050405020304" pitchFamily="18" charset="0"/>
                      </a:endParaRPr>
                    </a:p>
                    <a:p>
                      <a:pPr marL="0" indent="-1905" algn="just">
                        <a:lnSpc>
                          <a:spcPct val="100000"/>
                        </a:lnSpc>
                        <a:spcAft>
                          <a:spcPts val="0"/>
                        </a:spcAft>
                      </a:pPr>
                      <a:r>
                        <a:rPr lang="en-US" sz="2800" dirty="0" err="1" smtClean="0">
                          <a:solidFill>
                            <a:schemeClr val="tx1"/>
                          </a:solidFill>
                          <a:effectLst/>
                          <a:latin typeface="Times New Roman" panose="02020603050405020304" pitchFamily="18" charset="0"/>
                          <a:cs typeface="Times New Roman" panose="02020603050405020304" pitchFamily="18" charset="0"/>
                        </a:rPr>
                        <a:t>Các</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sau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triển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khai</a:t>
                      </a:r>
                      <a:r>
                        <a:rPr lang="en-US" sz="2800" dirty="0">
                          <a:solidFill>
                            <a:schemeClr val="tx1"/>
                          </a:solidFill>
                          <a:effectLst/>
                          <a:latin typeface="Times New Roman" panose="02020603050405020304" pitchFamily="18" charset="0"/>
                          <a:cs typeface="Times New Roman" panose="02020603050405020304" pitchFamily="18" charset="0"/>
                        </a:rPr>
                        <a:t> ý </a:t>
                      </a:r>
                      <a:r>
                        <a:rPr lang="en-US" sz="2800" dirty="0" err="1">
                          <a:solidFill>
                            <a:schemeClr val="tx1"/>
                          </a:solidFill>
                          <a:effectLst/>
                          <a:latin typeface="Times New Roman" panose="02020603050405020304" pitchFamily="18" charset="0"/>
                          <a:cs typeface="Times New Roman" panose="02020603050405020304" pitchFamily="18" charset="0"/>
                        </a:rPr>
                        <a:t>chủ</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đề</a:t>
                      </a:r>
                      <a:r>
                        <a:rPr lang="en-US" sz="2800" dirty="0" smtClean="0">
                          <a:solidFill>
                            <a:schemeClr val="tx1"/>
                          </a:solidFill>
                          <a:effectLst/>
                          <a:latin typeface="Times New Roman" panose="02020603050405020304" pitchFamily="18" charset="0"/>
                          <a:cs typeface="Times New Roman" panose="02020603050405020304" pitchFamily="18" charset="0"/>
                        </a:rPr>
                        <a:t>:</a:t>
                      </a:r>
                    </a:p>
                    <a:p>
                      <a:pPr marL="0" indent="-1905" algn="just">
                        <a:lnSpc>
                          <a:spcPct val="100000"/>
                        </a:lnSpc>
                        <a:spcAft>
                          <a:spcPts val="0"/>
                        </a:spcAft>
                      </a:pPr>
                      <a:r>
                        <a:rPr lang="en-US" sz="2800" dirty="0" smtClean="0">
                          <a:solidFill>
                            <a:schemeClr val="tx1"/>
                          </a:solidFill>
                          <a:effectLst/>
                          <a:latin typeface="Times New Roman" panose="02020603050405020304" pitchFamily="18" charset="0"/>
                          <a:cs typeface="Times New Roman" panose="02020603050405020304" pitchFamily="18" charset="0"/>
                        </a:rPr>
                        <a:t>+</a:t>
                      </a:r>
                      <a:r>
                        <a:rPr lang="en-US" sz="2800" baseline="0" dirty="0" smtClean="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lí</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giải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nguyên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nhân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vì</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sao</a:t>
                      </a:r>
                      <a:r>
                        <a:rPr lang="en-US" sz="2800" dirty="0">
                          <a:solidFill>
                            <a:schemeClr val="tx1"/>
                          </a:solidFill>
                          <a:effectLst/>
                          <a:latin typeface="Times New Roman" panose="02020603050405020304" pitchFamily="18" charset="0"/>
                          <a:cs typeface="Times New Roman" panose="02020603050405020304" pitchFamily="18" charset="0"/>
                        </a:rPr>
                        <a:t> con </a:t>
                      </a:r>
                      <a:r>
                        <a:rPr lang="en-US" sz="2800" dirty="0" err="1">
                          <a:solidFill>
                            <a:schemeClr val="tx1"/>
                          </a:solidFill>
                          <a:effectLst/>
                          <a:latin typeface="Times New Roman" panose="02020603050405020304" pitchFamily="18" charset="0"/>
                          <a:cs typeface="Times New Roman" panose="02020603050405020304" pitchFamily="18" charset="0"/>
                        </a:rPr>
                        <a:t>người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cư</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xử</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thô</a:t>
                      </a:r>
                      <a:r>
                        <a:rPr lang="en-US" sz="2800" baseline="0" dirty="0" smtClean="0">
                          <a:solidFill>
                            <a:schemeClr val="tx1"/>
                          </a:solidFill>
                          <a:effectLst/>
                          <a:latin typeface="Times New Roman" panose="02020603050405020304" pitchFamily="18" charset="0"/>
                          <a:cs typeface="Times New Roman" panose="02020603050405020304" pitchFamily="18" charset="0"/>
                        </a:rPr>
                        <a:t> </a:t>
                      </a:r>
                      <a:r>
                        <a:rPr lang="en-US" sz="2800" baseline="0" dirty="0" err="1" smtClean="0">
                          <a:solidFill>
                            <a:schemeClr val="tx1"/>
                          </a:solidFill>
                          <a:effectLst/>
                          <a:latin typeface="Times New Roman" panose="02020603050405020304" pitchFamily="18" charset="0"/>
                          <a:cs typeface="Times New Roman" panose="02020603050405020304" pitchFamily="18" charset="0"/>
                        </a:rPr>
                        <a:t>lỗ</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với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nhau</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xao</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nhãng</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bất</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an,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tránh</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né </a:t>
                      </a:r>
                      <a:r>
                        <a:rPr lang="en-US" sz="2800" baseline="0" dirty="0" smtClean="0">
                          <a:solidFill>
                            <a:schemeClr val="tx1"/>
                          </a:solidFill>
                          <a:effectLst/>
                          <a:latin typeface="Times New Roman" panose="02020603050405020304" pitchFamily="18" charset="0"/>
                          <a:cs typeface="Times New Roman" panose="02020603050405020304" pitchFamily="18" charset="0"/>
                        </a:rPr>
                        <a:t>(</a:t>
                      </a:r>
                      <a:r>
                        <a:rPr lang="en-US" sz="2800" baseline="0" dirty="0" err="1" smtClean="0">
                          <a:solidFill>
                            <a:schemeClr val="tx1"/>
                          </a:solidFill>
                          <a:effectLst/>
                          <a:latin typeface="Times New Roman" panose="02020603050405020304" pitchFamily="18" charset="0"/>
                          <a:cs typeface="Times New Roman" panose="02020603050405020304" pitchFamily="18" charset="0"/>
                        </a:rPr>
                        <a:t>câu</a:t>
                      </a:r>
                      <a:r>
                        <a:rPr lang="en-US" sz="2800" baseline="0" dirty="0" smtClean="0">
                          <a:solidFill>
                            <a:schemeClr val="tx1"/>
                          </a:solidFill>
                          <a:effectLst/>
                          <a:latin typeface="Times New Roman" panose="02020603050405020304" pitchFamily="18" charset="0"/>
                          <a:cs typeface="Times New Roman" panose="02020603050405020304" pitchFamily="18" charset="0"/>
                        </a:rPr>
                        <a:t> 2,3,4,5)</a:t>
                      </a:r>
                    </a:p>
                    <a:p>
                      <a:pPr marL="0" indent="-1905" algn="just">
                        <a:lnSpc>
                          <a:spcPct val="100000"/>
                        </a:lnSpc>
                        <a:spcAft>
                          <a:spcPts val="0"/>
                        </a:spcAft>
                      </a:pPr>
                      <a:r>
                        <a:rPr lang="en-US" sz="2800" baseline="0" dirty="0" smtClean="0">
                          <a:solidFill>
                            <a:schemeClr val="tx1"/>
                          </a:solidFill>
                          <a:effectLst/>
                          <a:latin typeface="Times New Roman" panose="02020603050405020304" pitchFamily="18" charset="0"/>
                          <a:cs typeface="Times New Roman" panose="02020603050405020304" pitchFamily="18" charset="0"/>
                        </a:rPr>
                        <a:t>+  </a:t>
                      </a:r>
                      <a:r>
                        <a:rPr lang="en-US" sz="2800" baseline="0" dirty="0" err="1" smtClean="0">
                          <a:solidFill>
                            <a:schemeClr val="tx1"/>
                          </a:solidFill>
                          <a:effectLst/>
                          <a:latin typeface="Times New Roman" panose="02020603050405020304" pitchFamily="18" charset="0"/>
                          <a:cs typeface="Times New Roman" panose="02020603050405020304" pitchFamily="18" charset="0"/>
                        </a:rPr>
                        <a:t>Nêu</a:t>
                      </a:r>
                      <a:r>
                        <a:rPr lang="en-US" sz="2800" baseline="0" dirty="0" smtClean="0">
                          <a:solidFill>
                            <a:schemeClr val="tx1"/>
                          </a:solidFill>
                          <a:effectLst/>
                          <a:latin typeface="Times New Roman" panose="02020603050405020304" pitchFamily="18" charset="0"/>
                          <a:cs typeface="Times New Roman" panose="02020603050405020304" pitchFamily="18" charset="0"/>
                        </a:rPr>
                        <a:t> </a:t>
                      </a:r>
                      <a:r>
                        <a:rPr lang="en-US" sz="2800" baseline="0" dirty="0" err="1" smtClean="0">
                          <a:solidFill>
                            <a:schemeClr val="tx1"/>
                          </a:solidFill>
                          <a:effectLst/>
                          <a:latin typeface="Times New Roman" panose="02020603050405020304" pitchFamily="18" charset="0"/>
                          <a:cs typeface="Times New Roman" panose="02020603050405020304" pitchFamily="18" charset="0"/>
                        </a:rPr>
                        <a:t>hậu</a:t>
                      </a:r>
                      <a:r>
                        <a:rPr lang="en-US" sz="2800" baseline="0" dirty="0" smtClean="0">
                          <a:solidFill>
                            <a:schemeClr val="tx1"/>
                          </a:solidFill>
                          <a:effectLst/>
                          <a:latin typeface="Times New Roman" panose="02020603050405020304" pitchFamily="18" charset="0"/>
                          <a:cs typeface="Times New Roman" panose="02020603050405020304" pitchFamily="18" charset="0"/>
                        </a:rPr>
                        <a:t> </a:t>
                      </a:r>
                      <a:r>
                        <a:rPr lang="en-US" sz="2800" baseline="0" dirty="0" err="1" smtClean="0">
                          <a:solidFill>
                            <a:schemeClr val="tx1"/>
                          </a:solidFill>
                          <a:effectLst/>
                          <a:latin typeface="Times New Roman" panose="02020603050405020304" pitchFamily="18" charset="0"/>
                          <a:cs typeface="Times New Roman" panose="02020603050405020304" pitchFamily="18" charset="0"/>
                        </a:rPr>
                        <a:t>quả</a:t>
                      </a:r>
                      <a:r>
                        <a:rPr lang="en-US" sz="2800" baseline="0" dirty="0" smtClean="0">
                          <a:solidFill>
                            <a:schemeClr val="tx1"/>
                          </a:solidFill>
                          <a:effectLst/>
                          <a:latin typeface="Times New Roman" panose="02020603050405020304" pitchFamily="18" charset="0"/>
                          <a:cs typeface="Times New Roman" panose="02020603050405020304" pitchFamily="18" charset="0"/>
                        </a:rPr>
                        <a:t> </a:t>
                      </a:r>
                      <a:r>
                        <a:rPr lang="en-US" sz="2800" baseline="0" dirty="0" err="1" smtClean="0">
                          <a:solidFill>
                            <a:schemeClr val="tx1"/>
                          </a:solidFill>
                          <a:effectLst/>
                          <a:latin typeface="Times New Roman" panose="02020603050405020304" pitchFamily="18" charset="0"/>
                          <a:cs typeface="Times New Roman" panose="02020603050405020304" pitchFamily="18" charset="0"/>
                        </a:rPr>
                        <a:t>của</a:t>
                      </a:r>
                      <a:r>
                        <a:rPr lang="en-US" sz="2800" baseline="0" dirty="0" smtClean="0">
                          <a:solidFill>
                            <a:schemeClr val="tx1"/>
                          </a:solidFill>
                          <a:effectLst/>
                          <a:latin typeface="Times New Roman" panose="02020603050405020304" pitchFamily="18" charset="0"/>
                          <a:cs typeface="Times New Roman" panose="02020603050405020304" pitchFamily="18" charset="0"/>
                        </a:rPr>
                        <a:t> </a:t>
                      </a:r>
                      <a:r>
                        <a:rPr lang="en-US" sz="2800" baseline="0" dirty="0" err="1" smtClean="0">
                          <a:solidFill>
                            <a:schemeClr val="tx1"/>
                          </a:solidFill>
                          <a:effectLst/>
                          <a:latin typeface="Times New Roman" panose="02020603050405020304" pitchFamily="18" charset="0"/>
                          <a:cs typeface="Times New Roman" panose="02020603050405020304" pitchFamily="18" charset="0"/>
                        </a:rPr>
                        <a:t>việc</a:t>
                      </a:r>
                      <a:r>
                        <a:rPr lang="en-US" sz="2800" baseline="0" dirty="0" smtClean="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cư</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xử</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thô</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lỗ</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b="1" i="1" dirty="0" err="1" smtClean="0">
                          <a:solidFill>
                            <a:schemeClr val="tx1"/>
                          </a:solidFill>
                          <a:effectLst/>
                          <a:latin typeface="Times New Roman" panose="02020603050405020304" pitchFamily="18" charset="0"/>
                          <a:cs typeface="Times New Roman" panose="02020603050405020304" pitchFamily="18" charset="0"/>
                        </a:rPr>
                        <a:t>chẳng</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giúp</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ích</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gì</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khiến</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mọi</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người</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rời</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xa</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không</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bình</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yên</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aseline="0" dirty="0" smtClean="0">
                          <a:solidFill>
                            <a:schemeClr val="tx1"/>
                          </a:solidFill>
                          <a:effectLst/>
                          <a:latin typeface="Times New Roman" panose="02020603050405020304" pitchFamily="18" charset="0"/>
                          <a:cs typeface="Times New Roman" panose="02020603050405020304" pitchFamily="18" charset="0"/>
                        </a:rPr>
                        <a:t>(</a:t>
                      </a:r>
                      <a:r>
                        <a:rPr lang="en-US" sz="2800" baseline="0" dirty="0" err="1" smtClean="0">
                          <a:solidFill>
                            <a:schemeClr val="tx1"/>
                          </a:solidFill>
                          <a:effectLst/>
                          <a:latin typeface="Times New Roman" panose="02020603050405020304" pitchFamily="18" charset="0"/>
                          <a:cs typeface="Times New Roman" panose="02020603050405020304" pitchFamily="18" charset="0"/>
                        </a:rPr>
                        <a:t>câu</a:t>
                      </a:r>
                      <a:r>
                        <a:rPr lang="en-US" sz="2800" baseline="0" dirty="0" smtClean="0">
                          <a:solidFill>
                            <a:schemeClr val="tx1"/>
                          </a:solidFill>
                          <a:effectLst/>
                          <a:latin typeface="Times New Roman" panose="02020603050405020304" pitchFamily="18" charset="0"/>
                          <a:cs typeface="Times New Roman" panose="02020603050405020304" pitchFamily="18" charset="0"/>
                        </a:rPr>
                        <a:t> 6,7,8)</a:t>
                      </a:r>
                    </a:p>
                    <a:p>
                      <a:pPr marL="0" indent="-1905" algn="just">
                        <a:lnSpc>
                          <a:spcPct val="100000"/>
                        </a:lnSpc>
                        <a:spcAft>
                          <a:spcPts val="0"/>
                        </a:spcAft>
                      </a:pPr>
                      <a:r>
                        <a:rPr lang="en-US" sz="2800" baseline="0" dirty="0" smtClean="0">
                          <a:solidFill>
                            <a:schemeClr val="tx1"/>
                          </a:solidFill>
                          <a:effectLst/>
                          <a:latin typeface="Times New Roman" panose="02020603050405020304" pitchFamily="18" charset="0"/>
                          <a:cs typeface="Times New Roman" panose="02020603050405020304" pitchFamily="18" charset="0"/>
                        </a:rPr>
                        <a:t>+ </a:t>
                      </a:r>
                      <a:r>
                        <a:rPr lang="en-US" sz="2800" baseline="0" dirty="0" err="1" smtClean="0">
                          <a:solidFill>
                            <a:schemeClr val="tx1"/>
                          </a:solidFill>
                          <a:effectLst/>
                          <a:latin typeface="Times New Roman" panose="02020603050405020304" pitchFamily="18" charset="0"/>
                          <a:cs typeface="Times New Roman" panose="02020603050405020304" pitchFamily="18" charset="0"/>
                        </a:rPr>
                        <a:t>Khẳng</a:t>
                      </a:r>
                      <a:r>
                        <a:rPr lang="en-US" sz="2800" baseline="0" dirty="0" smtClean="0">
                          <a:solidFill>
                            <a:schemeClr val="tx1"/>
                          </a:solidFill>
                          <a:effectLst/>
                          <a:latin typeface="Times New Roman" panose="02020603050405020304" pitchFamily="18" charset="0"/>
                          <a:cs typeface="Times New Roman" panose="02020603050405020304" pitchFamily="18" charset="0"/>
                        </a:rPr>
                        <a:t> </a:t>
                      </a:r>
                      <a:r>
                        <a:rPr lang="en-US" sz="2800" baseline="0" dirty="0" err="1" smtClean="0">
                          <a:solidFill>
                            <a:schemeClr val="tx1"/>
                          </a:solidFill>
                          <a:effectLst/>
                          <a:latin typeface="Times New Roman" panose="02020603050405020304" pitchFamily="18" charset="0"/>
                          <a:cs typeface="Times New Roman" panose="02020603050405020304" pitchFamily="18" charset="0"/>
                        </a:rPr>
                        <a:t>định</a:t>
                      </a:r>
                      <a:r>
                        <a:rPr lang="en-US" sz="2800" baseline="0" dirty="0" smtClean="0">
                          <a:solidFill>
                            <a:schemeClr val="tx1"/>
                          </a:solidFill>
                          <a:effectLst/>
                          <a:latin typeface="Times New Roman" panose="02020603050405020304" pitchFamily="18" charset="0"/>
                          <a:cs typeface="Times New Roman" panose="02020603050405020304" pitchFamily="18" charset="0"/>
                        </a:rPr>
                        <a:t> </a:t>
                      </a:r>
                      <a:r>
                        <a:rPr lang="en-US" sz="2800" baseline="0" dirty="0" err="1" smtClean="0">
                          <a:solidFill>
                            <a:schemeClr val="tx1"/>
                          </a:solidFill>
                          <a:effectLst/>
                          <a:latin typeface="Times New Roman" panose="02020603050405020304" pitchFamily="18" charset="0"/>
                          <a:cs typeface="Times New Roman" panose="02020603050405020304" pitchFamily="18" charset="0"/>
                        </a:rPr>
                        <a:t>vấn</a:t>
                      </a:r>
                      <a:r>
                        <a:rPr lang="en-US" sz="2800" baseline="0" dirty="0" smtClean="0">
                          <a:solidFill>
                            <a:schemeClr val="tx1"/>
                          </a:solidFill>
                          <a:effectLst/>
                          <a:latin typeface="Times New Roman" panose="02020603050405020304" pitchFamily="18" charset="0"/>
                          <a:cs typeface="Times New Roman" panose="02020603050405020304" pitchFamily="18" charset="0"/>
                        </a:rPr>
                        <a:t> </a:t>
                      </a:r>
                      <a:r>
                        <a:rPr lang="en-US" sz="2800" baseline="0" dirty="0" err="1" smtClean="0">
                          <a:solidFill>
                            <a:schemeClr val="tx1"/>
                          </a:solidFill>
                          <a:effectLst/>
                          <a:latin typeface="Times New Roman" panose="02020603050405020304" pitchFamily="18" charset="0"/>
                          <a:cs typeface="Times New Roman" panose="02020603050405020304" pitchFamily="18" charset="0"/>
                        </a:rPr>
                        <a:t>đề</a:t>
                      </a:r>
                      <a:r>
                        <a:rPr lang="en-US" sz="2800"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theo</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đuổi</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mối</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liên</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kết</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chung</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đưa</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chúng</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ta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đến</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hòa</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bình</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aseline="0" dirty="0" smtClean="0">
                          <a:solidFill>
                            <a:schemeClr val="tx1"/>
                          </a:solidFill>
                          <a:effectLst/>
                          <a:latin typeface="Times New Roman" panose="02020603050405020304" pitchFamily="18" charset="0"/>
                          <a:cs typeface="Times New Roman" panose="02020603050405020304" pitchFamily="18" charset="0"/>
                        </a:rPr>
                        <a:t>(</a:t>
                      </a:r>
                      <a:r>
                        <a:rPr lang="en-US" sz="2800" baseline="0" dirty="0" err="1" smtClean="0">
                          <a:solidFill>
                            <a:schemeClr val="tx1"/>
                          </a:solidFill>
                          <a:effectLst/>
                          <a:latin typeface="Times New Roman" panose="02020603050405020304" pitchFamily="18" charset="0"/>
                          <a:cs typeface="Times New Roman" panose="02020603050405020304" pitchFamily="18" charset="0"/>
                        </a:rPr>
                        <a:t>câu</a:t>
                      </a:r>
                      <a:r>
                        <a:rPr lang="en-US" sz="2800" baseline="0" dirty="0" smtClean="0">
                          <a:solidFill>
                            <a:schemeClr val="tx1"/>
                          </a:solidFill>
                          <a:effectLst/>
                          <a:latin typeface="Times New Roman" panose="02020603050405020304" pitchFamily="18" charset="0"/>
                          <a:cs typeface="Times New Roman" panose="02020603050405020304" pitchFamily="18" charset="0"/>
                        </a:rPr>
                        <a:t> </a:t>
                      </a:r>
                      <a:r>
                        <a:rPr lang="en-US" sz="2800" baseline="0" dirty="0" err="1" smtClean="0">
                          <a:solidFill>
                            <a:schemeClr val="tx1"/>
                          </a:solidFill>
                          <a:effectLst/>
                          <a:latin typeface="Times New Roman" panose="02020603050405020304" pitchFamily="18" charset="0"/>
                          <a:cs typeface="Times New Roman" panose="02020603050405020304" pitchFamily="18" charset="0"/>
                        </a:rPr>
                        <a:t>kết</a:t>
                      </a:r>
                      <a:r>
                        <a:rPr lang="en-US" sz="2800" baseline="0" dirty="0" smtClean="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cs typeface="Times New Roman" panose="02020603050405020304" pitchFamily="18" charset="0"/>
                      </a:endParaRPr>
                    </a:p>
                  </a:txBody>
                  <a:tcPr marL="35556" marR="355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40347351"/>
                  </a:ext>
                </a:extLst>
              </a:tr>
            </a:tbl>
          </a:graphicData>
        </a:graphic>
      </p:graphicFrame>
    </p:spTree>
    <p:extLst>
      <p:ext uri="{BB962C8B-B14F-4D97-AF65-F5344CB8AC3E}">
        <p14:creationId xmlns:p14="http://schemas.microsoft.com/office/powerpoint/2010/main" val="22427077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Hình ảnh 4">
            <a:extLst>
              <a:ext uri="{FF2B5EF4-FFF2-40B4-BE49-F238E27FC236}">
                <a16:creationId xmlns:a16="http://schemas.microsoft.com/office/drawing/2014/main" xmlns="" id="{1ACCC05D-75E5-E064-839A-CAE3E55E92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124178"/>
            <a:ext cx="11945620" cy="6502399"/>
          </a:xfrm>
          <a:prstGeom prst="rect">
            <a:avLst/>
          </a:prstGeom>
        </p:spPr>
      </p:pic>
      <p:sp>
        <p:nvSpPr>
          <p:cNvPr id="6" name="Hộp Văn bản 5">
            <a:extLst>
              <a:ext uri="{FF2B5EF4-FFF2-40B4-BE49-F238E27FC236}">
                <a16:creationId xmlns:a16="http://schemas.microsoft.com/office/drawing/2014/main" xmlns="" id="{B422F6F9-AAFA-F8F2-1B42-1447DBA57E3D}"/>
              </a:ext>
            </a:extLst>
          </p:cNvPr>
          <p:cNvSpPr txBox="1"/>
          <p:nvPr/>
        </p:nvSpPr>
        <p:spPr>
          <a:xfrm>
            <a:off x="3691466" y="124178"/>
            <a:ext cx="4910667" cy="668645"/>
          </a:xfrm>
          <a:prstGeom prst="rect">
            <a:avLst/>
          </a:prstGeom>
          <a:noFill/>
        </p:spPr>
        <p:txBody>
          <a:bodyPr wrap="square" rtlCol="0">
            <a:spAutoFit/>
          </a:bodyPr>
          <a:lstStyle/>
          <a:p>
            <a:pPr>
              <a:lnSpc>
                <a:spcPct val="130000"/>
              </a:lnSpc>
              <a:spcAft>
                <a:spcPts val="1000"/>
              </a:spcAft>
            </a:pPr>
            <a:r>
              <a:rPr lang="en-US" sz="3200" b="1" dirty="0">
                <a:solidFill>
                  <a:srgbClr val="002060"/>
                </a:solidFill>
                <a:effectLst/>
                <a:latin typeface="Times New Roman" panose="02020603050405020304" pitchFamily="18" charset="0"/>
                <a:ea typeface="Calibri" panose="020F0502020204030204" pitchFamily="34" charset="0"/>
              </a:rPr>
              <a:t>3. </a:t>
            </a:r>
            <a:r>
              <a:rPr lang="en-US" sz="3200" b="1" dirty="0" err="1">
                <a:solidFill>
                  <a:srgbClr val="002060"/>
                </a:solidFill>
                <a:effectLst/>
                <a:latin typeface="Times New Roman" panose="02020603050405020304" pitchFamily="18" charset="0"/>
                <a:ea typeface="Calibri" panose="020F0502020204030204" pitchFamily="34" charset="0"/>
              </a:rPr>
              <a:t>Bài</a:t>
            </a:r>
            <a:r>
              <a:rPr lang="en-US" sz="3200" b="1" dirty="0">
                <a:solidFill>
                  <a:srgbClr val="002060"/>
                </a:solidFill>
                <a:effectLst/>
                <a:latin typeface="Times New Roman" panose="02020603050405020304" pitchFamily="18" charset="0"/>
                <a:ea typeface="Calibri" panose="020F0502020204030204" pitchFamily="34" charset="0"/>
              </a:rPr>
              <a:t> </a:t>
            </a:r>
            <a:r>
              <a:rPr lang="en-US" sz="3200" b="1" dirty="0" err="1">
                <a:solidFill>
                  <a:srgbClr val="002060"/>
                </a:solidFill>
                <a:effectLst/>
                <a:latin typeface="Times New Roman" panose="02020603050405020304" pitchFamily="18" charset="0"/>
                <a:ea typeface="Calibri" panose="020F0502020204030204" pitchFamily="34" charset="0"/>
              </a:rPr>
              <a:t>tập</a:t>
            </a:r>
            <a:r>
              <a:rPr lang="en-US" sz="3200" b="1" dirty="0">
                <a:solidFill>
                  <a:srgbClr val="002060"/>
                </a:solidFill>
                <a:effectLst/>
                <a:latin typeface="Times New Roman" panose="02020603050405020304" pitchFamily="18" charset="0"/>
                <a:ea typeface="Calibri" panose="020F0502020204030204" pitchFamily="34" charset="0"/>
              </a:rPr>
              <a:t> 3 – Tr 106 / SGK</a:t>
            </a:r>
            <a:endParaRPr lang="en-US" sz="3200" dirty="0">
              <a:solidFill>
                <a:srgbClr val="002060"/>
              </a:solidFill>
              <a:effectLst/>
              <a:latin typeface="Times New Roman" panose="02020603050405020304" pitchFamily="18" charset="0"/>
              <a:ea typeface="Calibri" panose="020F0502020204030204" pitchFamily="34" charset="0"/>
            </a:endParaRPr>
          </a:p>
        </p:txBody>
      </p:sp>
      <p:graphicFrame>
        <p:nvGraphicFramePr>
          <p:cNvPr id="7" name="Bảng 6">
            <a:extLst>
              <a:ext uri="{FF2B5EF4-FFF2-40B4-BE49-F238E27FC236}">
                <a16:creationId xmlns:a16="http://schemas.microsoft.com/office/drawing/2014/main" xmlns="" id="{FF20ECCF-AEFB-874A-46D3-549C73A56174}"/>
              </a:ext>
            </a:extLst>
          </p:cNvPr>
          <p:cNvGraphicFramePr>
            <a:graphicFrameLocks noGrp="1"/>
          </p:cNvGraphicFramePr>
          <p:nvPr>
            <p:extLst>
              <p:ext uri="{D42A27DB-BD31-4B8C-83A1-F6EECF244321}">
                <p14:modId xmlns:p14="http://schemas.microsoft.com/office/powerpoint/2010/main" val="1229649677"/>
              </p:ext>
            </p:extLst>
          </p:nvPr>
        </p:nvGraphicFramePr>
        <p:xfrm>
          <a:off x="372533" y="946881"/>
          <a:ext cx="11400368" cy="4937252"/>
        </p:xfrm>
        <a:graphic>
          <a:graphicData uri="http://schemas.openxmlformats.org/drawingml/2006/table">
            <a:tbl>
              <a:tblPr firstRow="1" firstCol="1" bandRow="1">
                <a:tableStyleId>{5C22544A-7EE6-4342-B048-85BDC9FD1C3A}</a:tableStyleId>
              </a:tblPr>
              <a:tblGrid>
                <a:gridCol w="911714">
                  <a:extLst>
                    <a:ext uri="{9D8B030D-6E8A-4147-A177-3AD203B41FA5}">
                      <a16:colId xmlns:a16="http://schemas.microsoft.com/office/drawing/2014/main" xmlns="" val="3156765748"/>
                    </a:ext>
                  </a:extLst>
                </a:gridCol>
                <a:gridCol w="6817005">
                  <a:extLst>
                    <a:ext uri="{9D8B030D-6E8A-4147-A177-3AD203B41FA5}">
                      <a16:colId xmlns:a16="http://schemas.microsoft.com/office/drawing/2014/main" xmlns="" val="272241504"/>
                    </a:ext>
                  </a:extLst>
                </a:gridCol>
                <a:gridCol w="3671649">
                  <a:extLst>
                    <a:ext uri="{9D8B030D-6E8A-4147-A177-3AD203B41FA5}">
                      <a16:colId xmlns:a16="http://schemas.microsoft.com/office/drawing/2014/main" xmlns="" val="1538842569"/>
                    </a:ext>
                  </a:extLst>
                </a:gridCol>
              </a:tblGrid>
              <a:tr h="343365">
                <a:tc>
                  <a:txBody>
                    <a:bodyPr/>
                    <a:lstStyle/>
                    <a:p>
                      <a:pPr algn="ctr">
                        <a:lnSpc>
                          <a:spcPct val="130000"/>
                        </a:lnSpc>
                        <a:spcAft>
                          <a:spcPts val="1000"/>
                        </a:spcAft>
                      </a:pPr>
                      <a:r>
                        <a:rPr lang="en-US" sz="2800" dirty="0" err="1">
                          <a:solidFill>
                            <a:schemeClr val="tx1"/>
                          </a:solidFill>
                          <a:effectLst/>
                          <a:latin typeface="Times New Roman" panose="02020603050405020304" pitchFamily="18" charset="0"/>
                          <a:cs typeface="Times New Roman" panose="02020603050405020304" pitchFamily="18" charset="0"/>
                        </a:rPr>
                        <a:t>Đoạn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văn</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117" marR="48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30000"/>
                        </a:lnSpc>
                        <a:spcAft>
                          <a:spcPts val="1000"/>
                        </a:spcAft>
                      </a:pPr>
                      <a:r>
                        <a:rPr lang="en-US" sz="2800">
                          <a:solidFill>
                            <a:schemeClr val="tx1"/>
                          </a:solidFill>
                          <a:effectLst/>
                          <a:latin typeface="Times New Roman" panose="02020603050405020304" pitchFamily="18" charset="0"/>
                          <a:cs typeface="Times New Roman" panose="02020603050405020304" pitchFamily="18" charset="0"/>
                        </a:rPr>
                        <a:t>Lỗi của đoạn văn</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117" marR="48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30000"/>
                        </a:lnSpc>
                        <a:spcAft>
                          <a:spcPts val="1000"/>
                        </a:spcAft>
                      </a:pPr>
                      <a:r>
                        <a:rPr lang="en-US" sz="2800">
                          <a:solidFill>
                            <a:schemeClr val="tx1"/>
                          </a:solidFill>
                          <a:effectLst/>
                          <a:latin typeface="Times New Roman" panose="02020603050405020304" pitchFamily="18" charset="0"/>
                          <a:cs typeface="Times New Roman" panose="02020603050405020304" pitchFamily="18" charset="0"/>
                        </a:rPr>
                        <a:t>Sửa lỗi</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117" marR="48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092036666"/>
                  </a:ext>
                </a:extLst>
              </a:tr>
              <a:tr h="1335991">
                <a:tc>
                  <a:txBody>
                    <a:bodyPr/>
                    <a:lstStyle/>
                    <a:p>
                      <a:pPr algn="ctr">
                        <a:lnSpc>
                          <a:spcPct val="130000"/>
                        </a:lnSpc>
                        <a:spcAft>
                          <a:spcPts val="1000"/>
                        </a:spcAft>
                      </a:pPr>
                      <a:r>
                        <a:rPr lang="en-US" sz="2800" dirty="0">
                          <a:solidFill>
                            <a:schemeClr val="tx1"/>
                          </a:solidFill>
                          <a:effectLst/>
                          <a:latin typeface="Times New Roman" panose="02020603050405020304" pitchFamily="18" charset="0"/>
                          <a:cs typeface="Times New Roman" panose="02020603050405020304" pitchFamily="18" charset="0"/>
                        </a:rPr>
                        <a:t>a</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117" marR="48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1905" algn="just">
                        <a:lnSpc>
                          <a:spcPct val="130000"/>
                        </a:lnSpc>
                        <a:spcAft>
                          <a:spcPts val="1000"/>
                        </a:spcAft>
                      </a:pPr>
                      <a:r>
                        <a:rPr lang="en-US" sz="2800" b="1" dirty="0" err="1">
                          <a:solidFill>
                            <a:schemeClr val="tx1"/>
                          </a:solidFill>
                          <a:effectLst/>
                          <a:latin typeface="Times New Roman" panose="02020603050405020304" pitchFamily="18" charset="0"/>
                          <a:cs typeface="Times New Roman" panose="02020603050405020304" pitchFamily="18" charset="0"/>
                        </a:rPr>
                        <a:t>Lỗi</a:t>
                      </a:r>
                      <a:r>
                        <a:rPr lang="en-US" sz="2800" b="1" dirty="0">
                          <a:solidFill>
                            <a:schemeClr val="tx1"/>
                          </a:solidFill>
                          <a:effectLst/>
                          <a:latin typeface="Times New Roman" panose="02020603050405020304" pitchFamily="18" charset="0"/>
                          <a:cs typeface="Times New Roman" panose="02020603050405020304" pitchFamily="18" charset="0"/>
                        </a:rPr>
                        <a:t> </a:t>
                      </a:r>
                      <a:r>
                        <a:rPr lang="en-US" sz="2800" b="1" dirty="0" err="1">
                          <a:solidFill>
                            <a:schemeClr val="tx1"/>
                          </a:solidFill>
                          <a:effectLst/>
                          <a:latin typeface="Times New Roman" panose="02020603050405020304" pitchFamily="18" charset="0"/>
                          <a:cs typeface="Times New Roman" panose="02020603050405020304" pitchFamily="18" charset="0"/>
                        </a:rPr>
                        <a:t>liên</a:t>
                      </a:r>
                      <a:r>
                        <a:rPr lang="en-US" sz="2800" b="1" dirty="0">
                          <a:solidFill>
                            <a:schemeClr val="tx1"/>
                          </a:solidFill>
                          <a:effectLst/>
                          <a:latin typeface="Times New Roman" panose="02020603050405020304" pitchFamily="18" charset="0"/>
                          <a:cs typeface="Times New Roman" panose="02020603050405020304" pitchFamily="18" charset="0"/>
                        </a:rPr>
                        <a:t> </a:t>
                      </a:r>
                      <a:r>
                        <a:rPr lang="en-US" sz="2800" b="1" dirty="0" err="1">
                          <a:solidFill>
                            <a:schemeClr val="tx1"/>
                          </a:solidFill>
                          <a:effectLst/>
                          <a:latin typeface="Times New Roman" panose="02020603050405020304" pitchFamily="18" charset="0"/>
                          <a:cs typeface="Times New Roman" panose="02020603050405020304" pitchFamily="18" charset="0"/>
                        </a:rPr>
                        <a:t>kết</a:t>
                      </a:r>
                      <a:r>
                        <a:rPr lang="en-US" sz="2800" b="1" dirty="0">
                          <a:solidFill>
                            <a:schemeClr val="tx1"/>
                          </a:solidFill>
                          <a:effectLst/>
                          <a:latin typeface="Times New Roman" panose="02020603050405020304" pitchFamily="18" charset="0"/>
                          <a:cs typeface="Times New Roman" panose="02020603050405020304" pitchFamily="18" charset="0"/>
                        </a:rPr>
                        <a:t>, </a:t>
                      </a:r>
                      <a:r>
                        <a:rPr lang="en-US" sz="2800" b="1" dirty="0" err="1">
                          <a:solidFill>
                            <a:schemeClr val="tx1"/>
                          </a:solidFill>
                          <a:effectLst/>
                          <a:latin typeface="Times New Roman" panose="02020603050405020304" pitchFamily="18" charset="0"/>
                          <a:cs typeface="Times New Roman" panose="02020603050405020304" pitchFamily="18" charset="0"/>
                        </a:rPr>
                        <a:t>dẫn</a:t>
                      </a:r>
                      <a:r>
                        <a:rPr lang="en-US" sz="2800" b="1" dirty="0">
                          <a:solidFill>
                            <a:schemeClr val="tx1"/>
                          </a:solidFill>
                          <a:effectLst/>
                          <a:latin typeface="Times New Roman" panose="02020603050405020304" pitchFamily="18" charset="0"/>
                          <a:cs typeface="Times New Roman" panose="02020603050405020304" pitchFamily="18" charset="0"/>
                        </a:rPr>
                        <a:t> </a:t>
                      </a:r>
                      <a:r>
                        <a:rPr lang="en-US" sz="2800" b="1" dirty="0" err="1">
                          <a:solidFill>
                            <a:schemeClr val="tx1"/>
                          </a:solidFill>
                          <a:effectLst/>
                          <a:latin typeface="Times New Roman" panose="02020603050405020304" pitchFamily="18" charset="0"/>
                          <a:cs typeface="Times New Roman" panose="02020603050405020304" pitchFamily="18" charset="0"/>
                        </a:rPr>
                        <a:t>đến</a:t>
                      </a:r>
                      <a:r>
                        <a:rPr lang="en-US" sz="2800" b="1" dirty="0">
                          <a:solidFill>
                            <a:schemeClr val="tx1"/>
                          </a:solidFill>
                          <a:effectLst/>
                          <a:latin typeface="Times New Roman" panose="02020603050405020304" pitchFamily="18" charset="0"/>
                          <a:cs typeface="Times New Roman" panose="02020603050405020304" pitchFamily="18" charset="0"/>
                        </a:rPr>
                        <a:t> </a:t>
                      </a:r>
                      <a:r>
                        <a:rPr lang="en-US" sz="2800" b="1" dirty="0" err="1">
                          <a:solidFill>
                            <a:schemeClr val="tx1"/>
                          </a:solidFill>
                          <a:effectLst/>
                          <a:latin typeface="Times New Roman" panose="02020603050405020304" pitchFamily="18" charset="0"/>
                          <a:cs typeface="Times New Roman" panose="02020603050405020304" pitchFamily="18" charset="0"/>
                        </a:rPr>
                        <a:t>lỗi</a:t>
                      </a:r>
                      <a:r>
                        <a:rPr lang="en-US" sz="2800" b="1" dirty="0">
                          <a:solidFill>
                            <a:schemeClr val="tx1"/>
                          </a:solidFill>
                          <a:effectLst/>
                          <a:latin typeface="Times New Roman" panose="02020603050405020304" pitchFamily="18" charset="0"/>
                          <a:cs typeface="Times New Roman" panose="02020603050405020304" pitchFamily="18" charset="0"/>
                        </a:rPr>
                        <a:t> </a:t>
                      </a:r>
                      <a:r>
                        <a:rPr lang="en-US" sz="2800" b="1" dirty="0" err="1">
                          <a:solidFill>
                            <a:schemeClr val="tx1"/>
                          </a:solidFill>
                          <a:effectLst/>
                          <a:latin typeface="Times New Roman" panose="02020603050405020304" pitchFamily="18" charset="0"/>
                          <a:cs typeface="Times New Roman" panose="02020603050405020304" pitchFamily="18" charset="0"/>
                        </a:rPr>
                        <a:t>mạch</a:t>
                      </a:r>
                      <a:r>
                        <a:rPr lang="en-US" sz="2800" b="1" dirty="0">
                          <a:solidFill>
                            <a:schemeClr val="tx1"/>
                          </a:solidFill>
                          <a:effectLst/>
                          <a:latin typeface="Times New Roman" panose="02020603050405020304" pitchFamily="18" charset="0"/>
                          <a:cs typeface="Times New Roman" panose="02020603050405020304" pitchFamily="18" charset="0"/>
                        </a:rPr>
                        <a:t> </a:t>
                      </a:r>
                      <a:r>
                        <a:rPr lang="en-US" sz="2800" b="1" dirty="0" err="1">
                          <a:solidFill>
                            <a:schemeClr val="tx1"/>
                          </a:solidFill>
                          <a:effectLst/>
                          <a:latin typeface="Times New Roman" panose="02020603050405020304" pitchFamily="18" charset="0"/>
                          <a:cs typeface="Times New Roman" panose="02020603050405020304" pitchFamily="18" charset="0"/>
                        </a:rPr>
                        <a:t>lạc</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1 </a:t>
                      </a:r>
                      <a:r>
                        <a:rPr lang="en-US" sz="2800" dirty="0" err="1">
                          <a:solidFill>
                            <a:schemeClr val="tx1"/>
                          </a:solidFill>
                          <a:effectLst/>
                          <a:latin typeface="Times New Roman" panose="02020603050405020304" pitchFamily="18" charset="0"/>
                          <a:cs typeface="Times New Roman" panose="02020603050405020304" pitchFamily="18" charset="0"/>
                        </a:rPr>
                        <a:t>là</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chủ</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đoạn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văn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bàn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cảnh</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vật</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vắng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vẻ</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trong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bài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thơ</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Câu</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cá</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mùa</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thu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2, </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3 </a:t>
                      </a:r>
                      <a:r>
                        <a:rPr lang="en-US" sz="2800" dirty="0" err="1">
                          <a:solidFill>
                            <a:schemeClr val="tx1"/>
                          </a:solidFill>
                          <a:effectLst/>
                          <a:latin typeface="Times New Roman" panose="02020603050405020304" pitchFamily="18" charset="0"/>
                          <a:cs typeface="Times New Roman" panose="02020603050405020304" pitchFamily="18" charset="0"/>
                        </a:rPr>
                        <a:t>là</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triển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khai</a:t>
                      </a:r>
                      <a:r>
                        <a:rPr lang="en-US" sz="2800" dirty="0">
                          <a:solidFill>
                            <a:schemeClr val="tx1"/>
                          </a:solidFill>
                          <a:effectLst/>
                          <a:latin typeface="Times New Roman" panose="02020603050405020304" pitchFamily="18" charset="0"/>
                          <a:cs typeface="Times New Roman" panose="02020603050405020304" pitchFamily="18" charset="0"/>
                        </a:rPr>
                        <a:t> ý </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chủ</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cuối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lạc</a:t>
                      </a:r>
                      <a:r>
                        <a:rPr lang="en-US" sz="2800" dirty="0">
                          <a:solidFill>
                            <a:schemeClr val="tx1"/>
                          </a:solidFill>
                          <a:effectLst/>
                          <a:latin typeface="Times New Roman" panose="02020603050405020304" pitchFamily="18" charset="0"/>
                          <a:cs typeface="Times New Roman" panose="02020603050405020304" pitchFamily="18" charset="0"/>
                        </a:rPr>
                        <a:t> ý, </a:t>
                      </a:r>
                      <a:r>
                        <a:rPr lang="en-US" sz="2800" dirty="0" err="1">
                          <a:solidFill>
                            <a:schemeClr val="tx1"/>
                          </a:solidFill>
                          <a:effectLst/>
                          <a:latin typeface="Times New Roman" panose="02020603050405020304" pitchFamily="18" charset="0"/>
                          <a:cs typeface="Times New Roman" panose="02020603050405020304" pitchFamily="18" charset="0"/>
                        </a:rPr>
                        <a:t>nói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nét</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bút</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của</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Nguyễn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Khuyến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nên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không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thể</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dùng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kết</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ngữ</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bởi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vậy</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như</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là</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sự</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khái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quát</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cho</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đoạn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văn</a:t>
                      </a:r>
                      <a:r>
                        <a:rPr lang="en-US" sz="2800" dirty="0">
                          <a:solidFill>
                            <a:schemeClr val="tx1"/>
                          </a:solidFill>
                          <a:effectLst/>
                          <a:latin typeface="Times New Roman" panose="02020603050405020304" pitchFamily="18" charset="0"/>
                          <a:cs typeface="Times New Roman" panose="02020603050405020304" pitchFamily="18" charset="0"/>
                        </a:rPr>
                        <a:t>.</a:t>
                      </a:r>
                    </a:p>
                  </a:txBody>
                  <a:tcPr marL="48117" marR="48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30000"/>
                        </a:lnSpc>
                        <a:spcAft>
                          <a:spcPts val="1000"/>
                        </a:spcAft>
                      </a:pPr>
                      <a:r>
                        <a:rPr lang="en-US" sz="2800" dirty="0" err="1">
                          <a:solidFill>
                            <a:schemeClr val="tx1"/>
                          </a:solidFill>
                          <a:effectLst/>
                          <a:latin typeface="Times New Roman" panose="02020603050405020304" pitchFamily="18" charset="0"/>
                          <a:cs typeface="Times New Roman" panose="02020603050405020304" pitchFamily="18" charset="0"/>
                        </a:rPr>
                        <a:t>Bỏ</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cuối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đoạn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văn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hoặc</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viết</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lại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cuối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đoạn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văn</a:t>
                      </a:r>
                      <a:r>
                        <a:rPr lang="en-US" sz="2800" dirty="0">
                          <a:solidFill>
                            <a:schemeClr val="tx1"/>
                          </a:solidFill>
                          <a:effectLst/>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117" marR="48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71743625"/>
                  </a:ext>
                </a:extLst>
              </a:tr>
            </a:tbl>
          </a:graphicData>
        </a:graphic>
      </p:graphicFrame>
    </p:spTree>
    <p:extLst>
      <p:ext uri="{BB962C8B-B14F-4D97-AF65-F5344CB8AC3E}">
        <p14:creationId xmlns:p14="http://schemas.microsoft.com/office/powerpoint/2010/main" val="26336179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style.rotation</p:attrName>
                                        </p:attrNameLst>
                                      </p:cBhvr>
                                      <p:tavLst>
                                        <p:tav tm="0">
                                          <p:val>
                                            <p:fltVal val="90"/>
                                          </p:val>
                                        </p:tav>
                                        <p:tav tm="100000">
                                          <p:val>
                                            <p:fltVal val="0"/>
                                          </p:val>
                                        </p:tav>
                                      </p:tavLst>
                                    </p:anim>
                                    <p:animEffect transition="in" filter="fade">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xmlns="" id="{5A2C8E7B-3CBA-F609-C943-7DB96D3C28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124178"/>
            <a:ext cx="11945620" cy="6502399"/>
          </a:xfrm>
          <a:prstGeom prst="rect">
            <a:avLst/>
          </a:prstGeom>
        </p:spPr>
      </p:pic>
      <p:graphicFrame>
        <p:nvGraphicFramePr>
          <p:cNvPr id="3" name="Bảng 2">
            <a:extLst>
              <a:ext uri="{FF2B5EF4-FFF2-40B4-BE49-F238E27FC236}">
                <a16:creationId xmlns:a16="http://schemas.microsoft.com/office/drawing/2014/main" xmlns="" id="{D1BA0646-9A90-F652-5947-2CC2850C2BDE}"/>
              </a:ext>
            </a:extLst>
          </p:cNvPr>
          <p:cNvGraphicFramePr>
            <a:graphicFrameLocks noGrp="1"/>
          </p:cNvGraphicFramePr>
          <p:nvPr>
            <p:extLst>
              <p:ext uri="{D42A27DB-BD31-4B8C-83A1-F6EECF244321}">
                <p14:modId xmlns:p14="http://schemas.microsoft.com/office/powerpoint/2010/main" val="180074621"/>
              </p:ext>
            </p:extLst>
          </p:nvPr>
        </p:nvGraphicFramePr>
        <p:xfrm>
          <a:off x="372533" y="946881"/>
          <a:ext cx="11400368" cy="4881880"/>
        </p:xfrm>
        <a:graphic>
          <a:graphicData uri="http://schemas.openxmlformats.org/drawingml/2006/table">
            <a:tbl>
              <a:tblPr firstRow="1" firstCol="1" bandRow="1">
                <a:tableStyleId>{5C22544A-7EE6-4342-B048-85BDC9FD1C3A}</a:tableStyleId>
              </a:tblPr>
              <a:tblGrid>
                <a:gridCol w="911714">
                  <a:extLst>
                    <a:ext uri="{9D8B030D-6E8A-4147-A177-3AD203B41FA5}">
                      <a16:colId xmlns:a16="http://schemas.microsoft.com/office/drawing/2014/main" xmlns="" val="3156765748"/>
                    </a:ext>
                  </a:extLst>
                </a:gridCol>
                <a:gridCol w="6817005">
                  <a:extLst>
                    <a:ext uri="{9D8B030D-6E8A-4147-A177-3AD203B41FA5}">
                      <a16:colId xmlns:a16="http://schemas.microsoft.com/office/drawing/2014/main" xmlns="" val="272241504"/>
                    </a:ext>
                  </a:extLst>
                </a:gridCol>
                <a:gridCol w="3671649">
                  <a:extLst>
                    <a:ext uri="{9D8B030D-6E8A-4147-A177-3AD203B41FA5}">
                      <a16:colId xmlns:a16="http://schemas.microsoft.com/office/drawing/2014/main" xmlns="" val="1538842569"/>
                    </a:ext>
                  </a:extLst>
                </a:gridCol>
              </a:tblGrid>
              <a:tr h="343365">
                <a:tc>
                  <a:txBody>
                    <a:bodyPr/>
                    <a:lstStyle/>
                    <a:p>
                      <a:pPr algn="ctr">
                        <a:lnSpc>
                          <a:spcPct val="130000"/>
                        </a:lnSpc>
                        <a:spcAft>
                          <a:spcPts val="1000"/>
                        </a:spcAft>
                      </a:pPr>
                      <a:r>
                        <a:rPr lang="en-US" sz="2800" dirty="0" err="1">
                          <a:solidFill>
                            <a:schemeClr val="tx1"/>
                          </a:solidFill>
                          <a:effectLst/>
                          <a:latin typeface="Times New Roman" panose="02020603050405020304" pitchFamily="18" charset="0"/>
                          <a:cs typeface="Times New Roman" panose="02020603050405020304" pitchFamily="18" charset="0"/>
                        </a:rPr>
                        <a:t>Đoạn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văn</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117" marR="48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30000"/>
                        </a:lnSpc>
                        <a:spcAft>
                          <a:spcPts val="1000"/>
                        </a:spcAft>
                      </a:pPr>
                      <a:r>
                        <a:rPr lang="en-US" sz="2800">
                          <a:solidFill>
                            <a:schemeClr val="tx1"/>
                          </a:solidFill>
                          <a:effectLst/>
                          <a:latin typeface="Times New Roman" panose="02020603050405020304" pitchFamily="18" charset="0"/>
                          <a:cs typeface="Times New Roman" panose="02020603050405020304" pitchFamily="18" charset="0"/>
                        </a:rPr>
                        <a:t>Lỗi của đoạn văn</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117" marR="48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30000"/>
                        </a:lnSpc>
                        <a:spcAft>
                          <a:spcPts val="1000"/>
                        </a:spcAft>
                      </a:pPr>
                      <a:r>
                        <a:rPr lang="en-US" sz="2800">
                          <a:solidFill>
                            <a:schemeClr val="tx1"/>
                          </a:solidFill>
                          <a:effectLst/>
                          <a:latin typeface="Times New Roman" panose="02020603050405020304" pitchFamily="18" charset="0"/>
                          <a:cs typeface="Times New Roman" panose="02020603050405020304" pitchFamily="18" charset="0"/>
                        </a:rPr>
                        <a:t>Sửa lỗi</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117" marR="48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092036666"/>
                  </a:ext>
                </a:extLst>
              </a:tr>
              <a:tr h="1335991">
                <a:tc>
                  <a:txBody>
                    <a:bodyPr/>
                    <a:lstStyle/>
                    <a:p>
                      <a:pPr algn="ctr">
                        <a:lnSpc>
                          <a:spcPct val="130000"/>
                        </a:lnSpc>
                        <a:spcAft>
                          <a:spcPts val="1000"/>
                        </a:spcAft>
                      </a:pPr>
                      <a:r>
                        <a:rPr lang="en-US" sz="2800">
                          <a:solidFill>
                            <a:schemeClr val="tx1"/>
                          </a:solidFill>
                          <a:effectLst/>
                          <a:latin typeface="Times New Roman" panose="02020603050405020304" pitchFamily="18" charset="0"/>
                          <a:cs typeface="Times New Roman" panose="02020603050405020304" pitchFamily="18" charset="0"/>
                        </a:rPr>
                        <a:t>b</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117" marR="48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1905" algn="just">
                        <a:lnSpc>
                          <a:spcPct val="130000"/>
                        </a:lnSpc>
                        <a:spcAft>
                          <a:spcPts val="1000"/>
                        </a:spcAft>
                      </a:pPr>
                      <a:r>
                        <a:rPr lang="en-US" sz="2800" b="1" dirty="0" err="1">
                          <a:solidFill>
                            <a:schemeClr val="tx1"/>
                          </a:solidFill>
                          <a:effectLst/>
                          <a:latin typeface="Times New Roman" panose="02020603050405020304" pitchFamily="18" charset="0"/>
                          <a:cs typeface="Times New Roman" panose="02020603050405020304" pitchFamily="18" charset="0"/>
                        </a:rPr>
                        <a:t>Lỗi</a:t>
                      </a:r>
                      <a:r>
                        <a:rPr lang="en-US" sz="2800" b="1" dirty="0">
                          <a:solidFill>
                            <a:schemeClr val="tx1"/>
                          </a:solidFill>
                          <a:effectLst/>
                          <a:latin typeface="Times New Roman" panose="02020603050405020304" pitchFamily="18" charset="0"/>
                          <a:cs typeface="Times New Roman" panose="02020603050405020304" pitchFamily="18" charset="0"/>
                        </a:rPr>
                        <a:t> </a:t>
                      </a:r>
                      <a:r>
                        <a:rPr lang="en-US" sz="2800" b="1" dirty="0" err="1">
                          <a:solidFill>
                            <a:schemeClr val="tx1"/>
                          </a:solidFill>
                          <a:effectLst/>
                          <a:latin typeface="Times New Roman" panose="02020603050405020304" pitchFamily="18" charset="0"/>
                          <a:cs typeface="Times New Roman" panose="02020603050405020304" pitchFamily="18" charset="0"/>
                        </a:rPr>
                        <a:t>về</a:t>
                      </a:r>
                      <a:r>
                        <a:rPr lang="en-US" sz="2800" b="1" dirty="0">
                          <a:solidFill>
                            <a:schemeClr val="tx1"/>
                          </a:solidFill>
                          <a:effectLst/>
                          <a:latin typeface="Times New Roman" panose="02020603050405020304" pitchFamily="18" charset="0"/>
                          <a:cs typeface="Times New Roman" panose="02020603050405020304" pitchFamily="18" charset="0"/>
                        </a:rPr>
                        <a:t> </a:t>
                      </a:r>
                      <a:r>
                        <a:rPr lang="en-US" sz="2800" b="1" dirty="0" err="1">
                          <a:solidFill>
                            <a:schemeClr val="tx1"/>
                          </a:solidFill>
                          <a:effectLst/>
                          <a:latin typeface="Times New Roman" panose="02020603050405020304" pitchFamily="18" charset="0"/>
                          <a:cs typeface="Times New Roman" panose="02020603050405020304" pitchFamily="18" charset="0"/>
                        </a:rPr>
                        <a:t>mạch</a:t>
                      </a:r>
                      <a:r>
                        <a:rPr lang="en-US" sz="2800" b="1" dirty="0">
                          <a:solidFill>
                            <a:schemeClr val="tx1"/>
                          </a:solidFill>
                          <a:effectLst/>
                          <a:latin typeface="Times New Roman" panose="02020603050405020304" pitchFamily="18" charset="0"/>
                          <a:cs typeface="Times New Roman" panose="02020603050405020304" pitchFamily="18" charset="0"/>
                        </a:rPr>
                        <a:t> </a:t>
                      </a:r>
                      <a:r>
                        <a:rPr lang="en-US" sz="2800" b="1" dirty="0" err="1" smtClean="0">
                          <a:solidFill>
                            <a:schemeClr val="tx1"/>
                          </a:solidFill>
                          <a:effectLst/>
                          <a:latin typeface="Times New Roman" panose="02020603050405020304" pitchFamily="18" charset="0"/>
                          <a:cs typeface="Times New Roman" panose="02020603050405020304" pitchFamily="18" charset="0"/>
                        </a:rPr>
                        <a:t>lạc</a:t>
                      </a:r>
                      <a:r>
                        <a:rPr lang="en-US" sz="2800" b="1" dirty="0" smtClean="0">
                          <a:solidFill>
                            <a:schemeClr val="tx1"/>
                          </a:solidFill>
                          <a:effectLst/>
                          <a:latin typeface="Times New Roman" panose="02020603050405020304" pitchFamily="18" charset="0"/>
                          <a:cs typeface="Times New Roman" panose="02020603050405020304" pitchFamily="18" charset="0"/>
                        </a:rPr>
                        <a:t>-</a:t>
                      </a:r>
                      <a:r>
                        <a:rPr lang="en-US" sz="2800" b="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dirty="0" smtClean="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Các</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của</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đoạn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văn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không</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nói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cùng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một</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chủ</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Chủ</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của</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đoạn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văn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thể</a:t>
                      </a:r>
                      <a:r>
                        <a:rPr lang="en-US" sz="2800" baseline="0" dirty="0" smtClean="0">
                          <a:solidFill>
                            <a:schemeClr val="tx1"/>
                          </a:solidFill>
                          <a:effectLst/>
                          <a:latin typeface="Times New Roman" panose="02020603050405020304" pitchFamily="18" charset="0"/>
                          <a:cs typeface="Times New Roman" panose="02020603050405020304" pitchFamily="18" charset="0"/>
                        </a:rPr>
                        <a:t> </a:t>
                      </a:r>
                      <a:r>
                        <a:rPr lang="en-US" sz="2800" baseline="0" dirty="0" err="1" smtClean="0">
                          <a:solidFill>
                            <a:schemeClr val="tx1"/>
                          </a:solidFill>
                          <a:effectLst/>
                          <a:latin typeface="Times New Roman" panose="02020603050405020304" pitchFamily="18" charset="0"/>
                          <a:cs typeface="Times New Roman" panose="02020603050405020304" pitchFamily="18" charset="0"/>
                        </a:rPr>
                        <a:t>hiện</a:t>
                      </a:r>
                      <a:r>
                        <a:rPr lang="en-US" sz="2800" baseline="0" dirty="0" smtClean="0">
                          <a:solidFill>
                            <a:schemeClr val="tx1"/>
                          </a:solidFill>
                          <a:effectLst/>
                          <a:latin typeface="Times New Roman" panose="02020603050405020304" pitchFamily="18" charset="0"/>
                          <a:cs typeface="Times New Roman" panose="02020603050405020304" pitchFamily="18" charset="0"/>
                        </a:rPr>
                        <a:t> ý:</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i="1" dirty="0">
                          <a:solidFill>
                            <a:schemeClr val="tx1"/>
                          </a:solidFill>
                          <a:effectLst/>
                          <a:latin typeface="Times New Roman" panose="02020603050405020304" pitchFamily="18" charset="0"/>
                          <a:cs typeface="Times New Roman" panose="02020603050405020304" pitchFamily="18" charset="0"/>
                        </a:rPr>
                        <a:t>ca </a:t>
                      </a:r>
                      <a:r>
                        <a:rPr lang="en-US" sz="2800" i="1" dirty="0" err="1">
                          <a:solidFill>
                            <a:schemeClr val="tx1"/>
                          </a:solidFill>
                          <a:effectLst/>
                          <a:latin typeface="Times New Roman" panose="02020603050405020304" pitchFamily="18" charset="0"/>
                          <a:cs typeface="Times New Roman" panose="02020603050405020304" pitchFamily="18" charset="0"/>
                        </a:rPr>
                        <a:t>dao</a:t>
                      </a:r>
                      <a:r>
                        <a:rPr lang="en-US" sz="2800" i="1" dirty="0">
                          <a:solidFill>
                            <a:schemeClr val="tx1"/>
                          </a:solidFill>
                          <a:effectLst/>
                          <a:latin typeface="Times New Roman" panose="02020603050405020304" pitchFamily="18" charset="0"/>
                          <a:cs typeface="Times New Roman" panose="02020603050405020304" pitchFamily="18" charset="0"/>
                        </a:rPr>
                        <a:t> </a:t>
                      </a:r>
                      <a:r>
                        <a:rPr lang="en-US" sz="2800" i="1" dirty="0" err="1" smtClean="0">
                          <a:solidFill>
                            <a:schemeClr val="tx1"/>
                          </a:solidFill>
                          <a:effectLst/>
                          <a:latin typeface="Times New Roman" panose="02020603050405020304" pitchFamily="18" charset="0"/>
                          <a:cs typeface="Times New Roman" panose="02020603050405020304" pitchFamily="18" charset="0"/>
                        </a:rPr>
                        <a:t>Việ</a:t>
                      </a:r>
                      <a:r>
                        <a:rPr lang="en-US" sz="2800" i="1" baseline="0" dirty="0" err="1" smtClean="0">
                          <a:solidFill>
                            <a:schemeClr val="tx1"/>
                          </a:solidFill>
                          <a:effectLst/>
                          <a:latin typeface="Times New Roman" panose="02020603050405020304" pitchFamily="18" charset="0"/>
                          <a:cs typeface="Times New Roman" panose="02020603050405020304" pitchFamily="18" charset="0"/>
                        </a:rPr>
                        <a:t>t</a:t>
                      </a:r>
                      <a:r>
                        <a:rPr lang="en-US" sz="2800" i="1" baseline="0" dirty="0" smtClean="0">
                          <a:solidFill>
                            <a:schemeClr val="tx1"/>
                          </a:solidFill>
                          <a:effectLst/>
                          <a:latin typeface="Times New Roman" panose="02020603050405020304" pitchFamily="18" charset="0"/>
                          <a:cs typeface="Times New Roman" panose="02020603050405020304" pitchFamily="18" charset="0"/>
                        </a:rPr>
                        <a:t> Nam </a:t>
                      </a:r>
                      <a:r>
                        <a:rPr lang="en-US" sz="2800" i="1" dirty="0" err="1" smtClean="0">
                          <a:solidFill>
                            <a:schemeClr val="tx1"/>
                          </a:solidFill>
                          <a:effectLst/>
                          <a:latin typeface="Times New Roman" panose="02020603050405020304" pitchFamily="18" charset="0"/>
                          <a:cs typeface="Times New Roman" panose="02020603050405020304" pitchFamily="18" charset="0"/>
                        </a:rPr>
                        <a:t>nói</a:t>
                      </a:r>
                      <a:r>
                        <a:rPr lang="en-US" sz="2800" i="1" dirty="0" smtClean="0">
                          <a:solidFill>
                            <a:schemeClr val="tx1"/>
                          </a:solidFill>
                          <a:effectLst/>
                          <a:latin typeface="Times New Roman" panose="02020603050405020304" pitchFamily="18" charset="0"/>
                          <a:cs typeface="Times New Roman" panose="02020603050405020304" pitchFamily="18" charset="0"/>
                        </a:rPr>
                        <a:t> </a:t>
                      </a:r>
                      <a:r>
                        <a:rPr lang="en-US" sz="2800" i="1" dirty="0" err="1" smtClean="0">
                          <a:solidFill>
                            <a:schemeClr val="tx1"/>
                          </a:solidFill>
                          <a:effectLst/>
                          <a:latin typeface="Times New Roman" panose="02020603050405020304" pitchFamily="18" charset="0"/>
                          <a:cs typeface="Times New Roman" panose="02020603050405020304" pitchFamily="18" charset="0"/>
                        </a:rPr>
                        <a:t>nhiều</a:t>
                      </a:r>
                      <a:r>
                        <a:rPr lang="en-US" sz="2800" i="1" baseline="0" dirty="0" smtClean="0">
                          <a:solidFill>
                            <a:schemeClr val="tx1"/>
                          </a:solidFill>
                          <a:effectLst/>
                          <a:latin typeface="Times New Roman" panose="02020603050405020304" pitchFamily="18" charset="0"/>
                          <a:cs typeface="Times New Roman" panose="02020603050405020304" pitchFamily="18" charset="0"/>
                        </a:rPr>
                        <a:t> </a:t>
                      </a:r>
                      <a:r>
                        <a:rPr lang="en-US" sz="2800" i="1" dirty="0" err="1" smtClean="0">
                          <a:solidFill>
                            <a:schemeClr val="tx1"/>
                          </a:solidFill>
                          <a:effectLst/>
                          <a:latin typeface="Times New Roman" panose="02020603050405020304" pitchFamily="18" charset="0"/>
                          <a:cs typeface="Times New Roman" panose="02020603050405020304" pitchFamily="18" charset="0"/>
                        </a:rPr>
                        <a:t>về</a:t>
                      </a:r>
                      <a:r>
                        <a:rPr lang="en-US" sz="2800" i="1" dirty="0" smtClean="0">
                          <a:solidFill>
                            <a:schemeClr val="tx1"/>
                          </a:solidFill>
                          <a:effectLst/>
                          <a:latin typeface="Times New Roman" panose="02020603050405020304" pitchFamily="18" charset="0"/>
                          <a:cs typeface="Times New Roman" panose="02020603050405020304" pitchFamily="18" charset="0"/>
                        </a:rPr>
                        <a:t> </a:t>
                      </a:r>
                      <a:r>
                        <a:rPr lang="en-US" sz="2800" i="1" dirty="0" err="1">
                          <a:solidFill>
                            <a:schemeClr val="tx1"/>
                          </a:solidFill>
                          <a:effectLst/>
                          <a:latin typeface="Times New Roman" panose="02020603050405020304" pitchFamily="18" charset="0"/>
                          <a:cs typeface="Times New Roman" panose="02020603050405020304" pitchFamily="18" charset="0"/>
                        </a:rPr>
                        <a:t>tình</a:t>
                      </a:r>
                      <a:r>
                        <a:rPr lang="en-US" sz="2800" i="1" dirty="0">
                          <a:solidFill>
                            <a:schemeClr val="tx1"/>
                          </a:solidFill>
                          <a:effectLst/>
                          <a:latin typeface="Times New Roman" panose="02020603050405020304" pitchFamily="18" charset="0"/>
                          <a:cs typeface="Times New Roman" panose="02020603050405020304" pitchFamily="18" charset="0"/>
                        </a:rPr>
                        <a:t> </a:t>
                      </a:r>
                      <a:r>
                        <a:rPr lang="en-US" sz="2800" i="1" dirty="0" err="1">
                          <a:solidFill>
                            <a:schemeClr val="tx1"/>
                          </a:solidFill>
                          <a:effectLst/>
                          <a:latin typeface="Times New Roman" panose="02020603050405020304" pitchFamily="18" charset="0"/>
                          <a:cs typeface="Times New Roman" panose="02020603050405020304" pitchFamily="18" charset="0"/>
                        </a:rPr>
                        <a:t>yêu</a:t>
                      </a:r>
                      <a:r>
                        <a:rPr lang="en-US" sz="2800" i="1" dirty="0">
                          <a:solidFill>
                            <a:schemeClr val="tx1"/>
                          </a:solidFill>
                          <a:effectLst/>
                          <a:latin typeface="Times New Roman" panose="02020603050405020304" pitchFamily="18" charset="0"/>
                          <a:cs typeface="Times New Roman" panose="02020603050405020304" pitchFamily="18" charset="0"/>
                        </a:rPr>
                        <a:t> </a:t>
                      </a:r>
                      <a:r>
                        <a:rPr lang="en-US" sz="2800" i="1" dirty="0" err="1">
                          <a:solidFill>
                            <a:schemeClr val="tx1"/>
                          </a:solidFill>
                          <a:effectLst/>
                          <a:latin typeface="Times New Roman" panose="02020603050405020304" pitchFamily="18" charset="0"/>
                          <a:cs typeface="Times New Roman" panose="02020603050405020304" pitchFamily="18" charset="0"/>
                        </a:rPr>
                        <a:t>nam</a:t>
                      </a:r>
                      <a:r>
                        <a:rPr lang="en-US" sz="2800" i="1" dirty="0">
                          <a:solidFill>
                            <a:schemeClr val="tx1"/>
                          </a:solidFill>
                          <a:effectLst/>
                          <a:latin typeface="Times New Roman" panose="02020603050405020304" pitchFamily="18" charset="0"/>
                          <a:cs typeface="Times New Roman" panose="02020603050405020304" pitchFamily="18" charset="0"/>
                        </a:rPr>
                        <a:t> </a:t>
                      </a:r>
                      <a:r>
                        <a:rPr lang="en-US" sz="2800" i="1" dirty="0" err="1">
                          <a:solidFill>
                            <a:schemeClr val="tx1"/>
                          </a:solidFill>
                          <a:effectLst/>
                          <a:latin typeface="Times New Roman" panose="02020603050405020304" pitchFamily="18" charset="0"/>
                          <a:cs typeface="Times New Roman" panose="02020603050405020304" pitchFamily="18" charset="0"/>
                        </a:rPr>
                        <a:t>nữ</a:t>
                      </a:r>
                      <a:r>
                        <a:rPr lang="en-US" sz="2800" i="1" dirty="0">
                          <a:solidFill>
                            <a:schemeClr val="tx1"/>
                          </a:solidFill>
                          <a:effectLst/>
                          <a:latin typeface="Times New Roman" panose="02020603050405020304" pitchFamily="18" charset="0"/>
                          <a:cs typeface="Times New Roman" panose="02020603050405020304" pitchFamily="18" charset="0"/>
                        </a:rPr>
                        <a:t>,</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nhưng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các</a:t>
                      </a:r>
                      <a:r>
                        <a:rPr lang="en-US" sz="2800" baseline="0" dirty="0" smtClean="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câu</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sau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lại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triển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khai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b="1" i="1" dirty="0" err="1" smtClean="0">
                          <a:solidFill>
                            <a:schemeClr val="tx1"/>
                          </a:solidFill>
                          <a:effectLst/>
                          <a:latin typeface="Times New Roman" panose="02020603050405020304" pitchFamily="18" charset="0"/>
                          <a:cs typeface="Times New Roman" panose="02020603050405020304" pitchFamily="18" charset="0"/>
                        </a:rPr>
                        <a:t>tình</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yêu</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gia</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baseline="0" dirty="0" err="1" smtClean="0">
                          <a:solidFill>
                            <a:schemeClr val="tx1"/>
                          </a:solidFill>
                          <a:effectLst/>
                          <a:latin typeface="Times New Roman" panose="02020603050405020304" pitchFamily="18" charset="0"/>
                          <a:cs typeface="Times New Roman" panose="02020603050405020304" pitchFamily="18" charset="0"/>
                        </a:rPr>
                        <a:t>đình</a:t>
                      </a:r>
                      <a:r>
                        <a:rPr lang="en-US" sz="2800" b="1" i="1" baseline="0" dirty="0" smtClean="0">
                          <a:solidFill>
                            <a:schemeClr val="tx1"/>
                          </a:solidFill>
                          <a:effectLst/>
                          <a:latin typeface="Times New Roman" panose="02020603050405020304" pitchFamily="18" charset="0"/>
                          <a:cs typeface="Times New Roman" panose="02020603050405020304" pitchFamily="18" charset="0"/>
                        </a:rPr>
                        <a:t>, </a:t>
                      </a:r>
                      <a:r>
                        <a:rPr lang="en-US" sz="2800" b="1" i="1" dirty="0" err="1" smtClean="0">
                          <a:solidFill>
                            <a:schemeClr val="tx1"/>
                          </a:solidFill>
                          <a:effectLst/>
                          <a:latin typeface="Times New Roman" panose="02020603050405020304" pitchFamily="18" charset="0"/>
                          <a:cs typeface="Times New Roman" panose="02020603050405020304" pitchFamily="18" charset="0"/>
                        </a:rPr>
                        <a:t>yêu</a:t>
                      </a:r>
                      <a:r>
                        <a:rPr lang="en-US" sz="2800" b="1" i="1" dirty="0" smtClean="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người</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làng</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smtClean="0">
                          <a:solidFill>
                            <a:schemeClr val="tx1"/>
                          </a:solidFill>
                          <a:effectLst/>
                          <a:latin typeface="Times New Roman" panose="02020603050405020304" pitchFamily="18" charset="0"/>
                          <a:cs typeface="Times New Roman" panose="02020603050405020304" pitchFamily="18" charset="0"/>
                        </a:rPr>
                        <a:t>người</a:t>
                      </a:r>
                      <a:r>
                        <a:rPr lang="en-US" sz="2800" b="1" i="1" dirty="0" smtClean="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nước</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yêu</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từ</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cánh</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đồng</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ruộng</a:t>
                      </a:r>
                      <a:r>
                        <a:rPr lang="en-US" sz="2800" b="1" i="1" dirty="0">
                          <a:solidFill>
                            <a:schemeClr val="tx1"/>
                          </a:solidFill>
                          <a:effectLst/>
                          <a:latin typeface="Times New Roman" panose="02020603050405020304" pitchFamily="18" charset="0"/>
                          <a:cs typeface="Times New Roman" panose="02020603050405020304" pitchFamily="18" charset="0"/>
                        </a:rPr>
                        <a:t>,…</a:t>
                      </a:r>
                      <a:endParaRPr lang="en-US" sz="28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117" marR="48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1905" algn="just">
                        <a:lnSpc>
                          <a:spcPct val="130000"/>
                        </a:lnSpc>
                        <a:spcAft>
                          <a:spcPts val="1000"/>
                        </a:spcAft>
                      </a:pPr>
                      <a:r>
                        <a:rPr lang="en-US" sz="2800" dirty="0" err="1" smtClean="0">
                          <a:solidFill>
                            <a:schemeClr val="tx1"/>
                          </a:solidFill>
                          <a:effectLst/>
                          <a:latin typeface="Times New Roman" panose="02020603050405020304" pitchFamily="18" charset="0"/>
                          <a:cs typeface="Times New Roman" panose="02020603050405020304" pitchFamily="18" charset="0"/>
                        </a:rPr>
                        <a:t>Triển</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khai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các</a:t>
                      </a:r>
                      <a:r>
                        <a:rPr lang="en-US" sz="2800" dirty="0">
                          <a:solidFill>
                            <a:schemeClr val="tx1"/>
                          </a:solidFill>
                          <a:effectLst/>
                          <a:latin typeface="Times New Roman" panose="02020603050405020304" pitchFamily="18" charset="0"/>
                          <a:cs typeface="Times New Roman" panose="02020603050405020304" pitchFamily="18" charset="0"/>
                        </a:rPr>
                        <a:t> ý </a:t>
                      </a:r>
                      <a:r>
                        <a:rPr lang="en-US" sz="2800" dirty="0" err="1">
                          <a:solidFill>
                            <a:schemeClr val="tx1"/>
                          </a:solidFill>
                          <a:effectLst/>
                          <a:latin typeface="Times New Roman" panose="02020603050405020304" pitchFamily="18" charset="0"/>
                          <a:cs typeface="Times New Roman" panose="02020603050405020304" pitchFamily="18" charset="0"/>
                        </a:rPr>
                        <a:t>của</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đoạn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văn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phù</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hợp</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với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chủ</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của</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đoạn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Trong</a:t>
                      </a:r>
                      <a:r>
                        <a:rPr lang="en-US" sz="2800" b="1" i="1" dirty="0">
                          <a:solidFill>
                            <a:schemeClr val="tx1"/>
                          </a:solidFill>
                          <a:effectLst/>
                          <a:latin typeface="Times New Roman" panose="02020603050405020304" pitchFamily="18" charset="0"/>
                          <a:cs typeface="Times New Roman" panose="02020603050405020304" pitchFamily="18" charset="0"/>
                        </a:rPr>
                        <a:t> ca </a:t>
                      </a:r>
                      <a:r>
                        <a:rPr lang="en-US" sz="2800" b="1" i="1" dirty="0" err="1">
                          <a:solidFill>
                            <a:schemeClr val="tx1"/>
                          </a:solidFill>
                          <a:effectLst/>
                          <a:latin typeface="Times New Roman" panose="02020603050405020304" pitchFamily="18" charset="0"/>
                          <a:cs typeface="Times New Roman" panose="02020603050405020304" pitchFamily="18" charset="0"/>
                        </a:rPr>
                        <a:t>dao</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Việt</a:t>
                      </a:r>
                      <a:r>
                        <a:rPr lang="en-US" sz="2800" b="1" i="1" dirty="0">
                          <a:solidFill>
                            <a:schemeClr val="tx1"/>
                          </a:solidFill>
                          <a:effectLst/>
                          <a:latin typeface="Times New Roman" panose="02020603050405020304" pitchFamily="18" charset="0"/>
                          <a:cs typeface="Times New Roman" panose="02020603050405020304" pitchFamily="18" charset="0"/>
                        </a:rPr>
                        <a:t> Nam, </a:t>
                      </a:r>
                      <a:r>
                        <a:rPr lang="en-US" sz="2800" b="1" i="1" dirty="0" err="1">
                          <a:solidFill>
                            <a:schemeClr val="tx1"/>
                          </a:solidFill>
                          <a:effectLst/>
                          <a:latin typeface="Times New Roman" panose="02020603050405020304" pitchFamily="18" charset="0"/>
                          <a:cs typeface="Times New Roman" panose="02020603050405020304" pitchFamily="18" charset="0"/>
                        </a:rPr>
                        <a:t>những</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bài</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về</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tình</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yêu</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nam</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nữ</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là</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những</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bài</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nhiều</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hơn</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tất</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cả</a:t>
                      </a:r>
                      <a:r>
                        <a:rPr lang="en-US" sz="2800" b="1" i="1" dirty="0">
                          <a:solidFill>
                            <a:schemeClr val="tx1"/>
                          </a:solidFill>
                          <a:effectLst/>
                          <a:latin typeface="Times New Roman" panose="02020603050405020304" pitchFamily="18" charset="0"/>
                          <a:cs typeface="Times New Roman" panose="02020603050405020304" pitchFamily="18" charset="0"/>
                        </a:rPr>
                        <a:t>.</a:t>
                      </a:r>
                    </a:p>
                  </a:txBody>
                  <a:tcPr marL="48117" marR="48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393522905"/>
                  </a:ext>
                </a:extLst>
              </a:tr>
            </a:tbl>
          </a:graphicData>
        </a:graphic>
      </p:graphicFrame>
    </p:spTree>
    <p:extLst>
      <p:ext uri="{BB962C8B-B14F-4D97-AF65-F5344CB8AC3E}">
        <p14:creationId xmlns:p14="http://schemas.microsoft.com/office/powerpoint/2010/main" val="25139636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xmlns="" id="{FD4F7A78-A7F4-4A4A-9DF4-49FF960E3C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124178"/>
            <a:ext cx="11945620" cy="6502399"/>
          </a:xfrm>
          <a:prstGeom prst="rect">
            <a:avLst/>
          </a:prstGeom>
        </p:spPr>
      </p:pic>
      <p:graphicFrame>
        <p:nvGraphicFramePr>
          <p:cNvPr id="3" name="Bảng 2">
            <a:extLst>
              <a:ext uri="{FF2B5EF4-FFF2-40B4-BE49-F238E27FC236}">
                <a16:creationId xmlns:a16="http://schemas.microsoft.com/office/drawing/2014/main" xmlns="" id="{1EF761CA-B135-A023-A49F-1BED1E364DDC}"/>
              </a:ext>
            </a:extLst>
          </p:cNvPr>
          <p:cNvGraphicFramePr>
            <a:graphicFrameLocks noGrp="1"/>
          </p:cNvGraphicFramePr>
          <p:nvPr>
            <p:extLst>
              <p:ext uri="{D42A27DB-BD31-4B8C-83A1-F6EECF244321}">
                <p14:modId xmlns:p14="http://schemas.microsoft.com/office/powerpoint/2010/main" val="3442939135"/>
              </p:ext>
            </p:extLst>
          </p:nvPr>
        </p:nvGraphicFramePr>
        <p:xfrm>
          <a:off x="325709" y="710692"/>
          <a:ext cx="11497402" cy="5064252"/>
        </p:xfrm>
        <a:graphic>
          <a:graphicData uri="http://schemas.openxmlformats.org/drawingml/2006/table">
            <a:tbl>
              <a:tblPr firstRow="1" firstCol="1" bandRow="1">
                <a:tableStyleId>{5C22544A-7EE6-4342-B048-85BDC9FD1C3A}</a:tableStyleId>
              </a:tblPr>
              <a:tblGrid>
                <a:gridCol w="1419629">
                  <a:extLst>
                    <a:ext uri="{9D8B030D-6E8A-4147-A177-3AD203B41FA5}">
                      <a16:colId xmlns:a16="http://schemas.microsoft.com/office/drawing/2014/main" xmlns="" val="3156765748"/>
                    </a:ext>
                  </a:extLst>
                </a:gridCol>
                <a:gridCol w="6599383">
                  <a:extLst>
                    <a:ext uri="{9D8B030D-6E8A-4147-A177-3AD203B41FA5}">
                      <a16:colId xmlns:a16="http://schemas.microsoft.com/office/drawing/2014/main" xmlns="" val="272241504"/>
                    </a:ext>
                  </a:extLst>
                </a:gridCol>
                <a:gridCol w="3478390">
                  <a:extLst>
                    <a:ext uri="{9D8B030D-6E8A-4147-A177-3AD203B41FA5}">
                      <a16:colId xmlns:a16="http://schemas.microsoft.com/office/drawing/2014/main" xmlns="" val="1538842569"/>
                    </a:ext>
                  </a:extLst>
                </a:gridCol>
              </a:tblGrid>
              <a:tr h="343365">
                <a:tc>
                  <a:txBody>
                    <a:bodyPr/>
                    <a:lstStyle/>
                    <a:p>
                      <a:pPr algn="ctr">
                        <a:lnSpc>
                          <a:spcPct val="130000"/>
                        </a:lnSpc>
                        <a:spcAft>
                          <a:spcPts val="1000"/>
                        </a:spcAft>
                      </a:pPr>
                      <a:r>
                        <a:rPr lang="en-US" sz="2800" dirty="0" err="1">
                          <a:solidFill>
                            <a:schemeClr val="tx1"/>
                          </a:solidFill>
                          <a:effectLst/>
                          <a:latin typeface="Times New Roman" panose="02020603050405020304" pitchFamily="18" charset="0"/>
                          <a:cs typeface="Times New Roman" panose="02020603050405020304" pitchFamily="18" charset="0"/>
                        </a:rPr>
                        <a:t>Đoạn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văn</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117" marR="48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30000"/>
                        </a:lnSpc>
                        <a:spcAft>
                          <a:spcPts val="1000"/>
                        </a:spcAft>
                      </a:pPr>
                      <a:r>
                        <a:rPr lang="en-US" sz="2800" dirty="0" err="1">
                          <a:solidFill>
                            <a:schemeClr val="tx1"/>
                          </a:solidFill>
                          <a:effectLst/>
                          <a:latin typeface="Times New Roman" panose="02020603050405020304" pitchFamily="18" charset="0"/>
                          <a:cs typeface="Times New Roman" panose="02020603050405020304" pitchFamily="18" charset="0"/>
                        </a:rPr>
                        <a:t>Lỗi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của</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đoạn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văn</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117" marR="48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30000"/>
                        </a:lnSpc>
                        <a:spcAft>
                          <a:spcPts val="1000"/>
                        </a:spcAft>
                      </a:pPr>
                      <a:r>
                        <a:rPr lang="en-US" sz="2800">
                          <a:solidFill>
                            <a:schemeClr val="tx1"/>
                          </a:solidFill>
                          <a:effectLst/>
                          <a:latin typeface="Times New Roman" panose="02020603050405020304" pitchFamily="18" charset="0"/>
                          <a:cs typeface="Times New Roman" panose="02020603050405020304" pitchFamily="18" charset="0"/>
                        </a:rPr>
                        <a:t>Sửa lỗi</a:t>
                      </a:r>
                      <a:endParaRPr lang="en-US" sz="2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117" marR="48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092036666"/>
                  </a:ext>
                </a:extLst>
              </a:tr>
              <a:tr h="1335991">
                <a:tc>
                  <a:txBody>
                    <a:bodyPr/>
                    <a:lstStyle/>
                    <a:p>
                      <a:pPr algn="ctr">
                        <a:lnSpc>
                          <a:spcPct val="130000"/>
                        </a:lnSpc>
                        <a:spcAft>
                          <a:spcPts val="1000"/>
                        </a:spcAft>
                      </a:pPr>
                      <a:r>
                        <a:rPr lang="en-US" sz="2800" dirty="0">
                          <a:solidFill>
                            <a:schemeClr val="tx1"/>
                          </a:solidFill>
                          <a:effectLst/>
                          <a:latin typeface="Times New Roman" panose="02020603050405020304" pitchFamily="18" charset="0"/>
                          <a:cs typeface="Times New Roman" panose="02020603050405020304" pitchFamily="18" charset="0"/>
                        </a:rPr>
                        <a:t>c</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117" marR="48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30000"/>
                        </a:lnSpc>
                        <a:spcAft>
                          <a:spcPts val="1000"/>
                        </a:spcAft>
                      </a:pPr>
                      <a:r>
                        <a:rPr lang="en-US" sz="2800" dirty="0" err="1">
                          <a:solidFill>
                            <a:schemeClr val="tx1"/>
                          </a:solidFill>
                          <a:effectLst/>
                          <a:latin typeface="Times New Roman" panose="02020603050405020304" pitchFamily="18" charset="0"/>
                          <a:cs typeface="Times New Roman" panose="02020603050405020304" pitchFamily="18" charset="0"/>
                        </a:rPr>
                        <a:t>Lỗi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mạch</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lạc</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lạc</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chủ</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Các</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câu</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của</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đoạn</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văn</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smtClean="0">
                          <a:solidFill>
                            <a:schemeClr val="tx1"/>
                          </a:solidFill>
                          <a:effectLst/>
                          <a:latin typeface="Times New Roman" panose="02020603050405020304" pitchFamily="18" charset="0"/>
                          <a:cs typeface="Times New Roman" panose="02020603050405020304" pitchFamily="18" charset="0"/>
                        </a:rPr>
                        <a:t>không</a:t>
                      </a:r>
                      <a:r>
                        <a:rPr lang="en-US" sz="2800" b="1" i="1" dirty="0" smtClean="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nói</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về</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cùng</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một</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chủ</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b="1" i="1" dirty="0" err="1">
                          <a:solidFill>
                            <a:schemeClr val="tx1"/>
                          </a:solidFill>
                          <a:effectLst/>
                          <a:latin typeface="Times New Roman" panose="02020603050405020304" pitchFamily="18" charset="0"/>
                          <a:cs typeface="Times New Roman" panose="02020603050405020304" pitchFamily="18" charset="0"/>
                        </a:rPr>
                        <a:t>đề</a:t>
                      </a:r>
                      <a:r>
                        <a:rPr lang="en-US" sz="2800" b="1" i="1"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1 </a:t>
                      </a:r>
                      <a:r>
                        <a:rPr lang="en-US" sz="2800" dirty="0" err="1">
                          <a:solidFill>
                            <a:schemeClr val="tx1"/>
                          </a:solidFill>
                          <a:effectLst/>
                          <a:latin typeface="Times New Roman" panose="02020603050405020304" pitchFamily="18" charset="0"/>
                          <a:cs typeface="Times New Roman" panose="02020603050405020304" pitchFamily="18" charset="0"/>
                        </a:rPr>
                        <a:t>nói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hoạt</a:t>
                      </a:r>
                      <a:r>
                        <a:rPr lang="en-US" sz="2800" baseline="0" dirty="0" smtClean="0">
                          <a:solidFill>
                            <a:schemeClr val="tx1"/>
                          </a:solidFill>
                          <a:effectLst/>
                          <a:latin typeface="Times New Roman" panose="02020603050405020304" pitchFamily="18" charset="0"/>
                          <a:cs typeface="Times New Roman" panose="02020603050405020304" pitchFamily="18" charset="0"/>
                        </a:rPr>
                        <a:t> </a:t>
                      </a:r>
                      <a:r>
                        <a:rPr lang="en-US" sz="2800" baseline="0" dirty="0" err="1" smtClean="0">
                          <a:solidFill>
                            <a:schemeClr val="tx1"/>
                          </a:solidFill>
                          <a:effectLst/>
                          <a:latin typeface="Times New Roman" panose="02020603050405020304" pitchFamily="18" charset="0"/>
                          <a:cs typeface="Times New Roman" panose="02020603050405020304" pitchFamily="18" charset="0"/>
                        </a:rPr>
                        <a:t>động</a:t>
                      </a:r>
                      <a:r>
                        <a:rPr lang="en-US" sz="2800" baseline="0" dirty="0" smtClean="0">
                          <a:solidFill>
                            <a:schemeClr val="tx1"/>
                          </a:solidFill>
                          <a:effectLst/>
                          <a:latin typeface="Times New Roman" panose="02020603050405020304" pitchFamily="18" charset="0"/>
                          <a:cs typeface="Times New Roman" panose="02020603050405020304" pitchFamily="18" charset="0"/>
                        </a:rPr>
                        <a:t> </a:t>
                      </a:r>
                      <a:r>
                        <a:rPr lang="en-US" sz="2800" baseline="0" dirty="0" err="1" smtClean="0">
                          <a:solidFill>
                            <a:schemeClr val="tx1"/>
                          </a:solidFill>
                          <a:effectLst/>
                          <a:latin typeface="Times New Roman" panose="02020603050405020304" pitchFamily="18" charset="0"/>
                          <a:cs typeface="Times New Roman" panose="02020603050405020304" pitchFamily="18" charset="0"/>
                        </a:rPr>
                        <a:t>của</a:t>
                      </a:r>
                      <a:r>
                        <a:rPr lang="en-US" sz="2800" baseline="0" dirty="0" smtClean="0">
                          <a:solidFill>
                            <a:schemeClr val="tx1"/>
                          </a:solidFill>
                          <a:effectLst/>
                          <a:latin typeface="Times New Roman" panose="02020603050405020304" pitchFamily="18" charset="0"/>
                          <a:cs typeface="Times New Roman" panose="02020603050405020304" pitchFamily="18" charset="0"/>
                        </a:rPr>
                        <a:t> “</a:t>
                      </a:r>
                      <a:r>
                        <a:rPr lang="en-US" sz="2800" baseline="0" dirty="0" err="1" smtClean="0">
                          <a:solidFill>
                            <a:schemeClr val="tx1"/>
                          </a:solidFill>
                          <a:effectLst/>
                          <a:latin typeface="Times New Roman" panose="02020603050405020304" pitchFamily="18" charset="0"/>
                          <a:cs typeface="Times New Roman" panose="02020603050405020304" pitchFamily="18" charset="0"/>
                        </a:rPr>
                        <a:t>Cắm</a:t>
                      </a:r>
                      <a:r>
                        <a:rPr lang="en-US" sz="2800" baseline="0" dirty="0" smtClean="0">
                          <a:solidFill>
                            <a:schemeClr val="tx1"/>
                          </a:solidFill>
                          <a:effectLst/>
                          <a:latin typeface="Times New Roman" panose="02020603050405020304" pitchFamily="18" charset="0"/>
                          <a:cs typeface="Times New Roman" panose="02020603050405020304" pitchFamily="18" charset="0"/>
                        </a:rPr>
                        <a:t>”</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2 </a:t>
                      </a:r>
                      <a:r>
                        <a:rPr lang="en-US" sz="2800" dirty="0" err="1">
                          <a:solidFill>
                            <a:schemeClr val="tx1"/>
                          </a:solidFill>
                          <a:effectLst/>
                          <a:latin typeface="Times New Roman" panose="02020603050405020304" pitchFamily="18" charset="0"/>
                          <a:cs typeface="Times New Roman" panose="02020603050405020304" pitchFamily="18" charset="0"/>
                        </a:rPr>
                        <a:t>nói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trận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địa</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đại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đội</a:t>
                      </a:r>
                      <a:r>
                        <a:rPr lang="en-US" sz="2800" dirty="0">
                          <a:solidFill>
                            <a:schemeClr val="tx1"/>
                          </a:solidFill>
                          <a:effectLst/>
                          <a:latin typeface="Times New Roman" panose="02020603050405020304" pitchFamily="18" charset="0"/>
                          <a:cs typeface="Times New Roman" panose="02020603050405020304" pitchFamily="18" charset="0"/>
                        </a:rPr>
                        <a:t> 2, </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3 </a:t>
                      </a:r>
                      <a:r>
                        <a:rPr lang="en-US" sz="2800" dirty="0" err="1">
                          <a:solidFill>
                            <a:schemeClr val="tx1"/>
                          </a:solidFill>
                          <a:effectLst/>
                          <a:latin typeface="Times New Roman" panose="02020603050405020304" pitchFamily="18" charset="0"/>
                          <a:cs typeface="Times New Roman" panose="02020603050405020304" pitchFamily="18" charset="0"/>
                        </a:rPr>
                        <a:t>nói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hai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bố</a:t>
                      </a:r>
                      <a:r>
                        <a:rPr lang="en-US" sz="2800" dirty="0">
                          <a:solidFill>
                            <a:schemeClr val="tx1"/>
                          </a:solidFill>
                          <a:effectLst/>
                          <a:latin typeface="Times New Roman" panose="02020603050405020304" pitchFamily="18" charset="0"/>
                          <a:cs typeface="Times New Roman" panose="02020603050405020304" pitchFamily="18" charset="0"/>
                        </a:rPr>
                        <a:t> con, </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4 </a:t>
                      </a:r>
                      <a:r>
                        <a:rPr lang="en-US" sz="2800" dirty="0" err="1">
                          <a:solidFill>
                            <a:schemeClr val="tx1"/>
                          </a:solidFill>
                          <a:effectLst/>
                          <a:latin typeface="Times New Roman" panose="02020603050405020304" pitchFamily="18" charset="0"/>
                          <a:cs typeface="Times New Roman" panose="02020603050405020304" pitchFamily="18" charset="0"/>
                        </a:rPr>
                        <a:t>nói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mùa</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thu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hoạch</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lạc</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Có</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thể</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nói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mỗi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trong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đoạn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là</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một</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chủ</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không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liên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quan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tới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nhau</a:t>
                      </a:r>
                      <a:r>
                        <a:rPr lang="en-US" sz="2800" dirty="0">
                          <a:solidFill>
                            <a:schemeClr val="tx1"/>
                          </a:solidFill>
                          <a:effectLst/>
                          <a:latin typeface="Times New Roman" panose="02020603050405020304" pitchFamily="18" charset="0"/>
                          <a:cs typeface="Times New Roman" panose="02020603050405020304" pitchFamily="18" charset="0"/>
                        </a:rPr>
                        <a:t>.</a:t>
                      </a:r>
                    </a:p>
                  </a:txBody>
                  <a:tcPr marL="48117" marR="48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indent="-1905" algn="just">
                        <a:lnSpc>
                          <a:spcPct val="130000"/>
                        </a:lnSpc>
                        <a:spcAft>
                          <a:spcPts val="1000"/>
                        </a:spcAft>
                      </a:pPr>
                      <a:r>
                        <a:rPr lang="en-US" sz="2800" dirty="0" err="1">
                          <a:solidFill>
                            <a:schemeClr val="tx1"/>
                          </a:solidFill>
                          <a:effectLst/>
                          <a:latin typeface="Times New Roman" panose="02020603050405020304" pitchFamily="18" charset="0"/>
                          <a:cs typeface="Times New Roman" panose="02020603050405020304" pitchFamily="18" charset="0"/>
                        </a:rPr>
                        <a:t>Xác</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định</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chủ</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bộ</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phận</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của</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đoạn</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văn</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err="1" smtClean="0">
                          <a:solidFill>
                            <a:schemeClr val="tx1"/>
                          </a:solidFill>
                          <a:effectLst/>
                          <a:latin typeface="Times New Roman" panose="02020603050405020304" pitchFamily="18" charset="0"/>
                          <a:cs typeface="Times New Roman" panose="02020603050405020304" pitchFamily="18" charset="0"/>
                        </a:rPr>
                        <a:t>thông</a:t>
                      </a:r>
                      <a:r>
                        <a:rPr lang="en-US" sz="2800" dirty="0" smtClean="0">
                          <a:solidFill>
                            <a:schemeClr val="tx1"/>
                          </a:solidFill>
                          <a:effectLst/>
                          <a:latin typeface="Times New Roman" panose="02020603050405020304" pitchFamily="18" charset="0"/>
                          <a:cs typeface="Times New Roman" panose="02020603050405020304" pitchFamily="18" charset="0"/>
                        </a:rPr>
                        <a:t> </a:t>
                      </a:r>
                      <a:r>
                        <a:rPr lang="en-US" sz="2800" dirty="0">
                          <a:solidFill>
                            <a:schemeClr val="tx1"/>
                          </a:solidFill>
                          <a:effectLst/>
                          <a:latin typeface="Times New Roman" panose="02020603050405020304" pitchFamily="18" charset="0"/>
                          <a:cs typeface="Times New Roman" panose="02020603050405020304" pitchFamily="18" charset="0"/>
                        </a:rPr>
                        <a:t>qua </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chủ</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từ</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đó</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triển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khai</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bằng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các</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câu</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hướng</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về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chủ</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đề</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đó</a:t>
                      </a:r>
                      <a:r>
                        <a:rPr lang="en-US" sz="2800" dirty="0">
                          <a:solidFill>
                            <a:schemeClr val="tx1"/>
                          </a:solidFill>
                          <a:effectLst/>
                          <a:latin typeface="Times New Roman" panose="02020603050405020304" pitchFamily="18" charset="0"/>
                          <a:cs typeface="Times New Roman" panose="02020603050405020304" pitchFamily="18" charset="0"/>
                        </a:rPr>
                        <a:t>.</a:t>
                      </a:r>
                    </a:p>
                    <a:p>
                      <a:pPr algn="just">
                        <a:lnSpc>
                          <a:spcPct val="130000"/>
                        </a:lnSpc>
                        <a:spcAft>
                          <a:spcPts val="100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8117" marR="481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655100260"/>
                  </a:ext>
                </a:extLst>
              </a:tr>
            </a:tbl>
          </a:graphicData>
        </a:graphic>
      </p:graphicFrame>
    </p:spTree>
    <p:extLst>
      <p:ext uri="{BB962C8B-B14F-4D97-AF65-F5344CB8AC3E}">
        <p14:creationId xmlns:p14="http://schemas.microsoft.com/office/powerpoint/2010/main" val="197419872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xmlns="" id="{54563CDE-1380-640C-708A-AB0B0A60D8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494" y="150471"/>
            <a:ext cx="11783028" cy="6562845"/>
          </a:xfrm>
          <a:prstGeom prst="rect">
            <a:avLst/>
          </a:prstGeom>
        </p:spPr>
      </p:pic>
      <p:sp>
        <p:nvSpPr>
          <p:cNvPr id="4" name="Hộp Văn bản 3">
            <a:extLst>
              <a:ext uri="{FF2B5EF4-FFF2-40B4-BE49-F238E27FC236}">
                <a16:creationId xmlns:a16="http://schemas.microsoft.com/office/drawing/2014/main" xmlns="" id="{F50EE708-50D8-9BFD-0F40-57525CE45825}"/>
              </a:ext>
            </a:extLst>
          </p:cNvPr>
          <p:cNvSpPr txBox="1"/>
          <p:nvPr/>
        </p:nvSpPr>
        <p:spPr>
          <a:xfrm>
            <a:off x="2326511" y="2581154"/>
            <a:ext cx="5810491" cy="2546430"/>
          </a:xfrm>
          <a:prstGeom prst="rect">
            <a:avLst/>
          </a:prstGeom>
          <a:noFill/>
        </p:spPr>
        <p:txBody>
          <a:bodyPr wrap="square" rtlCol="0">
            <a:prstTxWarp prst="textWave1">
              <a:avLst/>
            </a:prstTxWarp>
            <a:spAutoFit/>
          </a:bodyPr>
          <a:lstStyle/>
          <a:p>
            <a:r>
              <a:rPr lang="en-US" sz="1800" b="1" dirty="0">
                <a:solidFill>
                  <a:srgbClr val="FF0000"/>
                </a:solidFill>
                <a:effectLst/>
                <a:latin typeface="Times New Roman" panose="02020603050405020304" pitchFamily="18" charset="0"/>
                <a:ea typeface="Calibri" panose="020F0502020204030204" pitchFamily="34" charset="0"/>
              </a:rPr>
              <a:t>VẬN DỤNG</a:t>
            </a:r>
            <a:endParaRPr lang="en-US" dirty="0"/>
          </a:p>
        </p:txBody>
      </p:sp>
    </p:spTree>
    <p:extLst>
      <p:ext uri="{BB962C8B-B14F-4D97-AF65-F5344CB8AC3E}">
        <p14:creationId xmlns:p14="http://schemas.microsoft.com/office/powerpoint/2010/main" val="149444283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xmlns="" id="{37F37FA8-219D-0066-6828-EC8FAF1408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756" y="-158044"/>
            <a:ext cx="12146845" cy="6858000"/>
          </a:xfrm>
          <a:prstGeom prst="rect">
            <a:avLst/>
          </a:prstGeom>
        </p:spPr>
      </p:pic>
      <p:sp>
        <p:nvSpPr>
          <p:cNvPr id="4" name="Hộp Văn bản 3">
            <a:extLst>
              <a:ext uri="{FF2B5EF4-FFF2-40B4-BE49-F238E27FC236}">
                <a16:creationId xmlns:a16="http://schemas.microsoft.com/office/drawing/2014/main" xmlns="" id="{7613FC0F-7F27-30CF-BA42-611E96ED177E}"/>
              </a:ext>
            </a:extLst>
          </p:cNvPr>
          <p:cNvSpPr txBox="1"/>
          <p:nvPr/>
        </p:nvSpPr>
        <p:spPr>
          <a:xfrm>
            <a:off x="4696178" y="609600"/>
            <a:ext cx="3917244" cy="523220"/>
          </a:xfrm>
          <a:prstGeom prst="rect">
            <a:avLst/>
          </a:prstGeom>
          <a:noFill/>
        </p:spPr>
        <p:txBody>
          <a:bodyPr wrap="square" rtlCol="0">
            <a:spAutoFit/>
          </a:bodyPr>
          <a:lstStyle/>
          <a:p>
            <a:r>
              <a:rPr lang="en-US" sz="2800" b="1" dirty="0" err="1" smtClean="0">
                <a:solidFill>
                  <a:srgbClr val="000000"/>
                </a:solidFill>
                <a:latin typeface="Times New Roman" panose="02020603050405020304" pitchFamily="18" charset="0"/>
                <a:ea typeface="Times New Roman" panose="02020603050405020304" pitchFamily="18" charset="0"/>
              </a:rPr>
              <a:t>Câu</a:t>
            </a:r>
            <a:r>
              <a:rPr lang="en-US" sz="2800" b="1" dirty="0" smtClean="0">
                <a:solidFill>
                  <a:srgbClr val="000000"/>
                </a:solidFill>
                <a:latin typeface="Times New Roman" panose="02020603050405020304" pitchFamily="18" charset="0"/>
                <a:ea typeface="Times New Roman" panose="02020603050405020304" pitchFamily="18" charset="0"/>
              </a:rPr>
              <a:t> 1</a:t>
            </a:r>
            <a:r>
              <a:rPr lang="en-US" sz="2800" b="1" dirty="0" smtClean="0">
                <a:solidFill>
                  <a:srgbClr val="000000"/>
                </a:solidFill>
                <a:effectLst/>
                <a:latin typeface="Times New Roman" panose="02020603050405020304" pitchFamily="18" charset="0"/>
                <a:ea typeface="Times New Roman" panose="02020603050405020304" pitchFamily="18" charset="0"/>
              </a:rPr>
              <a:t>  </a:t>
            </a:r>
            <a:endParaRPr lang="en-US" sz="2800" dirty="0"/>
          </a:p>
        </p:txBody>
      </p:sp>
      <p:sp>
        <p:nvSpPr>
          <p:cNvPr id="5" name="Hộp Văn bản 4">
            <a:extLst>
              <a:ext uri="{FF2B5EF4-FFF2-40B4-BE49-F238E27FC236}">
                <a16:creationId xmlns:a16="http://schemas.microsoft.com/office/drawing/2014/main" xmlns="" id="{DFBF91C1-7875-F00A-4FA6-D7F943DCCE65}"/>
              </a:ext>
            </a:extLst>
          </p:cNvPr>
          <p:cNvSpPr txBox="1"/>
          <p:nvPr/>
        </p:nvSpPr>
        <p:spPr>
          <a:xfrm>
            <a:off x="1364776" y="1207911"/>
            <a:ext cx="9201624" cy="4893647"/>
          </a:xfrm>
          <a:prstGeom prst="rect">
            <a:avLst/>
          </a:prstGeom>
          <a:noFill/>
        </p:spPr>
        <p:txBody>
          <a:bodyPr wrap="square" rtlCol="0">
            <a:spAutoFit/>
          </a:bodyPr>
          <a:lstStyle/>
          <a:p>
            <a:r>
              <a:rPr lang="vi-VN" sz="2800" b="1" dirty="0">
                <a:latin typeface="+mj-lt"/>
              </a:rPr>
              <a:t>Từ nào dưới đây thích hợp</a:t>
            </a:r>
            <a:r>
              <a:rPr lang="en-US" sz="2800" b="1" dirty="0">
                <a:latin typeface="+mj-lt"/>
              </a:rPr>
              <a:t> </a:t>
            </a:r>
            <a:r>
              <a:rPr lang="en-US" sz="2800" b="1" dirty="0" err="1">
                <a:latin typeface="+mj-lt"/>
              </a:rPr>
              <a:t>để</a:t>
            </a:r>
            <a:r>
              <a:rPr lang="en-US" sz="2800" b="1" dirty="0">
                <a:latin typeface="+mj-lt"/>
              </a:rPr>
              <a:t> </a:t>
            </a:r>
            <a:r>
              <a:rPr lang="vi-VN" sz="2800" b="1" dirty="0">
                <a:latin typeface="+mj-lt"/>
              </a:rPr>
              <a:t>có thể điền vào cả hai chỗ trống trong đoạn văn bên dưới?</a:t>
            </a:r>
            <a:br>
              <a:rPr lang="vi-VN" sz="2800" b="1" dirty="0">
                <a:latin typeface="+mj-lt"/>
              </a:rPr>
            </a:br>
            <a:r>
              <a:rPr lang="vi-VN" sz="2800" dirty="0">
                <a:latin typeface="+mj-lt"/>
              </a:rPr>
              <a:t>"[...] là một trong những tính chất quan trọng nhất của văn bản. Trong một văn bản có tính [...], các câu, các đoạn phải được nối liền với nhau một cách tự nhiên, hợp lí, để việc diễn đạt trở nên dễ hiểu, không bị rời rạc và hỗn độn".</a:t>
            </a:r>
            <a:br>
              <a:rPr lang="vi-VN" sz="2800" dirty="0">
                <a:latin typeface="+mj-lt"/>
              </a:rPr>
            </a:br>
            <a:r>
              <a:rPr lang="vi-VN" sz="2800" dirty="0">
                <a:latin typeface="+mj-lt"/>
              </a:rPr>
              <a:t>A. Liên kết</a:t>
            </a:r>
            <a:br>
              <a:rPr lang="vi-VN" sz="2800" dirty="0">
                <a:latin typeface="+mj-lt"/>
              </a:rPr>
            </a:br>
            <a:r>
              <a:rPr lang="vi-VN" sz="2800" dirty="0">
                <a:latin typeface="+mj-lt"/>
              </a:rPr>
              <a:t>B. Dấu câu</a:t>
            </a:r>
            <a:br>
              <a:rPr lang="vi-VN" sz="2800" dirty="0">
                <a:latin typeface="+mj-lt"/>
              </a:rPr>
            </a:br>
            <a:r>
              <a:rPr lang="vi-VN" sz="2800" dirty="0">
                <a:latin typeface="+mj-lt"/>
              </a:rPr>
              <a:t>C. Đoạn văn</a:t>
            </a:r>
            <a:br>
              <a:rPr lang="vi-VN" sz="2800" dirty="0">
                <a:latin typeface="+mj-lt"/>
              </a:rPr>
            </a:br>
            <a:r>
              <a:rPr lang="vi-VN" sz="2800" dirty="0">
                <a:latin typeface="+mj-lt"/>
              </a:rPr>
              <a:t>D. Bố cục</a:t>
            </a:r>
            <a:r>
              <a:rPr lang="en-US" sz="2800" dirty="0">
                <a:latin typeface="+mj-lt"/>
              </a:rPr>
              <a:t/>
            </a:r>
            <a:br>
              <a:rPr lang="en-US" sz="2800" dirty="0">
                <a:latin typeface="+mj-lt"/>
              </a:rPr>
            </a:br>
            <a:endParaRPr lang="vi-VN" sz="3200" dirty="0">
              <a:latin typeface="Times New Roman" pitchFamily="18" charset="0"/>
              <a:cs typeface="Times New Roman" pitchFamily="18" charset="0"/>
            </a:endParaRPr>
          </a:p>
        </p:txBody>
      </p:sp>
      <p:sp>
        <p:nvSpPr>
          <p:cNvPr id="8" name="Hộp Văn bản 7">
            <a:extLst>
              <a:ext uri="{FF2B5EF4-FFF2-40B4-BE49-F238E27FC236}">
                <a16:creationId xmlns:a16="http://schemas.microsoft.com/office/drawing/2014/main" xmlns="" id="{8FB794D2-CFCE-0ABC-0833-8B5B0593BDA4}"/>
              </a:ext>
            </a:extLst>
          </p:cNvPr>
          <p:cNvSpPr txBox="1"/>
          <p:nvPr/>
        </p:nvSpPr>
        <p:spPr>
          <a:xfrm>
            <a:off x="1364776" y="5746040"/>
            <a:ext cx="8707272" cy="652486"/>
          </a:xfrm>
          <a:prstGeom prst="rect">
            <a:avLst/>
          </a:prstGeom>
          <a:noFill/>
        </p:spPr>
        <p:txBody>
          <a:bodyPr wrap="square" rtlCol="0">
            <a:spAutoFit/>
          </a:bodyPr>
          <a:lstStyle/>
          <a:p>
            <a:pPr algn="just">
              <a:lnSpc>
                <a:spcPct val="130000"/>
              </a:lnSpc>
              <a:spcAft>
                <a:spcPts val="1000"/>
              </a:spcAft>
              <a:tabLst>
                <a:tab pos="1386840" algn="l"/>
              </a:tabLst>
            </a:pPr>
            <a:r>
              <a:rPr lang="en-US" sz="2800" dirty="0" err="1" smtClean="0">
                <a:latin typeface="Times New Roman" panose="02020603050405020304" pitchFamily="18" charset="0"/>
                <a:ea typeface="Calibri" panose="020F0502020204030204" pitchFamily="34" charset="0"/>
              </a:rPr>
              <a:t>Đáp</a:t>
            </a:r>
            <a:r>
              <a:rPr lang="en-US" sz="2800" dirty="0" smtClean="0">
                <a:latin typeface="Times New Roman" panose="02020603050405020304" pitchFamily="18" charset="0"/>
                <a:ea typeface="Calibri" panose="020F0502020204030204" pitchFamily="34" charset="0"/>
              </a:rPr>
              <a:t> </a:t>
            </a:r>
            <a:r>
              <a:rPr lang="en-US" sz="2800" dirty="0" err="1" smtClean="0">
                <a:latin typeface="Times New Roman" panose="02020603050405020304" pitchFamily="18" charset="0"/>
                <a:ea typeface="Calibri" panose="020F0502020204030204" pitchFamily="34" charset="0"/>
              </a:rPr>
              <a:t>án</a:t>
            </a:r>
            <a:r>
              <a:rPr lang="en-US" sz="2800" dirty="0" smtClean="0">
                <a:latin typeface="Times New Roman" panose="02020603050405020304" pitchFamily="18" charset="0"/>
                <a:ea typeface="Calibri" panose="020F0502020204030204" pitchFamily="34" charset="0"/>
              </a:rPr>
              <a:t>: A </a:t>
            </a:r>
            <a:endParaRPr lang="en-US"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0934378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xmlns="" id="{EFF1814E-7206-0D3C-4E83-AAF6DC8CA2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460" y="127321"/>
            <a:ext cx="11856636" cy="6632293"/>
          </a:xfrm>
          <a:prstGeom prst="rect">
            <a:avLst/>
          </a:prstGeom>
        </p:spPr>
      </p:pic>
      <p:sp>
        <p:nvSpPr>
          <p:cNvPr id="3" name="Hộp Văn bản 2">
            <a:extLst>
              <a:ext uri="{FF2B5EF4-FFF2-40B4-BE49-F238E27FC236}">
                <a16:creationId xmlns:a16="http://schemas.microsoft.com/office/drawing/2014/main" xmlns="" id="{B2B071A2-9EA5-750C-7139-B524057839B8}"/>
              </a:ext>
            </a:extLst>
          </p:cNvPr>
          <p:cNvSpPr txBox="1"/>
          <p:nvPr/>
        </p:nvSpPr>
        <p:spPr>
          <a:xfrm>
            <a:off x="3011347" y="335666"/>
            <a:ext cx="6169306" cy="1384995"/>
          </a:xfrm>
          <a:prstGeom prst="rect">
            <a:avLst/>
          </a:prstGeom>
          <a:noFill/>
        </p:spPr>
        <p:txBody>
          <a:bodyPr wrap="square" rtlCol="0">
            <a:spAutoFit/>
          </a:bodyPr>
          <a:lstStyle/>
          <a:p>
            <a:r>
              <a:rPr lang="en-US" sz="2800" dirty="0" err="1">
                <a:solidFill>
                  <a:srgbClr val="002060"/>
                </a:solidFill>
                <a:effectLst/>
                <a:latin typeface="Times New Roman" panose="02020603050405020304" pitchFamily="18" charset="0"/>
                <a:ea typeface="Calibri" panose="020F0502020204030204" pitchFamily="34" charset="0"/>
              </a:rPr>
              <a:t>Viết</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đoạn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văn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khoảng</a:t>
            </a:r>
            <a:r>
              <a:rPr lang="en-US" sz="2800" dirty="0">
                <a:solidFill>
                  <a:srgbClr val="002060"/>
                </a:solidFill>
                <a:effectLst/>
                <a:latin typeface="Times New Roman" panose="02020603050405020304" pitchFamily="18" charset="0"/>
                <a:ea typeface="Calibri" panose="020F0502020204030204" pitchFamily="34" charset="0"/>
              </a:rPr>
              <a:t> 8 - 10 </a:t>
            </a:r>
            <a:r>
              <a:rPr lang="en-US" sz="2800" dirty="0" err="1">
                <a:solidFill>
                  <a:srgbClr val="002060"/>
                </a:solidFill>
                <a:effectLst/>
                <a:latin typeface="Times New Roman" panose="02020603050405020304" pitchFamily="18" charset="0"/>
                <a:ea typeface="Calibri" panose="020F0502020204030204" pitchFamily="34" charset="0"/>
              </a:rPr>
              <a:t>dòng</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triển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khai</a:t>
            </a:r>
            <a:r>
              <a:rPr lang="en-US" sz="2800" dirty="0">
                <a:solidFill>
                  <a:srgbClr val="002060"/>
                </a:solidFill>
                <a:effectLst/>
                <a:latin typeface="Times New Roman" panose="02020603050405020304" pitchFamily="18" charset="0"/>
                <a:ea typeface="Calibri" panose="020F0502020204030204" pitchFamily="34" charset="0"/>
              </a:rPr>
              <a:t> ý </a:t>
            </a:r>
            <a:r>
              <a:rPr lang="en-US" sz="2800" dirty="0" err="1">
                <a:solidFill>
                  <a:srgbClr val="002060"/>
                </a:solidFill>
                <a:effectLst/>
                <a:latin typeface="Times New Roman" panose="02020603050405020304" pitchFamily="18" charset="0"/>
                <a:ea typeface="Calibri" panose="020F0502020204030204" pitchFamily="34" charset="0"/>
              </a:rPr>
              <a:t>từ</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câu</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chủ</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đề</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sau</a:t>
            </a:r>
            <a:r>
              <a:rPr lang="en-US" sz="2800" dirty="0">
                <a:solidFill>
                  <a:srgbClr val="002060"/>
                </a:solidFill>
                <a:effectLst/>
                <a:latin typeface="Times New Roman" panose="02020603050405020304" pitchFamily="18" charset="0"/>
                <a:ea typeface="Calibri" panose="020F0502020204030204" pitchFamily="34" charset="0"/>
              </a:rPr>
              <a:t>: </a:t>
            </a:r>
            <a:r>
              <a:rPr lang="en-US" sz="2800" i="1" dirty="0">
                <a:solidFill>
                  <a:srgbClr val="002060"/>
                </a:solidFill>
                <a:effectLst/>
                <a:latin typeface="Times New Roman" panose="02020603050405020304" pitchFamily="18" charset="0"/>
                <a:ea typeface="Calibri" panose="020F0502020204030204" pitchFamily="34" charset="0"/>
              </a:rPr>
              <a:t>“</a:t>
            </a:r>
            <a:r>
              <a:rPr lang="en-US" sz="2800" i="1" dirty="0" err="1">
                <a:solidFill>
                  <a:srgbClr val="002060"/>
                </a:solidFill>
                <a:effectLst/>
                <a:latin typeface="Times New Roman" panose="02020603050405020304" pitchFamily="18" charset="0"/>
                <a:ea typeface="Calibri" panose="020F0502020204030204" pitchFamily="34" charset="0"/>
              </a:rPr>
              <a:t>Đừng</a:t>
            </a:r>
            <a:r>
              <a:rPr lang="en-US" sz="2800" i="1" dirty="0">
                <a:solidFill>
                  <a:srgbClr val="002060"/>
                </a:solidFill>
                <a:effectLst/>
                <a:latin typeface="Times New Roman" panose="02020603050405020304" pitchFamily="18" charset="0"/>
                <a:ea typeface="Calibri" panose="020F0502020204030204" pitchFamily="34" charset="0"/>
              </a:rPr>
              <a:t> </a:t>
            </a:r>
            <a:r>
              <a:rPr lang="en-US" sz="2800" i="1" dirty="0" err="1">
                <a:solidFill>
                  <a:srgbClr val="002060"/>
                </a:solidFill>
                <a:effectLst/>
                <a:latin typeface="Times New Roman" panose="02020603050405020304" pitchFamily="18" charset="0"/>
                <a:ea typeface="Calibri" panose="020F0502020204030204" pitchFamily="34" charset="0"/>
              </a:rPr>
              <a:t>để</a:t>
            </a:r>
            <a:r>
              <a:rPr lang="en-US" sz="2800" i="1" dirty="0">
                <a:solidFill>
                  <a:srgbClr val="002060"/>
                </a:solidFill>
                <a:effectLst/>
                <a:latin typeface="Times New Roman" panose="02020603050405020304" pitchFamily="18" charset="0"/>
                <a:ea typeface="Calibri" panose="020F0502020204030204" pitchFamily="34" charset="0"/>
              </a:rPr>
              <a:t> </a:t>
            </a:r>
            <a:r>
              <a:rPr lang="en-US" sz="2800" i="1" dirty="0" err="1">
                <a:solidFill>
                  <a:srgbClr val="002060"/>
                </a:solidFill>
                <a:effectLst/>
                <a:latin typeface="Times New Roman" panose="02020603050405020304" pitchFamily="18" charset="0"/>
                <a:ea typeface="Calibri" panose="020F0502020204030204" pitchFamily="34" charset="0"/>
              </a:rPr>
              <a:t>người</a:t>
            </a:r>
            <a:r>
              <a:rPr lang="en-US" sz="2800" i="1" dirty="0">
                <a:solidFill>
                  <a:srgbClr val="002060"/>
                </a:solidFill>
                <a:effectLst/>
                <a:latin typeface="Times New Roman" panose="02020603050405020304" pitchFamily="18" charset="0"/>
                <a:ea typeface="Calibri" panose="020F0502020204030204" pitchFamily="34" charset="0"/>
              </a:rPr>
              <a:t> </a:t>
            </a:r>
            <a:r>
              <a:rPr lang="en-US" sz="2800" i="1" dirty="0" err="1">
                <a:solidFill>
                  <a:srgbClr val="002060"/>
                </a:solidFill>
                <a:effectLst/>
                <a:latin typeface="Times New Roman" panose="02020603050405020304" pitchFamily="18" charset="0"/>
                <a:ea typeface="Calibri" panose="020F0502020204030204" pitchFamily="34" charset="0"/>
              </a:rPr>
              <a:t>thân</a:t>
            </a:r>
            <a:r>
              <a:rPr lang="en-US" sz="2800" i="1" dirty="0">
                <a:solidFill>
                  <a:srgbClr val="002060"/>
                </a:solidFill>
                <a:effectLst/>
                <a:latin typeface="Times New Roman" panose="02020603050405020304" pitchFamily="18" charset="0"/>
                <a:ea typeface="Calibri" panose="020F0502020204030204" pitchFamily="34" charset="0"/>
              </a:rPr>
              <a:t> </a:t>
            </a:r>
            <a:r>
              <a:rPr lang="en-US" sz="2800" i="1" dirty="0" err="1">
                <a:solidFill>
                  <a:srgbClr val="002060"/>
                </a:solidFill>
                <a:effectLst/>
                <a:latin typeface="Times New Roman" panose="02020603050405020304" pitchFamily="18" charset="0"/>
                <a:ea typeface="Calibri" panose="020F0502020204030204" pitchFamily="34" charset="0"/>
              </a:rPr>
              <a:t>bị</a:t>
            </a:r>
            <a:r>
              <a:rPr lang="en-US" sz="2800" i="1" dirty="0">
                <a:solidFill>
                  <a:srgbClr val="002060"/>
                </a:solidFill>
                <a:effectLst/>
                <a:latin typeface="Times New Roman" panose="02020603050405020304" pitchFamily="18" charset="0"/>
                <a:ea typeface="Calibri" panose="020F0502020204030204" pitchFamily="34" charset="0"/>
              </a:rPr>
              <a:t> </a:t>
            </a:r>
            <a:r>
              <a:rPr lang="en-US" sz="2800" i="1" dirty="0" err="1">
                <a:solidFill>
                  <a:srgbClr val="002060"/>
                </a:solidFill>
                <a:effectLst/>
                <a:latin typeface="Times New Roman" panose="02020603050405020304" pitchFamily="18" charset="0"/>
                <a:ea typeface="Calibri" panose="020F0502020204030204" pitchFamily="34" charset="0"/>
              </a:rPr>
              <a:t>tổn</a:t>
            </a:r>
            <a:r>
              <a:rPr lang="en-US" sz="2800" i="1" dirty="0">
                <a:solidFill>
                  <a:srgbClr val="002060"/>
                </a:solidFill>
                <a:effectLst/>
                <a:latin typeface="Times New Roman" panose="02020603050405020304" pitchFamily="18" charset="0"/>
                <a:ea typeface="Calibri" panose="020F0502020204030204" pitchFamily="34" charset="0"/>
              </a:rPr>
              <a:t> </a:t>
            </a:r>
            <a:r>
              <a:rPr lang="en-US" sz="2800" i="1" dirty="0" err="1">
                <a:solidFill>
                  <a:srgbClr val="002060"/>
                </a:solidFill>
                <a:effectLst/>
                <a:latin typeface="Times New Roman" panose="02020603050405020304" pitchFamily="18" charset="0"/>
                <a:ea typeface="Calibri" panose="020F0502020204030204" pitchFamily="34" charset="0"/>
              </a:rPr>
              <a:t>thương</a:t>
            </a:r>
            <a:r>
              <a:rPr lang="en-US" sz="2800" i="1" dirty="0">
                <a:solidFill>
                  <a:srgbClr val="002060"/>
                </a:solidFill>
                <a:effectLst/>
                <a:latin typeface="Times New Roman" panose="02020603050405020304" pitchFamily="18" charset="0"/>
                <a:ea typeface="Calibri" panose="020F0502020204030204" pitchFamily="34" charset="0"/>
              </a:rPr>
              <a:t> </a:t>
            </a:r>
            <a:r>
              <a:rPr lang="en-US" sz="2800" i="1" dirty="0" err="1">
                <a:solidFill>
                  <a:srgbClr val="002060"/>
                </a:solidFill>
                <a:effectLst/>
                <a:latin typeface="Times New Roman" panose="02020603050405020304" pitchFamily="18" charset="0"/>
                <a:ea typeface="Calibri" panose="020F0502020204030204" pitchFamily="34" charset="0"/>
              </a:rPr>
              <a:t>vì</a:t>
            </a:r>
            <a:r>
              <a:rPr lang="en-US" sz="2800" i="1" dirty="0">
                <a:solidFill>
                  <a:srgbClr val="002060"/>
                </a:solidFill>
                <a:effectLst/>
                <a:latin typeface="Times New Roman" panose="02020603050405020304" pitchFamily="18" charset="0"/>
                <a:ea typeface="Calibri" panose="020F0502020204030204" pitchFamily="34" charset="0"/>
              </a:rPr>
              <a:t> </a:t>
            </a:r>
            <a:r>
              <a:rPr lang="en-US" sz="2800" i="1" dirty="0" err="1">
                <a:solidFill>
                  <a:srgbClr val="002060"/>
                </a:solidFill>
                <a:effectLst/>
                <a:latin typeface="Times New Roman" panose="02020603050405020304" pitchFamily="18" charset="0"/>
                <a:ea typeface="Calibri" panose="020F0502020204030204" pitchFamily="34" charset="0"/>
              </a:rPr>
              <a:t>sự</a:t>
            </a:r>
            <a:r>
              <a:rPr lang="en-US" sz="2800" i="1" dirty="0">
                <a:solidFill>
                  <a:srgbClr val="002060"/>
                </a:solidFill>
                <a:effectLst/>
                <a:latin typeface="Times New Roman" panose="02020603050405020304" pitchFamily="18" charset="0"/>
                <a:ea typeface="Calibri" panose="020F0502020204030204" pitchFamily="34" charset="0"/>
              </a:rPr>
              <a:t> </a:t>
            </a:r>
            <a:r>
              <a:rPr lang="en-US" sz="2800" i="1" dirty="0" err="1">
                <a:solidFill>
                  <a:srgbClr val="002060"/>
                </a:solidFill>
                <a:effectLst/>
                <a:latin typeface="Times New Roman" panose="02020603050405020304" pitchFamily="18" charset="0"/>
                <a:ea typeface="Calibri" panose="020F0502020204030204" pitchFamily="34" charset="0"/>
              </a:rPr>
              <a:t>vô</a:t>
            </a:r>
            <a:r>
              <a:rPr lang="en-US" sz="2800" i="1" dirty="0">
                <a:solidFill>
                  <a:srgbClr val="002060"/>
                </a:solidFill>
                <a:effectLst/>
                <a:latin typeface="Times New Roman" panose="02020603050405020304" pitchFamily="18" charset="0"/>
                <a:ea typeface="Calibri" panose="020F0502020204030204" pitchFamily="34" charset="0"/>
              </a:rPr>
              <a:t> </a:t>
            </a:r>
            <a:r>
              <a:rPr lang="en-US" sz="2800" i="1" dirty="0" err="1">
                <a:solidFill>
                  <a:srgbClr val="002060"/>
                </a:solidFill>
                <a:effectLst/>
                <a:latin typeface="Times New Roman" panose="02020603050405020304" pitchFamily="18" charset="0"/>
                <a:ea typeface="Calibri" panose="020F0502020204030204" pitchFamily="34" charset="0"/>
              </a:rPr>
              <a:t>tâm</a:t>
            </a:r>
            <a:r>
              <a:rPr lang="en-US" sz="2800" i="1" dirty="0">
                <a:solidFill>
                  <a:srgbClr val="002060"/>
                </a:solidFill>
                <a:effectLst/>
                <a:latin typeface="Times New Roman" panose="02020603050405020304" pitchFamily="18" charset="0"/>
                <a:ea typeface="Calibri" panose="020F0502020204030204" pitchFamily="34" charset="0"/>
              </a:rPr>
              <a:t> </a:t>
            </a:r>
            <a:r>
              <a:rPr lang="en-US" sz="2800" i="1" dirty="0" err="1">
                <a:solidFill>
                  <a:srgbClr val="002060"/>
                </a:solidFill>
                <a:effectLst/>
                <a:latin typeface="Times New Roman" panose="02020603050405020304" pitchFamily="18" charset="0"/>
                <a:ea typeface="Calibri" panose="020F0502020204030204" pitchFamily="34" charset="0"/>
              </a:rPr>
              <a:t>của</a:t>
            </a:r>
            <a:r>
              <a:rPr lang="en-US" sz="2800" i="1" dirty="0">
                <a:solidFill>
                  <a:srgbClr val="002060"/>
                </a:solidFill>
                <a:effectLst/>
                <a:latin typeface="Times New Roman" panose="02020603050405020304" pitchFamily="18" charset="0"/>
                <a:ea typeface="Calibri" panose="020F0502020204030204" pitchFamily="34" charset="0"/>
              </a:rPr>
              <a:t> </a:t>
            </a:r>
            <a:r>
              <a:rPr lang="en-US" sz="2800" i="1" dirty="0" err="1">
                <a:solidFill>
                  <a:srgbClr val="002060"/>
                </a:solidFill>
                <a:effectLst/>
                <a:latin typeface="Times New Roman" panose="02020603050405020304" pitchFamily="18" charset="0"/>
                <a:ea typeface="Calibri" panose="020F0502020204030204" pitchFamily="34" charset="0"/>
              </a:rPr>
              <a:t>bạn</a:t>
            </a:r>
            <a:r>
              <a:rPr lang="en-US" sz="2800" i="1" dirty="0">
                <a:solidFill>
                  <a:srgbClr val="002060"/>
                </a:solidFill>
                <a:effectLst/>
                <a:latin typeface="Times New Roman" panose="02020603050405020304" pitchFamily="18" charset="0"/>
                <a:ea typeface="Calibri" panose="020F0502020204030204" pitchFamily="34" charset="0"/>
              </a:rPr>
              <a:t>”.</a:t>
            </a:r>
            <a:endParaRPr lang="en-US" sz="2800" dirty="0">
              <a:solidFill>
                <a:srgbClr val="002060"/>
              </a:solidFill>
            </a:endParaRPr>
          </a:p>
        </p:txBody>
      </p:sp>
      <p:sp>
        <p:nvSpPr>
          <p:cNvPr id="4" name="Hộp Văn bản 3">
            <a:extLst>
              <a:ext uri="{FF2B5EF4-FFF2-40B4-BE49-F238E27FC236}">
                <a16:creationId xmlns:a16="http://schemas.microsoft.com/office/drawing/2014/main" xmlns="" id="{76863283-85F4-8367-455D-0B3122A732AF}"/>
              </a:ext>
            </a:extLst>
          </p:cNvPr>
          <p:cNvSpPr txBox="1"/>
          <p:nvPr/>
        </p:nvSpPr>
        <p:spPr>
          <a:xfrm>
            <a:off x="347242" y="1898247"/>
            <a:ext cx="10556111" cy="954107"/>
          </a:xfrm>
          <a:prstGeom prst="rect">
            <a:avLst/>
          </a:prstGeom>
          <a:noFill/>
        </p:spPr>
        <p:txBody>
          <a:bodyPr wrap="square" rtlCol="0">
            <a:spAutoFit/>
          </a:bodyPr>
          <a:lstStyle/>
          <a:p>
            <a:r>
              <a:rPr lang="en-US" sz="2800" dirty="0">
                <a:solidFill>
                  <a:srgbClr val="0D0D0D"/>
                </a:solidFill>
                <a:effectLst/>
                <a:latin typeface="Times New Roman" panose="02020603050405020304" pitchFamily="18" charset="0"/>
                <a:ea typeface="Calibri" panose="020F0502020204030204" pitchFamily="34" charset="0"/>
              </a:rPr>
              <a:t>+ </a:t>
            </a:r>
            <a:r>
              <a:rPr lang="en-US" sz="2800" b="1" dirty="0" err="1">
                <a:solidFill>
                  <a:srgbClr val="0D0D0D"/>
                </a:solidFill>
                <a:effectLst/>
                <a:latin typeface="Times New Roman" panose="02020603050405020304" pitchFamily="18" charset="0"/>
                <a:ea typeface="Calibri" panose="020F0502020204030204" pitchFamily="34" charset="0"/>
              </a:rPr>
              <a:t>Mở</a:t>
            </a:r>
            <a:r>
              <a:rPr lang="en-US" sz="2800" b="1" dirty="0">
                <a:solidFill>
                  <a:srgbClr val="0D0D0D"/>
                </a:solidFill>
                <a:effectLst/>
                <a:latin typeface="Times New Roman" panose="02020603050405020304" pitchFamily="18" charset="0"/>
                <a:ea typeface="Calibri" panose="020F0502020204030204" pitchFamily="34" charset="0"/>
              </a:rPr>
              <a:t> </a:t>
            </a:r>
            <a:r>
              <a:rPr lang="en-US" sz="2800" b="1" dirty="0" err="1">
                <a:solidFill>
                  <a:srgbClr val="0D0D0D"/>
                </a:solidFill>
                <a:effectLst/>
                <a:latin typeface="Times New Roman" panose="02020603050405020304" pitchFamily="18" charset="0"/>
                <a:ea typeface="Calibri" panose="020F0502020204030204" pitchFamily="34" charset="0"/>
              </a:rPr>
              <a:t>đoạn</a:t>
            </a:r>
            <a:r>
              <a:rPr lang="en-US" sz="2800" dirty="0">
                <a:solidFill>
                  <a:srgbClr val="0D0D0D"/>
                </a:solidFill>
                <a:effectLst/>
                <a:latin typeface="Times New Roman" panose="02020603050405020304" pitchFamily="18" charset="0"/>
                <a:ea typeface="Calibri" panose="020F0502020204030204" pitchFamily="34" charset="0"/>
              </a:rPr>
              <a:t>: </a:t>
            </a:r>
            <a:r>
              <a:rPr lang="en-US" sz="2800" dirty="0" err="1">
                <a:solidFill>
                  <a:srgbClr val="0D0D0D"/>
                </a:solidFill>
                <a:effectLst/>
                <a:latin typeface="Times New Roman" panose="02020603050405020304" pitchFamily="18" charset="0"/>
                <a:ea typeface="Calibri" panose="020F0502020204030204" pitchFamily="34" charset="0"/>
              </a:rPr>
              <a:t>Trích</a:t>
            </a:r>
            <a:r>
              <a:rPr lang="en-US" sz="2800" dirty="0">
                <a:solidFill>
                  <a:srgbClr val="0D0D0D"/>
                </a:solidFill>
                <a:effectLst/>
                <a:latin typeface="Times New Roman" panose="02020603050405020304" pitchFamily="18" charset="0"/>
                <a:ea typeface="Calibri" panose="020F0502020204030204" pitchFamily="34" charset="0"/>
              </a:rPr>
              <a:t> </a:t>
            </a:r>
            <a:r>
              <a:rPr lang="en-US" sz="2800" dirty="0" err="1">
                <a:solidFill>
                  <a:srgbClr val="0D0D0D"/>
                </a:solidFill>
                <a:effectLst/>
                <a:latin typeface="Times New Roman" panose="02020603050405020304" pitchFamily="18" charset="0"/>
                <a:ea typeface="Calibri" panose="020F0502020204030204" pitchFamily="34" charset="0"/>
              </a:rPr>
              <a:t>câu</a:t>
            </a:r>
            <a:r>
              <a:rPr lang="en-US" sz="2800" dirty="0">
                <a:solidFill>
                  <a:srgbClr val="0D0D0D"/>
                </a:solidFill>
                <a:effectLst/>
                <a:latin typeface="Times New Roman" panose="02020603050405020304" pitchFamily="18" charset="0"/>
                <a:ea typeface="Calibri" panose="020F0502020204030204" pitchFamily="34" charset="0"/>
              </a:rPr>
              <a:t> </a:t>
            </a:r>
            <a:r>
              <a:rPr lang="en-US" sz="2800" dirty="0" err="1">
                <a:solidFill>
                  <a:srgbClr val="0D0D0D"/>
                </a:solidFill>
                <a:effectLst/>
                <a:latin typeface="Times New Roman" panose="02020603050405020304" pitchFamily="18" charset="0"/>
                <a:ea typeface="Calibri" panose="020F0502020204030204" pitchFamily="34" charset="0"/>
              </a:rPr>
              <a:t>chủ</a:t>
            </a:r>
            <a:r>
              <a:rPr lang="en-US" sz="2800" dirty="0">
                <a:solidFill>
                  <a:srgbClr val="0D0D0D"/>
                </a:solidFill>
                <a:effectLst/>
                <a:latin typeface="Times New Roman" panose="02020603050405020304" pitchFamily="18" charset="0"/>
                <a:ea typeface="Calibri" panose="020F0502020204030204" pitchFamily="34" charset="0"/>
              </a:rPr>
              <a:t> </a:t>
            </a:r>
            <a:r>
              <a:rPr lang="en-US" sz="2800" dirty="0" err="1">
                <a:solidFill>
                  <a:srgbClr val="0D0D0D"/>
                </a:solidFill>
                <a:effectLst/>
                <a:latin typeface="Times New Roman" panose="02020603050405020304" pitchFamily="18" charset="0"/>
                <a:ea typeface="Calibri" panose="020F0502020204030204" pitchFamily="34" charset="0"/>
              </a:rPr>
              <a:t>đề</a:t>
            </a:r>
            <a:r>
              <a:rPr lang="en-US" sz="2800" dirty="0">
                <a:solidFill>
                  <a:srgbClr val="0D0D0D"/>
                </a:solidFill>
                <a:effectLst/>
                <a:latin typeface="Times New Roman" panose="02020603050405020304" pitchFamily="18" charset="0"/>
                <a:ea typeface="Calibri" panose="020F0502020204030204" pitchFamily="34" charset="0"/>
              </a:rPr>
              <a:t>: </a:t>
            </a:r>
            <a:r>
              <a:rPr lang="en-US" sz="2800" i="1" dirty="0">
                <a:effectLst/>
                <a:latin typeface="Times New Roman" panose="02020603050405020304" pitchFamily="18" charset="0"/>
                <a:ea typeface="Calibri" panose="020F0502020204030204" pitchFamily="34" charset="0"/>
              </a:rPr>
              <a:t>“</a:t>
            </a:r>
            <a:r>
              <a:rPr lang="en-US" sz="2800" i="1" dirty="0" err="1">
                <a:solidFill>
                  <a:srgbClr val="0D0D0D"/>
                </a:solidFill>
                <a:effectLst/>
                <a:latin typeface="Times New Roman" panose="02020603050405020304" pitchFamily="18" charset="0"/>
                <a:ea typeface="Calibri" panose="020F0502020204030204" pitchFamily="34" charset="0"/>
              </a:rPr>
              <a:t>Đừng</a:t>
            </a:r>
            <a:r>
              <a:rPr lang="en-US" sz="2800" i="1" dirty="0">
                <a:solidFill>
                  <a:srgbClr val="0D0D0D"/>
                </a:solidFill>
                <a:effectLst/>
                <a:latin typeface="Times New Roman" panose="02020603050405020304" pitchFamily="18" charset="0"/>
                <a:ea typeface="Calibri" panose="020F0502020204030204" pitchFamily="34" charset="0"/>
              </a:rPr>
              <a:t> </a:t>
            </a:r>
            <a:r>
              <a:rPr lang="en-US" sz="2800" i="1" dirty="0" err="1">
                <a:solidFill>
                  <a:srgbClr val="0D0D0D"/>
                </a:solidFill>
                <a:effectLst/>
                <a:latin typeface="Times New Roman" panose="02020603050405020304" pitchFamily="18" charset="0"/>
                <a:ea typeface="Calibri" panose="020F0502020204030204" pitchFamily="34" charset="0"/>
              </a:rPr>
              <a:t>để</a:t>
            </a:r>
            <a:r>
              <a:rPr lang="en-US" sz="2800" i="1" dirty="0">
                <a:solidFill>
                  <a:srgbClr val="0D0D0D"/>
                </a:solidFill>
                <a:effectLst/>
                <a:latin typeface="Times New Roman" panose="02020603050405020304" pitchFamily="18" charset="0"/>
                <a:ea typeface="Calibri" panose="020F0502020204030204" pitchFamily="34" charset="0"/>
              </a:rPr>
              <a:t> </a:t>
            </a:r>
            <a:r>
              <a:rPr lang="en-US" sz="2800" i="1" dirty="0" err="1">
                <a:solidFill>
                  <a:srgbClr val="0D0D0D"/>
                </a:solidFill>
                <a:effectLst/>
                <a:latin typeface="Times New Roman" panose="02020603050405020304" pitchFamily="18" charset="0"/>
                <a:ea typeface="Calibri" panose="020F0502020204030204" pitchFamily="34" charset="0"/>
              </a:rPr>
              <a:t>người</a:t>
            </a:r>
            <a:r>
              <a:rPr lang="en-US" sz="2800" i="1" dirty="0">
                <a:solidFill>
                  <a:srgbClr val="0D0D0D"/>
                </a:solidFill>
                <a:effectLst/>
                <a:latin typeface="Times New Roman" panose="02020603050405020304" pitchFamily="18" charset="0"/>
                <a:ea typeface="Calibri" panose="020F0502020204030204" pitchFamily="34" charset="0"/>
              </a:rPr>
              <a:t> </a:t>
            </a:r>
            <a:r>
              <a:rPr lang="en-US" sz="2800" i="1" dirty="0" err="1">
                <a:solidFill>
                  <a:srgbClr val="0D0D0D"/>
                </a:solidFill>
                <a:effectLst/>
                <a:latin typeface="Times New Roman" panose="02020603050405020304" pitchFamily="18" charset="0"/>
                <a:ea typeface="Calibri" panose="020F0502020204030204" pitchFamily="34" charset="0"/>
              </a:rPr>
              <a:t>thân</a:t>
            </a:r>
            <a:r>
              <a:rPr lang="en-US" sz="2800" i="1" dirty="0">
                <a:solidFill>
                  <a:srgbClr val="0D0D0D"/>
                </a:solidFill>
                <a:effectLst/>
                <a:latin typeface="Times New Roman" panose="02020603050405020304" pitchFamily="18" charset="0"/>
                <a:ea typeface="Calibri" panose="020F0502020204030204" pitchFamily="34" charset="0"/>
              </a:rPr>
              <a:t> </a:t>
            </a:r>
            <a:r>
              <a:rPr lang="en-US" sz="2800" i="1" dirty="0" err="1">
                <a:solidFill>
                  <a:srgbClr val="0D0D0D"/>
                </a:solidFill>
                <a:effectLst/>
                <a:latin typeface="Times New Roman" panose="02020603050405020304" pitchFamily="18" charset="0"/>
                <a:ea typeface="Calibri" panose="020F0502020204030204" pitchFamily="34" charset="0"/>
              </a:rPr>
              <a:t>bị</a:t>
            </a:r>
            <a:r>
              <a:rPr lang="en-US" sz="2800" i="1" dirty="0">
                <a:solidFill>
                  <a:srgbClr val="0D0D0D"/>
                </a:solidFill>
                <a:effectLst/>
                <a:latin typeface="Times New Roman" panose="02020603050405020304" pitchFamily="18" charset="0"/>
                <a:ea typeface="Calibri" panose="020F0502020204030204" pitchFamily="34" charset="0"/>
              </a:rPr>
              <a:t> </a:t>
            </a:r>
            <a:r>
              <a:rPr lang="en-US" sz="2800" i="1" dirty="0" err="1">
                <a:solidFill>
                  <a:srgbClr val="0D0D0D"/>
                </a:solidFill>
                <a:effectLst/>
                <a:latin typeface="Times New Roman" panose="02020603050405020304" pitchFamily="18" charset="0"/>
                <a:ea typeface="Calibri" panose="020F0502020204030204" pitchFamily="34" charset="0"/>
              </a:rPr>
              <a:t>tổn</a:t>
            </a:r>
            <a:r>
              <a:rPr lang="en-US" sz="2800" i="1" dirty="0">
                <a:solidFill>
                  <a:srgbClr val="0D0D0D"/>
                </a:solidFill>
                <a:effectLst/>
                <a:latin typeface="Times New Roman" panose="02020603050405020304" pitchFamily="18" charset="0"/>
                <a:ea typeface="Calibri" panose="020F0502020204030204" pitchFamily="34" charset="0"/>
              </a:rPr>
              <a:t> </a:t>
            </a:r>
            <a:r>
              <a:rPr lang="en-US" sz="2800" i="1" dirty="0" err="1">
                <a:solidFill>
                  <a:srgbClr val="0D0D0D"/>
                </a:solidFill>
                <a:effectLst/>
                <a:latin typeface="Times New Roman" panose="02020603050405020304" pitchFamily="18" charset="0"/>
                <a:ea typeface="Calibri" panose="020F0502020204030204" pitchFamily="34" charset="0"/>
              </a:rPr>
              <a:t>thương</a:t>
            </a:r>
            <a:r>
              <a:rPr lang="en-US" sz="2800" i="1" dirty="0">
                <a:solidFill>
                  <a:srgbClr val="0D0D0D"/>
                </a:solidFill>
                <a:effectLst/>
                <a:latin typeface="Times New Roman" panose="02020603050405020304" pitchFamily="18" charset="0"/>
                <a:ea typeface="Calibri" panose="020F0502020204030204" pitchFamily="34" charset="0"/>
              </a:rPr>
              <a:t> </a:t>
            </a:r>
            <a:r>
              <a:rPr lang="en-US" sz="2800" i="1" dirty="0" err="1">
                <a:solidFill>
                  <a:srgbClr val="0D0D0D"/>
                </a:solidFill>
                <a:effectLst/>
                <a:latin typeface="Times New Roman" panose="02020603050405020304" pitchFamily="18" charset="0"/>
                <a:ea typeface="Calibri" panose="020F0502020204030204" pitchFamily="34" charset="0"/>
              </a:rPr>
              <a:t>vì</a:t>
            </a:r>
            <a:r>
              <a:rPr lang="en-US" sz="2800" i="1" dirty="0">
                <a:solidFill>
                  <a:srgbClr val="0D0D0D"/>
                </a:solidFill>
                <a:effectLst/>
                <a:latin typeface="Times New Roman" panose="02020603050405020304" pitchFamily="18" charset="0"/>
                <a:ea typeface="Calibri" panose="020F0502020204030204" pitchFamily="34" charset="0"/>
              </a:rPr>
              <a:t> </a:t>
            </a:r>
            <a:r>
              <a:rPr lang="en-US" sz="2800" i="1" dirty="0" err="1">
                <a:solidFill>
                  <a:srgbClr val="0D0D0D"/>
                </a:solidFill>
                <a:effectLst/>
                <a:latin typeface="Times New Roman" panose="02020603050405020304" pitchFamily="18" charset="0"/>
                <a:ea typeface="Calibri" panose="020F0502020204030204" pitchFamily="34" charset="0"/>
              </a:rPr>
              <a:t>sự</a:t>
            </a:r>
            <a:r>
              <a:rPr lang="en-US" sz="2800" i="1" dirty="0">
                <a:solidFill>
                  <a:srgbClr val="0D0D0D"/>
                </a:solidFill>
                <a:effectLst/>
                <a:latin typeface="Times New Roman" panose="02020603050405020304" pitchFamily="18" charset="0"/>
                <a:ea typeface="Calibri" panose="020F0502020204030204" pitchFamily="34" charset="0"/>
              </a:rPr>
              <a:t> </a:t>
            </a:r>
            <a:r>
              <a:rPr lang="en-US" sz="2800" i="1" dirty="0" err="1">
                <a:solidFill>
                  <a:srgbClr val="0D0D0D"/>
                </a:solidFill>
                <a:effectLst/>
                <a:latin typeface="Times New Roman" panose="02020603050405020304" pitchFamily="18" charset="0"/>
                <a:ea typeface="Calibri" panose="020F0502020204030204" pitchFamily="34" charset="0"/>
              </a:rPr>
              <a:t>vô</a:t>
            </a:r>
            <a:r>
              <a:rPr lang="en-US" sz="2800" i="1" dirty="0">
                <a:solidFill>
                  <a:srgbClr val="0D0D0D"/>
                </a:solidFill>
                <a:effectLst/>
                <a:latin typeface="Times New Roman" panose="02020603050405020304" pitchFamily="18" charset="0"/>
                <a:ea typeface="Calibri" panose="020F0502020204030204" pitchFamily="34" charset="0"/>
              </a:rPr>
              <a:t> </a:t>
            </a:r>
            <a:r>
              <a:rPr lang="en-US" sz="2800" i="1" dirty="0" err="1">
                <a:solidFill>
                  <a:srgbClr val="0D0D0D"/>
                </a:solidFill>
                <a:effectLst/>
                <a:latin typeface="Times New Roman" panose="02020603050405020304" pitchFamily="18" charset="0"/>
                <a:ea typeface="Calibri" panose="020F0502020204030204" pitchFamily="34" charset="0"/>
              </a:rPr>
              <a:t>tâm</a:t>
            </a:r>
            <a:r>
              <a:rPr lang="en-US" sz="2800" i="1" dirty="0">
                <a:solidFill>
                  <a:srgbClr val="0D0D0D"/>
                </a:solidFill>
                <a:effectLst/>
                <a:latin typeface="Times New Roman" panose="02020603050405020304" pitchFamily="18" charset="0"/>
                <a:ea typeface="Calibri" panose="020F0502020204030204" pitchFamily="34" charset="0"/>
              </a:rPr>
              <a:t> </a:t>
            </a:r>
            <a:r>
              <a:rPr lang="en-US" sz="2800" i="1" dirty="0" err="1">
                <a:solidFill>
                  <a:srgbClr val="0D0D0D"/>
                </a:solidFill>
                <a:effectLst/>
                <a:latin typeface="Times New Roman" panose="02020603050405020304" pitchFamily="18" charset="0"/>
                <a:ea typeface="Calibri" panose="020F0502020204030204" pitchFamily="34" charset="0"/>
              </a:rPr>
              <a:t>của</a:t>
            </a:r>
            <a:r>
              <a:rPr lang="en-US" sz="2800" i="1" dirty="0">
                <a:solidFill>
                  <a:srgbClr val="0D0D0D"/>
                </a:solidFill>
                <a:effectLst/>
                <a:latin typeface="Times New Roman" panose="02020603050405020304" pitchFamily="18" charset="0"/>
                <a:ea typeface="Calibri" panose="020F0502020204030204" pitchFamily="34" charset="0"/>
              </a:rPr>
              <a:t> </a:t>
            </a:r>
            <a:r>
              <a:rPr lang="en-US" sz="2800" i="1" dirty="0" err="1">
                <a:solidFill>
                  <a:srgbClr val="0D0D0D"/>
                </a:solidFill>
                <a:effectLst/>
                <a:latin typeface="Times New Roman" panose="02020603050405020304" pitchFamily="18" charset="0"/>
                <a:ea typeface="Calibri" panose="020F0502020204030204" pitchFamily="34" charset="0"/>
              </a:rPr>
              <a:t>bạn</a:t>
            </a:r>
            <a:r>
              <a:rPr lang="en-US" sz="2800" i="1" dirty="0">
                <a:solidFill>
                  <a:srgbClr val="0D0D0D"/>
                </a:solidFill>
                <a:effectLst/>
                <a:latin typeface="Times New Roman" panose="02020603050405020304" pitchFamily="18" charset="0"/>
                <a:ea typeface="Calibri" panose="020F0502020204030204" pitchFamily="34" charset="0"/>
              </a:rPr>
              <a:t>”</a:t>
            </a:r>
            <a:endParaRPr lang="en-US" sz="2800" dirty="0"/>
          </a:p>
        </p:txBody>
      </p:sp>
      <p:sp>
        <p:nvSpPr>
          <p:cNvPr id="5" name="Hộp Văn bản 4">
            <a:extLst>
              <a:ext uri="{FF2B5EF4-FFF2-40B4-BE49-F238E27FC236}">
                <a16:creationId xmlns:a16="http://schemas.microsoft.com/office/drawing/2014/main" xmlns="" id="{61487B95-D25D-9808-69ED-1897D99F2A33}"/>
              </a:ext>
            </a:extLst>
          </p:cNvPr>
          <p:cNvSpPr txBox="1"/>
          <p:nvPr/>
        </p:nvSpPr>
        <p:spPr>
          <a:xfrm>
            <a:off x="266219" y="2878663"/>
            <a:ext cx="6805914" cy="523220"/>
          </a:xfrm>
          <a:prstGeom prst="rect">
            <a:avLst/>
          </a:prstGeom>
          <a:noFill/>
        </p:spPr>
        <p:txBody>
          <a:bodyPr wrap="square" rtlCol="0">
            <a:spAutoFit/>
          </a:bodyPr>
          <a:lstStyle/>
          <a:p>
            <a:r>
              <a:rPr lang="en-US" sz="2800" dirty="0">
                <a:solidFill>
                  <a:srgbClr val="0D0D0D"/>
                </a:solidFill>
                <a:effectLst/>
                <a:latin typeface="Times New Roman" panose="02020603050405020304" pitchFamily="18" charset="0"/>
                <a:ea typeface="Times New Roman" panose="02020603050405020304" pitchFamily="18" charset="0"/>
              </a:rPr>
              <a:t> +</a:t>
            </a:r>
            <a:r>
              <a:rPr lang="vi-VN" sz="2800" dirty="0">
                <a:solidFill>
                  <a:srgbClr val="0D0D0D"/>
                </a:solidFill>
                <a:effectLst/>
                <a:latin typeface="Times New Roman" panose="02020603050405020304" pitchFamily="18" charset="0"/>
                <a:ea typeface="Times New Roman" panose="02020603050405020304" pitchFamily="18" charset="0"/>
              </a:rPr>
              <a:t> </a:t>
            </a:r>
            <a:r>
              <a:rPr lang="vi-VN" sz="2800" b="1" dirty="0">
                <a:solidFill>
                  <a:srgbClr val="0D0D0D"/>
                </a:solidFill>
                <a:effectLst/>
                <a:latin typeface="Times New Roman" panose="02020603050405020304" pitchFamily="18" charset="0"/>
                <a:ea typeface="Times New Roman" panose="02020603050405020304" pitchFamily="18" charset="0"/>
              </a:rPr>
              <a:t>Thân đoạn:</a:t>
            </a:r>
            <a:r>
              <a:rPr lang="vi-VN"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Triển</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khai</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câu</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chủ</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đề</a:t>
            </a:r>
            <a:r>
              <a:rPr lang="en-US" sz="2800" dirty="0">
                <a:solidFill>
                  <a:srgbClr val="0D0D0D"/>
                </a:solidFill>
                <a:effectLst/>
                <a:latin typeface="Times New Roman" panose="02020603050405020304" pitchFamily="18" charset="0"/>
                <a:ea typeface="Times New Roman" panose="02020603050405020304" pitchFamily="18" charset="0"/>
              </a:rPr>
              <a:t>:</a:t>
            </a:r>
            <a:endParaRPr lang="en-US" sz="2800" dirty="0"/>
          </a:p>
        </p:txBody>
      </p:sp>
      <p:sp>
        <p:nvSpPr>
          <p:cNvPr id="6" name="Hộp Văn bản 5">
            <a:extLst>
              <a:ext uri="{FF2B5EF4-FFF2-40B4-BE49-F238E27FC236}">
                <a16:creationId xmlns:a16="http://schemas.microsoft.com/office/drawing/2014/main" xmlns="" id="{B1526E90-3A89-2BA3-422E-A495AF98078E}"/>
              </a:ext>
            </a:extLst>
          </p:cNvPr>
          <p:cNvSpPr txBox="1"/>
          <p:nvPr/>
        </p:nvSpPr>
        <p:spPr>
          <a:xfrm>
            <a:off x="347242" y="3669008"/>
            <a:ext cx="11335242" cy="2332946"/>
          </a:xfrm>
          <a:prstGeom prst="rect">
            <a:avLst/>
          </a:prstGeom>
          <a:noFill/>
        </p:spPr>
        <p:txBody>
          <a:bodyPr wrap="square" rtlCol="0">
            <a:spAutoFit/>
          </a:bodyPr>
          <a:lstStyle/>
          <a:p>
            <a:pPr algn="just">
              <a:lnSpc>
                <a:spcPct val="130000"/>
              </a:lnSpc>
            </a:pP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Biểu</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hiện</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của</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sự</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vô</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tâm</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của</a:t>
            </a:r>
            <a:r>
              <a:rPr lang="en-US" sz="2800" dirty="0">
                <a:solidFill>
                  <a:srgbClr val="0D0D0D"/>
                </a:solidFill>
                <a:effectLst/>
                <a:latin typeface="Times New Roman" panose="02020603050405020304" pitchFamily="18" charset="0"/>
                <a:ea typeface="Times New Roman" panose="02020603050405020304" pitchFamily="18" charset="0"/>
              </a:rPr>
              <a:t> ta </a:t>
            </a:r>
            <a:r>
              <a:rPr lang="en-US" sz="2800" dirty="0" err="1">
                <a:solidFill>
                  <a:srgbClr val="0D0D0D"/>
                </a:solidFill>
                <a:effectLst/>
                <a:latin typeface="Times New Roman" panose="02020603050405020304" pitchFamily="18" charset="0"/>
                <a:ea typeface="Times New Roman" panose="02020603050405020304" pitchFamily="18" charset="0"/>
              </a:rPr>
              <a:t>với</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người</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smtClean="0">
                <a:solidFill>
                  <a:srgbClr val="0D0D0D"/>
                </a:solidFill>
                <a:effectLst/>
                <a:latin typeface="Times New Roman" panose="02020603050405020304" pitchFamily="18" charset="0"/>
                <a:ea typeface="Times New Roman" panose="02020603050405020304" pitchFamily="18" charset="0"/>
              </a:rPr>
              <a:t>thân</a:t>
            </a:r>
            <a:r>
              <a:rPr lang="en-US" sz="2800" dirty="0">
                <a:solidFill>
                  <a:srgbClr val="0D0D0D"/>
                </a:solidFill>
                <a:latin typeface="Times New Roman" panose="02020603050405020304" pitchFamily="18" charset="0"/>
                <a:ea typeface="Times New Roman" panose="02020603050405020304" pitchFamily="18" charset="0"/>
              </a:rPr>
              <a:t>.</a:t>
            </a:r>
            <a:r>
              <a:rPr lang="en-US" sz="2800" dirty="0" smtClean="0">
                <a:solidFill>
                  <a:srgbClr val="0D0D0D"/>
                </a:solidFill>
                <a:effectLst/>
                <a:latin typeface="Times New Roman" panose="02020603050405020304" pitchFamily="18" charset="0"/>
                <a:ea typeface="Times New Roman" panose="02020603050405020304" pitchFamily="18" charset="0"/>
              </a:rPr>
              <a:t> </a:t>
            </a:r>
          </a:p>
          <a:p>
            <a:pPr algn="just">
              <a:lnSpc>
                <a:spcPct val="130000"/>
              </a:lnSpc>
            </a:pPr>
            <a:r>
              <a:rPr lang="en-US" sz="2800" dirty="0" smtClean="0">
                <a:solidFill>
                  <a:srgbClr val="0D0D0D"/>
                </a:solidFill>
                <a:latin typeface="Times New Roman" panose="02020603050405020304" pitchFamily="18" charset="0"/>
                <a:ea typeface="Times New Roman" panose="02020603050405020304" pitchFamily="18" charset="0"/>
              </a:rPr>
              <a:t>++</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smtClean="0">
                <a:solidFill>
                  <a:srgbClr val="0D0D0D"/>
                </a:solidFill>
                <a:latin typeface="Times New Roman" panose="02020603050405020304" pitchFamily="18" charset="0"/>
                <a:ea typeface="Times New Roman" panose="02020603050405020304" pitchFamily="18" charset="0"/>
              </a:rPr>
              <a:t>Tác</a:t>
            </a:r>
            <a:r>
              <a:rPr lang="en-US" sz="2800" dirty="0" smtClean="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hại</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hậu</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quả</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của</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sự</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vô</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tâm</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của</a:t>
            </a:r>
            <a:r>
              <a:rPr lang="en-US" sz="2800" dirty="0">
                <a:solidFill>
                  <a:srgbClr val="0D0D0D"/>
                </a:solidFill>
                <a:latin typeface="Times New Roman" panose="02020603050405020304" pitchFamily="18" charset="0"/>
                <a:ea typeface="Times New Roman" panose="02020603050405020304" pitchFamily="18" charset="0"/>
              </a:rPr>
              <a:t> ta </a:t>
            </a:r>
            <a:r>
              <a:rPr lang="en-US" sz="2800" dirty="0" err="1">
                <a:solidFill>
                  <a:srgbClr val="0D0D0D"/>
                </a:solidFill>
                <a:latin typeface="Times New Roman" panose="02020603050405020304" pitchFamily="18" charset="0"/>
                <a:ea typeface="Times New Roman" panose="02020603050405020304" pitchFamily="18" charset="0"/>
              </a:rPr>
              <a:t>với</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người</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smtClean="0">
                <a:solidFill>
                  <a:srgbClr val="0D0D0D"/>
                </a:solidFill>
                <a:latin typeface="Times New Roman" panose="02020603050405020304" pitchFamily="18" charset="0"/>
                <a:ea typeface="Times New Roman" panose="02020603050405020304" pitchFamily="18" charset="0"/>
              </a:rPr>
              <a:t>thân</a:t>
            </a:r>
            <a:endParaRPr lang="en-US" sz="2800" dirty="0" smtClean="0">
              <a:solidFill>
                <a:srgbClr val="0D0D0D"/>
              </a:solidFill>
              <a:latin typeface="Times New Roman" panose="02020603050405020304" pitchFamily="18" charset="0"/>
              <a:ea typeface="Times New Roman" panose="02020603050405020304" pitchFamily="18" charset="0"/>
            </a:endParaRPr>
          </a:p>
          <a:p>
            <a:pPr algn="just">
              <a:lnSpc>
                <a:spcPct val="130000"/>
              </a:lnSpc>
            </a:pPr>
            <a:r>
              <a:rPr lang="en-US" sz="2800" dirty="0">
                <a:solidFill>
                  <a:srgbClr val="0D0D0D"/>
                </a:solidFill>
                <a:latin typeface="Times New Roman" panose="02020603050405020304" pitchFamily="18" charset="0"/>
                <a:ea typeface="Times New Roman" panose="02020603050405020304" pitchFamily="18" charset="0"/>
              </a:rPr>
              <a:t>++</a:t>
            </a:r>
            <a:r>
              <a:rPr lang="en-US" sz="2800" dirty="0" err="1">
                <a:solidFill>
                  <a:srgbClr val="0D0D0D"/>
                </a:solidFill>
                <a:latin typeface="Times New Roman" panose="02020603050405020304" pitchFamily="18" charset="0"/>
                <a:ea typeface="Times New Roman" panose="02020603050405020304" pitchFamily="18" charset="0"/>
              </a:rPr>
              <a:t>Bài</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học</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rút</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smtClean="0">
                <a:solidFill>
                  <a:srgbClr val="0D0D0D"/>
                </a:solidFill>
                <a:latin typeface="Times New Roman" panose="02020603050405020304" pitchFamily="18" charset="0"/>
                <a:ea typeface="Times New Roman" panose="02020603050405020304" pitchFamily="18" charset="0"/>
              </a:rPr>
              <a:t>ra</a:t>
            </a:r>
            <a:endParaRPr lang="en-US" sz="2800" dirty="0" smtClean="0">
              <a:solidFill>
                <a:srgbClr val="0D0D0D"/>
              </a:solidFill>
              <a:latin typeface="Times New Roman" panose="02020603050405020304" pitchFamily="18" charset="0"/>
              <a:ea typeface="Times New Roman" panose="02020603050405020304" pitchFamily="18" charset="0"/>
            </a:endParaRPr>
          </a:p>
          <a:p>
            <a:pPr algn="just">
              <a:lnSpc>
                <a:spcPct val="130000"/>
              </a:lnSpc>
            </a:pPr>
            <a:r>
              <a:rPr lang="en-US" sz="2800" dirty="0" smtClean="0">
                <a:solidFill>
                  <a:srgbClr val="0D0D0D"/>
                </a:solidFill>
                <a:effectLst/>
                <a:latin typeface="Times New Roman" panose="02020603050405020304" pitchFamily="18" charset="0"/>
                <a:ea typeface="Times New Roman" panose="02020603050405020304" pitchFamily="18" charset="0"/>
              </a:rPr>
              <a:t>+ </a:t>
            </a:r>
            <a:r>
              <a:rPr lang="en-US" sz="2800" b="1" dirty="0" err="1" smtClean="0">
                <a:solidFill>
                  <a:srgbClr val="0D0D0D"/>
                </a:solidFill>
                <a:effectLst/>
                <a:latin typeface="Times New Roman" panose="02020603050405020304" pitchFamily="18" charset="0"/>
                <a:ea typeface="Times New Roman" panose="02020603050405020304" pitchFamily="18" charset="0"/>
              </a:rPr>
              <a:t>Kết</a:t>
            </a:r>
            <a:r>
              <a:rPr lang="en-US" sz="2800" b="1" dirty="0" smtClean="0">
                <a:solidFill>
                  <a:srgbClr val="0D0D0D"/>
                </a:solidFill>
                <a:effectLst/>
                <a:latin typeface="Times New Roman" panose="02020603050405020304" pitchFamily="18" charset="0"/>
                <a:ea typeface="Times New Roman" panose="02020603050405020304" pitchFamily="18" charset="0"/>
              </a:rPr>
              <a:t> </a:t>
            </a:r>
            <a:r>
              <a:rPr lang="en-US" sz="2800" b="1" dirty="0" err="1" smtClean="0">
                <a:solidFill>
                  <a:srgbClr val="0D0D0D"/>
                </a:solidFill>
                <a:effectLst/>
                <a:latin typeface="Times New Roman" panose="02020603050405020304" pitchFamily="18" charset="0"/>
                <a:ea typeface="Times New Roman" panose="02020603050405020304" pitchFamily="18" charset="0"/>
              </a:rPr>
              <a:t>đoạn</a:t>
            </a:r>
            <a:r>
              <a:rPr lang="en-US" sz="2800" dirty="0" smtClean="0">
                <a:solidFill>
                  <a:srgbClr val="0D0D0D"/>
                </a:solidFill>
                <a:effectLst/>
                <a:latin typeface="Times New Roman" panose="02020603050405020304" pitchFamily="18" charset="0"/>
                <a:ea typeface="Times New Roman" panose="02020603050405020304" pitchFamily="18" charset="0"/>
              </a:rPr>
              <a:t>: </a:t>
            </a:r>
            <a:r>
              <a:rPr lang="en-US" sz="2800" dirty="0" err="1" smtClean="0">
                <a:solidFill>
                  <a:srgbClr val="0D0D0D"/>
                </a:solidFill>
                <a:effectLst/>
                <a:latin typeface="Times New Roman" panose="02020603050405020304" pitchFamily="18" charset="0"/>
                <a:ea typeface="Times New Roman" panose="02020603050405020304" pitchFamily="18" charset="0"/>
              </a:rPr>
              <a:t>khẳng</a:t>
            </a:r>
            <a:r>
              <a:rPr lang="en-US" sz="2800" dirty="0" smtClean="0">
                <a:solidFill>
                  <a:srgbClr val="0D0D0D"/>
                </a:solidFill>
                <a:effectLst/>
                <a:latin typeface="Times New Roman" panose="02020603050405020304" pitchFamily="18" charset="0"/>
                <a:ea typeface="Times New Roman" panose="02020603050405020304" pitchFamily="18" charset="0"/>
              </a:rPr>
              <a:t> </a:t>
            </a:r>
            <a:r>
              <a:rPr lang="en-US" sz="2800" dirty="0" err="1" smtClean="0">
                <a:solidFill>
                  <a:srgbClr val="0D0D0D"/>
                </a:solidFill>
                <a:effectLst/>
                <a:latin typeface="Times New Roman" panose="02020603050405020304" pitchFamily="18" charset="0"/>
                <a:ea typeface="Times New Roman" panose="02020603050405020304" pitchFamily="18" charset="0"/>
              </a:rPr>
              <a:t>định</a:t>
            </a:r>
            <a:r>
              <a:rPr lang="en-US" sz="2800" dirty="0" smtClean="0">
                <a:solidFill>
                  <a:srgbClr val="0D0D0D"/>
                </a:solidFill>
                <a:effectLst/>
                <a:latin typeface="Times New Roman" panose="02020603050405020304" pitchFamily="18" charset="0"/>
                <a:ea typeface="Times New Roman" panose="02020603050405020304" pitchFamily="18" charset="0"/>
              </a:rPr>
              <a:t> </a:t>
            </a:r>
            <a:r>
              <a:rPr lang="en-US" sz="2800" dirty="0" err="1" smtClean="0">
                <a:solidFill>
                  <a:srgbClr val="0D0D0D"/>
                </a:solidFill>
                <a:effectLst/>
                <a:latin typeface="Times New Roman" panose="02020603050405020304" pitchFamily="18" charset="0"/>
                <a:ea typeface="Times New Roman" panose="02020603050405020304" pitchFamily="18" charset="0"/>
              </a:rPr>
              <a:t>lại</a:t>
            </a:r>
            <a:r>
              <a:rPr lang="en-US" sz="2800" dirty="0" smtClean="0">
                <a:solidFill>
                  <a:srgbClr val="0D0D0D"/>
                </a:solidFill>
                <a:effectLst/>
                <a:latin typeface="Times New Roman" panose="02020603050405020304" pitchFamily="18" charset="0"/>
                <a:ea typeface="Times New Roman" panose="02020603050405020304" pitchFamily="18" charset="0"/>
              </a:rPr>
              <a:t> </a:t>
            </a:r>
            <a:r>
              <a:rPr lang="en-US" sz="2800" dirty="0" err="1" smtClean="0">
                <a:solidFill>
                  <a:srgbClr val="0D0D0D"/>
                </a:solidFill>
                <a:effectLst/>
                <a:latin typeface="Times New Roman" panose="02020603050405020304" pitchFamily="18" charset="0"/>
                <a:ea typeface="Times New Roman" panose="02020603050405020304" pitchFamily="18" charset="0"/>
              </a:rPr>
              <a:t>vấn</a:t>
            </a:r>
            <a:r>
              <a:rPr lang="en-US" sz="2800" dirty="0" smtClean="0">
                <a:solidFill>
                  <a:srgbClr val="0D0D0D"/>
                </a:solidFill>
                <a:effectLst/>
                <a:latin typeface="Times New Roman" panose="02020603050405020304" pitchFamily="18" charset="0"/>
                <a:ea typeface="Times New Roman" panose="02020603050405020304" pitchFamily="18" charset="0"/>
              </a:rPr>
              <a:t> </a:t>
            </a:r>
            <a:r>
              <a:rPr lang="en-US" sz="2800" dirty="0" err="1" smtClean="0">
                <a:solidFill>
                  <a:srgbClr val="0D0D0D"/>
                </a:solidFill>
                <a:effectLst/>
                <a:latin typeface="Times New Roman" panose="02020603050405020304" pitchFamily="18" charset="0"/>
                <a:ea typeface="Times New Roman" panose="02020603050405020304" pitchFamily="18" charset="0"/>
              </a:rPr>
              <a:t>đề</a:t>
            </a:r>
            <a:r>
              <a:rPr lang="en-US" sz="2800" dirty="0" smtClean="0">
                <a:solidFill>
                  <a:srgbClr val="0D0D0D"/>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059448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ình ảnh 1">
            <a:extLst>
              <a:ext uri="{FF2B5EF4-FFF2-40B4-BE49-F238E27FC236}">
                <a16:creationId xmlns:a16="http://schemas.microsoft.com/office/drawing/2014/main" xmlns="" id="{C3B182DB-1E02-3CF3-E658-4B18EF6B9C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460" y="127321"/>
            <a:ext cx="11856636" cy="6632293"/>
          </a:xfrm>
          <a:prstGeom prst="rect">
            <a:avLst/>
          </a:prstGeom>
        </p:spPr>
      </p:pic>
      <p:sp>
        <p:nvSpPr>
          <p:cNvPr id="3" name="Hộp Văn bản 2">
            <a:extLst>
              <a:ext uri="{FF2B5EF4-FFF2-40B4-BE49-F238E27FC236}">
                <a16:creationId xmlns:a16="http://schemas.microsoft.com/office/drawing/2014/main" xmlns="" id="{3CC6C9D3-FF67-DD85-7EFC-9448D9C7BA6A}"/>
              </a:ext>
            </a:extLst>
          </p:cNvPr>
          <p:cNvSpPr txBox="1"/>
          <p:nvPr/>
        </p:nvSpPr>
        <p:spPr>
          <a:xfrm>
            <a:off x="2880360" y="742950"/>
            <a:ext cx="6686550" cy="596125"/>
          </a:xfrm>
          <a:prstGeom prst="rect">
            <a:avLst/>
          </a:prstGeom>
          <a:noFill/>
        </p:spPr>
        <p:txBody>
          <a:bodyPr wrap="square" rtlCol="0">
            <a:spAutoFit/>
          </a:bodyPr>
          <a:lstStyle/>
          <a:p>
            <a:pPr marL="457200" marR="197485" algn="just">
              <a:lnSpc>
                <a:spcPct val="130000"/>
              </a:lnSpc>
              <a:spcAft>
                <a:spcPts val="0"/>
              </a:spcAft>
              <a:tabLst>
                <a:tab pos="415925" algn="l"/>
              </a:tabLst>
            </a:pP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Viết</a:t>
            </a:r>
            <a:r>
              <a:rPr lang="en-US" sz="2800" spc="-15"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đoạn</a:t>
            </a:r>
            <a:r>
              <a:rPr lang="en-US" sz="2800" spc="-1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văn</a:t>
            </a:r>
            <a:r>
              <a:rPr lang="en-US" sz="2800" spc="-1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sym typeface="Wingdings" panose="05000000000000000000" pitchFamily="2" charset="2"/>
              </a:rPr>
              <a:t></a:t>
            </a:r>
            <a:r>
              <a:rPr lang="en-US" sz="2800" spc="-15"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Đọc</a:t>
            </a:r>
            <a:r>
              <a:rPr lang="en-US" sz="2800" spc="-15"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lại</a:t>
            </a:r>
            <a:r>
              <a:rPr lang="en-US" sz="2800" spc="-15" dirty="0">
                <a:effectLst/>
                <a:latin typeface="Times New Roman" panose="02020603050405020304" pitchFamily="18" charset="0"/>
                <a:ea typeface="Times New Roman" panose="02020603050405020304" pitchFamily="18" charset="0"/>
              </a:rPr>
              <a:t> </a:t>
            </a:r>
            <a:r>
              <a:rPr lang="en-US" sz="2800" spc="-15" dirty="0">
                <a:effectLst/>
                <a:latin typeface="Times New Roman" panose="02020603050405020304" pitchFamily="18" charset="0"/>
                <a:ea typeface="Times New Roman" panose="02020603050405020304" pitchFamily="18" charset="0"/>
                <a:sym typeface="Wingdings" panose="05000000000000000000" pitchFamily="2" charset="2"/>
              </a:rPr>
              <a:t></a:t>
            </a:r>
            <a:r>
              <a:rPr lang="en-US" sz="2800" spc="-15"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Chỉnh</a:t>
            </a:r>
            <a:r>
              <a:rPr lang="en-US" sz="2800" spc="-10" dirty="0">
                <a:effectLst/>
                <a:latin typeface="Times New Roman" panose="02020603050405020304" pitchFamily="18" charset="0"/>
                <a:ea typeface="Times New Roman" panose="02020603050405020304" pitchFamily="18" charset="0"/>
              </a:rPr>
              <a:t> </a:t>
            </a:r>
            <a:r>
              <a:rPr lang="en-US" sz="2800" spc="-20" dirty="0" err="1">
                <a:effectLst/>
                <a:latin typeface="Times New Roman" panose="02020603050405020304" pitchFamily="18" charset="0"/>
                <a:ea typeface="Times New Roman" panose="02020603050405020304" pitchFamily="18" charset="0"/>
              </a:rPr>
              <a:t>sửa</a:t>
            </a:r>
            <a:r>
              <a:rPr lang="en-US" sz="2800" spc="-20"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4" name="Hộp Văn bản 3">
            <a:extLst>
              <a:ext uri="{FF2B5EF4-FFF2-40B4-BE49-F238E27FC236}">
                <a16:creationId xmlns:a16="http://schemas.microsoft.com/office/drawing/2014/main" xmlns="" id="{773CFE25-F383-A0CF-C3E2-07FEC514321C}"/>
              </a:ext>
            </a:extLst>
          </p:cNvPr>
          <p:cNvSpPr txBox="1"/>
          <p:nvPr/>
        </p:nvSpPr>
        <p:spPr>
          <a:xfrm>
            <a:off x="3369945" y="1783080"/>
            <a:ext cx="5452110" cy="523220"/>
          </a:xfrm>
          <a:prstGeom prst="rect">
            <a:avLst/>
          </a:prstGeom>
          <a:noFill/>
        </p:spPr>
        <p:txBody>
          <a:bodyPr wrap="square" rtlCol="0">
            <a:spAutoFit/>
          </a:bodyPr>
          <a:lstStyle/>
          <a:p>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Suy</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nghĩ</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làm</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việc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nhân</a:t>
            </a:r>
            <a:r>
              <a:rPr lang="en-US" sz="2800" dirty="0">
                <a:effectLst/>
                <a:latin typeface="Times New Roman" panose="02020603050405020304" pitchFamily="18" charset="0"/>
                <a:ea typeface="Calibri" panose="020F0502020204030204" pitchFamily="34" charset="0"/>
              </a:rPr>
              <a:t> </a:t>
            </a:r>
            <a:endParaRPr lang="en-US" sz="2800" dirty="0"/>
          </a:p>
        </p:txBody>
      </p:sp>
      <p:sp>
        <p:nvSpPr>
          <p:cNvPr id="5" name="Hộp Văn bản 4">
            <a:extLst>
              <a:ext uri="{FF2B5EF4-FFF2-40B4-BE49-F238E27FC236}">
                <a16:creationId xmlns:a16="http://schemas.microsoft.com/office/drawing/2014/main" xmlns="" id="{DF3F323B-EE3B-D151-5F78-59489FEACA81}"/>
              </a:ext>
            </a:extLst>
          </p:cNvPr>
          <p:cNvSpPr txBox="1"/>
          <p:nvPr/>
        </p:nvSpPr>
        <p:spPr>
          <a:xfrm>
            <a:off x="3369945" y="2651760"/>
            <a:ext cx="5852160" cy="523220"/>
          </a:xfrm>
          <a:prstGeom prst="rect">
            <a:avLst/>
          </a:prstGeom>
          <a:noFill/>
        </p:spPr>
        <p:txBody>
          <a:bodyPr wrap="square" rtlCol="0">
            <a:spAutoFit/>
          </a:bodyPr>
          <a:lstStyle/>
          <a:p>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Đ</a:t>
            </a:r>
            <a:r>
              <a:rPr lang="en-US" sz="2800" dirty="0" err="1">
                <a:effectLst/>
                <a:latin typeface="Times New Roman" panose="02020603050405020304" pitchFamily="18" charset="0"/>
                <a:ea typeface="Calibri" panose="020F0502020204030204" pitchFamily="34" charset="0"/>
              </a:rPr>
              <a:t>ổi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bài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theo</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cặp</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đôi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để</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đọc</a:t>
            </a:r>
            <a:endParaRPr lang="en-US" sz="2800" dirty="0"/>
          </a:p>
        </p:txBody>
      </p:sp>
      <p:sp>
        <p:nvSpPr>
          <p:cNvPr id="6" name="Hộp Văn bản 5">
            <a:extLst>
              <a:ext uri="{FF2B5EF4-FFF2-40B4-BE49-F238E27FC236}">
                <a16:creationId xmlns:a16="http://schemas.microsoft.com/office/drawing/2014/main" xmlns="" id="{CECC0D92-6962-E704-2586-B54C61913547}"/>
              </a:ext>
            </a:extLst>
          </p:cNvPr>
          <p:cNvSpPr txBox="1"/>
          <p:nvPr/>
        </p:nvSpPr>
        <p:spPr>
          <a:xfrm>
            <a:off x="422910" y="3589020"/>
            <a:ext cx="10847070" cy="1156727"/>
          </a:xfrm>
          <a:prstGeom prst="rect">
            <a:avLst/>
          </a:prstGeom>
          <a:noFill/>
        </p:spPr>
        <p:txBody>
          <a:bodyPr wrap="square" rtlCol="0">
            <a:spAutoFit/>
          </a:bodyPr>
          <a:lstStyle/>
          <a:p>
            <a:pPr marL="457200" marR="197485" algn="just">
              <a:lnSpc>
                <a:spcPct val="130000"/>
              </a:lnSpc>
              <a:spcAft>
                <a:spcPts val="0"/>
              </a:spcAft>
              <a:tabLst>
                <a:tab pos="679450" algn="l"/>
              </a:tabLst>
            </a:pPr>
            <a:r>
              <a:rPr lang="en-US" sz="2800" dirty="0" err="1">
                <a:effectLst/>
                <a:latin typeface="Times New Roman" panose="02020603050405020304" pitchFamily="18" charset="0"/>
                <a:ea typeface="Times New Roman" panose="02020603050405020304" pitchFamily="18" charset="0"/>
              </a:rPr>
              <a:t>Đánh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gia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theo</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bảng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kiểm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kiểm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soát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các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lỗi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vê</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liên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kết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mạch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lạc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trong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đoạn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văn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nếu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đê</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xuất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phương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án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sửa</a:t>
            </a:r>
            <a:r>
              <a:rPr lang="en-US" sz="28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2672227545"/>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arn(inVertical)">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Bảng 1">
            <a:extLst>
              <a:ext uri="{FF2B5EF4-FFF2-40B4-BE49-F238E27FC236}">
                <a16:creationId xmlns:a16="http://schemas.microsoft.com/office/drawing/2014/main" xmlns="" id="{A4A980F9-45C5-7ED6-BA32-BD560CFAD666}"/>
              </a:ext>
            </a:extLst>
          </p:cNvPr>
          <p:cNvGraphicFramePr>
            <a:graphicFrameLocks noGrp="1"/>
          </p:cNvGraphicFramePr>
          <p:nvPr>
            <p:extLst>
              <p:ext uri="{D42A27DB-BD31-4B8C-83A1-F6EECF244321}">
                <p14:modId xmlns:p14="http://schemas.microsoft.com/office/powerpoint/2010/main" val="1677474978"/>
              </p:ext>
            </p:extLst>
          </p:nvPr>
        </p:nvGraphicFramePr>
        <p:xfrm>
          <a:off x="329565" y="164813"/>
          <a:ext cx="11532870" cy="5547360"/>
        </p:xfrm>
        <a:graphic>
          <a:graphicData uri="http://schemas.openxmlformats.org/drawingml/2006/table">
            <a:tbl>
              <a:tblPr firstRow="1" firstCol="1" bandRow="1">
                <a:tableStyleId>{5C22544A-7EE6-4342-B048-85BDC9FD1C3A}</a:tableStyleId>
              </a:tblPr>
              <a:tblGrid>
                <a:gridCol w="8708730">
                  <a:extLst>
                    <a:ext uri="{9D8B030D-6E8A-4147-A177-3AD203B41FA5}">
                      <a16:colId xmlns:a16="http://schemas.microsoft.com/office/drawing/2014/main" xmlns="" val="565847967"/>
                    </a:ext>
                  </a:extLst>
                </a:gridCol>
                <a:gridCol w="1304340">
                  <a:extLst>
                    <a:ext uri="{9D8B030D-6E8A-4147-A177-3AD203B41FA5}">
                      <a16:colId xmlns:a16="http://schemas.microsoft.com/office/drawing/2014/main" xmlns="" val="3783593214"/>
                    </a:ext>
                  </a:extLst>
                </a:gridCol>
                <a:gridCol w="1519800">
                  <a:extLst>
                    <a:ext uri="{9D8B030D-6E8A-4147-A177-3AD203B41FA5}">
                      <a16:colId xmlns:a16="http://schemas.microsoft.com/office/drawing/2014/main" xmlns="" val="3911810383"/>
                    </a:ext>
                  </a:extLst>
                </a:gridCol>
              </a:tblGrid>
              <a:tr h="0">
                <a:tc>
                  <a:txBody>
                    <a:bodyPr/>
                    <a:lstStyle/>
                    <a:p>
                      <a:pPr marL="1365885" marR="1357630" algn="ctr">
                        <a:lnSpc>
                          <a:spcPct val="130000"/>
                        </a:lnSpc>
                        <a:spcAft>
                          <a:spcPts val="0"/>
                        </a:spcAft>
                      </a:pPr>
                      <a:r>
                        <a:rPr lang="vi-VN" sz="2800" b="1" dirty="0">
                          <a:solidFill>
                            <a:srgbClr val="002060"/>
                          </a:solidFill>
                          <a:effectLst/>
                          <a:latin typeface="Times New Roman" panose="02020603050405020304" pitchFamily="18" charset="0"/>
                          <a:cs typeface="Times New Roman" panose="02020603050405020304" pitchFamily="18" charset="0"/>
                        </a:rPr>
                        <a:t>Nội</a:t>
                      </a:r>
                      <a:r>
                        <a:rPr lang="vi-VN" sz="2800" b="1" spc="-20" dirty="0">
                          <a:solidFill>
                            <a:srgbClr val="002060"/>
                          </a:solidFill>
                          <a:effectLst/>
                          <a:latin typeface="Times New Roman" panose="02020603050405020304" pitchFamily="18" charset="0"/>
                          <a:cs typeface="Times New Roman" panose="02020603050405020304" pitchFamily="18" charset="0"/>
                        </a:rPr>
                        <a:t> </a:t>
                      </a:r>
                      <a:r>
                        <a:rPr lang="vi-VN" sz="2800" b="1" dirty="0">
                          <a:solidFill>
                            <a:srgbClr val="002060"/>
                          </a:solidFill>
                          <a:effectLst/>
                          <a:latin typeface="Times New Roman" panose="02020603050405020304" pitchFamily="18" charset="0"/>
                          <a:cs typeface="Times New Roman" panose="02020603050405020304" pitchFamily="18" charset="0"/>
                        </a:rPr>
                        <a:t>dung</a:t>
                      </a:r>
                      <a:r>
                        <a:rPr lang="vi-VN" sz="2800" b="1" spc="-20" dirty="0">
                          <a:solidFill>
                            <a:srgbClr val="002060"/>
                          </a:solidFill>
                          <a:effectLst/>
                          <a:latin typeface="Times New Roman" panose="02020603050405020304" pitchFamily="18" charset="0"/>
                          <a:cs typeface="Times New Roman" panose="02020603050405020304" pitchFamily="18" charset="0"/>
                        </a:rPr>
                        <a:t> </a:t>
                      </a:r>
                      <a:r>
                        <a:rPr lang="vi-VN" sz="2800" b="1" dirty="0" smtClean="0">
                          <a:solidFill>
                            <a:srgbClr val="002060"/>
                          </a:solidFill>
                          <a:effectLst/>
                          <a:latin typeface="Times New Roman" panose="02020603050405020304" pitchFamily="18" charset="0"/>
                          <a:cs typeface="Times New Roman" panose="02020603050405020304" pitchFamily="18" charset="0"/>
                        </a:rPr>
                        <a:t>kiểm</a:t>
                      </a:r>
                      <a:r>
                        <a:rPr lang="vi-VN" sz="2800" b="1" spc="-15" dirty="0" smtClean="0">
                          <a:solidFill>
                            <a:srgbClr val="002060"/>
                          </a:solidFill>
                          <a:effectLst/>
                          <a:latin typeface="Times New Roman" panose="02020603050405020304" pitchFamily="18" charset="0"/>
                          <a:cs typeface="Times New Roman" panose="02020603050405020304" pitchFamily="18" charset="0"/>
                        </a:rPr>
                        <a:t> </a:t>
                      </a:r>
                      <a:r>
                        <a:rPr lang="vi-VN" sz="2800" b="1" spc="-25" dirty="0" smtClean="0">
                          <a:solidFill>
                            <a:srgbClr val="002060"/>
                          </a:solidFill>
                          <a:effectLst/>
                          <a:latin typeface="Times New Roman" panose="02020603050405020304" pitchFamily="18" charset="0"/>
                          <a:cs typeface="Times New Roman" panose="02020603050405020304" pitchFamily="18" charset="0"/>
                        </a:rPr>
                        <a:t>tra</a:t>
                      </a:r>
                      <a:endParaRPr lang="en-US" sz="28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72415">
                        <a:lnSpc>
                          <a:spcPct val="130000"/>
                        </a:lnSpc>
                      </a:pPr>
                      <a:r>
                        <a:rPr lang="vi-VN" sz="2800" b="1" spc="-25" dirty="0">
                          <a:solidFill>
                            <a:srgbClr val="002060"/>
                          </a:solidFill>
                          <a:effectLst/>
                          <a:latin typeface="Times New Roman" panose="02020603050405020304" pitchFamily="18" charset="0"/>
                          <a:cs typeface="Times New Roman" panose="02020603050405020304" pitchFamily="18" charset="0"/>
                        </a:rPr>
                        <a:t>Đạt</a:t>
                      </a:r>
                      <a:endParaRPr lang="en-US" sz="28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60655" marR="152400" algn="ctr">
                        <a:lnSpc>
                          <a:spcPct val="130000"/>
                        </a:lnSpc>
                        <a:spcAft>
                          <a:spcPts val="0"/>
                        </a:spcAft>
                      </a:pPr>
                      <a:r>
                        <a:rPr lang="vi-VN" sz="2800" b="1" spc="-20" dirty="0">
                          <a:solidFill>
                            <a:srgbClr val="002060"/>
                          </a:solidFill>
                          <a:effectLst/>
                          <a:latin typeface="Times New Roman" panose="02020603050405020304" pitchFamily="18" charset="0"/>
                          <a:cs typeface="Times New Roman" panose="02020603050405020304" pitchFamily="18" charset="0"/>
                        </a:rPr>
                        <a:t>Chưa</a:t>
                      </a:r>
                      <a:endParaRPr lang="en-US" sz="2800" b="1" dirty="0">
                        <a:solidFill>
                          <a:srgbClr val="002060"/>
                        </a:solidFill>
                        <a:effectLst/>
                        <a:latin typeface="Times New Roman" panose="02020603050405020304" pitchFamily="18" charset="0"/>
                        <a:cs typeface="Times New Roman" panose="02020603050405020304" pitchFamily="18" charset="0"/>
                      </a:endParaRPr>
                    </a:p>
                    <a:p>
                      <a:pPr marL="160655" marR="151765" algn="ctr">
                        <a:lnSpc>
                          <a:spcPct val="130000"/>
                        </a:lnSpc>
                        <a:spcAft>
                          <a:spcPts val="0"/>
                        </a:spcAft>
                      </a:pPr>
                      <a:r>
                        <a:rPr lang="vi-VN" sz="2800" b="1" spc="-25" dirty="0">
                          <a:solidFill>
                            <a:srgbClr val="002060"/>
                          </a:solidFill>
                          <a:effectLst/>
                          <a:latin typeface="Times New Roman" panose="02020603050405020304" pitchFamily="18" charset="0"/>
                          <a:cs typeface="Times New Roman" panose="02020603050405020304" pitchFamily="18" charset="0"/>
                        </a:rPr>
                        <a:t>đạt</a:t>
                      </a:r>
                      <a:endParaRPr lang="en-US" sz="28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667910575"/>
                  </a:ext>
                </a:extLst>
              </a:tr>
              <a:tr h="0">
                <a:tc>
                  <a:txBody>
                    <a:bodyPr/>
                    <a:lstStyle/>
                    <a:p>
                      <a:pPr algn="just">
                        <a:lnSpc>
                          <a:spcPct val="130000"/>
                        </a:lnSpc>
                      </a:pPr>
                      <a:r>
                        <a:rPr lang="en-US" sz="2800" b="0">
                          <a:solidFill>
                            <a:srgbClr val="002060"/>
                          </a:solidFill>
                          <a:effectLst/>
                          <a:latin typeface="Times New Roman" panose="02020603050405020304" pitchFamily="18" charset="0"/>
                          <a:cs typeface="Times New Roman" panose="02020603050405020304" pitchFamily="18" charset="0"/>
                        </a:rPr>
                        <a:t>Đảm bảo hình thức đoạn văn  với dung lượng khoảng 8 - 10 dòng.</a:t>
                      </a:r>
                      <a:endParaRPr lang="en-US" sz="2800" b="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30000"/>
                        </a:lnSpc>
                      </a:pPr>
                      <a:r>
                        <a:rPr lang="vi-VN" sz="2800" b="0">
                          <a:solidFill>
                            <a:srgbClr val="002060"/>
                          </a:solidFill>
                          <a:effectLst/>
                          <a:latin typeface="Times New Roman" panose="02020603050405020304" pitchFamily="18" charset="0"/>
                          <a:cs typeface="Times New Roman" panose="02020603050405020304" pitchFamily="18" charset="0"/>
                        </a:rPr>
                        <a:t> </a:t>
                      </a:r>
                      <a:endParaRPr lang="en-US" sz="2800" b="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30000"/>
                        </a:lnSpc>
                      </a:pPr>
                      <a:r>
                        <a:rPr lang="vi-VN" sz="2800" b="0">
                          <a:solidFill>
                            <a:srgbClr val="002060"/>
                          </a:solidFill>
                          <a:effectLst/>
                          <a:latin typeface="Times New Roman" panose="02020603050405020304" pitchFamily="18" charset="0"/>
                          <a:cs typeface="Times New Roman" panose="02020603050405020304" pitchFamily="18" charset="0"/>
                        </a:rPr>
                        <a:t> </a:t>
                      </a:r>
                      <a:endParaRPr lang="en-US" sz="2800" b="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52079253"/>
                  </a:ext>
                </a:extLst>
              </a:tr>
              <a:tr h="0">
                <a:tc>
                  <a:txBody>
                    <a:bodyPr/>
                    <a:lstStyle/>
                    <a:p>
                      <a:pPr algn="just">
                        <a:lnSpc>
                          <a:spcPct val="130000"/>
                        </a:lnSpc>
                      </a:pPr>
                      <a:r>
                        <a:rPr lang="en-US" sz="2800" b="0">
                          <a:solidFill>
                            <a:srgbClr val="002060"/>
                          </a:solidFill>
                          <a:effectLst/>
                          <a:latin typeface="Times New Roman" panose="02020603050405020304" pitchFamily="18" charset="0"/>
                          <a:cs typeface="Times New Roman" panose="02020603050405020304" pitchFamily="18" charset="0"/>
                        </a:rPr>
                        <a:t>Đoạn văn đúng chủ đề: </a:t>
                      </a:r>
                      <a:r>
                        <a:rPr lang="vi-VN" sz="2800" b="0">
                          <a:solidFill>
                            <a:srgbClr val="002060"/>
                          </a:solidFill>
                          <a:effectLst/>
                          <a:latin typeface="Times New Roman" panose="02020603050405020304" pitchFamily="18" charset="0"/>
                          <a:cs typeface="Times New Roman" panose="02020603050405020304" pitchFamily="18" charset="0"/>
                        </a:rPr>
                        <a:t>Đừng để người thân bị tổn thương vì sự vô tâm của bạn</a:t>
                      </a:r>
                      <a:r>
                        <a:rPr lang="en-US" sz="2800" b="0">
                          <a:solidFill>
                            <a:srgbClr val="002060"/>
                          </a:solidFill>
                          <a:effectLst/>
                          <a:latin typeface="Times New Roman" panose="02020603050405020304" pitchFamily="18" charset="0"/>
                          <a:cs typeface="Times New Roman" panose="02020603050405020304" pitchFamily="18" charset="0"/>
                        </a:rPr>
                        <a:t>.</a:t>
                      </a:r>
                      <a:endParaRPr lang="en-US" sz="2800" b="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30000"/>
                        </a:lnSpc>
                      </a:pPr>
                      <a:r>
                        <a:rPr lang="vi-VN" sz="2800" b="0">
                          <a:solidFill>
                            <a:srgbClr val="002060"/>
                          </a:solidFill>
                          <a:effectLst/>
                          <a:latin typeface="Times New Roman" panose="02020603050405020304" pitchFamily="18" charset="0"/>
                          <a:cs typeface="Times New Roman" panose="02020603050405020304" pitchFamily="18" charset="0"/>
                        </a:rPr>
                        <a:t> </a:t>
                      </a:r>
                      <a:endParaRPr lang="en-US" sz="2800" b="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30000"/>
                        </a:lnSpc>
                      </a:pPr>
                      <a:r>
                        <a:rPr lang="vi-VN" sz="2800" b="0">
                          <a:solidFill>
                            <a:srgbClr val="002060"/>
                          </a:solidFill>
                          <a:effectLst/>
                          <a:latin typeface="Times New Roman" panose="02020603050405020304" pitchFamily="18" charset="0"/>
                          <a:cs typeface="Times New Roman" panose="02020603050405020304" pitchFamily="18" charset="0"/>
                        </a:rPr>
                        <a:t> </a:t>
                      </a:r>
                      <a:endParaRPr lang="en-US" sz="2800" b="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041747993"/>
                  </a:ext>
                </a:extLst>
              </a:tr>
              <a:tr h="0">
                <a:tc>
                  <a:txBody>
                    <a:bodyPr/>
                    <a:lstStyle/>
                    <a:p>
                      <a:pPr algn="just">
                        <a:lnSpc>
                          <a:spcPct val="130000"/>
                        </a:lnSpc>
                      </a:pPr>
                      <a:r>
                        <a:rPr lang="en-US" sz="2800" b="0">
                          <a:solidFill>
                            <a:srgbClr val="002060"/>
                          </a:solidFill>
                          <a:effectLst/>
                          <a:latin typeface="Times New Roman" panose="02020603050405020304" pitchFamily="18" charset="0"/>
                          <a:cs typeface="Times New Roman" panose="02020603050405020304" pitchFamily="18" charset="0"/>
                        </a:rPr>
                        <a:t>Đoạn văn có câu chủ đề.</a:t>
                      </a:r>
                      <a:endParaRPr lang="en-US" sz="2800" b="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30000"/>
                        </a:lnSpc>
                      </a:pPr>
                      <a:r>
                        <a:rPr lang="vi-VN" sz="2800" b="0">
                          <a:solidFill>
                            <a:srgbClr val="002060"/>
                          </a:solidFill>
                          <a:effectLst/>
                          <a:latin typeface="Times New Roman" panose="02020603050405020304" pitchFamily="18" charset="0"/>
                          <a:cs typeface="Times New Roman" panose="02020603050405020304" pitchFamily="18" charset="0"/>
                        </a:rPr>
                        <a:t> </a:t>
                      </a:r>
                      <a:endParaRPr lang="en-US" sz="2800" b="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30000"/>
                        </a:lnSpc>
                      </a:pPr>
                      <a:r>
                        <a:rPr lang="vi-VN" sz="2800" b="0">
                          <a:solidFill>
                            <a:srgbClr val="002060"/>
                          </a:solidFill>
                          <a:effectLst/>
                          <a:latin typeface="Times New Roman" panose="02020603050405020304" pitchFamily="18" charset="0"/>
                          <a:cs typeface="Times New Roman" panose="02020603050405020304" pitchFamily="18" charset="0"/>
                        </a:rPr>
                        <a:t> </a:t>
                      </a:r>
                      <a:endParaRPr lang="en-US" sz="2800" b="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793751494"/>
                  </a:ext>
                </a:extLst>
              </a:tr>
              <a:tr h="0">
                <a:tc>
                  <a:txBody>
                    <a:bodyPr/>
                    <a:lstStyle/>
                    <a:p>
                      <a:pPr algn="just">
                        <a:lnSpc>
                          <a:spcPct val="130000"/>
                        </a:lnSpc>
                      </a:pPr>
                      <a:r>
                        <a:rPr lang="en-US" sz="2800" b="0">
                          <a:solidFill>
                            <a:srgbClr val="002060"/>
                          </a:solidFill>
                          <a:effectLst/>
                          <a:latin typeface="Times New Roman" panose="02020603050405020304" pitchFamily="18" charset="0"/>
                          <a:cs typeface="Times New Roman" panose="02020603050405020304" pitchFamily="18" charset="0"/>
                        </a:rPr>
                        <a:t>Đoạn văn đảm bảo tính liên kết và tính mạch lạc.</a:t>
                      </a:r>
                      <a:endParaRPr lang="en-US" sz="2800" b="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30000"/>
                        </a:lnSpc>
                      </a:pPr>
                      <a:r>
                        <a:rPr lang="vi-VN" sz="2800" b="0">
                          <a:solidFill>
                            <a:srgbClr val="002060"/>
                          </a:solidFill>
                          <a:effectLst/>
                          <a:latin typeface="Times New Roman" panose="02020603050405020304" pitchFamily="18" charset="0"/>
                          <a:cs typeface="Times New Roman" panose="02020603050405020304" pitchFamily="18" charset="0"/>
                        </a:rPr>
                        <a:t> </a:t>
                      </a:r>
                      <a:endParaRPr lang="en-US" sz="2800" b="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30000"/>
                        </a:lnSpc>
                      </a:pPr>
                      <a:r>
                        <a:rPr lang="vi-VN" sz="2800" b="0">
                          <a:solidFill>
                            <a:srgbClr val="002060"/>
                          </a:solidFill>
                          <a:effectLst/>
                          <a:latin typeface="Times New Roman" panose="02020603050405020304" pitchFamily="18" charset="0"/>
                          <a:cs typeface="Times New Roman" panose="02020603050405020304" pitchFamily="18" charset="0"/>
                        </a:rPr>
                        <a:t> </a:t>
                      </a:r>
                      <a:endParaRPr lang="en-US" sz="2800" b="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213171389"/>
                  </a:ext>
                </a:extLst>
              </a:tr>
              <a:tr h="0">
                <a:tc>
                  <a:txBody>
                    <a:bodyPr/>
                    <a:lstStyle/>
                    <a:p>
                      <a:pPr algn="just">
                        <a:lnSpc>
                          <a:spcPct val="130000"/>
                        </a:lnSpc>
                      </a:pPr>
                      <a:r>
                        <a:rPr lang="en-US" sz="2800" b="0">
                          <a:solidFill>
                            <a:srgbClr val="002060"/>
                          </a:solidFill>
                          <a:effectLst/>
                          <a:latin typeface="Times New Roman" panose="02020603050405020304" pitchFamily="18" charset="0"/>
                          <a:cs typeface="Times New Roman" panose="02020603050405020304" pitchFamily="18" charset="0"/>
                        </a:rPr>
                        <a:t>Đoạn văn đảm bảo về yêu cầu về chính tả, cách sử dụng từ ngữ, ngữ pháp.</a:t>
                      </a:r>
                      <a:endParaRPr lang="en-US" sz="2800" b="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30000"/>
                        </a:lnSpc>
                      </a:pPr>
                      <a:r>
                        <a:rPr lang="vi-VN" sz="2800" b="0">
                          <a:solidFill>
                            <a:srgbClr val="002060"/>
                          </a:solidFill>
                          <a:effectLst/>
                          <a:latin typeface="Times New Roman" panose="02020603050405020304" pitchFamily="18" charset="0"/>
                          <a:cs typeface="Times New Roman" panose="02020603050405020304" pitchFamily="18" charset="0"/>
                        </a:rPr>
                        <a:t> </a:t>
                      </a:r>
                      <a:endParaRPr lang="en-US" sz="2800" b="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30000"/>
                        </a:lnSpc>
                      </a:pPr>
                      <a:r>
                        <a:rPr lang="vi-VN" sz="2800" b="0" dirty="0">
                          <a:solidFill>
                            <a:srgbClr val="002060"/>
                          </a:solidFill>
                          <a:effectLst/>
                          <a:latin typeface="Times New Roman" panose="02020603050405020304" pitchFamily="18" charset="0"/>
                          <a:cs typeface="Times New Roman" panose="02020603050405020304" pitchFamily="18" charset="0"/>
                        </a:rPr>
                        <a:t> </a:t>
                      </a:r>
                      <a:endParaRPr lang="en-US" sz="2800" b="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199611895"/>
                  </a:ext>
                </a:extLst>
              </a:tr>
            </a:tbl>
          </a:graphicData>
        </a:graphic>
      </p:graphicFrame>
    </p:spTree>
    <p:extLst>
      <p:ext uri="{BB962C8B-B14F-4D97-AF65-F5344CB8AC3E}">
        <p14:creationId xmlns:p14="http://schemas.microsoft.com/office/powerpoint/2010/main" val="33450144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xmlns="" id="{37F37FA8-219D-0066-6828-EC8FAF1408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756" y="-158044"/>
            <a:ext cx="12146845" cy="6858000"/>
          </a:xfrm>
          <a:prstGeom prst="rect">
            <a:avLst/>
          </a:prstGeom>
        </p:spPr>
      </p:pic>
      <p:sp>
        <p:nvSpPr>
          <p:cNvPr id="4" name="Hộp Văn bản 3">
            <a:extLst>
              <a:ext uri="{FF2B5EF4-FFF2-40B4-BE49-F238E27FC236}">
                <a16:creationId xmlns:a16="http://schemas.microsoft.com/office/drawing/2014/main" xmlns="" id="{7613FC0F-7F27-30CF-BA42-611E96ED177E}"/>
              </a:ext>
            </a:extLst>
          </p:cNvPr>
          <p:cNvSpPr txBox="1"/>
          <p:nvPr/>
        </p:nvSpPr>
        <p:spPr>
          <a:xfrm>
            <a:off x="4696178" y="609600"/>
            <a:ext cx="3917244" cy="523220"/>
          </a:xfrm>
          <a:prstGeom prst="rect">
            <a:avLst/>
          </a:prstGeom>
          <a:noFill/>
        </p:spPr>
        <p:txBody>
          <a:bodyPr wrap="square" rtlCol="0">
            <a:spAutoFit/>
          </a:bodyPr>
          <a:lstStyle/>
          <a:p>
            <a:r>
              <a:rPr lang="en-US" sz="2800" b="1" dirty="0" err="1" smtClean="0">
                <a:solidFill>
                  <a:srgbClr val="000000"/>
                </a:solidFill>
                <a:latin typeface="Times New Roman" panose="02020603050405020304" pitchFamily="18" charset="0"/>
                <a:ea typeface="Times New Roman" panose="02020603050405020304" pitchFamily="18" charset="0"/>
              </a:rPr>
              <a:t>Câu</a:t>
            </a:r>
            <a:r>
              <a:rPr lang="en-US" sz="2800" b="1" dirty="0" smtClean="0">
                <a:solidFill>
                  <a:srgbClr val="000000"/>
                </a:solidFill>
                <a:latin typeface="Times New Roman" panose="02020603050405020304" pitchFamily="18" charset="0"/>
                <a:ea typeface="Times New Roman" panose="02020603050405020304" pitchFamily="18" charset="0"/>
              </a:rPr>
              <a:t> 2</a:t>
            </a:r>
            <a:r>
              <a:rPr lang="en-US" sz="2800" b="1" dirty="0" smtClean="0">
                <a:solidFill>
                  <a:srgbClr val="000000"/>
                </a:solidFill>
                <a:effectLst/>
                <a:latin typeface="Times New Roman" panose="02020603050405020304" pitchFamily="18" charset="0"/>
                <a:ea typeface="Times New Roman" panose="02020603050405020304" pitchFamily="18" charset="0"/>
              </a:rPr>
              <a:t>  </a:t>
            </a:r>
            <a:endParaRPr lang="en-US" sz="2800" dirty="0"/>
          </a:p>
        </p:txBody>
      </p:sp>
      <p:sp>
        <p:nvSpPr>
          <p:cNvPr id="5" name="Hộp Văn bản 4">
            <a:extLst>
              <a:ext uri="{FF2B5EF4-FFF2-40B4-BE49-F238E27FC236}">
                <a16:creationId xmlns:a16="http://schemas.microsoft.com/office/drawing/2014/main" xmlns="" id="{DFBF91C1-7875-F00A-4FA6-D7F943DCCE65}"/>
              </a:ext>
            </a:extLst>
          </p:cNvPr>
          <p:cNvSpPr txBox="1"/>
          <p:nvPr/>
        </p:nvSpPr>
        <p:spPr>
          <a:xfrm>
            <a:off x="1364776" y="1207911"/>
            <a:ext cx="9201624" cy="3539430"/>
          </a:xfrm>
          <a:prstGeom prst="rect">
            <a:avLst/>
          </a:prstGeom>
          <a:noFill/>
        </p:spPr>
        <p:txBody>
          <a:bodyPr wrap="square" rtlCol="0">
            <a:spAutoFit/>
          </a:bodyPr>
          <a:lstStyle/>
          <a:p>
            <a:r>
              <a:rPr lang="en-US" sz="2800" dirty="0" err="1">
                <a:latin typeface="Times New Roman" pitchFamily="18" charset="0"/>
                <a:cs typeface="Times New Roman" pitchFamily="18" charset="0"/>
              </a:rPr>
              <a:t>Liên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gì</a:t>
            </a:r>
            <a:r>
              <a:rPr lang="en-US" sz="2800" dirty="0">
                <a:latin typeface="Times New Roman" pitchFamily="18" charset="0"/>
                <a:cs typeface="Times New Roman" pitchFamily="18" charset="0"/>
              </a:rPr>
              <a:t>? </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A. </a:t>
            </a:r>
            <a:r>
              <a:rPr lang="en-US" sz="2800" dirty="0" err="1">
                <a:latin typeface="Times New Roman" pitchFamily="18" charset="0"/>
                <a:cs typeface="Times New Roman" pitchFamily="18" charset="0"/>
              </a:rPr>
              <a:t>Liên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tính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trọng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trở</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nghĩa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dễ</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hiểu</a:t>
            </a:r>
            <a:r>
              <a:rPr lang="en-US" sz="2800" dirty="0">
                <a:latin typeface="Times New Roman" pitchFamily="18" charset="0"/>
                <a:cs typeface="Times New Roman" pitchFamily="18" charset="0"/>
              </a:rPr>
              <a:t> </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B. </a:t>
            </a:r>
            <a:r>
              <a:rPr lang="en-US" sz="2800" dirty="0" err="1">
                <a:latin typeface="Times New Roman" pitchFamily="18" charset="0"/>
                <a:cs typeface="Times New Roman" pitchFamily="18" charset="0"/>
              </a:rPr>
              <a:t>Liên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móc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đoạn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nhau</a:t>
            </a:r>
            <a:r>
              <a:rPr lang="en-US" sz="2800" dirty="0">
                <a:latin typeface="Times New Roman" pitchFamily="18" charset="0"/>
                <a:cs typeface="Times New Roman" pitchFamily="18" charset="0"/>
              </a:rPr>
              <a:t> </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C. </a:t>
            </a:r>
            <a:r>
              <a:rPr lang="en-US" sz="2800" dirty="0" err="1">
                <a:latin typeface="Times New Roman" pitchFamily="18" charset="0"/>
                <a:cs typeface="Times New Roman" pitchFamily="18" charset="0"/>
              </a:rPr>
              <a:t>Liên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phẩm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này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phẩm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liên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mặt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chủ</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tài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giữa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phẩm</a:t>
            </a:r>
            <a:r>
              <a:rPr lang="en-US" sz="2800" dirty="0">
                <a:latin typeface="Times New Roman" pitchFamily="18" charset="0"/>
                <a:cs typeface="Times New Roman" pitchFamily="18" charset="0"/>
              </a:rPr>
              <a:t> </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D. </a:t>
            </a:r>
            <a:r>
              <a:rPr lang="en-US" sz="2800" dirty="0" err="1">
                <a:latin typeface="Times New Roman" pitchFamily="18" charset="0"/>
                <a:cs typeface="Times New Roman" pitchFamily="18" charset="0"/>
              </a:rPr>
              <a:t>Cả</a:t>
            </a:r>
            <a:r>
              <a:rPr lang="en-US" sz="2800" dirty="0">
                <a:latin typeface="Times New Roman" pitchFamily="18" charset="0"/>
                <a:cs typeface="Times New Roman" pitchFamily="18" charset="0"/>
              </a:rPr>
              <a:t> 3 </a:t>
            </a:r>
            <a:r>
              <a:rPr lang="en-US" sz="2800" dirty="0" err="1">
                <a:latin typeface="Times New Roman" pitchFamily="18" charset="0"/>
                <a:cs typeface="Times New Roman" pitchFamily="18" charset="0"/>
              </a:rPr>
              <a:t>đáp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đúng</a:t>
            </a:r>
            <a:r>
              <a:rPr lang="en-US" sz="2800" dirty="0">
                <a:latin typeface="Times New Roman" pitchFamily="18" charset="0"/>
                <a:cs typeface="Times New Roman" pitchFamily="18" charset="0"/>
              </a:rPr>
              <a:t>.</a:t>
            </a:r>
            <a:r>
              <a:rPr lang="en-US" sz="2800" b="1" dirty="0">
                <a:latin typeface="Times New Roman" pitchFamily="18" charset="0"/>
                <a:cs typeface="Times New Roman" pitchFamily="18" charset="0"/>
              </a:rPr>
              <a:t> </a:t>
            </a:r>
            <a:endParaRPr lang="vi-VN" sz="2800" dirty="0">
              <a:latin typeface="Times New Roman" pitchFamily="18" charset="0"/>
              <a:cs typeface="Times New Roman" pitchFamily="18" charset="0"/>
            </a:endParaRPr>
          </a:p>
        </p:txBody>
      </p:sp>
      <p:sp>
        <p:nvSpPr>
          <p:cNvPr id="8" name="Hộp Văn bản 7">
            <a:extLst>
              <a:ext uri="{FF2B5EF4-FFF2-40B4-BE49-F238E27FC236}">
                <a16:creationId xmlns:a16="http://schemas.microsoft.com/office/drawing/2014/main" xmlns="" id="{8FB794D2-CFCE-0ABC-0833-8B5B0593BDA4}"/>
              </a:ext>
            </a:extLst>
          </p:cNvPr>
          <p:cNvSpPr txBox="1"/>
          <p:nvPr/>
        </p:nvSpPr>
        <p:spPr>
          <a:xfrm>
            <a:off x="1351128" y="5351891"/>
            <a:ext cx="8707272" cy="652486"/>
          </a:xfrm>
          <a:prstGeom prst="rect">
            <a:avLst/>
          </a:prstGeom>
          <a:noFill/>
        </p:spPr>
        <p:txBody>
          <a:bodyPr wrap="square" rtlCol="0">
            <a:spAutoFit/>
          </a:bodyPr>
          <a:lstStyle/>
          <a:p>
            <a:pPr algn="just">
              <a:lnSpc>
                <a:spcPct val="130000"/>
              </a:lnSpc>
              <a:spcAft>
                <a:spcPts val="1000"/>
              </a:spcAft>
              <a:tabLst>
                <a:tab pos="1386840" algn="l"/>
              </a:tabLst>
            </a:pPr>
            <a:r>
              <a:rPr lang="en-US" sz="2800" dirty="0" err="1" smtClean="0">
                <a:latin typeface="Times New Roman" panose="02020603050405020304" pitchFamily="18" charset="0"/>
                <a:ea typeface="Calibri" panose="020F0502020204030204" pitchFamily="34" charset="0"/>
              </a:rPr>
              <a:t>Đáp</a:t>
            </a:r>
            <a:r>
              <a:rPr lang="en-US" sz="2800" dirty="0" smtClean="0">
                <a:latin typeface="Times New Roman" panose="02020603050405020304" pitchFamily="18" charset="0"/>
                <a:ea typeface="Calibri" panose="020F0502020204030204" pitchFamily="34" charset="0"/>
              </a:rPr>
              <a:t> </a:t>
            </a:r>
            <a:r>
              <a:rPr lang="en-US" sz="2800" dirty="0" err="1" smtClean="0">
                <a:latin typeface="Times New Roman" panose="02020603050405020304" pitchFamily="18" charset="0"/>
                <a:ea typeface="Calibri" panose="020F0502020204030204" pitchFamily="34" charset="0"/>
              </a:rPr>
              <a:t>án</a:t>
            </a:r>
            <a:r>
              <a:rPr lang="en-US" sz="2800" dirty="0" smtClean="0">
                <a:latin typeface="Times New Roman" panose="02020603050405020304" pitchFamily="18" charset="0"/>
                <a:ea typeface="Calibri" panose="020F0502020204030204" pitchFamily="34" charset="0"/>
              </a:rPr>
              <a:t>: A </a:t>
            </a:r>
            <a:endParaRPr lang="en-US"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06496956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xmlns="" id="{37F37FA8-219D-0066-6828-EC8FAF1408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756" y="-158044"/>
            <a:ext cx="12146845" cy="6858000"/>
          </a:xfrm>
          <a:prstGeom prst="rect">
            <a:avLst/>
          </a:prstGeom>
        </p:spPr>
      </p:pic>
      <p:sp>
        <p:nvSpPr>
          <p:cNvPr id="4" name="Hộp Văn bản 3">
            <a:extLst>
              <a:ext uri="{FF2B5EF4-FFF2-40B4-BE49-F238E27FC236}">
                <a16:creationId xmlns:a16="http://schemas.microsoft.com/office/drawing/2014/main" xmlns="" id="{7613FC0F-7F27-30CF-BA42-611E96ED177E}"/>
              </a:ext>
            </a:extLst>
          </p:cNvPr>
          <p:cNvSpPr txBox="1"/>
          <p:nvPr/>
        </p:nvSpPr>
        <p:spPr>
          <a:xfrm>
            <a:off x="4696178" y="609600"/>
            <a:ext cx="3917244" cy="523220"/>
          </a:xfrm>
          <a:prstGeom prst="rect">
            <a:avLst/>
          </a:prstGeom>
          <a:noFill/>
        </p:spPr>
        <p:txBody>
          <a:bodyPr wrap="square" rtlCol="0">
            <a:spAutoFit/>
          </a:bodyPr>
          <a:lstStyle/>
          <a:p>
            <a:r>
              <a:rPr lang="en-US" sz="2800" b="1" dirty="0" err="1" smtClean="0">
                <a:solidFill>
                  <a:srgbClr val="000000"/>
                </a:solidFill>
                <a:latin typeface="Times New Roman" panose="02020603050405020304" pitchFamily="18" charset="0"/>
                <a:ea typeface="Times New Roman" panose="02020603050405020304" pitchFamily="18" charset="0"/>
              </a:rPr>
              <a:t>Câu</a:t>
            </a:r>
            <a:r>
              <a:rPr lang="en-US" sz="2800" b="1" dirty="0" smtClean="0">
                <a:solidFill>
                  <a:srgbClr val="000000"/>
                </a:solidFill>
                <a:latin typeface="Times New Roman" panose="02020603050405020304" pitchFamily="18" charset="0"/>
                <a:ea typeface="Times New Roman" panose="02020603050405020304" pitchFamily="18" charset="0"/>
              </a:rPr>
              <a:t> 3</a:t>
            </a:r>
            <a:r>
              <a:rPr lang="en-US" sz="2800" b="1" dirty="0" smtClean="0">
                <a:solidFill>
                  <a:srgbClr val="000000"/>
                </a:solidFill>
                <a:effectLst/>
                <a:latin typeface="Times New Roman" panose="02020603050405020304" pitchFamily="18" charset="0"/>
                <a:ea typeface="Times New Roman" panose="02020603050405020304" pitchFamily="18" charset="0"/>
              </a:rPr>
              <a:t>  </a:t>
            </a:r>
            <a:endParaRPr lang="en-US" sz="2800" dirty="0"/>
          </a:p>
        </p:txBody>
      </p:sp>
      <p:sp>
        <p:nvSpPr>
          <p:cNvPr id="5" name="Hộp Văn bản 4">
            <a:extLst>
              <a:ext uri="{FF2B5EF4-FFF2-40B4-BE49-F238E27FC236}">
                <a16:creationId xmlns:a16="http://schemas.microsoft.com/office/drawing/2014/main" xmlns="" id="{DFBF91C1-7875-F00A-4FA6-D7F943DCCE65}"/>
              </a:ext>
            </a:extLst>
          </p:cNvPr>
          <p:cNvSpPr txBox="1"/>
          <p:nvPr/>
        </p:nvSpPr>
        <p:spPr>
          <a:xfrm>
            <a:off x="1364776" y="1207911"/>
            <a:ext cx="9201624" cy="3046988"/>
          </a:xfrm>
          <a:prstGeom prst="rect">
            <a:avLst/>
          </a:prstGeom>
          <a:noFill/>
        </p:spPr>
        <p:txBody>
          <a:bodyPr wrap="square" rtlCol="0">
            <a:spAutoFit/>
          </a:bodyPr>
          <a:lstStyle/>
          <a:p>
            <a:r>
              <a:rPr lang="vi-VN" sz="3200" b="1" dirty="0">
                <a:latin typeface="+mj-lt"/>
              </a:rPr>
              <a:t>Liên kết trong văn bản cần phải</a:t>
            </a:r>
            <a:br>
              <a:rPr lang="vi-VN" sz="3200" b="1" dirty="0">
                <a:latin typeface="+mj-lt"/>
              </a:rPr>
            </a:br>
            <a:r>
              <a:rPr lang="vi-VN" sz="3200" dirty="0">
                <a:latin typeface="+mj-lt"/>
              </a:rPr>
              <a:t>A. Liên kết về nội dung</a:t>
            </a:r>
            <a:br>
              <a:rPr lang="vi-VN" sz="3200" dirty="0">
                <a:latin typeface="+mj-lt"/>
              </a:rPr>
            </a:br>
            <a:r>
              <a:rPr lang="vi-VN" sz="3200" dirty="0">
                <a:latin typeface="+mj-lt"/>
              </a:rPr>
              <a:t>B. </a:t>
            </a:r>
            <a:r>
              <a:rPr lang="en-US" sz="3200" dirty="0" smtClean="0">
                <a:latin typeface="+mj-lt"/>
              </a:rPr>
              <a:t>T</a:t>
            </a:r>
            <a:r>
              <a:rPr lang="vi-VN" sz="3200" dirty="0" smtClean="0">
                <a:latin typeface="+mj-lt"/>
              </a:rPr>
              <a:t>ùy </a:t>
            </a:r>
            <a:r>
              <a:rPr lang="vi-VN" sz="3200" dirty="0">
                <a:latin typeface="+mj-lt"/>
              </a:rPr>
              <a:t>thuộc ý đồ nghệ thuật của người viết</a:t>
            </a:r>
            <a:br>
              <a:rPr lang="vi-VN" sz="3200" dirty="0">
                <a:latin typeface="+mj-lt"/>
              </a:rPr>
            </a:br>
            <a:r>
              <a:rPr lang="vi-VN" sz="3200" dirty="0">
                <a:latin typeface="+mj-lt"/>
              </a:rPr>
              <a:t>C. Liên kết cả về nội dung và hình thức</a:t>
            </a:r>
            <a:br>
              <a:rPr lang="vi-VN" sz="3200" dirty="0">
                <a:latin typeface="+mj-lt"/>
              </a:rPr>
            </a:br>
            <a:r>
              <a:rPr lang="vi-VN" sz="3200" dirty="0">
                <a:latin typeface="+mj-lt"/>
              </a:rPr>
              <a:t>D. Liên kết về hình thức với các phương tiện liên kết rõ </a:t>
            </a:r>
            <a:r>
              <a:rPr lang="vi-VN" sz="3200" dirty="0" smtClean="0">
                <a:latin typeface="+mj-lt"/>
              </a:rPr>
              <a:t>ràng</a:t>
            </a:r>
            <a:endParaRPr lang="vi-VN" sz="2800" dirty="0">
              <a:latin typeface="Times New Roman" pitchFamily="18" charset="0"/>
              <a:cs typeface="Times New Roman" pitchFamily="18" charset="0"/>
            </a:endParaRPr>
          </a:p>
        </p:txBody>
      </p:sp>
      <p:sp>
        <p:nvSpPr>
          <p:cNvPr id="8" name="Hộp Văn bản 7">
            <a:extLst>
              <a:ext uri="{FF2B5EF4-FFF2-40B4-BE49-F238E27FC236}">
                <a16:creationId xmlns:a16="http://schemas.microsoft.com/office/drawing/2014/main" xmlns="" id="{8FB794D2-CFCE-0ABC-0833-8B5B0593BDA4}"/>
              </a:ext>
            </a:extLst>
          </p:cNvPr>
          <p:cNvSpPr txBox="1"/>
          <p:nvPr/>
        </p:nvSpPr>
        <p:spPr>
          <a:xfrm>
            <a:off x="1351128" y="5351891"/>
            <a:ext cx="8707272" cy="652486"/>
          </a:xfrm>
          <a:prstGeom prst="rect">
            <a:avLst/>
          </a:prstGeom>
          <a:noFill/>
        </p:spPr>
        <p:txBody>
          <a:bodyPr wrap="square" rtlCol="0">
            <a:spAutoFit/>
          </a:bodyPr>
          <a:lstStyle/>
          <a:p>
            <a:pPr algn="just">
              <a:lnSpc>
                <a:spcPct val="130000"/>
              </a:lnSpc>
              <a:spcAft>
                <a:spcPts val="1000"/>
              </a:spcAft>
              <a:tabLst>
                <a:tab pos="1386840" algn="l"/>
              </a:tabLst>
            </a:pPr>
            <a:r>
              <a:rPr lang="en-US" sz="2800" dirty="0" err="1" smtClean="0">
                <a:latin typeface="Times New Roman" panose="02020603050405020304" pitchFamily="18" charset="0"/>
                <a:ea typeface="Calibri" panose="020F0502020204030204" pitchFamily="34" charset="0"/>
              </a:rPr>
              <a:t>Đáp</a:t>
            </a:r>
            <a:r>
              <a:rPr lang="en-US" sz="2800" dirty="0" smtClean="0">
                <a:latin typeface="Times New Roman" panose="02020603050405020304" pitchFamily="18" charset="0"/>
                <a:ea typeface="Calibri" panose="020F0502020204030204" pitchFamily="34" charset="0"/>
              </a:rPr>
              <a:t> </a:t>
            </a:r>
            <a:r>
              <a:rPr lang="en-US" sz="2800" dirty="0" err="1" smtClean="0">
                <a:latin typeface="Times New Roman" panose="02020603050405020304" pitchFamily="18" charset="0"/>
                <a:ea typeface="Calibri" panose="020F0502020204030204" pitchFamily="34" charset="0"/>
              </a:rPr>
              <a:t>án</a:t>
            </a:r>
            <a:r>
              <a:rPr lang="en-US" sz="2800" dirty="0" smtClean="0">
                <a:latin typeface="Times New Roman" panose="02020603050405020304" pitchFamily="18" charset="0"/>
                <a:ea typeface="Calibri" panose="020F0502020204030204" pitchFamily="34" charset="0"/>
              </a:rPr>
              <a:t>: C </a:t>
            </a:r>
            <a:endParaRPr lang="en-US"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709384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xmlns="" id="{37F37FA8-219D-0066-6828-EC8FAF1408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756" y="-158044"/>
            <a:ext cx="12146845" cy="6858000"/>
          </a:xfrm>
          <a:prstGeom prst="rect">
            <a:avLst/>
          </a:prstGeom>
        </p:spPr>
      </p:pic>
      <p:sp>
        <p:nvSpPr>
          <p:cNvPr id="4" name="Hộp Văn bản 3">
            <a:extLst>
              <a:ext uri="{FF2B5EF4-FFF2-40B4-BE49-F238E27FC236}">
                <a16:creationId xmlns:a16="http://schemas.microsoft.com/office/drawing/2014/main" xmlns="" id="{7613FC0F-7F27-30CF-BA42-611E96ED177E}"/>
              </a:ext>
            </a:extLst>
          </p:cNvPr>
          <p:cNvSpPr txBox="1"/>
          <p:nvPr/>
        </p:nvSpPr>
        <p:spPr>
          <a:xfrm>
            <a:off x="4696178" y="609600"/>
            <a:ext cx="3917244" cy="523220"/>
          </a:xfrm>
          <a:prstGeom prst="rect">
            <a:avLst/>
          </a:prstGeom>
          <a:noFill/>
        </p:spPr>
        <p:txBody>
          <a:bodyPr wrap="square" rtlCol="0">
            <a:spAutoFit/>
          </a:bodyPr>
          <a:lstStyle/>
          <a:p>
            <a:r>
              <a:rPr lang="en-US" sz="2800" b="1" dirty="0" err="1" smtClean="0">
                <a:solidFill>
                  <a:srgbClr val="000000"/>
                </a:solidFill>
                <a:latin typeface="Times New Roman" panose="02020603050405020304" pitchFamily="18" charset="0"/>
                <a:ea typeface="Times New Roman" panose="02020603050405020304" pitchFamily="18" charset="0"/>
              </a:rPr>
              <a:t>Câu</a:t>
            </a:r>
            <a:r>
              <a:rPr lang="en-US" sz="2800" b="1" dirty="0" smtClean="0">
                <a:solidFill>
                  <a:srgbClr val="000000"/>
                </a:solidFill>
                <a:latin typeface="Times New Roman" panose="02020603050405020304" pitchFamily="18" charset="0"/>
                <a:ea typeface="Times New Roman" panose="02020603050405020304" pitchFamily="18" charset="0"/>
              </a:rPr>
              <a:t> 4</a:t>
            </a:r>
            <a:r>
              <a:rPr lang="en-US" sz="2800" b="1" dirty="0" smtClean="0">
                <a:solidFill>
                  <a:srgbClr val="000000"/>
                </a:solidFill>
                <a:effectLst/>
                <a:latin typeface="Times New Roman" panose="02020603050405020304" pitchFamily="18" charset="0"/>
                <a:ea typeface="Times New Roman" panose="02020603050405020304" pitchFamily="18" charset="0"/>
              </a:rPr>
              <a:t>  </a:t>
            </a:r>
            <a:endParaRPr lang="en-US" sz="2800" dirty="0"/>
          </a:p>
        </p:txBody>
      </p:sp>
      <p:sp>
        <p:nvSpPr>
          <p:cNvPr id="5" name="Hộp Văn bản 4">
            <a:extLst>
              <a:ext uri="{FF2B5EF4-FFF2-40B4-BE49-F238E27FC236}">
                <a16:creationId xmlns:a16="http://schemas.microsoft.com/office/drawing/2014/main" xmlns="" id="{DFBF91C1-7875-F00A-4FA6-D7F943DCCE65}"/>
              </a:ext>
            </a:extLst>
          </p:cNvPr>
          <p:cNvSpPr txBox="1"/>
          <p:nvPr/>
        </p:nvSpPr>
        <p:spPr>
          <a:xfrm>
            <a:off x="1364776" y="1207911"/>
            <a:ext cx="9201624" cy="3539430"/>
          </a:xfrm>
          <a:prstGeom prst="rect">
            <a:avLst/>
          </a:prstGeom>
          <a:noFill/>
        </p:spPr>
        <p:txBody>
          <a:bodyPr wrap="square" rtlCol="0">
            <a:spAutoFit/>
          </a:bodyPr>
          <a:lstStyle/>
          <a:p>
            <a:r>
              <a:rPr lang="en-US" sz="3200" dirty="0" err="1" smtClean="0">
                <a:latin typeface="Times New Roman" pitchFamily="18" charset="0"/>
                <a:cs typeface="Times New Roman" pitchFamily="18" charset="0"/>
              </a:rPr>
              <a:t>Câu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chủ</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đề</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của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đoạn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văn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gì</a:t>
            </a:r>
            <a:r>
              <a:rPr lang="en-US" sz="3200" dirty="0" smtClean="0">
                <a:latin typeface="Times New Roman" pitchFamily="18" charset="0"/>
                <a:cs typeface="Times New Roman" pitchFamily="18" charset="0"/>
              </a:rPr>
              <a:t>?</a:t>
            </a:r>
          </a:p>
          <a:p>
            <a:pPr marL="514350" indent="-514350">
              <a:buAutoNum type="alphaUcPeriod"/>
            </a:pPr>
            <a:r>
              <a:rPr lang="en-US" sz="3200" dirty="0" err="1" smtClean="0">
                <a:latin typeface="Times New Roman" pitchFamily="18" charset="0"/>
                <a:cs typeface="Times New Roman" pitchFamily="18" charset="0"/>
              </a:rPr>
              <a:t>Là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câu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đứng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đầu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đoạn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văn</a:t>
            </a:r>
            <a:r>
              <a:rPr lang="en-US" sz="3200" dirty="0" smtClean="0">
                <a:latin typeface="Times New Roman" pitchFamily="18" charset="0"/>
                <a:cs typeface="Times New Roman" pitchFamily="18" charset="0"/>
              </a:rPr>
              <a:t>.</a:t>
            </a:r>
          </a:p>
          <a:p>
            <a:pPr marL="514350" indent="-514350">
              <a:buAutoNum type="alphaUcPeriod"/>
            </a:pPr>
            <a:r>
              <a:rPr lang="en-US" sz="3200" dirty="0" err="1" smtClean="0">
                <a:latin typeface="Times New Roman" pitchFamily="18" charset="0"/>
                <a:cs typeface="Times New Roman" pitchFamily="18" charset="0"/>
              </a:rPr>
              <a:t>Là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câu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đứng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cuối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đoạn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văn</a:t>
            </a:r>
            <a:r>
              <a:rPr lang="en-US" sz="3200" dirty="0" smtClean="0">
                <a:latin typeface="Times New Roman" pitchFamily="18" charset="0"/>
                <a:cs typeface="Times New Roman" pitchFamily="18" charset="0"/>
              </a:rPr>
              <a:t>.</a:t>
            </a:r>
          </a:p>
          <a:p>
            <a:pPr marL="514350" indent="-514350">
              <a:buAutoNum type="alphaUcPeriod"/>
            </a:pPr>
            <a:r>
              <a:rPr lang="en-US" sz="3200" dirty="0" err="1" smtClean="0">
                <a:latin typeface="Times New Roman" pitchFamily="18" charset="0"/>
                <a:cs typeface="Times New Roman" pitchFamily="18" charset="0"/>
              </a:rPr>
              <a:t>Là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câu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đứng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đầu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đoạn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mang</a:t>
            </a:r>
            <a:r>
              <a:rPr lang="en-US" sz="3200" dirty="0" smtClean="0">
                <a:latin typeface="Times New Roman" pitchFamily="18" charset="0"/>
                <a:cs typeface="Times New Roman" pitchFamily="18" charset="0"/>
              </a:rPr>
              <a:t> ý </a:t>
            </a:r>
            <a:r>
              <a:rPr lang="en-US" sz="3200" dirty="0" err="1" smtClean="0">
                <a:latin typeface="Times New Roman" pitchFamily="18" charset="0"/>
                <a:cs typeface="Times New Roman" pitchFamily="18" charset="0"/>
              </a:rPr>
              <a:t>khái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quát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của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đoạn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văn</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D. </a:t>
            </a:r>
            <a:r>
              <a:rPr lang="en-US" sz="3200" dirty="0" err="1" smtClean="0">
                <a:latin typeface="Times New Roman" pitchFamily="18" charset="0"/>
                <a:cs typeface="Times New Roman" pitchFamily="18" charset="0"/>
              </a:rPr>
              <a:t>Là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câu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mang</a:t>
            </a:r>
            <a:r>
              <a:rPr lang="en-US" sz="3200" dirty="0" smtClean="0">
                <a:latin typeface="Times New Roman" pitchFamily="18" charset="0"/>
                <a:cs typeface="Times New Roman" pitchFamily="18" charset="0"/>
              </a:rPr>
              <a:t> ý </a:t>
            </a:r>
            <a:r>
              <a:rPr lang="en-US" sz="3200" dirty="0" err="1" smtClean="0">
                <a:latin typeface="Times New Roman" pitchFamily="18" charset="0"/>
                <a:cs typeface="Times New Roman" pitchFamily="18" charset="0"/>
              </a:rPr>
              <a:t>chính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thường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nằm</a:t>
            </a:r>
            <a:r>
              <a:rPr lang="en-US" sz="3200" dirty="0" smtClean="0">
                <a:latin typeface="Times New Roman" pitchFamily="18" charset="0"/>
                <a:cs typeface="Times New Roman" pitchFamily="18" charset="0"/>
              </a:rPr>
              <a:t> ở </a:t>
            </a:r>
            <a:r>
              <a:rPr lang="en-US" sz="3200" dirty="0" err="1" smtClean="0">
                <a:latin typeface="Times New Roman" pitchFamily="18" charset="0"/>
                <a:cs typeface="Times New Roman" pitchFamily="18" charset="0"/>
              </a:rPr>
              <a:t>đầu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hoặc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cuối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đoạn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văn</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8" name="Hộp Văn bản 7">
            <a:extLst>
              <a:ext uri="{FF2B5EF4-FFF2-40B4-BE49-F238E27FC236}">
                <a16:creationId xmlns:a16="http://schemas.microsoft.com/office/drawing/2014/main" xmlns="" id="{8FB794D2-CFCE-0ABC-0833-8B5B0593BDA4}"/>
              </a:ext>
            </a:extLst>
          </p:cNvPr>
          <p:cNvSpPr txBox="1"/>
          <p:nvPr/>
        </p:nvSpPr>
        <p:spPr>
          <a:xfrm>
            <a:off x="1502602" y="5027765"/>
            <a:ext cx="8715022" cy="652486"/>
          </a:xfrm>
          <a:prstGeom prst="rect">
            <a:avLst/>
          </a:prstGeom>
          <a:noFill/>
        </p:spPr>
        <p:txBody>
          <a:bodyPr wrap="square" rtlCol="0">
            <a:spAutoFit/>
          </a:bodyPr>
          <a:lstStyle/>
          <a:p>
            <a:pPr algn="just">
              <a:lnSpc>
                <a:spcPct val="130000"/>
              </a:lnSpc>
              <a:spcAft>
                <a:spcPts val="1000"/>
              </a:spcAft>
              <a:tabLst>
                <a:tab pos="1386840" algn="l"/>
              </a:tabLst>
            </a:pPr>
            <a:r>
              <a:rPr lang="en-US" sz="2800" dirty="0" err="1" smtClean="0">
                <a:latin typeface="Times New Roman" panose="02020603050405020304" pitchFamily="18" charset="0"/>
                <a:ea typeface="Calibri" panose="020F0502020204030204" pitchFamily="34" charset="0"/>
              </a:rPr>
              <a:t>Đáp</a:t>
            </a:r>
            <a:r>
              <a:rPr lang="en-US" sz="2800" dirty="0" smtClean="0">
                <a:latin typeface="Times New Roman" panose="02020603050405020304" pitchFamily="18" charset="0"/>
                <a:ea typeface="Calibri" panose="020F0502020204030204" pitchFamily="34" charset="0"/>
              </a:rPr>
              <a:t> </a:t>
            </a:r>
            <a:r>
              <a:rPr lang="en-US" sz="2800" dirty="0" err="1" smtClean="0">
                <a:latin typeface="Times New Roman" panose="02020603050405020304" pitchFamily="18" charset="0"/>
                <a:ea typeface="Calibri" panose="020F0502020204030204" pitchFamily="34" charset="0"/>
              </a:rPr>
              <a:t>án</a:t>
            </a:r>
            <a:r>
              <a:rPr lang="en-US" sz="2800" dirty="0" smtClean="0">
                <a:latin typeface="Times New Roman" panose="02020603050405020304" pitchFamily="18" charset="0"/>
                <a:ea typeface="Calibri" panose="020F0502020204030204" pitchFamily="34" charset="0"/>
              </a:rPr>
              <a:t>: </a:t>
            </a:r>
            <a:r>
              <a:rPr lang="en-US" sz="2800" dirty="0" smtClean="0">
                <a:latin typeface="Times New Roman" panose="02020603050405020304" pitchFamily="18" charset="0"/>
                <a:ea typeface="Calibri" panose="020F0502020204030204" pitchFamily="34" charset="0"/>
              </a:rPr>
              <a:t>D</a:t>
            </a:r>
            <a:endParaRPr lang="en-US"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1215923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xmlns="" id="{37F37FA8-219D-0066-6828-EC8FAF1408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756" y="-158044"/>
            <a:ext cx="12146845" cy="6858000"/>
          </a:xfrm>
          <a:prstGeom prst="rect">
            <a:avLst/>
          </a:prstGeom>
        </p:spPr>
      </p:pic>
      <p:sp>
        <p:nvSpPr>
          <p:cNvPr id="4" name="Hộp Văn bản 3">
            <a:extLst>
              <a:ext uri="{FF2B5EF4-FFF2-40B4-BE49-F238E27FC236}">
                <a16:creationId xmlns:a16="http://schemas.microsoft.com/office/drawing/2014/main" xmlns="" id="{7613FC0F-7F27-30CF-BA42-611E96ED177E}"/>
              </a:ext>
            </a:extLst>
          </p:cNvPr>
          <p:cNvSpPr txBox="1"/>
          <p:nvPr/>
        </p:nvSpPr>
        <p:spPr>
          <a:xfrm>
            <a:off x="4696178" y="609600"/>
            <a:ext cx="3917244" cy="523220"/>
          </a:xfrm>
          <a:prstGeom prst="rect">
            <a:avLst/>
          </a:prstGeom>
          <a:noFill/>
        </p:spPr>
        <p:txBody>
          <a:bodyPr wrap="square" rtlCol="0">
            <a:spAutoFit/>
          </a:bodyPr>
          <a:lstStyle/>
          <a:p>
            <a:r>
              <a:rPr lang="en-US" sz="2800" b="1" dirty="0" err="1" smtClean="0">
                <a:solidFill>
                  <a:srgbClr val="000000"/>
                </a:solidFill>
                <a:latin typeface="Times New Roman" panose="02020603050405020304" pitchFamily="18" charset="0"/>
                <a:ea typeface="Times New Roman" panose="02020603050405020304" pitchFamily="18" charset="0"/>
              </a:rPr>
              <a:t>Câu</a:t>
            </a:r>
            <a:r>
              <a:rPr lang="en-US" sz="2800" b="1" dirty="0" smtClean="0">
                <a:solidFill>
                  <a:srgbClr val="000000"/>
                </a:solidFill>
                <a:latin typeface="Times New Roman" panose="02020603050405020304" pitchFamily="18" charset="0"/>
                <a:ea typeface="Times New Roman" panose="02020603050405020304" pitchFamily="18" charset="0"/>
              </a:rPr>
              <a:t> 5</a:t>
            </a:r>
            <a:r>
              <a:rPr lang="en-US" sz="2800" b="1" dirty="0" smtClean="0">
                <a:solidFill>
                  <a:srgbClr val="000000"/>
                </a:solidFill>
                <a:effectLst/>
                <a:latin typeface="Times New Roman" panose="02020603050405020304" pitchFamily="18" charset="0"/>
                <a:ea typeface="Times New Roman" panose="02020603050405020304" pitchFamily="18" charset="0"/>
              </a:rPr>
              <a:t>  </a:t>
            </a:r>
            <a:endParaRPr lang="en-US" sz="2800" dirty="0"/>
          </a:p>
        </p:txBody>
      </p:sp>
      <p:sp>
        <p:nvSpPr>
          <p:cNvPr id="5" name="Hộp Văn bản 4">
            <a:extLst>
              <a:ext uri="{FF2B5EF4-FFF2-40B4-BE49-F238E27FC236}">
                <a16:creationId xmlns:a16="http://schemas.microsoft.com/office/drawing/2014/main" xmlns="" id="{DFBF91C1-7875-F00A-4FA6-D7F943DCCE65}"/>
              </a:ext>
            </a:extLst>
          </p:cNvPr>
          <p:cNvSpPr txBox="1"/>
          <p:nvPr/>
        </p:nvSpPr>
        <p:spPr>
          <a:xfrm>
            <a:off x="1364776" y="1207911"/>
            <a:ext cx="9201624" cy="4524315"/>
          </a:xfrm>
          <a:prstGeom prst="rect">
            <a:avLst/>
          </a:prstGeom>
          <a:noFill/>
        </p:spPr>
        <p:txBody>
          <a:bodyPr wrap="square" rtlCol="0">
            <a:spAutoFit/>
          </a:bodyPr>
          <a:lstStyle/>
          <a:p>
            <a:r>
              <a:rPr lang="vi-VN" sz="3200" dirty="0" smtClean="0">
                <a:latin typeface="Times New Roman" pitchFamily="18" charset="0"/>
                <a:cs typeface="Times New Roman" pitchFamily="18" charset="0"/>
              </a:rPr>
              <a:t> Đọc đoạn văn dưới đây và cho biết các câu văn đã có tính liên kết với nhau không?</a:t>
            </a:r>
          </a:p>
          <a:p>
            <a:r>
              <a:rPr lang="vi-VN" sz="3200" dirty="0" smtClean="0">
                <a:latin typeface="Times New Roman" pitchFamily="18" charset="0"/>
                <a:cs typeface="Times New Roman" pitchFamily="18" charset="0"/>
              </a:rPr>
              <a:t>"Tôi nhớ đến mẹ tôi “lúc người còn sống, tôi lên mười”. Mẹ tôi âu yếm dắt tay tôi dẫn đi trên con đường làng dài và hẹp. Sáng nay, lúc cô giáo đến thăm, tôi nói với mẹ có nhỡ thốt ra một lời thiếu lễ độ. Còn chiều nay, mẹ hiền từ của tôi đi dạo chơi với anh con trai lớn của bác gác cổng.“</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A. </a:t>
            </a:r>
            <a:r>
              <a:rPr lang="en-US" sz="3200" dirty="0" err="1" smtClean="0">
                <a:latin typeface="Times New Roman" pitchFamily="18" charset="0"/>
                <a:cs typeface="Times New Roman" pitchFamily="18" charset="0"/>
              </a:rPr>
              <a:t>Có</a:t>
            </a:r>
            <a:r>
              <a:rPr lang="en-US" sz="3200" dirty="0" smtClean="0">
                <a:latin typeface="Times New Roman" pitchFamily="18" charset="0"/>
                <a:cs typeface="Times New Roman" pitchFamily="18" charset="0"/>
              </a:rPr>
              <a:t>                        B. </a:t>
            </a:r>
            <a:r>
              <a:rPr lang="en-US" sz="3200" dirty="0" err="1" smtClean="0">
                <a:latin typeface="Times New Roman" pitchFamily="18" charset="0"/>
                <a:cs typeface="Times New Roman" pitchFamily="18" charset="0"/>
              </a:rPr>
              <a:t>Không</a:t>
            </a:r>
            <a:endParaRPr lang="vi-VN" sz="3200" dirty="0">
              <a:latin typeface="Times New Roman" pitchFamily="18" charset="0"/>
              <a:cs typeface="Times New Roman" pitchFamily="18" charset="0"/>
            </a:endParaRPr>
          </a:p>
        </p:txBody>
      </p:sp>
      <p:sp>
        <p:nvSpPr>
          <p:cNvPr id="8" name="Hộp Văn bản 7">
            <a:extLst>
              <a:ext uri="{FF2B5EF4-FFF2-40B4-BE49-F238E27FC236}">
                <a16:creationId xmlns:a16="http://schemas.microsoft.com/office/drawing/2014/main" xmlns="" id="{8FB794D2-CFCE-0ABC-0833-8B5B0593BDA4}"/>
              </a:ext>
            </a:extLst>
          </p:cNvPr>
          <p:cNvSpPr txBox="1"/>
          <p:nvPr/>
        </p:nvSpPr>
        <p:spPr>
          <a:xfrm>
            <a:off x="1364776" y="5746040"/>
            <a:ext cx="8707272" cy="652486"/>
          </a:xfrm>
          <a:prstGeom prst="rect">
            <a:avLst/>
          </a:prstGeom>
          <a:noFill/>
        </p:spPr>
        <p:txBody>
          <a:bodyPr wrap="square" rtlCol="0">
            <a:spAutoFit/>
          </a:bodyPr>
          <a:lstStyle/>
          <a:p>
            <a:pPr algn="just">
              <a:lnSpc>
                <a:spcPct val="130000"/>
              </a:lnSpc>
              <a:spcAft>
                <a:spcPts val="1000"/>
              </a:spcAft>
              <a:tabLst>
                <a:tab pos="1386840" algn="l"/>
              </a:tabLst>
            </a:pPr>
            <a:r>
              <a:rPr lang="en-US" sz="2800" dirty="0" err="1" smtClean="0">
                <a:latin typeface="Times New Roman" panose="02020603050405020304" pitchFamily="18" charset="0"/>
                <a:ea typeface="Calibri" panose="020F0502020204030204" pitchFamily="34" charset="0"/>
              </a:rPr>
              <a:t>Đáp</a:t>
            </a:r>
            <a:r>
              <a:rPr lang="en-US" sz="2800" dirty="0" smtClean="0">
                <a:latin typeface="Times New Roman" panose="02020603050405020304" pitchFamily="18" charset="0"/>
                <a:ea typeface="Calibri" panose="020F0502020204030204" pitchFamily="34" charset="0"/>
              </a:rPr>
              <a:t> </a:t>
            </a:r>
            <a:r>
              <a:rPr lang="en-US" sz="2800" dirty="0" err="1" smtClean="0">
                <a:latin typeface="Times New Roman" panose="02020603050405020304" pitchFamily="18" charset="0"/>
                <a:ea typeface="Calibri" panose="020F0502020204030204" pitchFamily="34" charset="0"/>
              </a:rPr>
              <a:t>án</a:t>
            </a:r>
            <a:r>
              <a:rPr lang="en-US" sz="2800" dirty="0" smtClean="0">
                <a:latin typeface="Times New Roman" panose="02020603050405020304" pitchFamily="18" charset="0"/>
                <a:ea typeface="Calibri" panose="020F0502020204030204" pitchFamily="34" charset="0"/>
              </a:rPr>
              <a:t>: B </a:t>
            </a:r>
            <a:endParaRPr lang="en-US"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55695346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xmlns="" id="{37F37FA8-219D-0066-6828-EC8FAF1408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756" y="-158044"/>
            <a:ext cx="12146845" cy="6858000"/>
          </a:xfrm>
          <a:prstGeom prst="rect">
            <a:avLst/>
          </a:prstGeom>
        </p:spPr>
      </p:pic>
      <p:sp>
        <p:nvSpPr>
          <p:cNvPr id="4" name="Hộp Văn bản 3">
            <a:extLst>
              <a:ext uri="{FF2B5EF4-FFF2-40B4-BE49-F238E27FC236}">
                <a16:creationId xmlns:a16="http://schemas.microsoft.com/office/drawing/2014/main" xmlns="" id="{7613FC0F-7F27-30CF-BA42-611E96ED177E}"/>
              </a:ext>
            </a:extLst>
          </p:cNvPr>
          <p:cNvSpPr txBox="1"/>
          <p:nvPr/>
        </p:nvSpPr>
        <p:spPr>
          <a:xfrm>
            <a:off x="4696178" y="609600"/>
            <a:ext cx="3917244" cy="523220"/>
          </a:xfrm>
          <a:prstGeom prst="rect">
            <a:avLst/>
          </a:prstGeom>
          <a:noFill/>
        </p:spPr>
        <p:txBody>
          <a:bodyPr wrap="square" rtlCol="0">
            <a:spAutoFit/>
          </a:bodyPr>
          <a:lstStyle/>
          <a:p>
            <a:r>
              <a:rPr lang="en-US" sz="2800" b="1" dirty="0" err="1" smtClean="0">
                <a:solidFill>
                  <a:srgbClr val="000000"/>
                </a:solidFill>
                <a:latin typeface="Times New Roman" panose="02020603050405020304" pitchFamily="18" charset="0"/>
                <a:ea typeface="Times New Roman" panose="02020603050405020304" pitchFamily="18" charset="0"/>
              </a:rPr>
              <a:t>Câu</a:t>
            </a:r>
            <a:r>
              <a:rPr lang="en-US" sz="2800" b="1" dirty="0" smtClean="0">
                <a:solidFill>
                  <a:srgbClr val="000000"/>
                </a:solidFill>
                <a:latin typeface="Times New Roman" panose="02020603050405020304" pitchFamily="18" charset="0"/>
                <a:ea typeface="Times New Roman" panose="02020603050405020304" pitchFamily="18" charset="0"/>
              </a:rPr>
              <a:t> 6</a:t>
            </a:r>
            <a:r>
              <a:rPr lang="en-US" sz="2800" b="1" dirty="0" smtClean="0">
                <a:solidFill>
                  <a:srgbClr val="000000"/>
                </a:solidFill>
                <a:effectLst/>
                <a:latin typeface="Times New Roman" panose="02020603050405020304" pitchFamily="18" charset="0"/>
                <a:ea typeface="Times New Roman" panose="02020603050405020304" pitchFamily="18" charset="0"/>
              </a:rPr>
              <a:t>  </a:t>
            </a:r>
            <a:endParaRPr lang="en-US" sz="2800" dirty="0"/>
          </a:p>
        </p:txBody>
      </p:sp>
      <p:sp>
        <p:nvSpPr>
          <p:cNvPr id="5" name="Hộp Văn bản 4">
            <a:extLst>
              <a:ext uri="{FF2B5EF4-FFF2-40B4-BE49-F238E27FC236}">
                <a16:creationId xmlns:a16="http://schemas.microsoft.com/office/drawing/2014/main" xmlns="" id="{DFBF91C1-7875-F00A-4FA6-D7F943DCCE65}"/>
              </a:ext>
            </a:extLst>
          </p:cNvPr>
          <p:cNvSpPr txBox="1"/>
          <p:nvPr/>
        </p:nvSpPr>
        <p:spPr>
          <a:xfrm>
            <a:off x="1364776" y="1207911"/>
            <a:ext cx="9201624" cy="2554545"/>
          </a:xfrm>
          <a:prstGeom prst="rect">
            <a:avLst/>
          </a:prstGeom>
          <a:noFill/>
        </p:spPr>
        <p:txBody>
          <a:bodyPr wrap="square" rtlCol="0">
            <a:spAutoFit/>
          </a:bodyPr>
          <a:lstStyle/>
          <a:p>
            <a:r>
              <a:rPr lang="en-US" sz="3200" dirty="0" err="1">
                <a:latin typeface="Times New Roman" pitchFamily="18" charset="0"/>
                <a:cs typeface="Times New Roman" pitchFamily="18" charset="0"/>
              </a:rPr>
              <a:t>Trong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văn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bản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thể</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cần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đáp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ứng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yêu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cầu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về</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tính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liên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kết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chỉ</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cần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đáp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ứng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được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tính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mạch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lạc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đúng</a:t>
            </a:r>
            <a:r>
              <a:rPr lang="en-US" sz="3200" dirty="0">
                <a:latin typeface="Times New Roman" pitchFamily="18" charset="0"/>
                <a:cs typeface="Times New Roman" pitchFamily="18" charset="0"/>
              </a:rPr>
              <a:t> hay </a:t>
            </a:r>
            <a:r>
              <a:rPr lang="en-US" sz="3200" dirty="0" err="1">
                <a:latin typeface="Times New Roman" pitchFamily="18" charset="0"/>
                <a:cs typeface="Times New Roman" pitchFamily="18" charset="0"/>
              </a:rPr>
              <a:t>sai</a:t>
            </a:r>
            <a:r>
              <a:rPr lang="en-US" sz="3200" dirty="0">
                <a:latin typeface="Times New Roman" pitchFamily="18" charset="0"/>
                <a:cs typeface="Times New Roman" pitchFamily="18" charset="0"/>
              </a:rPr>
              <a:t>? </a:t>
            </a:r>
          </a:p>
          <a:p>
            <a:r>
              <a:rPr lang="en-US" sz="3200" dirty="0">
                <a:latin typeface="Times New Roman" pitchFamily="18" charset="0"/>
                <a:cs typeface="Times New Roman" pitchFamily="18" charset="0"/>
              </a:rPr>
              <a:t>A. </a:t>
            </a:r>
            <a:r>
              <a:rPr lang="en-US" sz="3200" dirty="0" err="1">
                <a:latin typeface="Times New Roman" pitchFamily="18" charset="0"/>
                <a:cs typeface="Times New Roman" pitchFamily="18" charset="0"/>
              </a:rPr>
              <a:t>Đúng</a:t>
            </a:r>
            <a:r>
              <a:rPr lang="en-US" sz="3200" dirty="0">
                <a:latin typeface="Times New Roman" pitchFamily="18" charset="0"/>
                <a:cs typeface="Times New Roman" pitchFamily="18" charset="0"/>
              </a:rPr>
              <a:t> </a:t>
            </a:r>
          </a:p>
          <a:p>
            <a:r>
              <a:rPr lang="en-US" sz="3200" dirty="0">
                <a:latin typeface="Times New Roman" pitchFamily="18" charset="0"/>
                <a:cs typeface="Times New Roman" pitchFamily="18" charset="0"/>
              </a:rPr>
              <a:t>B. </a:t>
            </a:r>
            <a:r>
              <a:rPr lang="en-US" sz="3200" dirty="0" err="1" smtClean="0">
                <a:latin typeface="Times New Roman" pitchFamily="18" charset="0"/>
                <a:cs typeface="Times New Roman" pitchFamily="18" charset="0"/>
              </a:rPr>
              <a:t>Sai</a:t>
            </a:r>
            <a:endParaRPr lang="en-US" sz="3200" dirty="0">
              <a:latin typeface="Times New Roman" pitchFamily="18" charset="0"/>
              <a:cs typeface="Times New Roman" pitchFamily="18" charset="0"/>
            </a:endParaRPr>
          </a:p>
        </p:txBody>
      </p:sp>
      <p:sp>
        <p:nvSpPr>
          <p:cNvPr id="8" name="Hộp Văn bản 7">
            <a:extLst>
              <a:ext uri="{FF2B5EF4-FFF2-40B4-BE49-F238E27FC236}">
                <a16:creationId xmlns:a16="http://schemas.microsoft.com/office/drawing/2014/main" xmlns="" id="{8FB794D2-CFCE-0ABC-0833-8B5B0593BDA4}"/>
              </a:ext>
            </a:extLst>
          </p:cNvPr>
          <p:cNvSpPr txBox="1"/>
          <p:nvPr/>
        </p:nvSpPr>
        <p:spPr>
          <a:xfrm>
            <a:off x="1573030" y="5025648"/>
            <a:ext cx="8707272" cy="652486"/>
          </a:xfrm>
          <a:prstGeom prst="rect">
            <a:avLst/>
          </a:prstGeom>
          <a:noFill/>
        </p:spPr>
        <p:txBody>
          <a:bodyPr wrap="square" rtlCol="0">
            <a:spAutoFit/>
          </a:bodyPr>
          <a:lstStyle/>
          <a:p>
            <a:pPr algn="just">
              <a:lnSpc>
                <a:spcPct val="130000"/>
              </a:lnSpc>
              <a:spcAft>
                <a:spcPts val="1000"/>
              </a:spcAft>
              <a:tabLst>
                <a:tab pos="1386840" algn="l"/>
              </a:tabLst>
            </a:pPr>
            <a:r>
              <a:rPr lang="en-US" sz="2800" dirty="0" err="1" smtClean="0">
                <a:latin typeface="Times New Roman" panose="02020603050405020304" pitchFamily="18" charset="0"/>
                <a:ea typeface="Calibri" panose="020F0502020204030204" pitchFamily="34" charset="0"/>
              </a:rPr>
              <a:t>Đáp</a:t>
            </a:r>
            <a:r>
              <a:rPr lang="en-US" sz="2800" dirty="0" smtClean="0">
                <a:latin typeface="Times New Roman" panose="02020603050405020304" pitchFamily="18" charset="0"/>
                <a:ea typeface="Calibri" panose="020F0502020204030204" pitchFamily="34" charset="0"/>
              </a:rPr>
              <a:t> </a:t>
            </a:r>
            <a:r>
              <a:rPr lang="en-US" sz="2800" dirty="0" err="1" smtClean="0">
                <a:latin typeface="Times New Roman" panose="02020603050405020304" pitchFamily="18" charset="0"/>
                <a:ea typeface="Calibri" panose="020F0502020204030204" pitchFamily="34" charset="0"/>
              </a:rPr>
              <a:t>án</a:t>
            </a:r>
            <a:r>
              <a:rPr lang="en-US" sz="2800" dirty="0" smtClean="0">
                <a:latin typeface="Times New Roman" panose="02020603050405020304" pitchFamily="18" charset="0"/>
                <a:ea typeface="Calibri" panose="020F0502020204030204" pitchFamily="34" charset="0"/>
              </a:rPr>
              <a:t>: B </a:t>
            </a:r>
            <a:endParaRPr lang="en-US"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214999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Hình ảnh 3">
            <a:extLst>
              <a:ext uri="{FF2B5EF4-FFF2-40B4-BE49-F238E27FC236}">
                <a16:creationId xmlns:a16="http://schemas.microsoft.com/office/drawing/2014/main" xmlns="" id="{59C05420-0BEF-EE47-08C8-42C3718B85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044" y="101599"/>
            <a:ext cx="11887200" cy="6637867"/>
          </a:xfrm>
          <a:prstGeom prst="rect">
            <a:avLst/>
          </a:prstGeom>
        </p:spPr>
      </p:pic>
      <p:sp>
        <p:nvSpPr>
          <p:cNvPr id="5" name="Hộp Văn bản 4">
            <a:extLst>
              <a:ext uri="{FF2B5EF4-FFF2-40B4-BE49-F238E27FC236}">
                <a16:creationId xmlns:a16="http://schemas.microsoft.com/office/drawing/2014/main" xmlns="" id="{9A7920D5-C79D-B018-E974-145DADFAE5D1}"/>
              </a:ext>
            </a:extLst>
          </p:cNvPr>
          <p:cNvSpPr txBox="1"/>
          <p:nvPr/>
        </p:nvSpPr>
        <p:spPr>
          <a:xfrm>
            <a:off x="1151467" y="1693332"/>
            <a:ext cx="9606844" cy="2901245"/>
          </a:xfrm>
          <a:prstGeom prst="rect">
            <a:avLst/>
          </a:prstGeom>
          <a:noFill/>
        </p:spPr>
        <p:txBody>
          <a:bodyPr wrap="square" rtlCol="0">
            <a:prstTxWarp prst="textInflate">
              <a:avLst/>
            </a:prstTxWarp>
            <a:spAutoFit/>
          </a:bodyPr>
          <a:lstStyle/>
          <a:p>
            <a:r>
              <a:rPr lang="en-US" sz="1800" b="1" dirty="0">
                <a:solidFill>
                  <a:srgbClr val="002060"/>
                </a:solidFill>
                <a:effectLst/>
                <a:latin typeface="Times New Roman" panose="02020603050405020304" pitchFamily="18" charset="0"/>
                <a:ea typeface="Calibri" panose="020F0502020204030204" pitchFamily="34" charset="0"/>
              </a:rPr>
              <a:t>HÌNH THÀNH KIẾN </a:t>
            </a:r>
            <a:r>
              <a:rPr lang="en-US" sz="1800" b="1" dirty="0" smtClean="0">
                <a:solidFill>
                  <a:srgbClr val="002060"/>
                </a:solidFill>
                <a:effectLst/>
                <a:latin typeface="Times New Roman" panose="02020603050405020304" pitchFamily="18" charset="0"/>
                <a:ea typeface="Calibri" panose="020F0502020204030204" pitchFamily="34" charset="0"/>
              </a:rPr>
              <a:t>THỨC MỚI</a:t>
            </a:r>
            <a:endParaRPr lang="en-US" dirty="0">
              <a:solidFill>
                <a:srgbClr val="002060"/>
              </a:solidFill>
            </a:endParaRPr>
          </a:p>
        </p:txBody>
      </p:sp>
    </p:spTree>
    <p:extLst>
      <p:ext uri="{BB962C8B-B14F-4D97-AF65-F5344CB8AC3E}">
        <p14:creationId xmlns:p14="http://schemas.microsoft.com/office/powerpoint/2010/main" val="173420824"/>
      </p:ext>
    </p:extLst>
  </p:cSld>
  <p:clrMapOvr>
    <a:masterClrMapping/>
  </p:clrMapOvr>
  <p:transition spd="slow">
    <p:wheel spokes="1"/>
  </p:transition>
  <p:timing>
    <p:tnLst>
      <p:par>
        <p:cTn id="1" dur="indefinite" restart="never" nodeType="tmRoot"/>
      </p:par>
    </p:tnLst>
  </p:timing>
</p:sld>
</file>

<file path=ppt/theme/theme1.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TotalTime>
  <Words>1993</Words>
  <Application>Microsoft Office PowerPoint</Application>
  <PresentationFormat>Custom</PresentationFormat>
  <Paragraphs>211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Chủ đề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Đỗ Xuân Trường</dc:creator>
  <cp:lastModifiedBy>Windows 18</cp:lastModifiedBy>
  <cp:revision>32</cp:revision>
  <dcterms:created xsi:type="dcterms:W3CDTF">2023-01-05T02:25:15Z</dcterms:created>
  <dcterms:modified xsi:type="dcterms:W3CDTF">2024-05-06T22:45:10Z</dcterms:modified>
</cp:coreProperties>
</file>