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6" r:id="rId4"/>
    <p:sldId id="297" r:id="rId5"/>
    <p:sldId id="298" r:id="rId6"/>
    <p:sldId id="292" r:id="rId7"/>
    <p:sldId id="293" r:id="rId8"/>
    <p:sldId id="295" r:id="rId9"/>
    <p:sldId id="260" r:id="rId10"/>
    <p:sldId id="262" r:id="rId11"/>
    <p:sldId id="263" r:id="rId12"/>
    <p:sldId id="265" r:id="rId13"/>
    <p:sldId id="266" r:id="rId14"/>
    <p:sldId id="267" r:id="rId15"/>
    <p:sldId id="269" r:id="rId16"/>
    <p:sldId id="270" r:id="rId17"/>
    <p:sldId id="272" r:id="rId18"/>
    <p:sldId id="273" r:id="rId19"/>
    <p:sldId id="300" r:id="rId20"/>
    <p:sldId id="301" r:id="rId21"/>
    <p:sldId id="274" r:id="rId22"/>
    <p:sldId id="275" r:id="rId23"/>
    <p:sldId id="276" r:id="rId24"/>
    <p:sldId id="299" r:id="rId25"/>
    <p:sldId id="278" r:id="rId26"/>
    <p:sldId id="279" r:id="rId27"/>
    <p:sldId id="280" r:id="rId28"/>
    <p:sldId id="281" r:id="rId29"/>
    <p:sldId id="282" r:id="rId30"/>
    <p:sldId id="283" r:id="rId31"/>
    <p:sldId id="285" r:id="rId32"/>
    <p:sldId id="28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94660"/>
  </p:normalViewPr>
  <p:slideViewPr>
    <p:cSldViewPr snapToGrid="0">
      <p:cViewPr varScale="1">
        <p:scale>
          <a:sx n="70" d="100"/>
          <a:sy n="70" d="100"/>
        </p:scale>
        <p:origin x="-50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E092A294-3DA4-E525-6F78-2534D411D365}"/>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xmlns="" id="{1132ECAD-2277-8084-2DB3-DCD68A9509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xmlns="" id="{5AD17C38-0840-5EAF-EBC8-E79B67CC70EC}"/>
              </a:ext>
            </a:extLst>
          </p:cNvPr>
          <p:cNvSpPr>
            <a:spLocks noGrp="1"/>
          </p:cNvSpPr>
          <p:nvPr>
            <p:ph type="dt" sz="half" idx="10"/>
          </p:nvPr>
        </p:nvSpPr>
        <p:spPr/>
        <p:txBody>
          <a:bodyPr/>
          <a:lstStyle/>
          <a:p>
            <a:fld id="{DABEBAB1-4F72-419B-A8B6-F63664DC3DDB}" type="datetimeFigureOut">
              <a:rPr lang="en-US" smtClean="0"/>
              <a:t>05/07/2024</a:t>
            </a:fld>
            <a:endParaRPr lang="en-US"/>
          </a:p>
        </p:txBody>
      </p:sp>
      <p:sp>
        <p:nvSpPr>
          <p:cNvPr id="5" name="Chỗ dành sẵn cho Chân trang 4">
            <a:extLst>
              <a:ext uri="{FF2B5EF4-FFF2-40B4-BE49-F238E27FC236}">
                <a16:creationId xmlns:a16="http://schemas.microsoft.com/office/drawing/2014/main" xmlns="" id="{7EC7E972-7374-0DF6-5C28-96D76B13FF67}"/>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xmlns="" id="{FCA4D6C3-A097-F845-C76E-BD639651D076}"/>
              </a:ext>
            </a:extLst>
          </p:cNvPr>
          <p:cNvSpPr>
            <a:spLocks noGrp="1"/>
          </p:cNvSpPr>
          <p:nvPr>
            <p:ph type="sldNum" sz="quarter" idx="12"/>
          </p:nvPr>
        </p:nvSpPr>
        <p:spPr/>
        <p:txBody>
          <a:bodyPr/>
          <a:lstStyle/>
          <a:p>
            <a:fld id="{3FA3D955-01D2-4FED-B6A4-FD479A9C9B91}" type="slidenum">
              <a:rPr lang="en-US" smtClean="0"/>
              <a:t>‹#›</a:t>
            </a:fld>
            <a:endParaRPr lang="en-US"/>
          </a:p>
        </p:txBody>
      </p:sp>
    </p:spTree>
    <p:extLst>
      <p:ext uri="{BB962C8B-B14F-4D97-AF65-F5344CB8AC3E}">
        <p14:creationId xmlns:p14="http://schemas.microsoft.com/office/powerpoint/2010/main" val="3724175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5D808CC2-FB59-4686-395E-6D61F7894498}"/>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xmlns="" id="{6D250E93-9E78-38B8-844A-0C080F39FB23}"/>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xmlns="" id="{6AE9ADAE-9633-F35A-A822-A169BDA11B23}"/>
              </a:ext>
            </a:extLst>
          </p:cNvPr>
          <p:cNvSpPr>
            <a:spLocks noGrp="1"/>
          </p:cNvSpPr>
          <p:nvPr>
            <p:ph type="dt" sz="half" idx="10"/>
          </p:nvPr>
        </p:nvSpPr>
        <p:spPr/>
        <p:txBody>
          <a:bodyPr/>
          <a:lstStyle/>
          <a:p>
            <a:fld id="{DABEBAB1-4F72-419B-A8B6-F63664DC3DDB}" type="datetimeFigureOut">
              <a:rPr lang="en-US" smtClean="0"/>
              <a:t>05/07/2024</a:t>
            </a:fld>
            <a:endParaRPr lang="en-US"/>
          </a:p>
        </p:txBody>
      </p:sp>
      <p:sp>
        <p:nvSpPr>
          <p:cNvPr id="5" name="Chỗ dành sẵn cho Chân trang 4">
            <a:extLst>
              <a:ext uri="{FF2B5EF4-FFF2-40B4-BE49-F238E27FC236}">
                <a16:creationId xmlns:a16="http://schemas.microsoft.com/office/drawing/2014/main" xmlns="" id="{48D03532-A67D-C963-1BB4-02B4E79D48C3}"/>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xmlns="" id="{E5C79E28-EB09-8D21-76D1-C07A1EA05AC3}"/>
              </a:ext>
            </a:extLst>
          </p:cNvPr>
          <p:cNvSpPr>
            <a:spLocks noGrp="1"/>
          </p:cNvSpPr>
          <p:nvPr>
            <p:ph type="sldNum" sz="quarter" idx="12"/>
          </p:nvPr>
        </p:nvSpPr>
        <p:spPr/>
        <p:txBody>
          <a:bodyPr/>
          <a:lstStyle/>
          <a:p>
            <a:fld id="{3FA3D955-01D2-4FED-B6A4-FD479A9C9B91}" type="slidenum">
              <a:rPr lang="en-US" smtClean="0"/>
              <a:t>‹#›</a:t>
            </a:fld>
            <a:endParaRPr lang="en-US"/>
          </a:p>
        </p:txBody>
      </p:sp>
    </p:spTree>
    <p:extLst>
      <p:ext uri="{BB962C8B-B14F-4D97-AF65-F5344CB8AC3E}">
        <p14:creationId xmlns:p14="http://schemas.microsoft.com/office/powerpoint/2010/main" val="2963622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xmlns="" id="{1BFF7417-1C72-0117-674F-4786A95D8F62}"/>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xmlns="" id="{C60ED43D-9FAE-6DCF-92B1-5831750877EF}"/>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xmlns="" id="{7DCB6944-38E7-549D-19B8-24A0E71922BF}"/>
              </a:ext>
            </a:extLst>
          </p:cNvPr>
          <p:cNvSpPr>
            <a:spLocks noGrp="1"/>
          </p:cNvSpPr>
          <p:nvPr>
            <p:ph type="dt" sz="half" idx="10"/>
          </p:nvPr>
        </p:nvSpPr>
        <p:spPr/>
        <p:txBody>
          <a:bodyPr/>
          <a:lstStyle/>
          <a:p>
            <a:fld id="{DABEBAB1-4F72-419B-A8B6-F63664DC3DDB}" type="datetimeFigureOut">
              <a:rPr lang="en-US" smtClean="0"/>
              <a:t>05/07/2024</a:t>
            </a:fld>
            <a:endParaRPr lang="en-US"/>
          </a:p>
        </p:txBody>
      </p:sp>
      <p:sp>
        <p:nvSpPr>
          <p:cNvPr id="5" name="Chỗ dành sẵn cho Chân trang 4">
            <a:extLst>
              <a:ext uri="{FF2B5EF4-FFF2-40B4-BE49-F238E27FC236}">
                <a16:creationId xmlns:a16="http://schemas.microsoft.com/office/drawing/2014/main" xmlns="" id="{C258B261-8D51-D38B-53B2-4E4EE9563076}"/>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xmlns="" id="{9A01DC2C-6DDE-C2A9-C9B1-724876F041D3}"/>
              </a:ext>
            </a:extLst>
          </p:cNvPr>
          <p:cNvSpPr>
            <a:spLocks noGrp="1"/>
          </p:cNvSpPr>
          <p:nvPr>
            <p:ph type="sldNum" sz="quarter" idx="12"/>
          </p:nvPr>
        </p:nvSpPr>
        <p:spPr/>
        <p:txBody>
          <a:bodyPr/>
          <a:lstStyle/>
          <a:p>
            <a:fld id="{3FA3D955-01D2-4FED-B6A4-FD479A9C9B91}" type="slidenum">
              <a:rPr lang="en-US" smtClean="0"/>
              <a:t>‹#›</a:t>
            </a:fld>
            <a:endParaRPr lang="en-US"/>
          </a:p>
        </p:txBody>
      </p:sp>
    </p:spTree>
    <p:extLst>
      <p:ext uri="{BB962C8B-B14F-4D97-AF65-F5344CB8AC3E}">
        <p14:creationId xmlns:p14="http://schemas.microsoft.com/office/powerpoint/2010/main" val="3030047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B185F5AF-3225-1EE9-549F-4DC6D0B9ED56}"/>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xmlns="" id="{75E34B28-61B3-9354-2C1C-42265E5B9190}"/>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xmlns="" id="{8907EC7C-3920-DE2A-0371-61D498D7028E}"/>
              </a:ext>
            </a:extLst>
          </p:cNvPr>
          <p:cNvSpPr>
            <a:spLocks noGrp="1"/>
          </p:cNvSpPr>
          <p:nvPr>
            <p:ph type="dt" sz="half" idx="10"/>
          </p:nvPr>
        </p:nvSpPr>
        <p:spPr/>
        <p:txBody>
          <a:bodyPr/>
          <a:lstStyle/>
          <a:p>
            <a:fld id="{DABEBAB1-4F72-419B-A8B6-F63664DC3DDB}" type="datetimeFigureOut">
              <a:rPr lang="en-US" smtClean="0"/>
              <a:t>05/07/2024</a:t>
            </a:fld>
            <a:endParaRPr lang="en-US"/>
          </a:p>
        </p:txBody>
      </p:sp>
      <p:sp>
        <p:nvSpPr>
          <p:cNvPr id="5" name="Chỗ dành sẵn cho Chân trang 4">
            <a:extLst>
              <a:ext uri="{FF2B5EF4-FFF2-40B4-BE49-F238E27FC236}">
                <a16:creationId xmlns:a16="http://schemas.microsoft.com/office/drawing/2014/main" xmlns="" id="{64511232-5FD8-935E-83AD-9B856BB00DE1}"/>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xmlns="" id="{21BF0031-4AA1-5395-3D18-9C8961F19B34}"/>
              </a:ext>
            </a:extLst>
          </p:cNvPr>
          <p:cNvSpPr>
            <a:spLocks noGrp="1"/>
          </p:cNvSpPr>
          <p:nvPr>
            <p:ph type="sldNum" sz="quarter" idx="12"/>
          </p:nvPr>
        </p:nvSpPr>
        <p:spPr/>
        <p:txBody>
          <a:bodyPr/>
          <a:lstStyle/>
          <a:p>
            <a:fld id="{3FA3D955-01D2-4FED-B6A4-FD479A9C9B91}" type="slidenum">
              <a:rPr lang="en-US" smtClean="0"/>
              <a:t>‹#›</a:t>
            </a:fld>
            <a:endParaRPr lang="en-US"/>
          </a:p>
        </p:txBody>
      </p:sp>
    </p:spTree>
    <p:extLst>
      <p:ext uri="{BB962C8B-B14F-4D97-AF65-F5344CB8AC3E}">
        <p14:creationId xmlns:p14="http://schemas.microsoft.com/office/powerpoint/2010/main" val="2252081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94FEB850-E9D0-82EE-1E16-790C643892C6}"/>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xmlns="" id="{927B1AEC-7D0A-4428-C790-02966C4FCD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xmlns="" id="{934B53C9-9CA6-0648-A7C8-37E396A6A176}"/>
              </a:ext>
            </a:extLst>
          </p:cNvPr>
          <p:cNvSpPr>
            <a:spLocks noGrp="1"/>
          </p:cNvSpPr>
          <p:nvPr>
            <p:ph type="dt" sz="half" idx="10"/>
          </p:nvPr>
        </p:nvSpPr>
        <p:spPr/>
        <p:txBody>
          <a:bodyPr/>
          <a:lstStyle/>
          <a:p>
            <a:fld id="{DABEBAB1-4F72-419B-A8B6-F63664DC3DDB}" type="datetimeFigureOut">
              <a:rPr lang="en-US" smtClean="0"/>
              <a:t>05/07/2024</a:t>
            </a:fld>
            <a:endParaRPr lang="en-US"/>
          </a:p>
        </p:txBody>
      </p:sp>
      <p:sp>
        <p:nvSpPr>
          <p:cNvPr id="5" name="Chỗ dành sẵn cho Chân trang 4">
            <a:extLst>
              <a:ext uri="{FF2B5EF4-FFF2-40B4-BE49-F238E27FC236}">
                <a16:creationId xmlns:a16="http://schemas.microsoft.com/office/drawing/2014/main" xmlns="" id="{77E0B7FC-590F-6F2C-E74D-AAB8A74E8DF1}"/>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xmlns="" id="{5609BAA1-08C9-DD16-B6AA-5A7F360E5B03}"/>
              </a:ext>
            </a:extLst>
          </p:cNvPr>
          <p:cNvSpPr>
            <a:spLocks noGrp="1"/>
          </p:cNvSpPr>
          <p:nvPr>
            <p:ph type="sldNum" sz="quarter" idx="12"/>
          </p:nvPr>
        </p:nvSpPr>
        <p:spPr/>
        <p:txBody>
          <a:bodyPr/>
          <a:lstStyle/>
          <a:p>
            <a:fld id="{3FA3D955-01D2-4FED-B6A4-FD479A9C9B91}" type="slidenum">
              <a:rPr lang="en-US" smtClean="0"/>
              <a:t>‹#›</a:t>
            </a:fld>
            <a:endParaRPr lang="en-US"/>
          </a:p>
        </p:txBody>
      </p:sp>
    </p:spTree>
    <p:extLst>
      <p:ext uri="{BB962C8B-B14F-4D97-AF65-F5344CB8AC3E}">
        <p14:creationId xmlns:p14="http://schemas.microsoft.com/office/powerpoint/2010/main" val="2511311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504EE284-8BB5-830F-4C47-F5AA9AB832CE}"/>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xmlns="" id="{55397F35-8B2D-864D-8C1E-EEA43165F455}"/>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xmlns="" id="{91FFA1EB-E3D4-A9FD-7891-7166458A1DB8}"/>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xmlns="" id="{D0E8EB6A-BE52-9B76-36DE-EAA05C36F7F7}"/>
              </a:ext>
            </a:extLst>
          </p:cNvPr>
          <p:cNvSpPr>
            <a:spLocks noGrp="1"/>
          </p:cNvSpPr>
          <p:nvPr>
            <p:ph type="dt" sz="half" idx="10"/>
          </p:nvPr>
        </p:nvSpPr>
        <p:spPr/>
        <p:txBody>
          <a:bodyPr/>
          <a:lstStyle/>
          <a:p>
            <a:fld id="{DABEBAB1-4F72-419B-A8B6-F63664DC3DDB}" type="datetimeFigureOut">
              <a:rPr lang="en-US" smtClean="0"/>
              <a:t>05/07/2024</a:t>
            </a:fld>
            <a:endParaRPr lang="en-US"/>
          </a:p>
        </p:txBody>
      </p:sp>
      <p:sp>
        <p:nvSpPr>
          <p:cNvPr id="6" name="Chỗ dành sẵn cho Chân trang 5">
            <a:extLst>
              <a:ext uri="{FF2B5EF4-FFF2-40B4-BE49-F238E27FC236}">
                <a16:creationId xmlns:a16="http://schemas.microsoft.com/office/drawing/2014/main" xmlns="" id="{DDE8CD0C-C8EA-3009-F86A-87BC159CEDAF}"/>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xmlns="" id="{8FF8441E-593B-F57C-5FD6-A2520B08C853}"/>
              </a:ext>
            </a:extLst>
          </p:cNvPr>
          <p:cNvSpPr>
            <a:spLocks noGrp="1"/>
          </p:cNvSpPr>
          <p:nvPr>
            <p:ph type="sldNum" sz="quarter" idx="12"/>
          </p:nvPr>
        </p:nvSpPr>
        <p:spPr/>
        <p:txBody>
          <a:bodyPr/>
          <a:lstStyle/>
          <a:p>
            <a:fld id="{3FA3D955-01D2-4FED-B6A4-FD479A9C9B91}" type="slidenum">
              <a:rPr lang="en-US" smtClean="0"/>
              <a:t>‹#›</a:t>
            </a:fld>
            <a:endParaRPr lang="en-US"/>
          </a:p>
        </p:txBody>
      </p:sp>
    </p:spTree>
    <p:extLst>
      <p:ext uri="{BB962C8B-B14F-4D97-AF65-F5344CB8AC3E}">
        <p14:creationId xmlns:p14="http://schemas.microsoft.com/office/powerpoint/2010/main" val="4129735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63D9BE0E-AB97-CA99-0C85-4D5E543CD9D4}"/>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xmlns="" id="{C80BE5EC-3190-6FD0-F53A-09778E57E8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xmlns="" id="{1F9AAD0D-3591-7685-9985-3BD54D302A3F}"/>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xmlns="" id="{618F21AA-BB54-3153-3A56-62DD97099C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xmlns="" id="{A7827733-3089-E6F2-7DEC-5B36CA7CD377}"/>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xmlns="" id="{00B021A0-2C3A-3BF2-B8B0-D7E31C2AD32B}"/>
              </a:ext>
            </a:extLst>
          </p:cNvPr>
          <p:cNvSpPr>
            <a:spLocks noGrp="1"/>
          </p:cNvSpPr>
          <p:nvPr>
            <p:ph type="dt" sz="half" idx="10"/>
          </p:nvPr>
        </p:nvSpPr>
        <p:spPr/>
        <p:txBody>
          <a:bodyPr/>
          <a:lstStyle/>
          <a:p>
            <a:fld id="{DABEBAB1-4F72-419B-A8B6-F63664DC3DDB}" type="datetimeFigureOut">
              <a:rPr lang="en-US" smtClean="0"/>
              <a:t>05/07/2024</a:t>
            </a:fld>
            <a:endParaRPr lang="en-US"/>
          </a:p>
        </p:txBody>
      </p:sp>
      <p:sp>
        <p:nvSpPr>
          <p:cNvPr id="8" name="Chỗ dành sẵn cho Chân trang 7">
            <a:extLst>
              <a:ext uri="{FF2B5EF4-FFF2-40B4-BE49-F238E27FC236}">
                <a16:creationId xmlns:a16="http://schemas.microsoft.com/office/drawing/2014/main" xmlns="" id="{71D3C2C1-65F5-0EC5-9C4A-EC3B2CDAB79F}"/>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xmlns="" id="{EF2186CB-2179-77FA-4EBE-183CD18FC050}"/>
              </a:ext>
            </a:extLst>
          </p:cNvPr>
          <p:cNvSpPr>
            <a:spLocks noGrp="1"/>
          </p:cNvSpPr>
          <p:nvPr>
            <p:ph type="sldNum" sz="quarter" idx="12"/>
          </p:nvPr>
        </p:nvSpPr>
        <p:spPr/>
        <p:txBody>
          <a:bodyPr/>
          <a:lstStyle/>
          <a:p>
            <a:fld id="{3FA3D955-01D2-4FED-B6A4-FD479A9C9B91}" type="slidenum">
              <a:rPr lang="en-US" smtClean="0"/>
              <a:t>‹#›</a:t>
            </a:fld>
            <a:endParaRPr lang="en-US"/>
          </a:p>
        </p:txBody>
      </p:sp>
    </p:spTree>
    <p:extLst>
      <p:ext uri="{BB962C8B-B14F-4D97-AF65-F5344CB8AC3E}">
        <p14:creationId xmlns:p14="http://schemas.microsoft.com/office/powerpoint/2010/main" val="3479517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45A8DDF6-3A73-51A0-1972-5B7B4B4EF2C8}"/>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xmlns="" id="{25599FB3-12B4-D8FA-EE3B-9DD481FB614C}"/>
              </a:ext>
            </a:extLst>
          </p:cNvPr>
          <p:cNvSpPr>
            <a:spLocks noGrp="1"/>
          </p:cNvSpPr>
          <p:nvPr>
            <p:ph type="dt" sz="half" idx="10"/>
          </p:nvPr>
        </p:nvSpPr>
        <p:spPr/>
        <p:txBody>
          <a:bodyPr/>
          <a:lstStyle/>
          <a:p>
            <a:fld id="{DABEBAB1-4F72-419B-A8B6-F63664DC3DDB}" type="datetimeFigureOut">
              <a:rPr lang="en-US" smtClean="0"/>
              <a:t>05/07/2024</a:t>
            </a:fld>
            <a:endParaRPr lang="en-US"/>
          </a:p>
        </p:txBody>
      </p:sp>
      <p:sp>
        <p:nvSpPr>
          <p:cNvPr id="4" name="Chỗ dành sẵn cho Chân trang 3">
            <a:extLst>
              <a:ext uri="{FF2B5EF4-FFF2-40B4-BE49-F238E27FC236}">
                <a16:creationId xmlns:a16="http://schemas.microsoft.com/office/drawing/2014/main" xmlns="" id="{361FEAEC-C1A9-AFB1-66A6-020EBE431265}"/>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xmlns="" id="{2A8CA222-3ABD-A8A9-7FE3-7F198DA364F0}"/>
              </a:ext>
            </a:extLst>
          </p:cNvPr>
          <p:cNvSpPr>
            <a:spLocks noGrp="1"/>
          </p:cNvSpPr>
          <p:nvPr>
            <p:ph type="sldNum" sz="quarter" idx="12"/>
          </p:nvPr>
        </p:nvSpPr>
        <p:spPr/>
        <p:txBody>
          <a:bodyPr/>
          <a:lstStyle/>
          <a:p>
            <a:fld id="{3FA3D955-01D2-4FED-B6A4-FD479A9C9B91}" type="slidenum">
              <a:rPr lang="en-US" smtClean="0"/>
              <a:t>‹#›</a:t>
            </a:fld>
            <a:endParaRPr lang="en-US"/>
          </a:p>
        </p:txBody>
      </p:sp>
    </p:spTree>
    <p:extLst>
      <p:ext uri="{BB962C8B-B14F-4D97-AF65-F5344CB8AC3E}">
        <p14:creationId xmlns:p14="http://schemas.microsoft.com/office/powerpoint/2010/main" val="1593217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xmlns="" id="{B939D573-4427-DBCE-85FB-C6E411910072}"/>
              </a:ext>
            </a:extLst>
          </p:cNvPr>
          <p:cNvSpPr>
            <a:spLocks noGrp="1"/>
          </p:cNvSpPr>
          <p:nvPr>
            <p:ph type="dt" sz="half" idx="10"/>
          </p:nvPr>
        </p:nvSpPr>
        <p:spPr/>
        <p:txBody>
          <a:bodyPr/>
          <a:lstStyle/>
          <a:p>
            <a:fld id="{DABEBAB1-4F72-419B-A8B6-F63664DC3DDB}" type="datetimeFigureOut">
              <a:rPr lang="en-US" smtClean="0"/>
              <a:t>05/07/2024</a:t>
            </a:fld>
            <a:endParaRPr lang="en-US"/>
          </a:p>
        </p:txBody>
      </p:sp>
      <p:sp>
        <p:nvSpPr>
          <p:cNvPr id="3" name="Chỗ dành sẵn cho Chân trang 2">
            <a:extLst>
              <a:ext uri="{FF2B5EF4-FFF2-40B4-BE49-F238E27FC236}">
                <a16:creationId xmlns:a16="http://schemas.microsoft.com/office/drawing/2014/main" xmlns="" id="{0283B26F-427A-A590-5619-EE6E5BD12796}"/>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xmlns="" id="{FB0B565B-E6FD-5332-22E3-D7FD8A5660AF}"/>
              </a:ext>
            </a:extLst>
          </p:cNvPr>
          <p:cNvSpPr>
            <a:spLocks noGrp="1"/>
          </p:cNvSpPr>
          <p:nvPr>
            <p:ph type="sldNum" sz="quarter" idx="12"/>
          </p:nvPr>
        </p:nvSpPr>
        <p:spPr/>
        <p:txBody>
          <a:bodyPr/>
          <a:lstStyle/>
          <a:p>
            <a:fld id="{3FA3D955-01D2-4FED-B6A4-FD479A9C9B91}" type="slidenum">
              <a:rPr lang="en-US" smtClean="0"/>
              <a:t>‹#›</a:t>
            </a:fld>
            <a:endParaRPr lang="en-US"/>
          </a:p>
        </p:txBody>
      </p:sp>
    </p:spTree>
    <p:extLst>
      <p:ext uri="{BB962C8B-B14F-4D97-AF65-F5344CB8AC3E}">
        <p14:creationId xmlns:p14="http://schemas.microsoft.com/office/powerpoint/2010/main" val="2723656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49BBB3BB-8B7C-9437-EF76-C52000FC6D33}"/>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xmlns="" id="{D782DE2A-E246-69F9-081E-0C544C37A7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xmlns="" id="{E50B408F-C13A-12FD-D210-7668191578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xmlns="" id="{EDD1010F-8756-CA4A-2DDC-5E7CFA70898A}"/>
              </a:ext>
            </a:extLst>
          </p:cNvPr>
          <p:cNvSpPr>
            <a:spLocks noGrp="1"/>
          </p:cNvSpPr>
          <p:nvPr>
            <p:ph type="dt" sz="half" idx="10"/>
          </p:nvPr>
        </p:nvSpPr>
        <p:spPr/>
        <p:txBody>
          <a:bodyPr/>
          <a:lstStyle/>
          <a:p>
            <a:fld id="{DABEBAB1-4F72-419B-A8B6-F63664DC3DDB}" type="datetimeFigureOut">
              <a:rPr lang="en-US" smtClean="0"/>
              <a:t>05/07/2024</a:t>
            </a:fld>
            <a:endParaRPr lang="en-US"/>
          </a:p>
        </p:txBody>
      </p:sp>
      <p:sp>
        <p:nvSpPr>
          <p:cNvPr id="6" name="Chỗ dành sẵn cho Chân trang 5">
            <a:extLst>
              <a:ext uri="{FF2B5EF4-FFF2-40B4-BE49-F238E27FC236}">
                <a16:creationId xmlns:a16="http://schemas.microsoft.com/office/drawing/2014/main" xmlns="" id="{B0CDDE1D-7C84-C744-2F53-3D93EF64ADD1}"/>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xmlns="" id="{7AC5F895-CB2A-D140-D224-1DACD8E7AF8D}"/>
              </a:ext>
            </a:extLst>
          </p:cNvPr>
          <p:cNvSpPr>
            <a:spLocks noGrp="1"/>
          </p:cNvSpPr>
          <p:nvPr>
            <p:ph type="sldNum" sz="quarter" idx="12"/>
          </p:nvPr>
        </p:nvSpPr>
        <p:spPr/>
        <p:txBody>
          <a:bodyPr/>
          <a:lstStyle/>
          <a:p>
            <a:fld id="{3FA3D955-01D2-4FED-B6A4-FD479A9C9B91}" type="slidenum">
              <a:rPr lang="en-US" smtClean="0"/>
              <a:t>‹#›</a:t>
            </a:fld>
            <a:endParaRPr lang="en-US"/>
          </a:p>
        </p:txBody>
      </p:sp>
    </p:spTree>
    <p:extLst>
      <p:ext uri="{BB962C8B-B14F-4D97-AF65-F5344CB8AC3E}">
        <p14:creationId xmlns:p14="http://schemas.microsoft.com/office/powerpoint/2010/main" val="1734264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A447EC64-763E-B36A-116C-03AD59EC6323}"/>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xmlns="" id="{DCEA5E1B-31D5-4312-3637-4ECC1A7723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xmlns="" id="{ED073C3A-46F5-9901-CDF4-F196191232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xmlns="" id="{80812ED8-34B3-CF5A-1C99-45D0F2B80A41}"/>
              </a:ext>
            </a:extLst>
          </p:cNvPr>
          <p:cNvSpPr>
            <a:spLocks noGrp="1"/>
          </p:cNvSpPr>
          <p:nvPr>
            <p:ph type="dt" sz="half" idx="10"/>
          </p:nvPr>
        </p:nvSpPr>
        <p:spPr/>
        <p:txBody>
          <a:bodyPr/>
          <a:lstStyle/>
          <a:p>
            <a:fld id="{DABEBAB1-4F72-419B-A8B6-F63664DC3DDB}" type="datetimeFigureOut">
              <a:rPr lang="en-US" smtClean="0"/>
              <a:t>05/07/2024</a:t>
            </a:fld>
            <a:endParaRPr lang="en-US"/>
          </a:p>
        </p:txBody>
      </p:sp>
      <p:sp>
        <p:nvSpPr>
          <p:cNvPr id="6" name="Chỗ dành sẵn cho Chân trang 5">
            <a:extLst>
              <a:ext uri="{FF2B5EF4-FFF2-40B4-BE49-F238E27FC236}">
                <a16:creationId xmlns:a16="http://schemas.microsoft.com/office/drawing/2014/main" xmlns="" id="{E171226B-D921-E4B8-1D46-47D1C007CAF6}"/>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xmlns="" id="{1470DC01-4C5D-4162-76C2-37CD30BAE081}"/>
              </a:ext>
            </a:extLst>
          </p:cNvPr>
          <p:cNvSpPr>
            <a:spLocks noGrp="1"/>
          </p:cNvSpPr>
          <p:nvPr>
            <p:ph type="sldNum" sz="quarter" idx="12"/>
          </p:nvPr>
        </p:nvSpPr>
        <p:spPr/>
        <p:txBody>
          <a:bodyPr/>
          <a:lstStyle/>
          <a:p>
            <a:fld id="{3FA3D955-01D2-4FED-B6A4-FD479A9C9B91}" type="slidenum">
              <a:rPr lang="en-US" smtClean="0"/>
              <a:t>‹#›</a:t>
            </a:fld>
            <a:endParaRPr lang="en-US"/>
          </a:p>
        </p:txBody>
      </p:sp>
    </p:spTree>
    <p:extLst>
      <p:ext uri="{BB962C8B-B14F-4D97-AF65-F5344CB8AC3E}">
        <p14:creationId xmlns:p14="http://schemas.microsoft.com/office/powerpoint/2010/main" val="142382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xmlns="" id="{EAC1CF97-A38F-F783-A3C5-CAE30BBC12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xmlns="" id="{279D1C23-2E98-A62E-7F66-2C5E97EB32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xmlns="" id="{9CB9CAA5-9F3E-B6DB-297E-A7607509D7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BEBAB1-4F72-419B-A8B6-F63664DC3DDB}" type="datetimeFigureOut">
              <a:rPr lang="en-US" smtClean="0"/>
              <a:t>05/07/2024</a:t>
            </a:fld>
            <a:endParaRPr lang="en-US"/>
          </a:p>
        </p:txBody>
      </p:sp>
      <p:sp>
        <p:nvSpPr>
          <p:cNvPr id="5" name="Chỗ dành sẵn cho Chân trang 4">
            <a:extLst>
              <a:ext uri="{FF2B5EF4-FFF2-40B4-BE49-F238E27FC236}">
                <a16:creationId xmlns:a16="http://schemas.microsoft.com/office/drawing/2014/main" xmlns="" id="{B1EC5E14-5439-6ADC-2F41-DF9A5363E5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xmlns="" id="{AF2C8DA8-9773-ACAC-B1C0-2C8010E97A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A3D955-01D2-4FED-B6A4-FD479A9C9B91}" type="slidenum">
              <a:rPr lang="en-US" smtClean="0"/>
              <a:t>‹#›</a:t>
            </a:fld>
            <a:endParaRPr lang="en-US"/>
          </a:p>
        </p:txBody>
      </p:sp>
    </p:spTree>
    <p:extLst>
      <p:ext uri="{BB962C8B-B14F-4D97-AF65-F5344CB8AC3E}">
        <p14:creationId xmlns:p14="http://schemas.microsoft.com/office/powerpoint/2010/main" val="1979003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f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f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xmlns="" id="{50D954C8-DEB1-C1AB-B172-869D78519F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474133"/>
            <a:ext cx="11966222" cy="6276623"/>
          </a:xfrm>
          <a:prstGeom prst="rect">
            <a:avLst/>
          </a:prstGeom>
        </p:spPr>
      </p:pic>
      <p:sp>
        <p:nvSpPr>
          <p:cNvPr id="6" name="Hộp Văn bản 5">
            <a:extLst>
              <a:ext uri="{FF2B5EF4-FFF2-40B4-BE49-F238E27FC236}">
                <a16:creationId xmlns:a16="http://schemas.microsoft.com/office/drawing/2014/main" xmlns="" id="{A98449D9-444B-E7BE-3642-1C0A662550F8}"/>
              </a:ext>
            </a:extLst>
          </p:cNvPr>
          <p:cNvSpPr txBox="1"/>
          <p:nvPr/>
        </p:nvSpPr>
        <p:spPr>
          <a:xfrm>
            <a:off x="3465688" y="0"/>
            <a:ext cx="5238045" cy="584775"/>
          </a:xfrm>
          <a:prstGeom prst="rect">
            <a:avLst/>
          </a:prstGeom>
          <a:noFill/>
        </p:spPr>
        <p:txBody>
          <a:bodyPr wrap="square" rtlCol="0">
            <a:spAutoFit/>
          </a:bodyPr>
          <a:lstStyle/>
          <a:p>
            <a:r>
              <a:rPr lang="en-US" sz="3200" b="1" dirty="0">
                <a:solidFill>
                  <a:srgbClr val="002060"/>
                </a:solidFill>
                <a:effectLst/>
                <a:latin typeface="Times New Roman" panose="02020603050405020304" pitchFamily="18" charset="0"/>
                <a:ea typeface="Calibri" panose="020F0502020204030204" pitchFamily="34" charset="0"/>
              </a:rPr>
              <a:t>THỰC HÀNH TIẾNG VIỆT</a:t>
            </a:r>
            <a:endParaRPr lang="en-US" sz="3200" dirty="0">
              <a:solidFill>
                <a:srgbClr val="002060"/>
              </a:solidFill>
            </a:endParaRPr>
          </a:p>
        </p:txBody>
      </p:sp>
      <p:sp>
        <p:nvSpPr>
          <p:cNvPr id="7" name="Hộp Văn bản 6">
            <a:extLst>
              <a:ext uri="{FF2B5EF4-FFF2-40B4-BE49-F238E27FC236}">
                <a16:creationId xmlns:a16="http://schemas.microsoft.com/office/drawing/2014/main" xmlns="" id="{F6C1C868-E8F1-DE33-7889-359B4E31ABF1}"/>
              </a:ext>
            </a:extLst>
          </p:cNvPr>
          <p:cNvSpPr txBox="1"/>
          <p:nvPr/>
        </p:nvSpPr>
        <p:spPr>
          <a:xfrm>
            <a:off x="2257778" y="2122310"/>
            <a:ext cx="7597422" cy="4628445"/>
          </a:xfrm>
          <a:prstGeom prst="rect">
            <a:avLst/>
          </a:prstGeom>
          <a:noFill/>
        </p:spPr>
        <p:txBody>
          <a:bodyPr wrap="square" rtlCol="0">
            <a:prstTxWarp prst="textPlain">
              <a:avLst/>
            </a:prstTxWarp>
            <a:spAutoFit/>
          </a:bodyPr>
          <a:lstStyle/>
          <a:p>
            <a:pPr algn="ctr">
              <a:lnSpc>
                <a:spcPct val="130000"/>
              </a:lnSpc>
              <a:spcAft>
                <a:spcPts val="1000"/>
              </a:spcAft>
            </a:pPr>
            <a:r>
              <a:rPr lang="en-US" sz="1800" b="1" dirty="0">
                <a:effectLst/>
                <a:latin typeface="Times New Roman" panose="02020603050405020304" pitchFamily="18" charset="0"/>
                <a:ea typeface="Calibri" panose="020F0502020204030204" pitchFamily="34" charset="0"/>
              </a:rPr>
              <a:t>SỬA LỖI VỀ MẠCH LẠC VÀ </a:t>
            </a:r>
          </a:p>
          <a:p>
            <a:pPr algn="ctr">
              <a:lnSpc>
                <a:spcPct val="130000"/>
              </a:lnSpc>
              <a:spcAft>
                <a:spcPts val="1000"/>
              </a:spcAft>
            </a:pPr>
            <a:r>
              <a:rPr lang="en-US" sz="1800" b="1" dirty="0">
                <a:effectLst/>
                <a:latin typeface="Times New Roman" panose="02020603050405020304" pitchFamily="18" charset="0"/>
                <a:ea typeface="Calibri" panose="020F0502020204030204" pitchFamily="34" charset="0"/>
              </a:rPr>
              <a:t>LỖI VỀ LIÊN KẾT </a:t>
            </a:r>
          </a:p>
          <a:p>
            <a:pPr algn="ctr">
              <a:lnSpc>
                <a:spcPct val="130000"/>
              </a:lnSpc>
              <a:spcAft>
                <a:spcPts val="1000"/>
              </a:spcAft>
            </a:pPr>
            <a:r>
              <a:rPr lang="en-US" sz="1800" b="1" dirty="0">
                <a:effectLst/>
                <a:latin typeface="Times New Roman" panose="02020603050405020304" pitchFamily="18" charset="0"/>
                <a:ea typeface="Calibri" panose="020F0502020204030204" pitchFamily="34" charset="0"/>
              </a:rPr>
              <a:t>TRONG ĐOẠN VĂN, VĂN BẢN</a:t>
            </a:r>
            <a:endParaRPr lang="en-US" sz="1800" dirty="0">
              <a:effectLst/>
              <a:latin typeface="Times New Roman" panose="02020603050405020304" pitchFamily="18" charset="0"/>
              <a:ea typeface="Calibri" panose="020F0502020204030204" pitchFamily="34" charset="0"/>
            </a:endParaRPr>
          </a:p>
          <a:p>
            <a:pPr algn="ctr">
              <a:lnSpc>
                <a:spcPct val="130000"/>
              </a:lnSpc>
              <a:spcAft>
                <a:spcPts val="1000"/>
              </a:spcAft>
              <a:tabLst>
                <a:tab pos="492760" algn="l"/>
              </a:tabLst>
            </a:pPr>
            <a:r>
              <a:rPr lang="en-US" sz="1800" b="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472356966"/>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ED1C18B6-7693-F8A6-CB67-D84DD0A1AB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56" y="-158044"/>
            <a:ext cx="12146845" cy="6858000"/>
          </a:xfrm>
          <a:prstGeom prst="rect">
            <a:avLst/>
          </a:prstGeom>
        </p:spPr>
      </p:pic>
      <p:sp>
        <p:nvSpPr>
          <p:cNvPr id="3" name="Hộp Văn bản 2">
            <a:extLst>
              <a:ext uri="{FF2B5EF4-FFF2-40B4-BE49-F238E27FC236}">
                <a16:creationId xmlns:a16="http://schemas.microsoft.com/office/drawing/2014/main" xmlns="" id="{4B972B81-4A44-0E87-FB2A-42047088E965}"/>
              </a:ext>
            </a:extLst>
          </p:cNvPr>
          <p:cNvSpPr txBox="1"/>
          <p:nvPr/>
        </p:nvSpPr>
        <p:spPr>
          <a:xfrm>
            <a:off x="4583289" y="349956"/>
            <a:ext cx="2980267" cy="668645"/>
          </a:xfrm>
          <a:prstGeom prst="rect">
            <a:avLst/>
          </a:prstGeom>
          <a:noFill/>
        </p:spPr>
        <p:txBody>
          <a:bodyPr wrap="square" rtlCol="0">
            <a:spAutoFit/>
          </a:bodyPr>
          <a:lstStyle/>
          <a:p>
            <a:pPr>
              <a:lnSpc>
                <a:spcPct val="130000"/>
              </a:lnSpc>
              <a:spcAft>
                <a:spcPts val="1000"/>
              </a:spcAft>
            </a:pPr>
            <a:r>
              <a:rPr lang="en-US" sz="3200" b="1" dirty="0">
                <a:solidFill>
                  <a:srgbClr val="FF0000"/>
                </a:solidFill>
                <a:effectLst/>
                <a:latin typeface="Times New Roman" panose="02020603050405020304" pitchFamily="18" charset="0"/>
                <a:ea typeface="Arial" panose="020B0604020202020204" pitchFamily="34" charset="0"/>
              </a:rPr>
              <a:t>I. LÝ THUYẾT</a:t>
            </a:r>
            <a:endParaRPr lang="en-US" sz="3200" dirty="0">
              <a:effectLst/>
              <a:latin typeface="Times New Roman" panose="02020603050405020304" pitchFamily="18" charset="0"/>
              <a:ea typeface="Calibri" panose="020F0502020204030204" pitchFamily="34" charset="0"/>
            </a:endParaRPr>
          </a:p>
        </p:txBody>
      </p:sp>
      <p:sp>
        <p:nvSpPr>
          <p:cNvPr id="4" name="Hộp Văn bản 3">
            <a:extLst>
              <a:ext uri="{FF2B5EF4-FFF2-40B4-BE49-F238E27FC236}">
                <a16:creationId xmlns:a16="http://schemas.microsoft.com/office/drawing/2014/main" xmlns="" id="{A2F59406-26A8-B713-063B-AADB8042D5A0}"/>
              </a:ext>
            </a:extLst>
          </p:cNvPr>
          <p:cNvSpPr txBox="1"/>
          <p:nvPr/>
        </p:nvSpPr>
        <p:spPr>
          <a:xfrm>
            <a:off x="1162756" y="1099337"/>
            <a:ext cx="9358489" cy="1212640"/>
          </a:xfrm>
          <a:prstGeom prst="rect">
            <a:avLst/>
          </a:prstGeom>
          <a:noFill/>
        </p:spPr>
        <p:txBody>
          <a:bodyPr wrap="square" rtlCol="0">
            <a:spAutoFit/>
          </a:bodyPr>
          <a:lstStyle/>
          <a:p>
            <a:pPr marL="635" indent="-1905" algn="just">
              <a:lnSpc>
                <a:spcPct val="130000"/>
              </a:lnSpc>
              <a:spcAft>
                <a:spcPts val="1000"/>
              </a:spcAft>
            </a:pPr>
            <a:r>
              <a:rPr lang="en-US" sz="2800" dirty="0" smtClean="0">
                <a:solidFill>
                  <a:srgbClr val="0070C0"/>
                </a:solidFill>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Dựa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vào</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thông</a:t>
            </a:r>
            <a:r>
              <a:rPr lang="en-US" sz="2800" dirty="0">
                <a:effectLst/>
                <a:latin typeface="Times New Roman" panose="02020603050405020304" pitchFamily="18" charset="0"/>
                <a:ea typeface="Calibri" panose="020F0502020204030204" pitchFamily="34" charset="0"/>
              </a:rPr>
              <a:t> tin </a:t>
            </a:r>
            <a:r>
              <a:rPr lang="en-US" sz="2800" i="1" dirty="0" err="1">
                <a:effectLst/>
                <a:latin typeface="Times New Roman" panose="02020603050405020304" pitchFamily="18" charset="0"/>
                <a:ea typeface="Calibri" panose="020F0502020204030204" pitchFamily="34" charset="0"/>
              </a:rPr>
              <a:t>Kiến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thức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ngữ</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(SGK/tr.92) </a:t>
            </a:r>
            <a:r>
              <a:rPr lang="en-US" sz="2800" dirty="0" err="1">
                <a:effectLst/>
                <a:latin typeface="Times New Roman" panose="02020603050405020304" pitchFamily="18" charset="0"/>
                <a:ea typeface="Calibri" panose="020F0502020204030204" pitchFamily="34" charset="0"/>
              </a:rPr>
              <a:t>để</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tìm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hiểu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về</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tính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mạch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tính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liên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kết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trong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a:t>
            </a:r>
          </a:p>
        </p:txBody>
      </p:sp>
      <p:sp>
        <p:nvSpPr>
          <p:cNvPr id="5" name="Hộp Văn bản 4">
            <a:extLst>
              <a:ext uri="{FF2B5EF4-FFF2-40B4-BE49-F238E27FC236}">
                <a16:creationId xmlns:a16="http://schemas.microsoft.com/office/drawing/2014/main" xmlns="" id="{3B3D92BD-D5F1-91A0-100A-84B128549319}"/>
              </a:ext>
            </a:extLst>
          </p:cNvPr>
          <p:cNvSpPr txBox="1"/>
          <p:nvPr/>
        </p:nvSpPr>
        <p:spPr>
          <a:xfrm>
            <a:off x="1061156" y="2256064"/>
            <a:ext cx="9460089" cy="4085734"/>
          </a:xfrm>
          <a:prstGeom prst="rect">
            <a:avLst/>
          </a:prstGeom>
          <a:noFill/>
        </p:spPr>
        <p:txBody>
          <a:bodyPr wrap="square" rtlCol="0">
            <a:spAutoFit/>
          </a:bodyPr>
          <a:lstStyle/>
          <a:p>
            <a:pPr marL="635" indent="-1905" algn="just">
              <a:lnSpc>
                <a:spcPct val="130000"/>
              </a:lnSpc>
              <a:spcAft>
                <a:spcPts val="1000"/>
              </a:spcAft>
            </a:pPr>
            <a:r>
              <a:rPr lang="en-US" sz="2800" dirty="0" err="1">
                <a:solidFill>
                  <a:srgbClr val="0070C0"/>
                </a:solidFill>
                <a:effectLst/>
                <a:latin typeface="Times New Roman" panose="02020603050405020304" pitchFamily="18" charset="0"/>
                <a:ea typeface="Calibri" panose="020F0502020204030204" pitchFamily="34" charset="0"/>
              </a:rPr>
              <a:t>Điền</a:t>
            </a:r>
            <a:r>
              <a:rPr lang="en-US" sz="2800" dirty="0">
                <a:solidFill>
                  <a:srgbClr val="0070C0"/>
                </a:solidFill>
                <a:effectLst/>
                <a:latin typeface="Times New Roman" panose="02020603050405020304" pitchFamily="18" charset="0"/>
                <a:ea typeface="Calibri" panose="020F0502020204030204" pitchFamily="34" charset="0"/>
              </a:rPr>
              <a:t> </a:t>
            </a:r>
            <a:r>
              <a:rPr lang="en-US" sz="2800" dirty="0" err="1">
                <a:solidFill>
                  <a:srgbClr val="0070C0"/>
                </a:solidFill>
                <a:effectLst/>
                <a:latin typeface="Times New Roman" panose="02020603050405020304" pitchFamily="18" charset="0"/>
                <a:ea typeface="Calibri" panose="020F0502020204030204" pitchFamily="34" charset="0"/>
              </a:rPr>
              <a:t>các</a:t>
            </a:r>
            <a:r>
              <a:rPr lang="en-US" sz="2800" dirty="0">
                <a:solidFill>
                  <a:srgbClr val="0070C0"/>
                </a:solidFill>
                <a:effectLst/>
                <a:latin typeface="Times New Roman" panose="02020603050405020304" pitchFamily="18" charset="0"/>
                <a:ea typeface="Calibri" panose="020F0502020204030204" pitchFamily="34" charset="0"/>
              </a:rPr>
              <a:t> </a:t>
            </a:r>
            <a:r>
              <a:rPr lang="en-US" sz="2800" dirty="0" err="1">
                <a:solidFill>
                  <a:srgbClr val="0070C0"/>
                </a:solidFill>
                <a:effectLst/>
                <a:latin typeface="Times New Roman" panose="02020603050405020304" pitchFamily="18" charset="0"/>
                <a:ea typeface="Calibri" panose="020F0502020204030204" pitchFamily="34" charset="0"/>
              </a:rPr>
              <a:t>cụm</a:t>
            </a:r>
            <a:r>
              <a:rPr lang="en-US" sz="2800" dirty="0">
                <a:solidFill>
                  <a:srgbClr val="0070C0"/>
                </a:solidFill>
                <a:effectLst/>
                <a:latin typeface="Times New Roman" panose="02020603050405020304" pitchFamily="18" charset="0"/>
                <a:ea typeface="Calibri" panose="020F0502020204030204" pitchFamily="34" charset="0"/>
              </a:rPr>
              <a:t> </a:t>
            </a:r>
            <a:r>
              <a:rPr lang="en-US" sz="2800" dirty="0" err="1">
                <a:solidFill>
                  <a:srgbClr val="0070C0"/>
                </a:solidFill>
                <a:effectLst/>
                <a:latin typeface="Times New Roman" panose="02020603050405020304" pitchFamily="18" charset="0"/>
                <a:ea typeface="Calibri" panose="020F0502020204030204" pitchFamily="34" charset="0"/>
              </a:rPr>
              <a:t>từ</a:t>
            </a:r>
            <a:r>
              <a:rPr lang="en-US" sz="2800" dirty="0">
                <a:solidFill>
                  <a:srgbClr val="0070C0"/>
                </a:solidFill>
                <a:effectLst/>
                <a:latin typeface="Times New Roman" panose="02020603050405020304" pitchFamily="18" charset="0"/>
                <a:ea typeface="Calibri" panose="020F0502020204030204" pitchFamily="34" charset="0"/>
              </a:rPr>
              <a:t> </a:t>
            </a:r>
            <a:r>
              <a:rPr lang="en-US" sz="2800" dirty="0" err="1">
                <a:solidFill>
                  <a:srgbClr val="0070C0"/>
                </a:solidFill>
                <a:effectLst/>
                <a:latin typeface="Times New Roman" panose="02020603050405020304" pitchFamily="18" charset="0"/>
                <a:ea typeface="Calibri" panose="020F0502020204030204" pitchFamily="34" charset="0"/>
              </a:rPr>
              <a:t>còn</a:t>
            </a:r>
            <a:r>
              <a:rPr lang="en-US" sz="2800" dirty="0">
                <a:solidFill>
                  <a:srgbClr val="0070C0"/>
                </a:solidFill>
                <a:effectLst/>
                <a:latin typeface="Times New Roman" panose="02020603050405020304" pitchFamily="18" charset="0"/>
                <a:ea typeface="Calibri" panose="020F0502020204030204" pitchFamily="34" charset="0"/>
              </a:rPr>
              <a:t> </a:t>
            </a:r>
            <a:r>
              <a:rPr lang="en-US" sz="2800" dirty="0" err="1">
                <a:solidFill>
                  <a:srgbClr val="0070C0"/>
                </a:solidFill>
                <a:effectLst/>
                <a:latin typeface="Times New Roman" panose="02020603050405020304" pitchFamily="18" charset="0"/>
                <a:ea typeface="Calibri" panose="020F0502020204030204" pitchFamily="34" charset="0"/>
              </a:rPr>
              <a:t>thiếu</a:t>
            </a:r>
            <a:r>
              <a:rPr lang="en-US" sz="2800" dirty="0">
                <a:solidFill>
                  <a:srgbClr val="0070C0"/>
                </a:solidFill>
                <a:effectLst/>
                <a:latin typeface="Times New Roman" panose="02020603050405020304" pitchFamily="18" charset="0"/>
                <a:ea typeface="Calibri" panose="020F0502020204030204" pitchFamily="34" charset="0"/>
              </a:rPr>
              <a:t> </a:t>
            </a:r>
            <a:r>
              <a:rPr lang="en-US" sz="2800" dirty="0" err="1">
                <a:solidFill>
                  <a:srgbClr val="0070C0"/>
                </a:solidFill>
                <a:effectLst/>
                <a:latin typeface="Times New Roman" panose="02020603050405020304" pitchFamily="18" charset="0"/>
                <a:ea typeface="Calibri" panose="020F0502020204030204" pitchFamily="34" charset="0"/>
              </a:rPr>
              <a:t>vào</a:t>
            </a:r>
            <a:r>
              <a:rPr lang="en-US" sz="2800" dirty="0">
                <a:solidFill>
                  <a:srgbClr val="0070C0"/>
                </a:solidFill>
                <a:effectLst/>
                <a:latin typeface="Times New Roman" panose="02020603050405020304" pitchFamily="18" charset="0"/>
                <a:ea typeface="Calibri" panose="020F0502020204030204" pitchFamily="34" charset="0"/>
              </a:rPr>
              <a:t> </a:t>
            </a:r>
            <a:r>
              <a:rPr lang="en-US" sz="2800" dirty="0" err="1">
                <a:solidFill>
                  <a:srgbClr val="0070C0"/>
                </a:solidFill>
                <a:effectLst/>
                <a:latin typeface="Times New Roman" panose="02020603050405020304" pitchFamily="18" charset="0"/>
                <a:ea typeface="Calibri" panose="020F0502020204030204" pitchFamily="34" charset="0"/>
              </a:rPr>
              <a:t>các</a:t>
            </a:r>
            <a:r>
              <a:rPr lang="en-US" sz="2800" dirty="0">
                <a:solidFill>
                  <a:srgbClr val="0070C0"/>
                </a:solidFill>
                <a:effectLst/>
                <a:latin typeface="Times New Roman" panose="02020603050405020304" pitchFamily="18" charset="0"/>
                <a:ea typeface="Calibri" panose="020F0502020204030204" pitchFamily="34" charset="0"/>
              </a:rPr>
              <a:t> </a:t>
            </a:r>
            <a:r>
              <a:rPr lang="en-US" sz="2800" dirty="0" err="1">
                <a:solidFill>
                  <a:srgbClr val="0070C0"/>
                </a:solidFill>
                <a:effectLst/>
                <a:latin typeface="Times New Roman" panose="02020603050405020304" pitchFamily="18" charset="0"/>
                <a:ea typeface="Calibri" panose="020F0502020204030204" pitchFamily="34" charset="0"/>
              </a:rPr>
              <a:t>chỗ</a:t>
            </a:r>
            <a:r>
              <a:rPr lang="en-US" sz="2800" dirty="0">
                <a:solidFill>
                  <a:srgbClr val="0070C0"/>
                </a:solidFill>
                <a:effectLst/>
                <a:latin typeface="Times New Roman" panose="02020603050405020304" pitchFamily="18" charset="0"/>
                <a:ea typeface="Calibri" panose="020F0502020204030204" pitchFamily="34" charset="0"/>
              </a:rPr>
              <a:t> </a:t>
            </a:r>
            <a:r>
              <a:rPr lang="en-US" sz="2800" dirty="0" err="1">
                <a:solidFill>
                  <a:srgbClr val="0070C0"/>
                </a:solidFill>
                <a:effectLst/>
                <a:latin typeface="Times New Roman" panose="02020603050405020304" pitchFamily="18" charset="0"/>
                <a:ea typeface="Calibri" panose="020F0502020204030204" pitchFamily="34" charset="0"/>
              </a:rPr>
              <a:t>trống</a:t>
            </a:r>
            <a:r>
              <a:rPr lang="en-US" sz="2800" dirty="0">
                <a:solidFill>
                  <a:srgbClr val="0070C0"/>
                </a:solidFill>
                <a:effectLst/>
                <a:latin typeface="Times New Roman" panose="02020603050405020304" pitchFamily="18" charset="0"/>
                <a:ea typeface="Calibri" panose="020F0502020204030204" pitchFamily="34" charset="0"/>
              </a:rPr>
              <a:t> </a:t>
            </a:r>
            <a:r>
              <a:rPr lang="en-US" sz="2800" dirty="0" err="1">
                <a:solidFill>
                  <a:srgbClr val="0070C0"/>
                </a:solidFill>
                <a:effectLst/>
                <a:latin typeface="Times New Roman" panose="02020603050405020304" pitchFamily="18" charset="0"/>
                <a:ea typeface="Calibri" panose="020F0502020204030204" pitchFamily="34" charset="0"/>
              </a:rPr>
              <a:t>sau</a:t>
            </a:r>
            <a:r>
              <a:rPr lang="en-US" sz="2800" dirty="0">
                <a:solidFill>
                  <a:srgbClr val="0070C0"/>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a:p>
            <a:pPr marL="635" indent="-1905" algn="just">
              <a:lnSpc>
                <a:spcPct val="130000"/>
              </a:lnSpc>
              <a:spcAft>
                <a:spcPts val="1000"/>
              </a:spcAft>
            </a:pPr>
            <a:r>
              <a:rPr lang="en-US" sz="2800" i="1" dirty="0" err="1">
                <a:effectLst/>
                <a:latin typeface="Times New Roman" panose="02020603050405020304" pitchFamily="18" charset="0"/>
                <a:ea typeface="Calibri" panose="020F0502020204030204" pitchFamily="34" charset="0"/>
              </a:rPr>
              <a:t>Văn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bản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phải</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có</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tính</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mạch</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lạc</a:t>
            </a:r>
            <a:r>
              <a:rPr lang="en-US" sz="2800" i="1" dirty="0">
                <a:effectLst/>
                <a:latin typeface="Times New Roman" panose="02020603050405020304" pitchFamily="18" charset="0"/>
                <a:ea typeface="Calibri" panose="020F0502020204030204" pitchFamily="34" charset="0"/>
              </a:rPr>
              <a:t> (……..(1)…) </a:t>
            </a:r>
            <a:r>
              <a:rPr lang="en-US" sz="2800" i="1" dirty="0" err="1">
                <a:effectLst/>
                <a:latin typeface="Times New Roman" panose="02020603050405020304" pitchFamily="18" charset="0"/>
                <a:ea typeface="Calibri" panose="020F0502020204030204" pitchFamily="34" charset="0"/>
              </a:rPr>
              <a:t>và</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tính</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liên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kết</a:t>
            </a:r>
            <a:r>
              <a:rPr lang="en-US" sz="2800" i="1" dirty="0">
                <a:effectLst/>
                <a:latin typeface="Times New Roman" panose="02020603050405020304" pitchFamily="18" charset="0"/>
                <a:ea typeface="Calibri" panose="020F0502020204030204" pitchFamily="34" charset="0"/>
              </a:rPr>
              <a:t> (…(2)….). </a:t>
            </a:r>
            <a:r>
              <a:rPr lang="en-US" sz="2800" i="1" dirty="0" err="1">
                <a:effectLst/>
                <a:latin typeface="Times New Roman" panose="02020603050405020304" pitchFamily="18" charset="0"/>
                <a:ea typeface="Calibri" panose="020F0502020204030204" pitchFamily="34" charset="0"/>
              </a:rPr>
              <a:t>Để</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đảm</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bảo</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tính</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mạch</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lạc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các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phần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các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đoạn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văn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các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câu</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trong</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văn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bản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đều</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phải</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phục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vụ</a:t>
            </a:r>
            <a:r>
              <a:rPr lang="en-US" sz="2800" i="1" dirty="0">
                <a:effectLst/>
                <a:latin typeface="Times New Roman" panose="02020603050405020304" pitchFamily="18" charset="0"/>
                <a:ea typeface="Calibri" panose="020F0502020204030204" pitchFamily="34" charset="0"/>
              </a:rPr>
              <a:t> ……(3)  </a:t>
            </a:r>
            <a:r>
              <a:rPr lang="en-US" sz="2800" i="1" dirty="0" err="1">
                <a:effectLst/>
                <a:latin typeface="Times New Roman" panose="02020603050405020304" pitchFamily="18" charset="0"/>
                <a:ea typeface="Calibri" panose="020F0502020204030204" pitchFamily="34" charset="0"/>
              </a:rPr>
              <a:t>của</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văn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bản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và</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được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sắp</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xếp</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theo</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một</a:t>
            </a:r>
            <a:r>
              <a:rPr lang="en-US" sz="2800" i="1" dirty="0">
                <a:effectLst/>
                <a:latin typeface="Times New Roman" panose="02020603050405020304" pitchFamily="18" charset="0"/>
                <a:ea typeface="Calibri" panose="020F0502020204030204" pitchFamily="34" charset="0"/>
              </a:rPr>
              <a:t>…..(4). </a:t>
            </a:r>
            <a:r>
              <a:rPr lang="en-US" sz="2800" i="1" dirty="0" err="1">
                <a:effectLst/>
                <a:latin typeface="Times New Roman" panose="02020603050405020304" pitchFamily="18" charset="0"/>
                <a:ea typeface="Calibri" panose="020F0502020204030204" pitchFamily="34" charset="0"/>
              </a:rPr>
              <a:t>Để</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đảm</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bảo</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tính</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liên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kết</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mối</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quan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hệ</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về</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nội</a:t>
            </a:r>
            <a:r>
              <a:rPr lang="en-US" sz="2800" i="1" dirty="0">
                <a:effectLst/>
                <a:latin typeface="Times New Roman" panose="02020603050405020304" pitchFamily="18" charset="0"/>
                <a:ea typeface="Calibri" panose="020F0502020204030204" pitchFamily="34" charset="0"/>
              </a:rPr>
              <a:t> dung </a:t>
            </a:r>
            <a:r>
              <a:rPr lang="en-US" sz="2800" i="1" dirty="0" err="1">
                <a:effectLst/>
                <a:latin typeface="Times New Roman" panose="02020603050405020304" pitchFamily="18" charset="0"/>
                <a:ea typeface="Calibri" panose="020F0502020204030204" pitchFamily="34" charset="0"/>
              </a:rPr>
              <a:t>giữa</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các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câu</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các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đoạn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văn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các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phần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trong</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văn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bản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phải</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được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thể</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hiện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bằng</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những</a:t>
            </a:r>
            <a:r>
              <a:rPr lang="en-US" sz="2800" i="1" dirty="0">
                <a:effectLst/>
                <a:latin typeface="Times New Roman" panose="02020603050405020304" pitchFamily="18" charset="0"/>
                <a:ea typeface="Calibri" panose="020F0502020204030204" pitchFamily="34" charset="0"/>
              </a:rPr>
              <a:t> ……(5) </a:t>
            </a:r>
            <a:r>
              <a:rPr lang="en-US" sz="2800" i="1" dirty="0" err="1">
                <a:effectLst/>
                <a:latin typeface="Times New Roman" panose="02020603050405020304" pitchFamily="18" charset="0"/>
                <a:ea typeface="Calibri" panose="020F0502020204030204" pitchFamily="34" charset="0"/>
              </a:rPr>
              <a:t>thích</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hợp</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8747204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52EE3F81-A473-6EA0-45DB-E6C709E255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56" y="-158044"/>
            <a:ext cx="12146845" cy="6858000"/>
          </a:xfrm>
          <a:prstGeom prst="rect">
            <a:avLst/>
          </a:prstGeom>
        </p:spPr>
      </p:pic>
      <p:sp>
        <p:nvSpPr>
          <p:cNvPr id="3" name="Hộp Văn bản 2">
            <a:extLst>
              <a:ext uri="{FF2B5EF4-FFF2-40B4-BE49-F238E27FC236}">
                <a16:creationId xmlns:a16="http://schemas.microsoft.com/office/drawing/2014/main" xmlns="" id="{08AEBF88-150B-C102-D12D-520388638B9E}"/>
              </a:ext>
            </a:extLst>
          </p:cNvPr>
          <p:cNvSpPr txBox="1"/>
          <p:nvPr/>
        </p:nvSpPr>
        <p:spPr>
          <a:xfrm>
            <a:off x="5294489" y="452371"/>
            <a:ext cx="1659467" cy="523220"/>
          </a:xfrm>
          <a:prstGeom prst="rect">
            <a:avLst/>
          </a:prstGeom>
          <a:noFill/>
        </p:spPr>
        <p:txBody>
          <a:bodyPr wrap="square" rtlCol="0">
            <a:spAutoFit/>
          </a:bodyPr>
          <a:lstStyle/>
          <a:p>
            <a:r>
              <a:rPr lang="en-US" sz="2800" dirty="0" err="1">
                <a:effectLst/>
                <a:latin typeface="Times New Roman" panose="02020603050405020304" pitchFamily="18" charset="0"/>
                <a:ea typeface="Calibri" panose="020F0502020204030204" pitchFamily="34" charset="0"/>
              </a:rPr>
              <a:t>Đáp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án</a:t>
            </a:r>
            <a:endParaRPr lang="en-US" sz="2800" dirty="0"/>
          </a:p>
        </p:txBody>
      </p:sp>
      <p:sp>
        <p:nvSpPr>
          <p:cNvPr id="4" name="Hộp Văn bản 3">
            <a:extLst>
              <a:ext uri="{FF2B5EF4-FFF2-40B4-BE49-F238E27FC236}">
                <a16:creationId xmlns:a16="http://schemas.microsoft.com/office/drawing/2014/main" xmlns="" id="{CC3477B9-3DD3-067D-E622-C8FA5EB0E295}"/>
              </a:ext>
            </a:extLst>
          </p:cNvPr>
          <p:cNvSpPr txBox="1"/>
          <p:nvPr/>
        </p:nvSpPr>
        <p:spPr>
          <a:xfrm>
            <a:off x="3251200" y="1264356"/>
            <a:ext cx="4346222" cy="596574"/>
          </a:xfrm>
          <a:prstGeom prst="rect">
            <a:avLst/>
          </a:prstGeom>
          <a:noFill/>
        </p:spPr>
        <p:txBody>
          <a:bodyPr wrap="square" rtlCol="0">
            <a:spAutoFit/>
          </a:bodyPr>
          <a:lstStyle/>
          <a:p>
            <a:pPr marL="342900" lvl="0" indent="-342900" algn="just" fontAlgn="base">
              <a:lnSpc>
                <a:spcPct val="130000"/>
              </a:lnSpc>
              <a:spcAft>
                <a:spcPts val="1000"/>
              </a:spcAft>
              <a:buFont typeface="+mj-lt"/>
              <a:buAutoNum type="arabicParenBoth"/>
            </a:pP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liên</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kết</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về</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mặt</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nội</a:t>
            </a:r>
            <a:r>
              <a:rPr lang="en-US" sz="2800" i="1" dirty="0">
                <a:solidFill>
                  <a:srgbClr val="000000"/>
                </a:solidFill>
                <a:effectLst/>
                <a:latin typeface="Times New Roman" panose="02020603050405020304" pitchFamily="18" charset="0"/>
                <a:ea typeface="Calibri" panose="020F0502020204030204" pitchFamily="34" charset="0"/>
              </a:rPr>
              <a:t> dung</a:t>
            </a:r>
            <a:endParaRPr lang="en-US" sz="2800" dirty="0">
              <a:effectLst/>
              <a:latin typeface="Times New Roman" panose="02020603050405020304" pitchFamily="18" charset="0"/>
              <a:ea typeface="Calibri" panose="020F0502020204030204" pitchFamily="34" charset="0"/>
            </a:endParaRPr>
          </a:p>
        </p:txBody>
      </p:sp>
      <p:sp>
        <p:nvSpPr>
          <p:cNvPr id="5" name="Hộp Văn bản 4">
            <a:extLst>
              <a:ext uri="{FF2B5EF4-FFF2-40B4-BE49-F238E27FC236}">
                <a16:creationId xmlns:a16="http://schemas.microsoft.com/office/drawing/2014/main" xmlns="" id="{86536BA5-4B2E-EEF4-8DEE-24C282F5FC92}"/>
              </a:ext>
            </a:extLst>
          </p:cNvPr>
          <p:cNvSpPr txBox="1"/>
          <p:nvPr/>
        </p:nvSpPr>
        <p:spPr>
          <a:xfrm>
            <a:off x="3251199" y="2125390"/>
            <a:ext cx="4560711" cy="596574"/>
          </a:xfrm>
          <a:prstGeom prst="rect">
            <a:avLst/>
          </a:prstGeom>
          <a:noFill/>
        </p:spPr>
        <p:txBody>
          <a:bodyPr wrap="square" rtlCol="0">
            <a:spAutoFit/>
          </a:bodyPr>
          <a:lstStyle/>
          <a:p>
            <a:pPr lvl="0" algn="just" fontAlgn="base">
              <a:lnSpc>
                <a:spcPct val="130000"/>
              </a:lnSpc>
              <a:spcAft>
                <a:spcPts val="1000"/>
              </a:spcAft>
            </a:pPr>
            <a:r>
              <a:rPr lang="en-US" sz="2800" i="1" dirty="0">
                <a:solidFill>
                  <a:srgbClr val="000000"/>
                </a:solidFill>
                <a:effectLst/>
                <a:latin typeface="Times New Roman" panose="02020603050405020304" pitchFamily="18" charset="0"/>
                <a:ea typeface="Calibri" panose="020F0502020204030204" pitchFamily="34" charset="0"/>
              </a:rPr>
              <a:t>(2) </a:t>
            </a:r>
            <a:r>
              <a:rPr lang="en-US" sz="2800" i="1" dirty="0" err="1" smtClean="0">
                <a:solidFill>
                  <a:srgbClr val="000000"/>
                </a:solidFill>
                <a:effectLst/>
                <a:latin typeface="Times New Roman" panose="02020603050405020304" pitchFamily="18" charset="0"/>
                <a:ea typeface="Calibri" panose="020F0502020204030204" pitchFamily="34" charset="0"/>
              </a:rPr>
              <a:t>liên</a:t>
            </a:r>
            <a:r>
              <a:rPr lang="en-US" sz="2800" i="1" dirty="0" smtClean="0">
                <a:solidFill>
                  <a:srgbClr val="000000"/>
                </a:solidFill>
                <a:effectLst/>
                <a:latin typeface="Times New Roman" panose="02020603050405020304" pitchFamily="18" charset="0"/>
                <a:ea typeface="Calibri" panose="020F0502020204030204" pitchFamily="34" charset="0"/>
              </a:rPr>
              <a:t> </a:t>
            </a:r>
            <a:r>
              <a:rPr lang="en-US" sz="2800" i="1" dirty="0" err="1" smtClean="0">
                <a:solidFill>
                  <a:srgbClr val="000000"/>
                </a:solidFill>
                <a:effectLst/>
                <a:latin typeface="Times New Roman" panose="02020603050405020304" pitchFamily="18" charset="0"/>
                <a:ea typeface="Calibri" panose="020F0502020204030204" pitchFamily="34" charset="0"/>
              </a:rPr>
              <a:t>kết</a:t>
            </a:r>
            <a:r>
              <a:rPr lang="en-US" sz="2800" i="1" dirty="0" smtClean="0">
                <a:solidFill>
                  <a:srgbClr val="000000"/>
                </a:solidFill>
                <a:effectLst/>
                <a:latin typeface="Times New Roman" panose="02020603050405020304" pitchFamily="18" charset="0"/>
                <a:ea typeface="Calibri" panose="020F0502020204030204" pitchFamily="34" charset="0"/>
              </a:rPr>
              <a:t> </a:t>
            </a:r>
            <a:r>
              <a:rPr lang="en-US" sz="2800" i="1" dirty="0" err="1" smtClean="0">
                <a:solidFill>
                  <a:srgbClr val="000000"/>
                </a:solidFill>
                <a:effectLst/>
                <a:latin typeface="Times New Roman" panose="02020603050405020304" pitchFamily="18" charset="0"/>
                <a:ea typeface="Calibri" panose="020F0502020204030204" pitchFamily="34" charset="0"/>
              </a:rPr>
              <a:t>về</a:t>
            </a:r>
            <a:r>
              <a:rPr lang="en-US" sz="2800" i="1" dirty="0" smtClean="0">
                <a:solidFill>
                  <a:srgbClr val="000000"/>
                </a:solidFill>
                <a:effectLst/>
                <a:latin typeface="Times New Roman" panose="02020603050405020304" pitchFamily="18" charset="0"/>
                <a:ea typeface="Calibri" panose="020F0502020204030204" pitchFamily="34" charset="0"/>
              </a:rPr>
              <a:t> </a:t>
            </a:r>
            <a:r>
              <a:rPr lang="en-US" sz="2800" i="1" dirty="0" err="1" smtClean="0">
                <a:solidFill>
                  <a:srgbClr val="000000"/>
                </a:solidFill>
                <a:effectLst/>
                <a:latin typeface="Times New Roman" panose="02020603050405020304" pitchFamily="18" charset="0"/>
                <a:ea typeface="Calibri" panose="020F0502020204030204" pitchFamily="34" charset="0"/>
              </a:rPr>
              <a:t>mặt</a:t>
            </a:r>
            <a:r>
              <a:rPr lang="en-US" sz="2800" i="1" dirty="0" smtClean="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hình</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thức</a:t>
            </a:r>
            <a:endParaRPr lang="en-US" sz="2800" dirty="0">
              <a:effectLst/>
              <a:latin typeface="Times New Roman" panose="02020603050405020304" pitchFamily="18" charset="0"/>
              <a:ea typeface="Calibri" panose="020F0502020204030204" pitchFamily="34" charset="0"/>
            </a:endParaRPr>
          </a:p>
        </p:txBody>
      </p:sp>
      <p:sp>
        <p:nvSpPr>
          <p:cNvPr id="6" name="Hộp Văn bản 5">
            <a:extLst>
              <a:ext uri="{FF2B5EF4-FFF2-40B4-BE49-F238E27FC236}">
                <a16:creationId xmlns:a16="http://schemas.microsoft.com/office/drawing/2014/main" xmlns="" id="{DD7CF3B9-C08C-BF5E-5B71-BFBE26D602EF}"/>
              </a:ext>
            </a:extLst>
          </p:cNvPr>
          <p:cNvSpPr txBox="1"/>
          <p:nvPr/>
        </p:nvSpPr>
        <p:spPr>
          <a:xfrm>
            <a:off x="3251199" y="2889463"/>
            <a:ext cx="4176889" cy="596574"/>
          </a:xfrm>
          <a:prstGeom prst="rect">
            <a:avLst/>
          </a:prstGeom>
          <a:noFill/>
        </p:spPr>
        <p:txBody>
          <a:bodyPr wrap="square" rtlCol="0">
            <a:spAutoFit/>
          </a:bodyPr>
          <a:lstStyle/>
          <a:p>
            <a:pPr lvl="0" algn="just" fontAlgn="base">
              <a:lnSpc>
                <a:spcPct val="130000"/>
              </a:lnSpc>
              <a:spcAft>
                <a:spcPts val="1000"/>
              </a:spcAft>
            </a:pPr>
            <a:r>
              <a:rPr lang="en-US" sz="2800" i="1" dirty="0">
                <a:solidFill>
                  <a:srgbClr val="000000"/>
                </a:solidFill>
                <a:effectLst/>
                <a:latin typeface="Times New Roman" panose="02020603050405020304" pitchFamily="18" charset="0"/>
                <a:ea typeface="Calibri" panose="020F0502020204030204" pitchFamily="34" charset="0"/>
              </a:rPr>
              <a:t>(3) </a:t>
            </a:r>
            <a:r>
              <a:rPr lang="en-US" sz="2800" i="1" dirty="0" err="1">
                <a:solidFill>
                  <a:srgbClr val="000000"/>
                </a:solidFill>
                <a:effectLst/>
                <a:latin typeface="Times New Roman" panose="02020603050405020304" pitchFamily="18" charset="0"/>
                <a:ea typeface="Calibri" panose="020F0502020204030204" pitchFamily="34" charset="0"/>
              </a:rPr>
              <a:t>chủ</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đề</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chung</a:t>
            </a:r>
            <a:endParaRPr lang="en-US" sz="2800" dirty="0">
              <a:effectLst/>
              <a:latin typeface="Times New Roman" panose="02020603050405020304" pitchFamily="18" charset="0"/>
              <a:ea typeface="Calibri" panose="020F0502020204030204" pitchFamily="34" charset="0"/>
            </a:endParaRPr>
          </a:p>
        </p:txBody>
      </p:sp>
      <p:sp>
        <p:nvSpPr>
          <p:cNvPr id="7" name="Hộp Văn bản 6">
            <a:extLst>
              <a:ext uri="{FF2B5EF4-FFF2-40B4-BE49-F238E27FC236}">
                <a16:creationId xmlns:a16="http://schemas.microsoft.com/office/drawing/2014/main" xmlns="" id="{11D9FB84-93A0-7F95-0078-4C55CDBE2732}"/>
              </a:ext>
            </a:extLst>
          </p:cNvPr>
          <p:cNvSpPr txBox="1"/>
          <p:nvPr/>
        </p:nvSpPr>
        <p:spPr>
          <a:xfrm>
            <a:off x="3251199" y="3670250"/>
            <a:ext cx="4086578" cy="596574"/>
          </a:xfrm>
          <a:prstGeom prst="rect">
            <a:avLst/>
          </a:prstGeom>
          <a:noFill/>
        </p:spPr>
        <p:txBody>
          <a:bodyPr wrap="square" rtlCol="0">
            <a:spAutoFit/>
          </a:bodyPr>
          <a:lstStyle/>
          <a:p>
            <a:pPr lvl="0" algn="just" fontAlgn="base">
              <a:lnSpc>
                <a:spcPct val="130000"/>
              </a:lnSpc>
              <a:spcAft>
                <a:spcPts val="1000"/>
              </a:spcAft>
            </a:pPr>
            <a:r>
              <a:rPr lang="en-US" sz="2800" i="1" dirty="0">
                <a:solidFill>
                  <a:srgbClr val="000000"/>
                </a:solidFill>
                <a:effectLst/>
                <a:latin typeface="Times New Roman" panose="02020603050405020304" pitchFamily="18" charset="0"/>
                <a:ea typeface="Calibri" panose="020F0502020204030204" pitchFamily="34" charset="0"/>
              </a:rPr>
              <a:t>(4) </a:t>
            </a:r>
            <a:r>
              <a:rPr lang="en-US" sz="2800" i="1" dirty="0" err="1">
                <a:solidFill>
                  <a:srgbClr val="000000"/>
                </a:solidFill>
                <a:effectLst/>
                <a:latin typeface="Times New Roman" panose="02020603050405020304" pitchFamily="18" charset="0"/>
                <a:ea typeface="Calibri" panose="020F0502020204030204" pitchFamily="34" charset="0"/>
              </a:rPr>
              <a:t>trình</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tự</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hợp</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lí</a:t>
            </a:r>
            <a:endParaRPr lang="en-US" sz="2800" dirty="0">
              <a:effectLst/>
              <a:latin typeface="Times New Roman" panose="02020603050405020304" pitchFamily="18" charset="0"/>
              <a:ea typeface="Calibri" panose="020F0502020204030204" pitchFamily="34" charset="0"/>
            </a:endParaRPr>
          </a:p>
        </p:txBody>
      </p:sp>
      <p:sp>
        <p:nvSpPr>
          <p:cNvPr id="8" name="Hộp Văn bản 7">
            <a:extLst>
              <a:ext uri="{FF2B5EF4-FFF2-40B4-BE49-F238E27FC236}">
                <a16:creationId xmlns:a16="http://schemas.microsoft.com/office/drawing/2014/main" xmlns="" id="{661C7DAA-38F8-554C-1726-9CF1CE3D6DE1}"/>
              </a:ext>
            </a:extLst>
          </p:cNvPr>
          <p:cNvSpPr txBox="1"/>
          <p:nvPr/>
        </p:nvSpPr>
        <p:spPr>
          <a:xfrm>
            <a:off x="3251199" y="4461718"/>
            <a:ext cx="3849511" cy="596574"/>
          </a:xfrm>
          <a:prstGeom prst="rect">
            <a:avLst/>
          </a:prstGeom>
          <a:noFill/>
        </p:spPr>
        <p:txBody>
          <a:bodyPr wrap="square" rtlCol="0">
            <a:spAutoFit/>
          </a:bodyPr>
          <a:lstStyle/>
          <a:p>
            <a:pPr lvl="0" algn="just" fontAlgn="base">
              <a:lnSpc>
                <a:spcPct val="130000"/>
              </a:lnSpc>
              <a:spcAft>
                <a:spcPts val="1000"/>
              </a:spcAft>
            </a:pPr>
            <a:r>
              <a:rPr lang="en-US" sz="2800" i="1" dirty="0">
                <a:solidFill>
                  <a:srgbClr val="000000"/>
                </a:solidFill>
                <a:effectLst/>
                <a:latin typeface="Times New Roman" panose="02020603050405020304" pitchFamily="18" charset="0"/>
                <a:ea typeface="Calibri" panose="020F0502020204030204" pitchFamily="34" charset="0"/>
              </a:rPr>
              <a:t>(5) </a:t>
            </a:r>
            <a:r>
              <a:rPr lang="en-US" sz="2800" i="1" dirty="0" err="1">
                <a:solidFill>
                  <a:srgbClr val="000000"/>
                </a:solidFill>
                <a:effectLst/>
                <a:latin typeface="Times New Roman" panose="02020603050405020304" pitchFamily="18" charset="0"/>
                <a:ea typeface="Calibri" panose="020F0502020204030204" pitchFamily="34" charset="0"/>
              </a:rPr>
              <a:t>phương</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tiện</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ngôn</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ngữ</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69646802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0DA7B0AA-2126-98C7-4172-39FB718C63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56" y="-158044"/>
            <a:ext cx="12146845" cy="6858000"/>
          </a:xfrm>
          <a:prstGeom prst="rect">
            <a:avLst/>
          </a:prstGeom>
        </p:spPr>
      </p:pic>
      <p:sp>
        <p:nvSpPr>
          <p:cNvPr id="3" name="Hộp Văn bản 2">
            <a:extLst>
              <a:ext uri="{FF2B5EF4-FFF2-40B4-BE49-F238E27FC236}">
                <a16:creationId xmlns:a16="http://schemas.microsoft.com/office/drawing/2014/main" xmlns="" id="{634DF90B-1608-647F-2C83-D498A965CC30}"/>
              </a:ext>
            </a:extLst>
          </p:cNvPr>
          <p:cNvSpPr txBox="1"/>
          <p:nvPr/>
        </p:nvSpPr>
        <p:spPr>
          <a:xfrm>
            <a:off x="3014133" y="451556"/>
            <a:ext cx="7507111" cy="596574"/>
          </a:xfrm>
          <a:prstGeom prst="rect">
            <a:avLst/>
          </a:prstGeom>
          <a:noFill/>
        </p:spPr>
        <p:txBody>
          <a:bodyPr wrap="square" rtlCol="0">
            <a:spAutoFit/>
          </a:bodyPr>
          <a:lstStyle/>
          <a:p>
            <a:pPr marL="635" indent="-1905" algn="just">
              <a:lnSpc>
                <a:spcPct val="130000"/>
              </a:lnSpc>
              <a:spcAft>
                <a:spcPts val="1000"/>
              </a:spcAft>
            </a:pPr>
            <a:r>
              <a:rPr lang="en-US" sz="2800" b="1" dirty="0">
                <a:solidFill>
                  <a:srgbClr val="0070C0"/>
                </a:solidFill>
                <a:effectLst/>
                <a:latin typeface="Times New Roman" panose="02020603050405020304" pitchFamily="18" charset="0"/>
                <a:ea typeface="Calibri" panose="020F0502020204030204" pitchFamily="34" charset="0"/>
              </a:rPr>
              <a:t>1. </a:t>
            </a:r>
            <a:r>
              <a:rPr lang="en-US" sz="2800" b="1" dirty="0" err="1">
                <a:solidFill>
                  <a:srgbClr val="0070C0"/>
                </a:solidFill>
                <a:effectLst/>
                <a:latin typeface="Times New Roman" panose="02020603050405020304" pitchFamily="18" charset="0"/>
                <a:ea typeface="Calibri" panose="020F0502020204030204" pitchFamily="34" charset="0"/>
              </a:rPr>
              <a:t>Tính</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mạch</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lạc</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và</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tính</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liên</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kết</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trong</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văn</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bản</a:t>
            </a:r>
            <a:endParaRPr lang="en-US" sz="2800" dirty="0">
              <a:effectLst/>
              <a:latin typeface="Times New Roman" panose="02020603050405020304" pitchFamily="18" charset="0"/>
              <a:ea typeface="Calibri" panose="020F0502020204030204" pitchFamily="34" charset="0"/>
            </a:endParaRPr>
          </a:p>
        </p:txBody>
      </p:sp>
      <p:sp>
        <p:nvSpPr>
          <p:cNvPr id="4" name="Hộp Văn bản 3">
            <a:extLst>
              <a:ext uri="{FF2B5EF4-FFF2-40B4-BE49-F238E27FC236}">
                <a16:creationId xmlns:a16="http://schemas.microsoft.com/office/drawing/2014/main" xmlns="" id="{D9CEE04E-A205-AF45-F772-8E8640FC6B4C}"/>
              </a:ext>
            </a:extLst>
          </p:cNvPr>
          <p:cNvSpPr txBox="1"/>
          <p:nvPr/>
        </p:nvSpPr>
        <p:spPr>
          <a:xfrm>
            <a:off x="1985291" y="1286116"/>
            <a:ext cx="8410223" cy="954107"/>
          </a:xfrm>
          <a:prstGeom prst="rect">
            <a:avLst/>
          </a:prstGeom>
          <a:noFill/>
        </p:spPr>
        <p:txBody>
          <a:bodyPr wrap="square" rtlCol="0">
            <a:spAutoFit/>
          </a:bodyPr>
          <a:lstStyle/>
          <a:p>
            <a:pPr marL="635" indent="-1905" algn="just">
              <a:spcAft>
                <a:spcPts val="600"/>
              </a:spcAft>
            </a:pPr>
            <a:r>
              <a:rPr lang="vi-VN" sz="2800" dirty="0">
                <a:latin typeface="Times New Roman" panose="02020603050405020304" pitchFamily="18" charset="0"/>
                <a:ea typeface="Calibri" panose="020F0502020204030204" pitchFamily="34" charset="0"/>
              </a:rPr>
              <a:t>Để đảm bảo tính mạch lạc, tính liên kết trong văn bản, người viết cần làm những </a:t>
            </a:r>
            <a:r>
              <a:rPr lang="vi-VN" sz="2800" dirty="0" smtClean="0">
                <a:latin typeface="Times New Roman" panose="02020603050405020304" pitchFamily="18" charset="0"/>
                <a:ea typeface="Calibri" panose="020F0502020204030204" pitchFamily="34" charset="0"/>
              </a:rPr>
              <a:t>gì?</a:t>
            </a:r>
            <a:endParaRPr lang="en-US" sz="2800" dirty="0">
              <a:effectLst/>
              <a:latin typeface="Times New Roman" panose="02020603050405020304" pitchFamily="18" charset="0"/>
              <a:ea typeface="Calibri" panose="020F0502020204030204" pitchFamily="34" charset="0"/>
            </a:endParaRPr>
          </a:p>
        </p:txBody>
      </p:sp>
      <p:sp>
        <p:nvSpPr>
          <p:cNvPr id="5" name="Hộp Văn bản 4">
            <a:extLst>
              <a:ext uri="{FF2B5EF4-FFF2-40B4-BE49-F238E27FC236}">
                <a16:creationId xmlns:a16="http://schemas.microsoft.com/office/drawing/2014/main" xmlns="" id="{7823818A-D3B2-C579-8068-842A7DA47AA9}"/>
              </a:ext>
            </a:extLst>
          </p:cNvPr>
          <p:cNvSpPr txBox="1"/>
          <p:nvPr/>
        </p:nvSpPr>
        <p:spPr>
          <a:xfrm>
            <a:off x="1038578" y="2607733"/>
            <a:ext cx="4368800" cy="3397340"/>
          </a:xfrm>
          <a:prstGeom prst="rect">
            <a:avLst/>
          </a:prstGeom>
          <a:noFill/>
        </p:spPr>
        <p:txBody>
          <a:bodyPr wrap="square" rtlCol="0">
            <a:spAutoFit/>
          </a:bodyPr>
          <a:lstStyle/>
          <a:p>
            <a:pPr marL="635" indent="-1905" algn="just">
              <a:lnSpc>
                <a:spcPct val="130000"/>
              </a:lnSpc>
              <a:spcAft>
                <a:spcPts val="1000"/>
              </a:spcAft>
            </a:pP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Để</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đảm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bảo</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tính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mạch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phần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đoạn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câu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trong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đều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phải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phục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vụ</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chủ</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đề</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chung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được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sắp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xếp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theo</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một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trình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tự</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hợp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lí</a:t>
            </a:r>
            <a:r>
              <a:rPr lang="en-US" sz="2800" dirty="0">
                <a:effectLst/>
                <a:latin typeface="Times New Roman" panose="02020603050405020304" pitchFamily="18" charset="0"/>
                <a:ea typeface="Calibri" panose="020F0502020204030204" pitchFamily="34" charset="0"/>
              </a:rPr>
              <a:t>. </a:t>
            </a:r>
          </a:p>
        </p:txBody>
      </p:sp>
      <p:sp>
        <p:nvSpPr>
          <p:cNvPr id="6" name="Hộp Văn bản 5">
            <a:extLst>
              <a:ext uri="{FF2B5EF4-FFF2-40B4-BE49-F238E27FC236}">
                <a16:creationId xmlns:a16="http://schemas.microsoft.com/office/drawing/2014/main" xmlns="" id="{53E5304D-94EE-75F0-435F-1EE78B243EB4}"/>
              </a:ext>
            </a:extLst>
          </p:cNvPr>
          <p:cNvSpPr txBox="1"/>
          <p:nvPr/>
        </p:nvSpPr>
        <p:spPr>
          <a:xfrm>
            <a:off x="5937955" y="2607733"/>
            <a:ext cx="4583289" cy="3397340"/>
          </a:xfrm>
          <a:prstGeom prst="rect">
            <a:avLst/>
          </a:prstGeom>
          <a:noFill/>
        </p:spPr>
        <p:txBody>
          <a:bodyPr wrap="square" rtlCol="0">
            <a:spAutoFit/>
          </a:bodyPr>
          <a:lstStyle/>
          <a:p>
            <a:pPr marL="635" indent="-1905" algn="just">
              <a:lnSpc>
                <a:spcPct val="130000"/>
              </a:lnSpc>
              <a:spcAft>
                <a:spcPts val="1000"/>
              </a:spcAft>
            </a:pP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Để</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đảm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bảo</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tính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liên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kết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mối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quan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hệ</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về</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nội</a:t>
            </a:r>
            <a:r>
              <a:rPr lang="en-US" sz="2800" dirty="0">
                <a:effectLst/>
                <a:latin typeface="Times New Roman" panose="02020603050405020304" pitchFamily="18" charset="0"/>
                <a:ea typeface="Calibri" panose="020F0502020204030204" pitchFamily="34" charset="0"/>
              </a:rPr>
              <a:t> dung </a:t>
            </a:r>
            <a:r>
              <a:rPr lang="en-US" sz="2800" dirty="0" err="1">
                <a:effectLst/>
                <a:latin typeface="Times New Roman" panose="02020603050405020304" pitchFamily="18" charset="0"/>
                <a:ea typeface="Calibri" panose="020F0502020204030204" pitchFamily="34" charset="0"/>
              </a:rPr>
              <a:t>giữa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câu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đoạn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phần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trong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phải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được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thể</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hiện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bằng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những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phương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tiện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ngôn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thích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hợp</a:t>
            </a:r>
            <a:r>
              <a:rPr lang="en-US" sz="2800" dirty="0">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258650276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heel(1)">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1FD93FDF-53D3-F026-07F8-44BF20A9D3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77" y="0"/>
            <a:ext cx="12146845" cy="6858000"/>
          </a:xfrm>
          <a:prstGeom prst="rect">
            <a:avLst/>
          </a:prstGeom>
        </p:spPr>
      </p:pic>
      <p:sp>
        <p:nvSpPr>
          <p:cNvPr id="3" name="Hộp Văn bản 2">
            <a:extLst>
              <a:ext uri="{FF2B5EF4-FFF2-40B4-BE49-F238E27FC236}">
                <a16:creationId xmlns:a16="http://schemas.microsoft.com/office/drawing/2014/main" xmlns="" id="{65C6FFFF-EC32-D66C-01A9-EDF45429DFFF}"/>
              </a:ext>
            </a:extLst>
          </p:cNvPr>
          <p:cNvSpPr txBox="1"/>
          <p:nvPr/>
        </p:nvSpPr>
        <p:spPr>
          <a:xfrm>
            <a:off x="3070013" y="511906"/>
            <a:ext cx="7281333" cy="596574"/>
          </a:xfrm>
          <a:prstGeom prst="rect">
            <a:avLst/>
          </a:prstGeom>
          <a:noFill/>
        </p:spPr>
        <p:txBody>
          <a:bodyPr wrap="square" rtlCol="0">
            <a:spAutoFit/>
          </a:bodyPr>
          <a:lstStyle/>
          <a:p>
            <a:pPr marL="635" indent="-1905" algn="just">
              <a:lnSpc>
                <a:spcPct val="130000"/>
              </a:lnSpc>
              <a:spcAft>
                <a:spcPts val="1000"/>
              </a:spcAft>
            </a:pPr>
            <a:r>
              <a:rPr lang="en-US" sz="2800" b="1" dirty="0">
                <a:solidFill>
                  <a:srgbClr val="0070C0"/>
                </a:solidFill>
                <a:effectLst/>
                <a:latin typeface="Times New Roman" panose="02020603050405020304" pitchFamily="18" charset="0"/>
                <a:ea typeface="Calibri" panose="020F0502020204030204" pitchFamily="34" charset="0"/>
              </a:rPr>
              <a:t>2. </a:t>
            </a:r>
            <a:r>
              <a:rPr lang="en-US" sz="2800" b="1" dirty="0" err="1">
                <a:solidFill>
                  <a:srgbClr val="0070C0"/>
                </a:solidFill>
                <a:effectLst/>
                <a:latin typeface="Times New Roman" panose="02020603050405020304" pitchFamily="18" charset="0"/>
                <a:ea typeface="Calibri" panose="020F0502020204030204" pitchFamily="34" charset="0"/>
              </a:rPr>
              <a:t>Các</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lỗi</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thường</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gặp</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về</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đoạn</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văn</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và</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văn</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bản</a:t>
            </a:r>
            <a:endParaRPr lang="en-US" sz="2800" dirty="0">
              <a:effectLst/>
              <a:latin typeface="Times New Roman" panose="02020603050405020304" pitchFamily="18" charset="0"/>
              <a:ea typeface="Calibri" panose="020F0502020204030204" pitchFamily="34" charset="0"/>
            </a:endParaRPr>
          </a:p>
        </p:txBody>
      </p:sp>
      <p:sp>
        <p:nvSpPr>
          <p:cNvPr id="4" name="Hộp Văn bản 3">
            <a:extLst>
              <a:ext uri="{FF2B5EF4-FFF2-40B4-BE49-F238E27FC236}">
                <a16:creationId xmlns:a16="http://schemas.microsoft.com/office/drawing/2014/main" xmlns="" id="{EFC30D81-2C64-3616-B0DF-8C02DEBA57BE}"/>
              </a:ext>
            </a:extLst>
          </p:cNvPr>
          <p:cNvSpPr txBox="1"/>
          <p:nvPr/>
        </p:nvSpPr>
        <p:spPr>
          <a:xfrm>
            <a:off x="4216399" y="1174924"/>
            <a:ext cx="3759200" cy="523220"/>
          </a:xfrm>
          <a:prstGeom prst="rect">
            <a:avLst/>
          </a:prstGeom>
          <a:noFill/>
        </p:spPr>
        <p:txBody>
          <a:bodyPr wrap="square" rtlCol="0">
            <a:spAutoFit/>
          </a:bodyPr>
          <a:lstStyle/>
          <a:p>
            <a:r>
              <a:rPr lang="en-US" sz="2800" b="1" i="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Lỗi</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về</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mạch</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lạc</a:t>
            </a:r>
            <a:endParaRPr lang="en-US" sz="2800" dirty="0"/>
          </a:p>
        </p:txBody>
      </p:sp>
      <p:sp>
        <p:nvSpPr>
          <p:cNvPr id="5" name="Hộp Văn bản 4">
            <a:extLst>
              <a:ext uri="{FF2B5EF4-FFF2-40B4-BE49-F238E27FC236}">
                <a16:creationId xmlns:a16="http://schemas.microsoft.com/office/drawing/2014/main" xmlns="" id="{668F33B2-AD4E-CE90-4BDA-5A8EB1E5B5BF}"/>
              </a:ext>
            </a:extLst>
          </p:cNvPr>
          <p:cNvSpPr txBox="1"/>
          <p:nvPr/>
        </p:nvSpPr>
        <p:spPr>
          <a:xfrm>
            <a:off x="1224844" y="1926428"/>
            <a:ext cx="2822222" cy="3397340"/>
          </a:xfrm>
          <a:prstGeom prst="rect">
            <a:avLst/>
          </a:prstGeom>
          <a:noFill/>
        </p:spPr>
        <p:txBody>
          <a:bodyPr wrap="square" rtlCol="0">
            <a:spAutoFit/>
          </a:bodyPr>
          <a:lstStyle/>
          <a:p>
            <a:pPr marL="635" indent="-1905" algn="just">
              <a:lnSpc>
                <a:spcPct val="130000"/>
              </a:lnSpc>
              <a:spcAft>
                <a:spcPts val="1000"/>
              </a:spcAft>
            </a:pP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câu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đoạn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hoặc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đoạn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phần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trong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không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nói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về</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cùng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một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chủ</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đề</a:t>
            </a:r>
            <a:r>
              <a:rPr lang="en-US" sz="2800" dirty="0">
                <a:effectLst/>
                <a:latin typeface="Times New Roman" panose="02020603050405020304" pitchFamily="18" charset="0"/>
                <a:ea typeface="Calibri" panose="020F0502020204030204" pitchFamily="34" charset="0"/>
              </a:rPr>
              <a:t>.</a:t>
            </a:r>
          </a:p>
        </p:txBody>
      </p:sp>
      <p:sp>
        <p:nvSpPr>
          <p:cNvPr id="6" name="Hộp Văn bản 5">
            <a:extLst>
              <a:ext uri="{FF2B5EF4-FFF2-40B4-BE49-F238E27FC236}">
                <a16:creationId xmlns:a16="http://schemas.microsoft.com/office/drawing/2014/main" xmlns="" id="{6F3A6BB1-36F9-D23C-EE51-6300ACF1CA5A}"/>
              </a:ext>
            </a:extLst>
          </p:cNvPr>
          <p:cNvSpPr txBox="1"/>
          <p:nvPr/>
        </p:nvSpPr>
        <p:spPr>
          <a:xfrm>
            <a:off x="4605020" y="1986283"/>
            <a:ext cx="2415822" cy="3397340"/>
          </a:xfrm>
          <a:prstGeom prst="rect">
            <a:avLst/>
          </a:prstGeom>
          <a:noFill/>
        </p:spPr>
        <p:txBody>
          <a:bodyPr wrap="square" rtlCol="0">
            <a:spAutoFit/>
          </a:bodyPr>
          <a:lstStyle/>
          <a:p>
            <a:pPr marL="635" indent="-1905" algn="just">
              <a:lnSpc>
                <a:spcPct val="130000"/>
              </a:lnSpc>
              <a:spcAft>
                <a:spcPts val="1000"/>
              </a:spcAft>
            </a:pP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câu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đoạn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phần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đoạn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trong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mâu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thuẫn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với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nhau</a:t>
            </a:r>
            <a:r>
              <a:rPr lang="en-US" sz="2800" dirty="0">
                <a:effectLst/>
                <a:latin typeface="Times New Roman" panose="02020603050405020304" pitchFamily="18" charset="0"/>
                <a:ea typeface="Calibri" panose="020F0502020204030204" pitchFamily="34" charset="0"/>
              </a:rPr>
              <a:t>.</a:t>
            </a:r>
          </a:p>
        </p:txBody>
      </p:sp>
      <p:sp>
        <p:nvSpPr>
          <p:cNvPr id="7" name="Hộp Văn bản 6">
            <a:extLst>
              <a:ext uri="{FF2B5EF4-FFF2-40B4-BE49-F238E27FC236}">
                <a16:creationId xmlns:a16="http://schemas.microsoft.com/office/drawing/2014/main" xmlns="" id="{755A3A5A-B67B-4AB7-5B51-D3F9971E7486}"/>
              </a:ext>
            </a:extLst>
          </p:cNvPr>
          <p:cNvSpPr txBox="1"/>
          <p:nvPr/>
        </p:nvSpPr>
        <p:spPr>
          <a:xfrm>
            <a:off x="7806266" y="1926428"/>
            <a:ext cx="2810933" cy="3957494"/>
          </a:xfrm>
          <a:prstGeom prst="rect">
            <a:avLst/>
          </a:prstGeom>
          <a:noFill/>
        </p:spPr>
        <p:txBody>
          <a:bodyPr wrap="square" rtlCol="0">
            <a:spAutoFit/>
          </a:bodyPr>
          <a:lstStyle/>
          <a:p>
            <a:pPr marL="635" indent="-1905" algn="just">
              <a:lnSpc>
                <a:spcPct val="130000"/>
              </a:lnSpc>
              <a:spcAft>
                <a:spcPts val="1000"/>
              </a:spcAft>
            </a:pP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câu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đoạn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phần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đoạn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trong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không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được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sắp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xếp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theo</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một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trình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tự</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hợp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lí</a:t>
            </a:r>
            <a:r>
              <a:rPr lang="en-US" sz="2800" dirty="0">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364397866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ircle(in)">
                                      <p:cBhvr>
                                        <p:cTn id="20" dur="2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heel(1)">
                                      <p:cBhvr>
                                        <p:cTn id="25" dur="20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1000" fill="hold"/>
                                        <p:tgtEl>
                                          <p:spTgt spid="7"/>
                                        </p:tgtEl>
                                        <p:attrNameLst>
                                          <p:attrName>ppt_w</p:attrName>
                                        </p:attrNameLst>
                                      </p:cBhvr>
                                      <p:tavLst>
                                        <p:tav tm="0">
                                          <p:val>
                                            <p:fltVal val="0"/>
                                          </p:val>
                                        </p:tav>
                                        <p:tav tm="100000">
                                          <p:val>
                                            <p:strVal val="#ppt_w"/>
                                          </p:val>
                                        </p:tav>
                                      </p:tavLst>
                                    </p:anim>
                                    <p:anim calcmode="lin" valueType="num">
                                      <p:cBhvr>
                                        <p:cTn id="31" dur="1000" fill="hold"/>
                                        <p:tgtEl>
                                          <p:spTgt spid="7"/>
                                        </p:tgtEl>
                                        <p:attrNameLst>
                                          <p:attrName>ppt_h</p:attrName>
                                        </p:attrNameLst>
                                      </p:cBhvr>
                                      <p:tavLst>
                                        <p:tav tm="0">
                                          <p:val>
                                            <p:fltVal val="0"/>
                                          </p:val>
                                        </p:tav>
                                        <p:tav tm="100000">
                                          <p:val>
                                            <p:strVal val="#ppt_h"/>
                                          </p:val>
                                        </p:tav>
                                      </p:tavLst>
                                    </p:anim>
                                    <p:anim calcmode="lin" valueType="num">
                                      <p:cBhvr>
                                        <p:cTn id="32" dur="1000" fill="hold"/>
                                        <p:tgtEl>
                                          <p:spTgt spid="7"/>
                                        </p:tgtEl>
                                        <p:attrNameLst>
                                          <p:attrName>style.rotation</p:attrName>
                                        </p:attrNameLst>
                                      </p:cBhvr>
                                      <p:tavLst>
                                        <p:tav tm="0">
                                          <p:val>
                                            <p:fltVal val="90"/>
                                          </p:val>
                                        </p:tav>
                                        <p:tav tm="100000">
                                          <p:val>
                                            <p:fltVal val="0"/>
                                          </p:val>
                                        </p:tav>
                                      </p:tavLst>
                                    </p:anim>
                                    <p:animEffect transition="in" filter="fade">
                                      <p:cBhvr>
                                        <p:cTn id="3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304887F2-FB67-8FAC-AE4E-F012098B4F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56" y="-158044"/>
            <a:ext cx="12146845" cy="6858000"/>
          </a:xfrm>
          <a:prstGeom prst="rect">
            <a:avLst/>
          </a:prstGeom>
        </p:spPr>
      </p:pic>
      <p:sp>
        <p:nvSpPr>
          <p:cNvPr id="3" name="Hộp Văn bản 2">
            <a:extLst>
              <a:ext uri="{FF2B5EF4-FFF2-40B4-BE49-F238E27FC236}">
                <a16:creationId xmlns:a16="http://schemas.microsoft.com/office/drawing/2014/main" xmlns="" id="{7F5833C2-5CF7-2317-1EBC-B8FE16EFAC70}"/>
              </a:ext>
            </a:extLst>
          </p:cNvPr>
          <p:cNvSpPr txBox="1"/>
          <p:nvPr/>
        </p:nvSpPr>
        <p:spPr>
          <a:xfrm>
            <a:off x="4543777" y="634143"/>
            <a:ext cx="2765778" cy="523220"/>
          </a:xfrm>
          <a:prstGeom prst="rect">
            <a:avLst/>
          </a:prstGeom>
          <a:noFill/>
        </p:spPr>
        <p:txBody>
          <a:bodyPr wrap="square" rtlCol="0">
            <a:spAutoFit/>
          </a:bodyPr>
          <a:lstStyle/>
          <a:p>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Lỗi</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về</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liên</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kết</a:t>
            </a:r>
            <a:endParaRPr lang="en-US" sz="2800" dirty="0"/>
          </a:p>
        </p:txBody>
      </p:sp>
      <p:sp>
        <p:nvSpPr>
          <p:cNvPr id="4" name="Hộp Văn bản 3">
            <a:extLst>
              <a:ext uri="{FF2B5EF4-FFF2-40B4-BE49-F238E27FC236}">
                <a16:creationId xmlns:a16="http://schemas.microsoft.com/office/drawing/2014/main" xmlns="" id="{A6701CF1-7AB5-303F-072C-D5B6656A9572}"/>
              </a:ext>
            </a:extLst>
          </p:cNvPr>
          <p:cNvSpPr txBox="1"/>
          <p:nvPr/>
        </p:nvSpPr>
        <p:spPr>
          <a:xfrm>
            <a:off x="3121377" y="1806222"/>
            <a:ext cx="5610578" cy="2677656"/>
          </a:xfrm>
          <a:prstGeom prst="rect">
            <a:avLst/>
          </a:prstGeom>
          <a:noFill/>
        </p:spPr>
        <p:txBody>
          <a:bodyPr wrap="square" rtlCol="0">
            <a:spAutoFit/>
          </a:bodyPr>
          <a:lstStyle/>
          <a:p>
            <a:pPr algn="just"/>
            <a:r>
              <a:rPr lang="en-US" sz="2800" dirty="0" err="1">
                <a:effectLst/>
                <a:latin typeface="Times New Roman" panose="02020603050405020304" pitchFamily="18" charset="0"/>
                <a:ea typeface="Calibri" panose="020F0502020204030204" pitchFamily="34" charset="0"/>
              </a:rPr>
              <a:t>Biểu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hiện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lỗi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này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người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viết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không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sử</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dụng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phương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tiện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lên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liên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kết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giữa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câu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trong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một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đoạn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phần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đoạn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trong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hoặc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sử</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dụng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phương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tiện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liên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kết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không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phù</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hợp</a:t>
            </a:r>
            <a:r>
              <a:rPr lang="en-US" sz="2800" dirty="0">
                <a:effectLst/>
                <a:latin typeface="Times New Roman" panose="02020603050405020304" pitchFamily="18" charset="0"/>
                <a:ea typeface="Calibri" panose="020F0502020204030204" pitchFamily="34" charset="0"/>
              </a:rPr>
              <a:t>.</a:t>
            </a:r>
            <a:endParaRPr lang="en-US" sz="2800" dirty="0"/>
          </a:p>
        </p:txBody>
      </p:sp>
    </p:spTree>
    <p:extLst>
      <p:ext uri="{BB962C8B-B14F-4D97-AF65-F5344CB8AC3E}">
        <p14:creationId xmlns:p14="http://schemas.microsoft.com/office/powerpoint/2010/main" val="35622303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80">
                                          <p:stCondLst>
                                            <p:cond delay="0"/>
                                          </p:stCondLst>
                                        </p:cTn>
                                        <p:tgtEl>
                                          <p:spTgt spid="4"/>
                                        </p:tgtEl>
                                      </p:cBhvr>
                                    </p:animEffect>
                                    <p:anim calcmode="lin" valueType="num">
                                      <p:cBhvr>
                                        <p:cTn id="1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9" dur="26">
                                          <p:stCondLst>
                                            <p:cond delay="650"/>
                                          </p:stCondLst>
                                        </p:cTn>
                                        <p:tgtEl>
                                          <p:spTgt spid="4"/>
                                        </p:tgtEl>
                                      </p:cBhvr>
                                      <p:to x="100000" y="60000"/>
                                    </p:animScale>
                                    <p:animScale>
                                      <p:cBhvr>
                                        <p:cTn id="20" dur="166" decel="50000">
                                          <p:stCondLst>
                                            <p:cond delay="676"/>
                                          </p:stCondLst>
                                        </p:cTn>
                                        <p:tgtEl>
                                          <p:spTgt spid="4"/>
                                        </p:tgtEl>
                                      </p:cBhvr>
                                      <p:to x="100000" y="100000"/>
                                    </p:animScale>
                                    <p:animScale>
                                      <p:cBhvr>
                                        <p:cTn id="21" dur="26">
                                          <p:stCondLst>
                                            <p:cond delay="1312"/>
                                          </p:stCondLst>
                                        </p:cTn>
                                        <p:tgtEl>
                                          <p:spTgt spid="4"/>
                                        </p:tgtEl>
                                      </p:cBhvr>
                                      <p:to x="100000" y="80000"/>
                                    </p:animScale>
                                    <p:animScale>
                                      <p:cBhvr>
                                        <p:cTn id="22" dur="166" decel="50000">
                                          <p:stCondLst>
                                            <p:cond delay="1338"/>
                                          </p:stCondLst>
                                        </p:cTn>
                                        <p:tgtEl>
                                          <p:spTgt spid="4"/>
                                        </p:tgtEl>
                                      </p:cBhvr>
                                      <p:to x="100000" y="100000"/>
                                    </p:animScale>
                                    <p:animScale>
                                      <p:cBhvr>
                                        <p:cTn id="23" dur="26">
                                          <p:stCondLst>
                                            <p:cond delay="1642"/>
                                          </p:stCondLst>
                                        </p:cTn>
                                        <p:tgtEl>
                                          <p:spTgt spid="4"/>
                                        </p:tgtEl>
                                      </p:cBhvr>
                                      <p:to x="100000" y="90000"/>
                                    </p:animScale>
                                    <p:animScale>
                                      <p:cBhvr>
                                        <p:cTn id="24" dur="166" decel="50000">
                                          <p:stCondLst>
                                            <p:cond delay="1668"/>
                                          </p:stCondLst>
                                        </p:cTn>
                                        <p:tgtEl>
                                          <p:spTgt spid="4"/>
                                        </p:tgtEl>
                                      </p:cBhvr>
                                      <p:to x="100000" y="100000"/>
                                    </p:animScale>
                                    <p:animScale>
                                      <p:cBhvr>
                                        <p:cTn id="25" dur="26">
                                          <p:stCondLst>
                                            <p:cond delay="1808"/>
                                          </p:stCondLst>
                                        </p:cTn>
                                        <p:tgtEl>
                                          <p:spTgt spid="4"/>
                                        </p:tgtEl>
                                      </p:cBhvr>
                                      <p:to x="100000" y="95000"/>
                                    </p:animScale>
                                    <p:animScale>
                                      <p:cBhvr>
                                        <p:cTn id="2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xmlns="" id="{62C126F8-0A23-56C0-FBD1-CB51F9C6BA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90312"/>
            <a:ext cx="11909778" cy="6671732"/>
          </a:xfrm>
          <a:prstGeom prst="rect">
            <a:avLst/>
          </a:prstGeom>
        </p:spPr>
      </p:pic>
      <p:sp>
        <p:nvSpPr>
          <p:cNvPr id="4" name="Hộp Văn bản 3">
            <a:extLst>
              <a:ext uri="{FF2B5EF4-FFF2-40B4-BE49-F238E27FC236}">
                <a16:creationId xmlns:a16="http://schemas.microsoft.com/office/drawing/2014/main" xmlns="" id="{BFBC439B-A15A-C1B9-D8F6-C5743C88770D}"/>
              </a:ext>
            </a:extLst>
          </p:cNvPr>
          <p:cNvSpPr txBox="1"/>
          <p:nvPr/>
        </p:nvSpPr>
        <p:spPr>
          <a:xfrm>
            <a:off x="846666" y="1546578"/>
            <a:ext cx="7789333" cy="3499555"/>
          </a:xfrm>
          <a:prstGeom prst="rect">
            <a:avLst/>
          </a:prstGeom>
          <a:noFill/>
        </p:spPr>
        <p:txBody>
          <a:bodyPr wrap="square" rtlCol="0">
            <a:prstTxWarp prst="textArchUpPour">
              <a:avLst/>
            </a:prstTxWarp>
            <a:spAutoFit/>
          </a:bodyPr>
          <a:lstStyle/>
          <a:p>
            <a:pPr marR="91440">
              <a:lnSpc>
                <a:spcPct val="130000"/>
              </a:lnSpc>
              <a:spcAft>
                <a:spcPts val="1000"/>
              </a:spcAft>
            </a:pPr>
            <a:r>
              <a:rPr lang="en-US" sz="3200" b="1">
                <a:solidFill>
                  <a:srgbClr val="002060"/>
                </a:solidFill>
                <a:effectLst/>
                <a:latin typeface="Times New Roman" panose="02020603050405020304" pitchFamily="18" charset="0"/>
                <a:ea typeface="Calibri" panose="020F0502020204030204" pitchFamily="34" charset="0"/>
              </a:rPr>
              <a:t>LUYỆN TẬP</a:t>
            </a:r>
            <a:endParaRPr lang="en-US" sz="3200">
              <a:solidFill>
                <a:srgbClr val="00206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1603862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xmlns="" id="{6E0F0DC4-EAC4-36EE-73D2-1FCF6CB3A6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Hộp Văn bản 3">
            <a:extLst>
              <a:ext uri="{FF2B5EF4-FFF2-40B4-BE49-F238E27FC236}">
                <a16:creationId xmlns:a16="http://schemas.microsoft.com/office/drawing/2014/main" xmlns="" id="{AB1F879B-ED3F-89E8-BC87-62B9D9ED1A6B}"/>
              </a:ext>
            </a:extLst>
          </p:cNvPr>
          <p:cNvSpPr txBox="1"/>
          <p:nvPr/>
        </p:nvSpPr>
        <p:spPr>
          <a:xfrm>
            <a:off x="507998" y="892206"/>
            <a:ext cx="5350935" cy="1156727"/>
          </a:xfrm>
          <a:prstGeom prst="rect">
            <a:avLst/>
          </a:prstGeom>
          <a:noFill/>
        </p:spPr>
        <p:txBody>
          <a:bodyPr wrap="square" rtlCol="0">
            <a:spAutoFit/>
          </a:bodyPr>
          <a:lstStyle/>
          <a:p>
            <a:pPr marL="457200" algn="just">
              <a:lnSpc>
                <a:spcPct val="130000"/>
              </a:lnSpc>
              <a:tabLst>
                <a:tab pos="413385" algn="l"/>
              </a:tabLst>
            </a:pPr>
            <a:r>
              <a:rPr lang="en-US" sz="2800" dirty="0" err="1">
                <a:latin typeface="Times New Roman" panose="02020603050405020304" pitchFamily="18" charset="0"/>
                <a:ea typeface="Times New Roman" panose="02020603050405020304" pitchFamily="18" charset="0"/>
              </a:rPr>
              <a:t>T</a:t>
            </a:r>
            <a:r>
              <a:rPr lang="en-US" sz="2800" dirty="0" err="1">
                <a:effectLst/>
                <a:latin typeface="Times New Roman" panose="02020603050405020304" pitchFamily="18" charset="0"/>
                <a:ea typeface="Times New Roman" panose="02020603050405020304" pitchFamily="18" charset="0"/>
              </a:rPr>
              <a:t>hảo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luận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để</a:t>
            </a:r>
            <a:r>
              <a:rPr lang="en-US" sz="2800" spc="-7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hoàn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thành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bài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tập</a:t>
            </a:r>
            <a:r>
              <a:rPr lang="en-US" sz="2800" spc="-7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1,</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2,</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3</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(SGK/</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tr.</a:t>
            </a:r>
            <a:r>
              <a:rPr lang="en-US" sz="2800" spc="-5" dirty="0">
                <a:effectLst/>
                <a:latin typeface="Times New Roman" panose="02020603050405020304" pitchFamily="18" charset="0"/>
                <a:ea typeface="Times New Roman" panose="02020603050405020304" pitchFamily="18" charset="0"/>
              </a:rPr>
              <a:t> </a:t>
            </a:r>
            <a:r>
              <a:rPr lang="en-US" sz="2800" spc="-20" dirty="0">
                <a:effectLst/>
                <a:latin typeface="Times New Roman" panose="02020603050405020304" pitchFamily="18" charset="0"/>
                <a:ea typeface="Times New Roman" panose="02020603050405020304" pitchFamily="18" charset="0"/>
              </a:rPr>
              <a:t>105 – 106)</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xmlns="" id="{A56C9E75-05B9-1514-1A89-7C00D77F4F1F}"/>
              </a:ext>
            </a:extLst>
          </p:cNvPr>
          <p:cNvSpPr txBox="1"/>
          <p:nvPr/>
        </p:nvSpPr>
        <p:spPr>
          <a:xfrm>
            <a:off x="2686756" y="3103165"/>
            <a:ext cx="8941137" cy="652486"/>
          </a:xfrm>
          <a:prstGeom prst="rect">
            <a:avLst/>
          </a:prstGeom>
          <a:noFill/>
        </p:spPr>
        <p:txBody>
          <a:bodyPr wrap="square" rtlCol="0">
            <a:spAutoFit/>
          </a:bodyPr>
          <a:lstStyle/>
          <a:p>
            <a:pPr marL="457200" algn="just">
              <a:lnSpc>
                <a:spcPct val="130000"/>
              </a:lnSpc>
              <a:tabLst>
                <a:tab pos="413385" algn="l"/>
              </a:tabLst>
            </a:pPr>
            <a:r>
              <a:rPr lang="en-US" sz="2800" b="1" spc="-10" dirty="0">
                <a:effectLst/>
                <a:latin typeface="Times New Roman" panose="02020603050405020304" pitchFamily="18" charset="0"/>
                <a:ea typeface="Times New Roman" panose="02020603050405020304" pitchFamily="18" charset="0"/>
              </a:rPr>
              <a:t>+</a:t>
            </a:r>
            <a:r>
              <a:rPr lang="en-US" sz="2800" spc="-10" dirty="0">
                <a:solidFill>
                  <a:srgbClr val="0070C0"/>
                </a:solidFill>
                <a:effectLst/>
                <a:latin typeface="Times New Roman" panose="02020603050405020304" pitchFamily="18" charset="0"/>
                <a:ea typeface="Times New Roman" panose="02020603050405020304" pitchFamily="18" charset="0"/>
              </a:rPr>
              <a:t> </a:t>
            </a:r>
            <a:r>
              <a:rPr lang="en-US" sz="2800" b="1" spc="-10" dirty="0" err="1">
                <a:solidFill>
                  <a:srgbClr val="0070C0"/>
                </a:solidFill>
                <a:effectLst/>
                <a:latin typeface="Times New Roman" panose="02020603050405020304" pitchFamily="18" charset="0"/>
                <a:ea typeface="Times New Roman" panose="02020603050405020304" pitchFamily="18" charset="0"/>
              </a:rPr>
              <a:t>Bài</a:t>
            </a:r>
            <a:r>
              <a:rPr lang="en-US" sz="2800" b="1" spc="-10" dirty="0">
                <a:solidFill>
                  <a:srgbClr val="0070C0"/>
                </a:solidFill>
                <a:effectLst/>
                <a:latin typeface="Times New Roman" panose="02020603050405020304" pitchFamily="18" charset="0"/>
                <a:ea typeface="Times New Roman" panose="02020603050405020304" pitchFamily="18" charset="0"/>
              </a:rPr>
              <a:t> </a:t>
            </a:r>
            <a:r>
              <a:rPr lang="en-US" sz="2800" b="1" spc="-10" dirty="0" err="1">
                <a:solidFill>
                  <a:srgbClr val="0070C0"/>
                </a:solidFill>
                <a:effectLst/>
                <a:latin typeface="Times New Roman" panose="02020603050405020304" pitchFamily="18" charset="0"/>
                <a:ea typeface="Times New Roman" panose="02020603050405020304" pitchFamily="18" charset="0"/>
              </a:rPr>
              <a:t>tập</a:t>
            </a:r>
            <a:r>
              <a:rPr lang="en-US" sz="2800" b="1" spc="-10" dirty="0">
                <a:solidFill>
                  <a:srgbClr val="0070C0"/>
                </a:solidFill>
                <a:effectLst/>
                <a:latin typeface="Times New Roman" panose="02020603050405020304" pitchFamily="18" charset="0"/>
                <a:ea typeface="Times New Roman" panose="02020603050405020304" pitchFamily="18" charset="0"/>
              </a:rPr>
              <a:t> 1</a:t>
            </a:r>
            <a:r>
              <a:rPr lang="en-US" sz="2800" spc="-10" dirty="0">
                <a:solidFill>
                  <a:srgbClr val="0070C0"/>
                </a:solidFill>
                <a:effectLst/>
                <a:latin typeface="Times New Roman" panose="02020603050405020304" pitchFamily="18" charset="0"/>
                <a:ea typeface="Times New Roman" panose="02020603050405020304" pitchFamily="18" charset="0"/>
              </a:rPr>
              <a:t>:</a:t>
            </a:r>
            <a:r>
              <a:rPr lang="en-US" sz="2800" spc="-10" dirty="0">
                <a:effectLst/>
                <a:latin typeface="Times New Roman" panose="02020603050405020304" pitchFamily="18" charset="0"/>
                <a:ea typeface="Times New Roman" panose="02020603050405020304" pitchFamily="18" charset="0"/>
              </a:rPr>
              <a:t> </a:t>
            </a:r>
            <a:r>
              <a:rPr lang="en-US" sz="2800" spc="-10" dirty="0" err="1" smtClean="0">
                <a:latin typeface="Times New Roman" panose="02020603050405020304" pitchFamily="18" charset="0"/>
                <a:ea typeface="Times New Roman" panose="02020603050405020304" pitchFamily="18" charset="0"/>
              </a:rPr>
              <a:t>Thảo</a:t>
            </a:r>
            <a:r>
              <a:rPr lang="en-US" sz="2800" spc="-10" dirty="0" smtClean="0">
                <a:latin typeface="Times New Roman" panose="02020603050405020304" pitchFamily="18" charset="0"/>
                <a:ea typeface="Times New Roman" panose="02020603050405020304" pitchFamily="18" charset="0"/>
              </a:rPr>
              <a:t> </a:t>
            </a:r>
            <a:r>
              <a:rPr lang="en-US" sz="2800" spc="-10" dirty="0" err="1" smtClean="0">
                <a:latin typeface="Times New Roman" panose="02020603050405020304" pitchFamily="18" charset="0"/>
                <a:ea typeface="Times New Roman" panose="02020603050405020304" pitchFamily="18" charset="0"/>
              </a:rPr>
              <a:t>luận</a:t>
            </a:r>
            <a:r>
              <a:rPr lang="en-US" sz="2800" spc="-10" dirty="0" smtClean="0">
                <a:latin typeface="Times New Roman" panose="02020603050405020304" pitchFamily="18" charset="0"/>
                <a:ea typeface="Times New Roman" panose="02020603050405020304" pitchFamily="18" charset="0"/>
              </a:rPr>
              <a:t> </a:t>
            </a:r>
            <a:r>
              <a:rPr lang="en-US" sz="2800" spc="-10" dirty="0" err="1" smtClean="0">
                <a:latin typeface="Times New Roman" panose="02020603050405020304" pitchFamily="18" charset="0"/>
                <a:ea typeface="Times New Roman" panose="02020603050405020304" pitchFamily="18" charset="0"/>
              </a:rPr>
              <a:t>cặp</a:t>
            </a:r>
            <a:r>
              <a:rPr lang="en-US" sz="2800" spc="-10" dirty="0" smtClean="0">
                <a:latin typeface="Times New Roman" panose="02020603050405020304" pitchFamily="18" charset="0"/>
                <a:ea typeface="Times New Roman" panose="02020603050405020304" pitchFamily="18" charset="0"/>
              </a:rPr>
              <a:t> </a:t>
            </a:r>
            <a:r>
              <a:rPr lang="en-US" sz="2800" spc="-10" dirty="0" err="1" smtClean="0">
                <a:latin typeface="Times New Roman" panose="02020603050405020304" pitchFamily="18" charset="0"/>
                <a:ea typeface="Times New Roman" panose="02020603050405020304" pitchFamily="18" charset="0"/>
              </a:rPr>
              <a:t>đôi</a:t>
            </a:r>
            <a:r>
              <a:rPr lang="en-US" sz="2800" spc="-10" dirty="0" smtClean="0">
                <a:latin typeface="Times New Roman" panose="02020603050405020304" pitchFamily="18" charset="0"/>
                <a:ea typeface="Times New Roman" panose="02020603050405020304" pitchFamily="18" charset="0"/>
              </a:rPr>
              <a:t> </a:t>
            </a:r>
            <a:r>
              <a:rPr lang="en-US" sz="2800" spc="-10" dirty="0" smtClean="0">
                <a:latin typeface="Times New Roman" panose="02020603050405020304" pitchFamily="18" charset="0"/>
                <a:ea typeface="Times New Roman" panose="02020603050405020304" pitchFamily="18" charset="0"/>
              </a:rPr>
              <a:t>(2 </a:t>
            </a:r>
            <a:r>
              <a:rPr lang="en-US" sz="2800" spc="-10" dirty="0" err="1" smtClean="0">
                <a:latin typeface="Times New Roman" panose="02020603050405020304" pitchFamily="18" charset="0"/>
                <a:ea typeface="Times New Roman" panose="02020603050405020304" pitchFamily="18" charset="0"/>
              </a:rPr>
              <a:t>phút</a:t>
            </a:r>
            <a:r>
              <a:rPr lang="en-US" sz="2800" spc="-10" dirty="0">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xmlns="" id="{72B6038C-AF81-7B20-E372-6C4C0B5D23A1}"/>
              </a:ext>
            </a:extLst>
          </p:cNvPr>
          <p:cNvSpPr txBox="1"/>
          <p:nvPr/>
        </p:nvSpPr>
        <p:spPr>
          <a:xfrm>
            <a:off x="3183465" y="4013200"/>
            <a:ext cx="8553610" cy="523220"/>
          </a:xfrm>
          <a:prstGeom prst="rect">
            <a:avLst/>
          </a:prstGeom>
          <a:noFill/>
        </p:spPr>
        <p:txBody>
          <a:bodyPr wrap="square" rtlCol="0">
            <a:spAutoFit/>
          </a:bodyPr>
          <a:lstStyle/>
          <a:p>
            <a:r>
              <a:rPr lang="en-US" sz="2800" spc="-10" dirty="0">
                <a:effectLst/>
                <a:latin typeface="Times New Roman" panose="02020603050405020304" pitchFamily="18" charset="0"/>
                <a:ea typeface="Calibri" panose="020F0502020204030204" pitchFamily="34" charset="0"/>
              </a:rPr>
              <a:t>+ </a:t>
            </a:r>
            <a:r>
              <a:rPr lang="en-US" sz="2800" b="1" spc="-10" dirty="0" err="1">
                <a:solidFill>
                  <a:srgbClr val="0070C0"/>
                </a:solidFill>
                <a:effectLst/>
                <a:latin typeface="Times New Roman" panose="02020603050405020304" pitchFamily="18" charset="0"/>
                <a:ea typeface="Calibri" panose="020F0502020204030204" pitchFamily="34" charset="0"/>
              </a:rPr>
              <a:t>Bài</a:t>
            </a:r>
            <a:r>
              <a:rPr lang="en-US" sz="2800" b="1" spc="-10" dirty="0">
                <a:solidFill>
                  <a:srgbClr val="0070C0"/>
                </a:solidFill>
                <a:effectLst/>
                <a:latin typeface="Times New Roman" panose="02020603050405020304" pitchFamily="18" charset="0"/>
                <a:ea typeface="Calibri" panose="020F0502020204030204" pitchFamily="34" charset="0"/>
              </a:rPr>
              <a:t> </a:t>
            </a:r>
            <a:r>
              <a:rPr lang="en-US" sz="2800" b="1" spc="-10" dirty="0" err="1">
                <a:solidFill>
                  <a:srgbClr val="0070C0"/>
                </a:solidFill>
                <a:effectLst/>
                <a:latin typeface="Times New Roman" panose="02020603050405020304" pitchFamily="18" charset="0"/>
                <a:ea typeface="Calibri" panose="020F0502020204030204" pitchFamily="34" charset="0"/>
              </a:rPr>
              <a:t>tập</a:t>
            </a:r>
            <a:r>
              <a:rPr lang="en-US" sz="2800" b="1" spc="-10" dirty="0">
                <a:solidFill>
                  <a:srgbClr val="0070C0"/>
                </a:solidFill>
                <a:effectLst/>
                <a:latin typeface="Times New Roman" panose="02020603050405020304" pitchFamily="18" charset="0"/>
                <a:ea typeface="Calibri" panose="020F0502020204030204" pitchFamily="34" charset="0"/>
              </a:rPr>
              <a:t> </a:t>
            </a:r>
            <a:r>
              <a:rPr lang="en-US" sz="2800" b="1" spc="-10" dirty="0" smtClean="0">
                <a:solidFill>
                  <a:srgbClr val="0070C0"/>
                </a:solidFill>
                <a:effectLst/>
                <a:latin typeface="Times New Roman" panose="02020603050405020304" pitchFamily="18" charset="0"/>
                <a:ea typeface="Calibri" panose="020F0502020204030204" pitchFamily="34" charset="0"/>
              </a:rPr>
              <a:t>2,3</a:t>
            </a:r>
            <a:r>
              <a:rPr lang="en-US" sz="2800" spc="-10" dirty="0" smtClean="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Thảo</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luận</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theo</a:t>
            </a:r>
            <a:r>
              <a:rPr lang="en-US" sz="2800" spc="-10" dirty="0">
                <a:effectLst/>
                <a:latin typeface="Times New Roman" panose="02020603050405020304" pitchFamily="18" charset="0"/>
                <a:ea typeface="Calibri" panose="020F0502020204030204" pitchFamily="34" charset="0"/>
              </a:rPr>
              <a:t> </a:t>
            </a:r>
            <a:r>
              <a:rPr lang="en-US" sz="2800" spc="-10" dirty="0" err="1" smtClean="0">
                <a:effectLst/>
                <a:latin typeface="Times New Roman" panose="02020603050405020304" pitchFamily="18" charset="0"/>
                <a:ea typeface="Calibri" panose="020F0502020204030204" pitchFamily="34" charset="0"/>
              </a:rPr>
              <a:t>nhóm</a:t>
            </a:r>
            <a:r>
              <a:rPr lang="en-US" sz="2800" spc="-10" dirty="0" smtClean="0">
                <a:effectLst/>
                <a:latin typeface="Times New Roman" panose="02020603050405020304" pitchFamily="18" charset="0"/>
                <a:ea typeface="Calibri" panose="020F0502020204030204" pitchFamily="34" charset="0"/>
              </a:rPr>
              <a:t> (7 (</a:t>
            </a:r>
            <a:r>
              <a:rPr lang="en-US" sz="2800" spc="-10" dirty="0" err="1" smtClean="0">
                <a:effectLst/>
                <a:latin typeface="Times New Roman" panose="02020603050405020304" pitchFamily="18" charset="0"/>
                <a:ea typeface="Calibri" panose="020F0502020204030204" pitchFamily="34" charset="0"/>
              </a:rPr>
              <a:t>phút</a:t>
            </a:r>
            <a:r>
              <a:rPr lang="en-US" sz="2800" spc="-10" dirty="0" smtClean="0">
                <a:effectLst/>
                <a:latin typeface="Times New Roman" panose="02020603050405020304" pitchFamily="18" charset="0"/>
                <a:ea typeface="Calibri" panose="020F0502020204030204" pitchFamily="34" charset="0"/>
              </a:rPr>
              <a:t>) </a:t>
            </a:r>
            <a:endParaRPr lang="en-US" sz="2800" dirty="0"/>
          </a:p>
        </p:txBody>
      </p:sp>
    </p:spTree>
    <p:extLst>
      <p:ext uri="{BB962C8B-B14F-4D97-AF65-F5344CB8AC3E}">
        <p14:creationId xmlns:p14="http://schemas.microsoft.com/office/powerpoint/2010/main" val="27973063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06757A7E-B0C0-91F8-49DA-9F6AA6B43C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Hộp Văn bản 2">
            <a:extLst>
              <a:ext uri="{FF2B5EF4-FFF2-40B4-BE49-F238E27FC236}">
                <a16:creationId xmlns:a16="http://schemas.microsoft.com/office/drawing/2014/main" xmlns="" id="{83144997-2C05-06BF-D00B-40397AF75B2D}"/>
              </a:ext>
            </a:extLst>
          </p:cNvPr>
          <p:cNvSpPr txBox="1"/>
          <p:nvPr/>
        </p:nvSpPr>
        <p:spPr>
          <a:xfrm>
            <a:off x="3522133" y="485422"/>
            <a:ext cx="4526845" cy="596574"/>
          </a:xfrm>
          <a:prstGeom prst="rect">
            <a:avLst/>
          </a:prstGeom>
          <a:noFill/>
        </p:spPr>
        <p:txBody>
          <a:bodyPr wrap="square" rtlCol="0">
            <a:spAutoFit/>
          </a:bodyPr>
          <a:lstStyle/>
          <a:p>
            <a:pPr>
              <a:lnSpc>
                <a:spcPct val="130000"/>
              </a:lnSpc>
              <a:spcAft>
                <a:spcPts val="1000"/>
              </a:spcAft>
            </a:pPr>
            <a:r>
              <a:rPr lang="en-US" sz="2800" b="1" dirty="0">
                <a:solidFill>
                  <a:srgbClr val="0070C0"/>
                </a:solidFill>
                <a:effectLst/>
                <a:latin typeface="Times New Roman" panose="02020603050405020304" pitchFamily="18" charset="0"/>
                <a:ea typeface="Calibri" panose="020F0502020204030204" pitchFamily="34" charset="0"/>
              </a:rPr>
              <a:t>1. </a:t>
            </a:r>
            <a:r>
              <a:rPr lang="en-US" sz="2800" b="1" dirty="0" err="1">
                <a:solidFill>
                  <a:srgbClr val="0070C0"/>
                </a:solidFill>
                <a:effectLst/>
                <a:latin typeface="Times New Roman" panose="02020603050405020304" pitchFamily="18" charset="0"/>
                <a:ea typeface="Calibri" panose="020F0502020204030204" pitchFamily="34" charset="0"/>
              </a:rPr>
              <a:t>Bài</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tập</a:t>
            </a:r>
            <a:r>
              <a:rPr lang="en-US" sz="2800" b="1" dirty="0">
                <a:solidFill>
                  <a:srgbClr val="0070C0"/>
                </a:solidFill>
                <a:effectLst/>
                <a:latin typeface="Times New Roman" panose="02020603050405020304" pitchFamily="18" charset="0"/>
                <a:ea typeface="Calibri" panose="020F0502020204030204" pitchFamily="34" charset="0"/>
              </a:rPr>
              <a:t> 01/ Tr 105 -  SGK</a:t>
            </a:r>
            <a:endParaRPr lang="en-US" sz="2800" dirty="0">
              <a:effectLst/>
              <a:latin typeface="Times New Roman" panose="02020603050405020304" pitchFamily="18" charset="0"/>
              <a:ea typeface="Calibri" panose="020F0502020204030204" pitchFamily="34" charset="0"/>
            </a:endParaRPr>
          </a:p>
        </p:txBody>
      </p:sp>
      <p:sp>
        <p:nvSpPr>
          <p:cNvPr id="4" name="Hộp Văn bản 3">
            <a:extLst>
              <a:ext uri="{FF2B5EF4-FFF2-40B4-BE49-F238E27FC236}">
                <a16:creationId xmlns:a16="http://schemas.microsoft.com/office/drawing/2014/main" xmlns="" id="{114662AB-6449-D784-F8C9-F4713801F36A}"/>
              </a:ext>
            </a:extLst>
          </p:cNvPr>
          <p:cNvSpPr txBox="1"/>
          <p:nvPr/>
        </p:nvSpPr>
        <p:spPr>
          <a:xfrm>
            <a:off x="1834444" y="1044198"/>
            <a:ext cx="8523111" cy="523220"/>
          </a:xfrm>
          <a:prstGeom prst="rect">
            <a:avLst/>
          </a:prstGeom>
          <a:noFill/>
        </p:spPr>
        <p:txBody>
          <a:bodyPr wrap="square" rtlCol="0">
            <a:spAutoFit/>
          </a:bodyPr>
          <a:lstStyle/>
          <a:p>
            <a:r>
              <a:rPr lang="en-US" sz="2800" dirty="0" err="1">
                <a:effectLst/>
                <a:latin typeface="Times New Roman" panose="02020603050405020304" pitchFamily="18" charset="0"/>
                <a:ea typeface="Calibri" panose="020F0502020204030204" pitchFamily="34" charset="0"/>
              </a:rPr>
              <a:t>Chỉ</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ra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những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từ</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dùng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để</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liên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kết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câu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trong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đoạn</a:t>
            </a:r>
            <a:r>
              <a:rPr lang="en-US" sz="2800" dirty="0">
                <a:effectLst/>
                <a:latin typeface="Times New Roman" panose="02020603050405020304" pitchFamily="18" charset="0"/>
                <a:ea typeface="Calibri" panose="020F0502020204030204" pitchFamily="34" charset="0"/>
              </a:rPr>
              <a:t> </a:t>
            </a:r>
            <a:endParaRPr lang="en-US" sz="2800" dirty="0"/>
          </a:p>
        </p:txBody>
      </p:sp>
      <p:graphicFrame>
        <p:nvGraphicFramePr>
          <p:cNvPr id="5" name="Bảng 4">
            <a:extLst>
              <a:ext uri="{FF2B5EF4-FFF2-40B4-BE49-F238E27FC236}">
                <a16:creationId xmlns:a16="http://schemas.microsoft.com/office/drawing/2014/main" xmlns="" id="{4F92A29B-3EA0-AF84-1E8A-85DFE7F0D1EE}"/>
              </a:ext>
            </a:extLst>
          </p:cNvPr>
          <p:cNvGraphicFramePr>
            <a:graphicFrameLocks noGrp="1"/>
          </p:cNvGraphicFramePr>
          <p:nvPr>
            <p:extLst>
              <p:ext uri="{D42A27DB-BD31-4B8C-83A1-F6EECF244321}">
                <p14:modId xmlns:p14="http://schemas.microsoft.com/office/powerpoint/2010/main" val="2491024400"/>
              </p:ext>
            </p:extLst>
          </p:nvPr>
        </p:nvGraphicFramePr>
        <p:xfrm>
          <a:off x="733778" y="1640772"/>
          <a:ext cx="10588979" cy="3328416"/>
        </p:xfrm>
        <a:graphic>
          <a:graphicData uri="http://schemas.openxmlformats.org/drawingml/2006/table">
            <a:tbl>
              <a:tblPr firstRow="1" firstCol="1" bandRow="1">
                <a:tableStyleId>{5C22544A-7EE6-4342-B048-85BDC9FD1C3A}</a:tableStyleId>
              </a:tblPr>
              <a:tblGrid>
                <a:gridCol w="1332089">
                  <a:extLst>
                    <a:ext uri="{9D8B030D-6E8A-4147-A177-3AD203B41FA5}">
                      <a16:colId xmlns:a16="http://schemas.microsoft.com/office/drawing/2014/main" xmlns="" val="1818288302"/>
                    </a:ext>
                  </a:extLst>
                </a:gridCol>
                <a:gridCol w="4689775">
                  <a:extLst>
                    <a:ext uri="{9D8B030D-6E8A-4147-A177-3AD203B41FA5}">
                      <a16:colId xmlns:a16="http://schemas.microsoft.com/office/drawing/2014/main" xmlns="" val="969121499"/>
                    </a:ext>
                  </a:extLst>
                </a:gridCol>
                <a:gridCol w="4567115">
                  <a:extLst>
                    <a:ext uri="{9D8B030D-6E8A-4147-A177-3AD203B41FA5}">
                      <a16:colId xmlns:a16="http://schemas.microsoft.com/office/drawing/2014/main" xmlns="" val="491052769"/>
                    </a:ext>
                  </a:extLst>
                </a:gridCol>
              </a:tblGrid>
              <a:tr h="0">
                <a:tc>
                  <a:txBody>
                    <a:bodyPr/>
                    <a:lstStyle/>
                    <a:p>
                      <a:pPr>
                        <a:lnSpc>
                          <a:spcPct val="130000"/>
                        </a:lnSpc>
                        <a:spcAft>
                          <a:spcPts val="1000"/>
                        </a:spcAft>
                      </a:pP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spcAft>
                          <a:spcPts val="1000"/>
                        </a:spcAft>
                      </a:pPr>
                      <a:r>
                        <a:rPr lang="en-US" sz="2800" dirty="0" err="1">
                          <a:solidFill>
                            <a:schemeClr val="tx1"/>
                          </a:solidFill>
                          <a:effectLst/>
                          <a:latin typeface="Times New Roman" panose="02020603050405020304" pitchFamily="18" charset="0"/>
                          <a:cs typeface="Times New Roman" panose="02020603050405020304" pitchFamily="18" charset="0"/>
                        </a:rPr>
                        <a:t>Từ</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ngữ</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liên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kết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các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trong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spcAft>
                          <a:spcPts val="1000"/>
                        </a:spcAft>
                      </a:pPr>
                      <a:r>
                        <a:rPr lang="en-US" sz="2800">
                          <a:solidFill>
                            <a:schemeClr val="tx1"/>
                          </a:solidFill>
                          <a:effectLst/>
                          <a:latin typeface="Times New Roman" panose="02020603050405020304" pitchFamily="18" charset="0"/>
                          <a:cs typeface="Times New Roman" panose="02020603050405020304" pitchFamily="18" charset="0"/>
                        </a:rPr>
                        <a:t>Tác dụng của từ ngữ liên kết</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555706615"/>
                  </a:ext>
                </a:extLst>
              </a:tr>
              <a:tr h="0">
                <a:tc>
                  <a:txBody>
                    <a:bodyPr/>
                    <a:lstStyle/>
                    <a:p>
                      <a:pPr>
                        <a:lnSpc>
                          <a:spcPct val="130000"/>
                        </a:lnSpc>
                        <a:spcAft>
                          <a:spcPts val="1000"/>
                        </a:spcAft>
                      </a:pP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indent="-1905" algn="just">
                        <a:lnSpc>
                          <a:spcPct val="130000"/>
                        </a:lnSpc>
                        <a:spcAft>
                          <a:spcPts val="1000"/>
                        </a:spcAft>
                      </a:pP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Nếu</a:t>
                      </a:r>
                      <a:r>
                        <a:rPr lang="en-US" sz="2800" b="1" i="1" dirty="0" smtClean="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có</a:t>
                      </a:r>
                      <a:r>
                        <a:rPr lang="en-US" sz="2800" b="1" i="1" dirty="0" smtClean="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lẽ</a:t>
                      </a:r>
                      <a:r>
                        <a:rPr lang="en-US" sz="2800" b="1" i="1" dirty="0" smtClean="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thật</a:t>
                      </a:r>
                      <a:r>
                        <a:rPr lang="en-US" sz="2800" b="1" i="1" dirty="0" smtClean="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ra</a:t>
                      </a:r>
                      <a:r>
                        <a:rPr lang="en-US" sz="2800" b="1" i="1" dirty="0" smtClean="0">
                          <a:solidFill>
                            <a:schemeClr val="tx1"/>
                          </a:solidFill>
                          <a:effectLst/>
                          <a:latin typeface="Times New Roman" panose="02020603050405020304" pitchFamily="18" charset="0"/>
                          <a:cs typeface="Times New Roman" panose="02020603050405020304" pitchFamily="18" charset="0"/>
                        </a:rPr>
                        <a:t> </a:t>
                      </a:r>
                      <a:r>
                        <a:rPr lang="en-US" sz="2800" dirty="0" smtClean="0">
                          <a:solidFill>
                            <a:schemeClr val="tx1"/>
                          </a:solidFill>
                          <a:effectLst/>
                          <a:latin typeface="Times New Roman" panose="02020603050405020304" pitchFamily="18" charset="0"/>
                          <a:cs typeface="Times New Roman" panose="02020603050405020304" pitchFamily="18" charset="0"/>
                        </a:rPr>
                        <a:t>(</a:t>
                      </a:r>
                      <a:r>
                        <a:rPr lang="en-US" sz="2800" dirty="0" err="1" smtClean="0">
                          <a:solidFill>
                            <a:schemeClr val="tx1"/>
                          </a:solidFill>
                          <a:effectLst/>
                          <a:latin typeface="Times New Roman" panose="02020603050405020304" pitchFamily="18" charset="0"/>
                          <a:cs typeface="Times New Roman" panose="02020603050405020304" pitchFamily="18" charset="0"/>
                        </a:rPr>
                        <a:t>Phép</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nối</a:t>
                      </a:r>
                      <a:r>
                        <a:rPr lang="en-US" sz="2800" dirty="0" smtClean="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cs typeface="Times New Roman" panose="02020603050405020304" pitchFamily="18" charset="0"/>
                      </a:endParaRPr>
                    </a:p>
                    <a:p>
                      <a:pPr marL="635" indent="-1905" algn="just">
                        <a:lnSpc>
                          <a:spcPct val="130000"/>
                        </a:lnSpc>
                        <a:spcAft>
                          <a:spcPts val="1000"/>
                        </a:spcAft>
                      </a:pPr>
                      <a:r>
                        <a:rPr lang="en-US" sz="2800" dirty="0" smtClean="0">
                          <a:solidFill>
                            <a:schemeClr val="tx1"/>
                          </a:solidFill>
                          <a:effectLst/>
                          <a:latin typeface="Times New Roman" panose="02020603050405020304" pitchFamily="18" charset="0"/>
                          <a:cs typeface="Times New Roman" panose="02020603050405020304" pitchFamily="18" charset="0"/>
                        </a:rPr>
                        <a:t>-</a:t>
                      </a:r>
                      <a:r>
                        <a:rPr lang="en-US" sz="2800" b="1" i="1" dirty="0" err="1" smtClean="0">
                          <a:solidFill>
                            <a:schemeClr val="tx1"/>
                          </a:solidFill>
                          <a:effectLst/>
                          <a:latin typeface="Times New Roman" panose="02020603050405020304" pitchFamily="18" charset="0"/>
                          <a:cs typeface="Times New Roman" panose="02020603050405020304" pitchFamily="18" charset="0"/>
                        </a:rPr>
                        <a:t>Chúng</a:t>
                      </a:r>
                      <a:r>
                        <a:rPr lang="en-US" sz="2800" b="1" i="1" dirty="0" smtClean="0">
                          <a:solidFill>
                            <a:schemeClr val="tx1"/>
                          </a:solidFill>
                          <a:effectLst/>
                          <a:latin typeface="Times New Roman" panose="02020603050405020304" pitchFamily="18" charset="0"/>
                          <a:cs typeface="Times New Roman" panose="02020603050405020304" pitchFamily="18" charset="0"/>
                        </a:rPr>
                        <a:t> ta </a:t>
                      </a:r>
                      <a:r>
                        <a:rPr lang="en-US" sz="2800" dirty="0" smtClean="0">
                          <a:solidFill>
                            <a:schemeClr val="tx1"/>
                          </a:solidFill>
                          <a:effectLst/>
                          <a:latin typeface="Times New Roman" panose="02020603050405020304" pitchFamily="18" charset="0"/>
                          <a:cs typeface="Times New Roman" panose="02020603050405020304" pitchFamily="18" charset="0"/>
                        </a:rPr>
                        <a:t>(</a:t>
                      </a:r>
                      <a:r>
                        <a:rPr lang="en-US" sz="2800" dirty="0" err="1" smtClean="0">
                          <a:solidFill>
                            <a:schemeClr val="tx1"/>
                          </a:solidFill>
                          <a:effectLst/>
                          <a:latin typeface="Times New Roman" panose="02020603050405020304" pitchFamily="18" charset="0"/>
                          <a:cs typeface="Times New Roman" panose="02020603050405020304" pitchFamily="18" charset="0"/>
                        </a:rPr>
                        <a:t>Phép</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lặp</a:t>
                      </a:r>
                      <a:r>
                        <a:rPr lang="en-US" sz="2800" dirty="0" smtClean="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indent="-1905" algn="just">
                        <a:lnSpc>
                          <a:spcPct val="130000"/>
                        </a:lnSpc>
                        <a:spcAft>
                          <a:spcPts val="1000"/>
                        </a:spcAft>
                      </a:pPr>
                      <a:r>
                        <a:rPr lang="en-US" sz="2800" dirty="0" err="1">
                          <a:solidFill>
                            <a:schemeClr val="tx1"/>
                          </a:solidFill>
                          <a:effectLst/>
                          <a:latin typeface="Times New Roman" panose="02020603050405020304" pitchFamily="18" charset="0"/>
                          <a:cs typeface="Times New Roman" panose="02020603050405020304" pitchFamily="18" charset="0"/>
                        </a:rPr>
                        <a:t>Từ</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ngữ</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liên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kết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có</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chức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năng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duy</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trì</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và</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nối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kết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các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trong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thành</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một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thể</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thống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nhất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cấu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trúc</a:t>
                      </a:r>
                      <a:r>
                        <a:rPr lang="en-US"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664759991"/>
                  </a:ext>
                </a:extLst>
              </a:tr>
            </a:tbl>
          </a:graphicData>
        </a:graphic>
      </p:graphicFrame>
    </p:spTree>
    <p:extLst>
      <p:ext uri="{BB962C8B-B14F-4D97-AF65-F5344CB8AC3E}">
        <p14:creationId xmlns:p14="http://schemas.microsoft.com/office/powerpoint/2010/main" val="335074759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20BB0A99-1DE4-FD4C-D3F7-0700355496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3" name="Bảng 2">
            <a:extLst>
              <a:ext uri="{FF2B5EF4-FFF2-40B4-BE49-F238E27FC236}">
                <a16:creationId xmlns:a16="http://schemas.microsoft.com/office/drawing/2014/main" xmlns="" id="{D93CC80C-901D-B1E1-84E7-5AE86C75E1BF}"/>
              </a:ext>
            </a:extLst>
          </p:cNvPr>
          <p:cNvGraphicFramePr>
            <a:graphicFrameLocks noGrp="1"/>
          </p:cNvGraphicFramePr>
          <p:nvPr>
            <p:extLst>
              <p:ext uri="{D42A27DB-BD31-4B8C-83A1-F6EECF244321}">
                <p14:modId xmlns:p14="http://schemas.microsoft.com/office/powerpoint/2010/main" val="3200650559"/>
              </p:ext>
            </p:extLst>
          </p:nvPr>
        </p:nvGraphicFramePr>
        <p:xfrm>
          <a:off x="801510" y="703794"/>
          <a:ext cx="10588979" cy="3883152"/>
        </p:xfrm>
        <a:graphic>
          <a:graphicData uri="http://schemas.openxmlformats.org/drawingml/2006/table">
            <a:tbl>
              <a:tblPr firstRow="1" firstCol="1" bandRow="1">
                <a:tableStyleId>{5C22544A-7EE6-4342-B048-85BDC9FD1C3A}</a:tableStyleId>
              </a:tblPr>
              <a:tblGrid>
                <a:gridCol w="2279834">
                  <a:extLst>
                    <a:ext uri="{9D8B030D-6E8A-4147-A177-3AD203B41FA5}">
                      <a16:colId xmlns:a16="http://schemas.microsoft.com/office/drawing/2014/main" xmlns="" val="1818288302"/>
                    </a:ext>
                  </a:extLst>
                </a:gridCol>
                <a:gridCol w="4521984">
                  <a:extLst>
                    <a:ext uri="{9D8B030D-6E8A-4147-A177-3AD203B41FA5}">
                      <a16:colId xmlns:a16="http://schemas.microsoft.com/office/drawing/2014/main" xmlns="" val="969121499"/>
                    </a:ext>
                  </a:extLst>
                </a:gridCol>
                <a:gridCol w="3787161">
                  <a:extLst>
                    <a:ext uri="{9D8B030D-6E8A-4147-A177-3AD203B41FA5}">
                      <a16:colId xmlns:a16="http://schemas.microsoft.com/office/drawing/2014/main" xmlns="" val="491052769"/>
                    </a:ext>
                  </a:extLst>
                </a:gridCol>
              </a:tblGrid>
              <a:tr h="0">
                <a:tc>
                  <a:txBody>
                    <a:bodyPr/>
                    <a:lstStyle/>
                    <a:p>
                      <a:pPr>
                        <a:lnSpc>
                          <a:spcPct val="130000"/>
                        </a:lnSpc>
                        <a:spcAft>
                          <a:spcPts val="1000"/>
                        </a:spcAft>
                      </a:pP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spcAft>
                          <a:spcPts val="1000"/>
                        </a:spcAft>
                      </a:pPr>
                      <a:r>
                        <a:rPr lang="en-US" sz="2800">
                          <a:solidFill>
                            <a:schemeClr val="tx1"/>
                          </a:solidFill>
                          <a:effectLst/>
                          <a:latin typeface="Times New Roman" panose="02020603050405020304" pitchFamily="18" charset="0"/>
                          <a:cs typeface="Times New Roman" panose="02020603050405020304" pitchFamily="18" charset="0"/>
                        </a:rPr>
                        <a:t>Từ ngữ liên kết các câu trong đoạn</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spcAft>
                          <a:spcPts val="1000"/>
                        </a:spcAft>
                      </a:pPr>
                      <a:r>
                        <a:rPr lang="en-US" sz="2800">
                          <a:solidFill>
                            <a:schemeClr val="tx1"/>
                          </a:solidFill>
                          <a:effectLst/>
                          <a:latin typeface="Times New Roman" panose="02020603050405020304" pitchFamily="18" charset="0"/>
                          <a:cs typeface="Times New Roman" panose="02020603050405020304" pitchFamily="18" charset="0"/>
                        </a:rPr>
                        <a:t>Tác dụng của từ ngữ liên kết</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555706615"/>
                  </a:ext>
                </a:extLst>
              </a:tr>
              <a:tr h="0">
                <a:tc>
                  <a:txBody>
                    <a:bodyPr/>
                    <a:lstStyle/>
                    <a:p>
                      <a:pPr>
                        <a:lnSpc>
                          <a:spcPct val="130000"/>
                        </a:lnSpc>
                        <a:spcAft>
                          <a:spcPts val="1000"/>
                        </a:spcAft>
                      </a:pPr>
                      <a:r>
                        <a:rPr lang="en-US" sz="2800">
                          <a:solidFill>
                            <a:schemeClr val="tx1"/>
                          </a:solidFill>
                          <a:effectLst/>
                          <a:latin typeface="Times New Roman" panose="02020603050405020304" pitchFamily="18" charset="0"/>
                          <a:cs typeface="Times New Roman" panose="02020603050405020304" pitchFamily="18" charset="0"/>
                        </a:rPr>
                        <a:t>Đoạn b</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indent="-1905" algn="just">
                        <a:lnSpc>
                          <a:spcPct val="130000"/>
                        </a:lnSpc>
                        <a:spcAft>
                          <a:spcPts val="1000"/>
                        </a:spcAft>
                      </a:pPr>
                      <a:r>
                        <a:rPr lang="en-US" sz="2800" b="1" dirty="0" smtClean="0">
                          <a:solidFill>
                            <a:schemeClr val="tx1"/>
                          </a:solidFill>
                          <a:effectLst/>
                          <a:latin typeface="Times New Roman" panose="02020603050405020304" pitchFamily="18" charset="0"/>
                          <a:cs typeface="Times New Roman" panose="02020603050405020304" pitchFamily="18" charset="0"/>
                        </a:rPr>
                        <a:t>-</a:t>
                      </a:r>
                      <a:r>
                        <a:rPr lang="en-US" sz="2800" b="1" i="1" dirty="0" err="1" smtClean="0">
                          <a:solidFill>
                            <a:schemeClr val="tx1"/>
                          </a:solidFill>
                          <a:effectLst/>
                          <a:latin typeface="Times New Roman" panose="02020603050405020304" pitchFamily="18" charset="0"/>
                          <a:cs typeface="Times New Roman" panose="02020603050405020304" pitchFamily="18" charset="0"/>
                        </a:rPr>
                        <a:t>Nhưng</a:t>
                      </a:r>
                      <a:r>
                        <a:rPr lang="en-US" sz="2800" b="1" dirty="0" smtClean="0">
                          <a:solidFill>
                            <a:schemeClr val="tx1"/>
                          </a:solidFill>
                          <a:effectLst/>
                          <a:latin typeface="Times New Roman" panose="02020603050405020304" pitchFamily="18" charset="0"/>
                          <a:cs typeface="Times New Roman" panose="02020603050405020304" pitchFamily="18" charset="0"/>
                        </a:rPr>
                        <a:t> </a:t>
                      </a:r>
                      <a:r>
                        <a:rPr lang="en-US" sz="2800" dirty="0" smtClean="0">
                          <a:solidFill>
                            <a:schemeClr val="tx1"/>
                          </a:solidFill>
                          <a:effectLst/>
                          <a:latin typeface="Times New Roman" panose="02020603050405020304" pitchFamily="18" charset="0"/>
                          <a:cs typeface="Times New Roman" panose="02020603050405020304" pitchFamily="18" charset="0"/>
                        </a:rPr>
                        <a:t>(</a:t>
                      </a:r>
                      <a:r>
                        <a:rPr lang="en-US" sz="2800" dirty="0" err="1" smtClean="0">
                          <a:solidFill>
                            <a:schemeClr val="tx1"/>
                          </a:solidFill>
                          <a:effectLst/>
                          <a:latin typeface="Times New Roman" panose="02020603050405020304" pitchFamily="18" charset="0"/>
                          <a:cs typeface="Times New Roman" panose="02020603050405020304" pitchFamily="18" charset="0"/>
                        </a:rPr>
                        <a:t>Phép</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nối</a:t>
                      </a:r>
                      <a:r>
                        <a:rPr lang="en-US" sz="2800" dirty="0" smtClean="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cs typeface="Times New Roman" panose="02020603050405020304" pitchFamily="18" charset="0"/>
                      </a:endParaRPr>
                    </a:p>
                    <a:p>
                      <a:pPr marL="635" indent="-1905" algn="just">
                        <a:lnSpc>
                          <a:spcPct val="130000"/>
                        </a:lnSpc>
                        <a:spcAft>
                          <a:spcPts val="1000"/>
                        </a:spcAft>
                      </a:pP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Sự</a:t>
                      </a:r>
                      <a:r>
                        <a:rPr lang="en-US" sz="2800" b="1" i="1" dirty="0" smtClean="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sống</a:t>
                      </a:r>
                      <a:r>
                        <a:rPr lang="en-US" sz="2800" b="1" i="1" dirty="0" smtClean="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hình</a:t>
                      </a:r>
                      <a:r>
                        <a:rPr lang="en-US" sz="2800" b="1" i="1" dirty="0" smtClean="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tượng</a:t>
                      </a:r>
                      <a:r>
                        <a:rPr lang="en-US" sz="2800" b="1" i="1" dirty="0" smtClean="0">
                          <a:solidFill>
                            <a:schemeClr val="tx1"/>
                          </a:solidFill>
                          <a:effectLst/>
                          <a:latin typeface="Times New Roman" panose="02020603050405020304" pitchFamily="18" charset="0"/>
                          <a:cs typeface="Times New Roman" panose="02020603050405020304" pitchFamily="18" charset="0"/>
                        </a:rPr>
                        <a:t> </a:t>
                      </a:r>
                      <a:r>
                        <a:rPr lang="en-US" sz="2800" dirty="0" smtClean="0">
                          <a:solidFill>
                            <a:schemeClr val="tx1"/>
                          </a:solidFill>
                          <a:effectLst/>
                          <a:latin typeface="Times New Roman" panose="02020603050405020304" pitchFamily="18" charset="0"/>
                          <a:cs typeface="Times New Roman" panose="02020603050405020304" pitchFamily="18" charset="0"/>
                        </a:rPr>
                        <a:t>(</a:t>
                      </a:r>
                      <a:r>
                        <a:rPr lang="en-US" sz="2800" dirty="0" err="1" smtClean="0">
                          <a:solidFill>
                            <a:schemeClr val="tx1"/>
                          </a:solidFill>
                          <a:effectLst/>
                          <a:latin typeface="Times New Roman" panose="02020603050405020304" pitchFamily="18" charset="0"/>
                          <a:cs typeface="Times New Roman" panose="02020603050405020304" pitchFamily="18" charset="0"/>
                        </a:rPr>
                        <a:t>Phép</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lặp</a:t>
                      </a:r>
                      <a:r>
                        <a:rPr lang="en-US" sz="2800" dirty="0" smtClean="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spcAft>
                          <a:spcPts val="1000"/>
                        </a:spcAft>
                      </a:pPr>
                      <a:r>
                        <a:rPr lang="en-US" sz="2800" dirty="0" err="1">
                          <a:solidFill>
                            <a:schemeClr val="tx1"/>
                          </a:solidFill>
                          <a:effectLst/>
                          <a:latin typeface="Times New Roman" panose="02020603050405020304" pitchFamily="18" charset="0"/>
                          <a:cs typeface="Times New Roman" panose="02020603050405020304" pitchFamily="18" charset="0"/>
                        </a:rPr>
                        <a:t>Từ</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ngữ</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liên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kết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có</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chức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năng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duy</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trì</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và</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nối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kết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các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trong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thành</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một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thể</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thống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nhất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cấu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trúc</a:t>
                      </a:r>
                      <a:r>
                        <a:rPr lang="en-US"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714616754"/>
                  </a:ext>
                </a:extLst>
              </a:tr>
            </a:tbl>
          </a:graphicData>
        </a:graphic>
      </p:graphicFrame>
    </p:spTree>
    <p:extLst>
      <p:ext uri="{BB962C8B-B14F-4D97-AF65-F5344CB8AC3E}">
        <p14:creationId xmlns:p14="http://schemas.microsoft.com/office/powerpoint/2010/main" val="382013170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C5ED513F-A296-7975-90DF-C51CB332F4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Hộp Văn bản 2">
            <a:extLst>
              <a:ext uri="{FF2B5EF4-FFF2-40B4-BE49-F238E27FC236}">
                <a16:creationId xmlns:a16="http://schemas.microsoft.com/office/drawing/2014/main" xmlns="" id="{63EC0C11-2780-268A-44D1-4FEA17657090}"/>
              </a:ext>
            </a:extLst>
          </p:cNvPr>
          <p:cNvSpPr txBox="1"/>
          <p:nvPr/>
        </p:nvSpPr>
        <p:spPr>
          <a:xfrm>
            <a:off x="1174044" y="620889"/>
            <a:ext cx="10171289" cy="523220"/>
          </a:xfrm>
          <a:prstGeom prst="rect">
            <a:avLst/>
          </a:prstGeom>
          <a:noFill/>
        </p:spPr>
        <p:txBody>
          <a:bodyPr wrap="square" rtlCol="0">
            <a:spAutoFit/>
          </a:bodyPr>
          <a:lstStyle/>
          <a:p>
            <a:r>
              <a:rPr lang="en-US" sz="2800" spc="-10" dirty="0">
                <a:effectLst/>
                <a:latin typeface="Times New Roman" panose="02020603050405020304" pitchFamily="18" charset="0"/>
                <a:ea typeface="Calibri" panose="020F0502020204030204" pitchFamily="34" charset="0"/>
              </a:rPr>
              <a:t>+ </a:t>
            </a:r>
            <a:r>
              <a:rPr lang="en-US" sz="2800" b="1" spc="-10" dirty="0" err="1">
                <a:solidFill>
                  <a:srgbClr val="0070C0"/>
                </a:solidFill>
                <a:effectLst/>
                <a:latin typeface="Times New Roman" panose="02020603050405020304" pitchFamily="18" charset="0"/>
                <a:ea typeface="Calibri" panose="020F0502020204030204" pitchFamily="34" charset="0"/>
              </a:rPr>
              <a:t>Bài</a:t>
            </a:r>
            <a:r>
              <a:rPr lang="en-US" sz="2800" b="1" spc="-10" dirty="0">
                <a:solidFill>
                  <a:srgbClr val="0070C0"/>
                </a:solidFill>
                <a:effectLst/>
                <a:latin typeface="Times New Roman" panose="02020603050405020304" pitchFamily="18" charset="0"/>
                <a:ea typeface="Calibri" panose="020F0502020204030204" pitchFamily="34" charset="0"/>
              </a:rPr>
              <a:t> </a:t>
            </a:r>
            <a:r>
              <a:rPr lang="en-US" sz="2800" b="1" spc="-10" dirty="0" err="1">
                <a:solidFill>
                  <a:srgbClr val="0070C0"/>
                </a:solidFill>
                <a:effectLst/>
                <a:latin typeface="Times New Roman" panose="02020603050405020304" pitchFamily="18" charset="0"/>
                <a:ea typeface="Calibri" panose="020F0502020204030204" pitchFamily="34" charset="0"/>
              </a:rPr>
              <a:t>tập</a:t>
            </a:r>
            <a:r>
              <a:rPr lang="en-US" sz="2800" b="1" spc="-10" dirty="0">
                <a:solidFill>
                  <a:srgbClr val="0070C0"/>
                </a:solidFill>
                <a:effectLst/>
                <a:latin typeface="Times New Roman" panose="02020603050405020304" pitchFamily="18" charset="0"/>
                <a:ea typeface="Calibri" panose="020F0502020204030204" pitchFamily="34" charset="0"/>
              </a:rPr>
              <a:t> 2</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Thảo</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luận</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theo</a:t>
            </a:r>
            <a:r>
              <a:rPr lang="en-US" sz="2800" spc="-10" dirty="0">
                <a:effectLst/>
                <a:latin typeface="Times New Roman" panose="02020603050405020304" pitchFamily="18" charset="0"/>
                <a:ea typeface="Calibri" panose="020F0502020204030204" pitchFamily="34" charset="0"/>
              </a:rPr>
              <a:t> </a:t>
            </a:r>
            <a:r>
              <a:rPr lang="en-US" sz="2800" spc="-10" dirty="0" err="1" smtClean="0">
                <a:effectLst/>
                <a:latin typeface="Times New Roman" panose="02020603050405020304" pitchFamily="18" charset="0"/>
                <a:ea typeface="Calibri" panose="020F0502020204030204" pitchFamily="34" charset="0"/>
              </a:rPr>
              <a:t>nhóm</a:t>
            </a:r>
            <a:r>
              <a:rPr lang="en-US" sz="2800" spc="-10" dirty="0" smtClean="0">
                <a:latin typeface="Times New Roman" panose="02020603050405020304" pitchFamily="18" charset="0"/>
                <a:ea typeface="Calibri" panose="020F0502020204030204" pitchFamily="34" charset="0"/>
              </a:rPr>
              <a:t>, </a:t>
            </a:r>
            <a:r>
              <a:rPr lang="en-US" sz="2800" spc="-10" dirty="0" err="1" smtClean="0">
                <a:effectLst/>
                <a:latin typeface="Times New Roman" panose="02020603050405020304" pitchFamily="18" charset="0"/>
                <a:ea typeface="Calibri" panose="020F0502020204030204" pitchFamily="34" charset="0"/>
              </a:rPr>
              <a:t>hoàn</a:t>
            </a:r>
            <a:r>
              <a:rPr lang="en-US" sz="2800" spc="-10" dirty="0" smtClean="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thành</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Phiếu</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học</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tập</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sau</a:t>
            </a:r>
            <a:endParaRPr lang="en-US" sz="2800" dirty="0"/>
          </a:p>
        </p:txBody>
      </p:sp>
      <p:graphicFrame>
        <p:nvGraphicFramePr>
          <p:cNvPr id="4" name="Bảng 3">
            <a:extLst>
              <a:ext uri="{FF2B5EF4-FFF2-40B4-BE49-F238E27FC236}">
                <a16:creationId xmlns:a16="http://schemas.microsoft.com/office/drawing/2014/main" xmlns="" id="{DD03E4B8-A93B-16DF-078F-9F0C6BEF6015}"/>
              </a:ext>
            </a:extLst>
          </p:cNvPr>
          <p:cNvGraphicFramePr>
            <a:graphicFrameLocks noGrp="1"/>
          </p:cNvGraphicFramePr>
          <p:nvPr>
            <p:extLst>
              <p:ext uri="{D42A27DB-BD31-4B8C-83A1-F6EECF244321}">
                <p14:modId xmlns:p14="http://schemas.microsoft.com/office/powerpoint/2010/main" val="2064123515"/>
              </p:ext>
            </p:extLst>
          </p:nvPr>
        </p:nvGraphicFramePr>
        <p:xfrm>
          <a:off x="908756" y="1598168"/>
          <a:ext cx="10374488" cy="3883152"/>
        </p:xfrm>
        <a:graphic>
          <a:graphicData uri="http://schemas.openxmlformats.org/drawingml/2006/table">
            <a:tbl>
              <a:tblPr firstRow="1" firstCol="1" bandRow="1">
                <a:tableStyleId>{5C22544A-7EE6-4342-B048-85BDC9FD1C3A}</a:tableStyleId>
              </a:tblPr>
              <a:tblGrid>
                <a:gridCol w="2788355">
                  <a:extLst>
                    <a:ext uri="{9D8B030D-6E8A-4147-A177-3AD203B41FA5}">
                      <a16:colId xmlns:a16="http://schemas.microsoft.com/office/drawing/2014/main" xmlns="" val="43618339"/>
                    </a:ext>
                  </a:extLst>
                </a:gridCol>
                <a:gridCol w="2398889">
                  <a:extLst>
                    <a:ext uri="{9D8B030D-6E8A-4147-A177-3AD203B41FA5}">
                      <a16:colId xmlns:a16="http://schemas.microsoft.com/office/drawing/2014/main" xmlns="" val="716595"/>
                    </a:ext>
                  </a:extLst>
                </a:gridCol>
                <a:gridCol w="2771422">
                  <a:extLst>
                    <a:ext uri="{9D8B030D-6E8A-4147-A177-3AD203B41FA5}">
                      <a16:colId xmlns:a16="http://schemas.microsoft.com/office/drawing/2014/main" xmlns="" val="2116111906"/>
                    </a:ext>
                  </a:extLst>
                </a:gridCol>
                <a:gridCol w="2415822">
                  <a:extLst>
                    <a:ext uri="{9D8B030D-6E8A-4147-A177-3AD203B41FA5}">
                      <a16:colId xmlns:a16="http://schemas.microsoft.com/office/drawing/2014/main" xmlns="" val="2697886384"/>
                    </a:ext>
                  </a:extLst>
                </a:gridCol>
              </a:tblGrid>
              <a:tr h="0">
                <a:tc>
                  <a:txBody>
                    <a:bodyPr/>
                    <a:lstStyle/>
                    <a:p>
                      <a:pPr marL="457200" algn="just">
                        <a:lnSpc>
                          <a:spcPct val="130000"/>
                        </a:lnSpc>
                        <a:tabLst>
                          <a:tab pos="413385" algn="l"/>
                        </a:tabLst>
                      </a:pPr>
                      <a:r>
                        <a:rPr lang="en-US" sz="2800" spc="-10" dirty="0">
                          <a:solidFill>
                            <a:srgbClr val="002060"/>
                          </a:solidFill>
                          <a:effectLst/>
                          <a:latin typeface="Times New Roman" panose="02020603050405020304" pitchFamily="18" charset="0"/>
                          <a:cs typeface="Times New Roman" panose="02020603050405020304" pitchFamily="18" charset="0"/>
                        </a:rPr>
                        <a:t> </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ctr">
                        <a:lnSpc>
                          <a:spcPct val="130000"/>
                        </a:lnSpc>
                        <a:tabLst>
                          <a:tab pos="413385" algn="l"/>
                        </a:tabLst>
                      </a:pPr>
                      <a:r>
                        <a:rPr lang="en-US" sz="2800" spc="-10" dirty="0" err="1">
                          <a:solidFill>
                            <a:srgbClr val="002060"/>
                          </a:solidFill>
                          <a:effectLst/>
                          <a:latin typeface="Times New Roman" panose="02020603050405020304" pitchFamily="18" charset="0"/>
                          <a:cs typeface="Times New Roman" panose="02020603050405020304" pitchFamily="18" charset="0"/>
                        </a:rPr>
                        <a:t>Đoạn</a:t>
                      </a:r>
                      <a:r>
                        <a:rPr lang="en-US" sz="2800" spc="-10" dirty="0">
                          <a:solidFill>
                            <a:srgbClr val="002060"/>
                          </a:solidFill>
                          <a:effectLst/>
                          <a:latin typeface="Times New Roman" panose="02020603050405020304" pitchFamily="18" charset="0"/>
                          <a:cs typeface="Times New Roman" panose="02020603050405020304" pitchFamily="18" charset="0"/>
                        </a:rPr>
                        <a:t> </a:t>
                      </a:r>
                      <a:r>
                        <a:rPr lang="en-US" sz="2800" spc="-10" dirty="0" err="1">
                          <a:solidFill>
                            <a:srgbClr val="002060"/>
                          </a:solidFill>
                          <a:effectLst/>
                          <a:latin typeface="Times New Roman" panose="02020603050405020304" pitchFamily="18" charset="0"/>
                          <a:cs typeface="Times New Roman" panose="02020603050405020304" pitchFamily="18" charset="0"/>
                        </a:rPr>
                        <a:t>văn</a:t>
                      </a:r>
                      <a:r>
                        <a:rPr lang="en-US" sz="2800" spc="-10" dirty="0">
                          <a:solidFill>
                            <a:srgbClr val="002060"/>
                          </a:solidFill>
                          <a:effectLst/>
                          <a:latin typeface="Times New Roman" panose="02020603050405020304" pitchFamily="18" charset="0"/>
                          <a:cs typeface="Times New Roman" panose="02020603050405020304" pitchFamily="18" charset="0"/>
                        </a:rPr>
                        <a:t> a</a:t>
                      </a:r>
                      <a:endParaRPr lang="en-US" sz="2800" dirty="0">
                        <a:solidFill>
                          <a:srgbClr val="002060"/>
                        </a:solidFill>
                        <a:effectLst/>
                        <a:latin typeface="Times New Roman" panose="02020603050405020304" pitchFamily="18" charset="0"/>
                        <a:cs typeface="Times New Roman" panose="02020603050405020304" pitchFamily="18" charset="0"/>
                      </a:endParaRPr>
                    </a:p>
                    <a:p>
                      <a:pPr marL="457200" algn="ctr">
                        <a:lnSpc>
                          <a:spcPct val="130000"/>
                        </a:lnSpc>
                        <a:tabLst>
                          <a:tab pos="413385" algn="l"/>
                        </a:tabLst>
                      </a:pPr>
                      <a:r>
                        <a:rPr lang="en-US" sz="2800" spc="-10" dirty="0">
                          <a:solidFill>
                            <a:srgbClr val="002060"/>
                          </a:solidFill>
                          <a:effectLst/>
                          <a:latin typeface="Times New Roman" panose="02020603050405020304" pitchFamily="18" charset="0"/>
                          <a:cs typeface="Times New Roman" panose="02020603050405020304" pitchFamily="18" charset="0"/>
                        </a:rPr>
                        <a:t>(</a:t>
                      </a:r>
                      <a:r>
                        <a:rPr lang="en-US" sz="2800" spc="-10" dirty="0" err="1">
                          <a:solidFill>
                            <a:srgbClr val="002060"/>
                          </a:solidFill>
                          <a:effectLst/>
                          <a:latin typeface="Times New Roman" panose="02020603050405020304" pitchFamily="18" charset="0"/>
                          <a:cs typeface="Times New Roman" panose="02020603050405020304" pitchFamily="18" charset="0"/>
                        </a:rPr>
                        <a:t>nhóm</a:t>
                      </a:r>
                      <a:r>
                        <a:rPr lang="en-US" sz="2800" spc="-10" dirty="0">
                          <a:solidFill>
                            <a:srgbClr val="002060"/>
                          </a:solidFill>
                          <a:effectLst/>
                          <a:latin typeface="Times New Roman" panose="02020603050405020304" pitchFamily="18" charset="0"/>
                          <a:cs typeface="Times New Roman" panose="02020603050405020304" pitchFamily="18" charset="0"/>
                        </a:rPr>
                        <a:t> </a:t>
                      </a:r>
                      <a:r>
                        <a:rPr lang="en-US" sz="2800" spc="-10" dirty="0" smtClean="0">
                          <a:solidFill>
                            <a:srgbClr val="002060"/>
                          </a:solidFill>
                          <a:effectLst/>
                          <a:latin typeface="Times New Roman" panose="02020603050405020304" pitchFamily="18" charset="0"/>
                          <a:cs typeface="Times New Roman" panose="02020603050405020304" pitchFamily="18" charset="0"/>
                        </a:rPr>
                        <a:t>1)</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ctr">
                        <a:lnSpc>
                          <a:spcPct val="130000"/>
                        </a:lnSpc>
                        <a:tabLst>
                          <a:tab pos="413385" algn="l"/>
                        </a:tabLst>
                      </a:pPr>
                      <a:r>
                        <a:rPr lang="en-US" sz="2800" spc="-10" dirty="0" err="1">
                          <a:solidFill>
                            <a:srgbClr val="002060"/>
                          </a:solidFill>
                          <a:effectLst/>
                          <a:latin typeface="Times New Roman" panose="02020603050405020304" pitchFamily="18" charset="0"/>
                          <a:cs typeface="Times New Roman" panose="02020603050405020304" pitchFamily="18" charset="0"/>
                        </a:rPr>
                        <a:t>Đoạn</a:t>
                      </a:r>
                      <a:r>
                        <a:rPr lang="en-US" sz="2800" spc="-10" dirty="0">
                          <a:solidFill>
                            <a:srgbClr val="002060"/>
                          </a:solidFill>
                          <a:effectLst/>
                          <a:latin typeface="Times New Roman" panose="02020603050405020304" pitchFamily="18" charset="0"/>
                          <a:cs typeface="Times New Roman" panose="02020603050405020304" pitchFamily="18" charset="0"/>
                        </a:rPr>
                        <a:t> </a:t>
                      </a:r>
                      <a:r>
                        <a:rPr lang="en-US" sz="2800" spc="-10" dirty="0" err="1">
                          <a:solidFill>
                            <a:srgbClr val="002060"/>
                          </a:solidFill>
                          <a:effectLst/>
                          <a:latin typeface="Times New Roman" panose="02020603050405020304" pitchFamily="18" charset="0"/>
                          <a:cs typeface="Times New Roman" panose="02020603050405020304" pitchFamily="18" charset="0"/>
                        </a:rPr>
                        <a:t>văn</a:t>
                      </a:r>
                      <a:r>
                        <a:rPr lang="en-US" sz="2800" spc="-10" dirty="0">
                          <a:solidFill>
                            <a:srgbClr val="002060"/>
                          </a:solidFill>
                          <a:effectLst/>
                          <a:latin typeface="Times New Roman" panose="02020603050405020304" pitchFamily="18" charset="0"/>
                          <a:cs typeface="Times New Roman" panose="02020603050405020304" pitchFamily="18" charset="0"/>
                        </a:rPr>
                        <a:t> b</a:t>
                      </a:r>
                      <a:endParaRPr lang="en-US" sz="2800" dirty="0">
                        <a:solidFill>
                          <a:srgbClr val="002060"/>
                        </a:solidFill>
                        <a:effectLst/>
                        <a:latin typeface="Times New Roman" panose="02020603050405020304" pitchFamily="18" charset="0"/>
                        <a:cs typeface="Times New Roman" panose="02020603050405020304" pitchFamily="18" charset="0"/>
                      </a:endParaRPr>
                    </a:p>
                    <a:p>
                      <a:pPr marL="457200" algn="ctr">
                        <a:lnSpc>
                          <a:spcPct val="130000"/>
                        </a:lnSpc>
                        <a:tabLst>
                          <a:tab pos="413385" algn="l"/>
                        </a:tabLst>
                      </a:pPr>
                      <a:r>
                        <a:rPr lang="en-US" sz="2800" spc="-10" dirty="0">
                          <a:solidFill>
                            <a:srgbClr val="002060"/>
                          </a:solidFill>
                          <a:effectLst/>
                          <a:latin typeface="Times New Roman" panose="02020603050405020304" pitchFamily="18" charset="0"/>
                          <a:cs typeface="Times New Roman" panose="02020603050405020304" pitchFamily="18" charset="0"/>
                        </a:rPr>
                        <a:t>(</a:t>
                      </a:r>
                      <a:r>
                        <a:rPr lang="en-US" sz="2800" spc="-10" dirty="0" err="1">
                          <a:solidFill>
                            <a:srgbClr val="002060"/>
                          </a:solidFill>
                          <a:effectLst/>
                          <a:latin typeface="Times New Roman" panose="02020603050405020304" pitchFamily="18" charset="0"/>
                          <a:cs typeface="Times New Roman" panose="02020603050405020304" pitchFamily="18" charset="0"/>
                        </a:rPr>
                        <a:t>nhóm</a:t>
                      </a:r>
                      <a:r>
                        <a:rPr lang="en-US" sz="2800" spc="-10" dirty="0">
                          <a:solidFill>
                            <a:srgbClr val="002060"/>
                          </a:solidFill>
                          <a:effectLst/>
                          <a:latin typeface="Times New Roman" panose="02020603050405020304" pitchFamily="18" charset="0"/>
                          <a:cs typeface="Times New Roman" panose="02020603050405020304" pitchFamily="18" charset="0"/>
                        </a:rPr>
                        <a:t> </a:t>
                      </a:r>
                      <a:r>
                        <a:rPr lang="en-US" sz="2800" spc="-10" dirty="0" smtClean="0">
                          <a:solidFill>
                            <a:srgbClr val="002060"/>
                          </a:solidFill>
                          <a:effectLst/>
                          <a:latin typeface="Times New Roman" panose="02020603050405020304" pitchFamily="18" charset="0"/>
                          <a:cs typeface="Times New Roman" panose="02020603050405020304" pitchFamily="18" charset="0"/>
                        </a:rPr>
                        <a:t>2)</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ctr">
                        <a:lnSpc>
                          <a:spcPct val="130000"/>
                        </a:lnSpc>
                        <a:tabLst>
                          <a:tab pos="413385" algn="l"/>
                        </a:tabLst>
                      </a:pPr>
                      <a:r>
                        <a:rPr lang="en-US" sz="2800" spc="-10" dirty="0" err="1">
                          <a:solidFill>
                            <a:srgbClr val="002060"/>
                          </a:solidFill>
                          <a:effectLst/>
                          <a:latin typeface="Times New Roman" panose="02020603050405020304" pitchFamily="18" charset="0"/>
                          <a:cs typeface="Times New Roman" panose="02020603050405020304" pitchFamily="18" charset="0"/>
                        </a:rPr>
                        <a:t>Đoạn</a:t>
                      </a:r>
                      <a:r>
                        <a:rPr lang="en-US" sz="2800" spc="-10" dirty="0">
                          <a:solidFill>
                            <a:srgbClr val="002060"/>
                          </a:solidFill>
                          <a:effectLst/>
                          <a:latin typeface="Times New Roman" panose="02020603050405020304" pitchFamily="18" charset="0"/>
                          <a:cs typeface="Times New Roman" panose="02020603050405020304" pitchFamily="18" charset="0"/>
                        </a:rPr>
                        <a:t> </a:t>
                      </a:r>
                      <a:r>
                        <a:rPr lang="en-US" sz="2800" spc="-10" dirty="0" err="1">
                          <a:solidFill>
                            <a:srgbClr val="002060"/>
                          </a:solidFill>
                          <a:effectLst/>
                          <a:latin typeface="Times New Roman" panose="02020603050405020304" pitchFamily="18" charset="0"/>
                          <a:cs typeface="Times New Roman" panose="02020603050405020304" pitchFamily="18" charset="0"/>
                        </a:rPr>
                        <a:t>văn</a:t>
                      </a:r>
                      <a:r>
                        <a:rPr lang="en-US" sz="2800" spc="-10" dirty="0">
                          <a:solidFill>
                            <a:srgbClr val="002060"/>
                          </a:solidFill>
                          <a:effectLst/>
                          <a:latin typeface="Times New Roman" panose="02020603050405020304" pitchFamily="18" charset="0"/>
                          <a:cs typeface="Times New Roman" panose="02020603050405020304" pitchFamily="18" charset="0"/>
                        </a:rPr>
                        <a:t> c</a:t>
                      </a:r>
                      <a:endParaRPr lang="en-US" sz="2800" dirty="0">
                        <a:solidFill>
                          <a:srgbClr val="002060"/>
                        </a:solidFill>
                        <a:effectLst/>
                        <a:latin typeface="Times New Roman" panose="02020603050405020304" pitchFamily="18" charset="0"/>
                        <a:cs typeface="Times New Roman" panose="02020603050405020304" pitchFamily="18" charset="0"/>
                      </a:endParaRPr>
                    </a:p>
                    <a:p>
                      <a:pPr marL="457200" algn="ctr">
                        <a:lnSpc>
                          <a:spcPct val="130000"/>
                        </a:lnSpc>
                        <a:tabLst>
                          <a:tab pos="413385" algn="l"/>
                        </a:tabLst>
                      </a:pPr>
                      <a:r>
                        <a:rPr lang="en-US" sz="2800" spc="-10" dirty="0">
                          <a:solidFill>
                            <a:srgbClr val="002060"/>
                          </a:solidFill>
                          <a:effectLst/>
                          <a:latin typeface="Times New Roman" panose="02020603050405020304" pitchFamily="18" charset="0"/>
                          <a:cs typeface="Times New Roman" panose="02020603050405020304" pitchFamily="18" charset="0"/>
                        </a:rPr>
                        <a:t>(</a:t>
                      </a:r>
                      <a:r>
                        <a:rPr lang="en-US" sz="2800" spc="-10" dirty="0" err="1">
                          <a:solidFill>
                            <a:srgbClr val="002060"/>
                          </a:solidFill>
                          <a:effectLst/>
                          <a:latin typeface="Times New Roman" panose="02020603050405020304" pitchFamily="18" charset="0"/>
                          <a:cs typeface="Times New Roman" panose="02020603050405020304" pitchFamily="18" charset="0"/>
                        </a:rPr>
                        <a:t>nhóm</a:t>
                      </a:r>
                      <a:r>
                        <a:rPr lang="en-US" sz="2800" spc="-10" dirty="0">
                          <a:solidFill>
                            <a:srgbClr val="002060"/>
                          </a:solidFill>
                          <a:effectLst/>
                          <a:latin typeface="Times New Roman" panose="02020603050405020304" pitchFamily="18" charset="0"/>
                          <a:cs typeface="Times New Roman" panose="02020603050405020304" pitchFamily="18" charset="0"/>
                        </a:rPr>
                        <a:t> </a:t>
                      </a:r>
                      <a:r>
                        <a:rPr lang="en-US" sz="2800" spc="-10" dirty="0" smtClean="0">
                          <a:solidFill>
                            <a:srgbClr val="002060"/>
                          </a:solidFill>
                          <a:effectLst/>
                          <a:latin typeface="Times New Roman" panose="02020603050405020304" pitchFamily="18" charset="0"/>
                          <a:cs typeface="Times New Roman" panose="02020603050405020304" pitchFamily="18" charset="0"/>
                        </a:rPr>
                        <a:t>3)</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66510668"/>
                  </a:ext>
                </a:extLst>
              </a:tr>
              <a:tr h="0">
                <a:tc>
                  <a:txBody>
                    <a:bodyPr/>
                    <a:lstStyle/>
                    <a:p>
                      <a:pPr marL="457200" algn="just">
                        <a:lnSpc>
                          <a:spcPct val="130000"/>
                        </a:lnSpc>
                        <a:tabLst>
                          <a:tab pos="413385" algn="l"/>
                        </a:tabLst>
                      </a:pPr>
                      <a:r>
                        <a:rPr lang="en-US" sz="2800" b="0" spc="-10" dirty="0" err="1">
                          <a:solidFill>
                            <a:srgbClr val="002060"/>
                          </a:solidFill>
                          <a:effectLst/>
                          <a:latin typeface="Times New Roman" panose="02020603050405020304" pitchFamily="18" charset="0"/>
                          <a:cs typeface="Times New Roman" panose="02020603050405020304" pitchFamily="18" charset="0"/>
                        </a:rPr>
                        <a:t>Câu</a:t>
                      </a:r>
                      <a:r>
                        <a:rPr lang="en-US" sz="2800" b="0" spc="-10" dirty="0">
                          <a:solidFill>
                            <a:srgbClr val="002060"/>
                          </a:solidFill>
                          <a:effectLst/>
                          <a:latin typeface="Times New Roman" panose="02020603050405020304" pitchFamily="18" charset="0"/>
                          <a:cs typeface="Times New Roman" panose="02020603050405020304" pitchFamily="18" charset="0"/>
                        </a:rPr>
                        <a:t> </a:t>
                      </a:r>
                      <a:r>
                        <a:rPr lang="en-US" sz="2800" b="0" spc="-10" dirty="0" err="1">
                          <a:solidFill>
                            <a:srgbClr val="002060"/>
                          </a:solidFill>
                          <a:effectLst/>
                          <a:latin typeface="Times New Roman" panose="02020603050405020304" pitchFamily="18" charset="0"/>
                          <a:cs typeface="Times New Roman" panose="02020603050405020304" pitchFamily="18" charset="0"/>
                        </a:rPr>
                        <a:t>chủ</a:t>
                      </a:r>
                      <a:r>
                        <a:rPr lang="en-US" sz="2800" b="0" spc="-10" dirty="0">
                          <a:solidFill>
                            <a:srgbClr val="002060"/>
                          </a:solidFill>
                          <a:effectLst/>
                          <a:latin typeface="Times New Roman" panose="02020603050405020304" pitchFamily="18" charset="0"/>
                          <a:cs typeface="Times New Roman" panose="02020603050405020304" pitchFamily="18" charset="0"/>
                        </a:rPr>
                        <a:t> </a:t>
                      </a:r>
                      <a:r>
                        <a:rPr lang="en-US" sz="2800" b="0" spc="-10" dirty="0" err="1">
                          <a:solidFill>
                            <a:srgbClr val="002060"/>
                          </a:solidFill>
                          <a:effectLst/>
                          <a:latin typeface="Times New Roman" panose="02020603050405020304" pitchFamily="18" charset="0"/>
                          <a:cs typeface="Times New Roman" panose="02020603050405020304" pitchFamily="18" charset="0"/>
                        </a:rPr>
                        <a:t>đề</a:t>
                      </a:r>
                      <a:endParaRPr lang="en-US" sz="2800" b="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923407002"/>
                  </a:ext>
                </a:extLst>
              </a:tr>
              <a:tr h="0">
                <a:tc>
                  <a:txBody>
                    <a:bodyPr/>
                    <a:lstStyle/>
                    <a:p>
                      <a:pPr marL="457200" algn="just">
                        <a:lnSpc>
                          <a:spcPct val="130000"/>
                        </a:lnSpc>
                        <a:tabLst>
                          <a:tab pos="413385" algn="l"/>
                        </a:tabLst>
                      </a:pPr>
                      <a:r>
                        <a:rPr lang="en-US" sz="2800" b="0" spc="-10" dirty="0" err="1">
                          <a:solidFill>
                            <a:srgbClr val="002060"/>
                          </a:solidFill>
                          <a:effectLst/>
                          <a:latin typeface="Times New Roman" panose="02020603050405020304" pitchFamily="18" charset="0"/>
                          <a:cs typeface="Times New Roman" panose="02020603050405020304" pitchFamily="18" charset="0"/>
                        </a:rPr>
                        <a:t>Tính</a:t>
                      </a:r>
                      <a:r>
                        <a:rPr lang="en-US" sz="2800" b="0" spc="-10" dirty="0">
                          <a:solidFill>
                            <a:srgbClr val="002060"/>
                          </a:solidFill>
                          <a:effectLst/>
                          <a:latin typeface="Times New Roman" panose="02020603050405020304" pitchFamily="18" charset="0"/>
                          <a:cs typeface="Times New Roman" panose="02020603050405020304" pitchFamily="18" charset="0"/>
                        </a:rPr>
                        <a:t> </a:t>
                      </a:r>
                      <a:r>
                        <a:rPr lang="en-US" sz="2800" b="0" spc="-10" dirty="0" err="1">
                          <a:solidFill>
                            <a:srgbClr val="002060"/>
                          </a:solidFill>
                          <a:effectLst/>
                          <a:latin typeface="Times New Roman" panose="02020603050405020304" pitchFamily="18" charset="0"/>
                          <a:cs typeface="Times New Roman" panose="02020603050405020304" pitchFamily="18" charset="0"/>
                        </a:rPr>
                        <a:t>liên</a:t>
                      </a:r>
                      <a:r>
                        <a:rPr lang="en-US" sz="2800" b="0" spc="-10" dirty="0">
                          <a:solidFill>
                            <a:srgbClr val="002060"/>
                          </a:solidFill>
                          <a:effectLst/>
                          <a:latin typeface="Times New Roman" panose="02020603050405020304" pitchFamily="18" charset="0"/>
                          <a:cs typeface="Times New Roman" panose="02020603050405020304" pitchFamily="18" charset="0"/>
                        </a:rPr>
                        <a:t> </a:t>
                      </a:r>
                      <a:r>
                        <a:rPr lang="en-US" sz="2800" b="0" spc="-10" dirty="0" err="1">
                          <a:solidFill>
                            <a:srgbClr val="002060"/>
                          </a:solidFill>
                          <a:effectLst/>
                          <a:latin typeface="Times New Roman" panose="02020603050405020304" pitchFamily="18" charset="0"/>
                          <a:cs typeface="Times New Roman" panose="02020603050405020304" pitchFamily="18" charset="0"/>
                        </a:rPr>
                        <a:t>kết</a:t>
                      </a:r>
                      <a:r>
                        <a:rPr lang="en-US" sz="2800" b="0" spc="-10" dirty="0">
                          <a:solidFill>
                            <a:srgbClr val="002060"/>
                          </a:solidFill>
                          <a:effectLst/>
                          <a:latin typeface="Times New Roman" panose="02020603050405020304" pitchFamily="18" charset="0"/>
                          <a:cs typeface="Times New Roman" panose="02020603050405020304" pitchFamily="18" charset="0"/>
                        </a:rPr>
                        <a:t> </a:t>
                      </a:r>
                      <a:r>
                        <a:rPr lang="en-US" sz="2800" b="0" spc="-10" dirty="0" err="1">
                          <a:solidFill>
                            <a:srgbClr val="002060"/>
                          </a:solidFill>
                          <a:effectLst/>
                          <a:latin typeface="Times New Roman" panose="02020603050405020304" pitchFamily="18" charset="0"/>
                          <a:cs typeface="Times New Roman" panose="02020603050405020304" pitchFamily="18" charset="0"/>
                        </a:rPr>
                        <a:t>trong</a:t>
                      </a:r>
                      <a:r>
                        <a:rPr lang="en-US" sz="2800" b="0" spc="-10" dirty="0">
                          <a:solidFill>
                            <a:srgbClr val="002060"/>
                          </a:solidFill>
                          <a:effectLst/>
                          <a:latin typeface="Times New Roman" panose="02020603050405020304" pitchFamily="18" charset="0"/>
                          <a:cs typeface="Times New Roman" panose="02020603050405020304" pitchFamily="18" charset="0"/>
                        </a:rPr>
                        <a:t> </a:t>
                      </a:r>
                      <a:r>
                        <a:rPr lang="en-US" sz="2800" b="0" spc="-10" dirty="0" err="1">
                          <a:solidFill>
                            <a:srgbClr val="002060"/>
                          </a:solidFill>
                          <a:effectLst/>
                          <a:latin typeface="Times New Roman" panose="02020603050405020304" pitchFamily="18" charset="0"/>
                          <a:cs typeface="Times New Roman" panose="02020603050405020304" pitchFamily="18" charset="0"/>
                        </a:rPr>
                        <a:t>đoạn</a:t>
                      </a:r>
                      <a:r>
                        <a:rPr lang="en-US" sz="2800" b="0" spc="-10" dirty="0">
                          <a:solidFill>
                            <a:srgbClr val="002060"/>
                          </a:solidFill>
                          <a:effectLst/>
                          <a:latin typeface="Times New Roman" panose="02020603050405020304" pitchFamily="18" charset="0"/>
                          <a:cs typeface="Times New Roman" panose="02020603050405020304" pitchFamily="18" charset="0"/>
                        </a:rPr>
                        <a:t> </a:t>
                      </a:r>
                      <a:r>
                        <a:rPr lang="en-US" sz="2800" b="0" spc="-10" dirty="0" err="1">
                          <a:solidFill>
                            <a:srgbClr val="002060"/>
                          </a:solidFill>
                          <a:effectLst/>
                          <a:latin typeface="Times New Roman" panose="02020603050405020304" pitchFamily="18" charset="0"/>
                          <a:cs typeface="Times New Roman" panose="02020603050405020304" pitchFamily="18" charset="0"/>
                        </a:rPr>
                        <a:t>văn</a:t>
                      </a:r>
                      <a:endParaRPr lang="en-US" sz="28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965573638"/>
                  </a:ext>
                </a:extLst>
              </a:tr>
              <a:tr h="0">
                <a:tc>
                  <a:txBody>
                    <a:bodyPr/>
                    <a:lstStyle/>
                    <a:p>
                      <a:pPr marL="457200" algn="just">
                        <a:lnSpc>
                          <a:spcPct val="130000"/>
                        </a:lnSpc>
                        <a:tabLst>
                          <a:tab pos="413385" algn="l"/>
                        </a:tabLst>
                      </a:pPr>
                      <a:r>
                        <a:rPr lang="en-US" sz="2800" b="0" spc="-10" dirty="0" err="1">
                          <a:solidFill>
                            <a:srgbClr val="002060"/>
                          </a:solidFill>
                          <a:effectLst/>
                          <a:latin typeface="Times New Roman" panose="02020603050405020304" pitchFamily="18" charset="0"/>
                          <a:cs typeface="Times New Roman" panose="02020603050405020304" pitchFamily="18" charset="0"/>
                        </a:rPr>
                        <a:t>Tính</a:t>
                      </a:r>
                      <a:r>
                        <a:rPr lang="en-US" sz="2800" b="0" spc="-10" dirty="0">
                          <a:solidFill>
                            <a:srgbClr val="002060"/>
                          </a:solidFill>
                          <a:effectLst/>
                          <a:latin typeface="Times New Roman" panose="02020603050405020304" pitchFamily="18" charset="0"/>
                          <a:cs typeface="Times New Roman" panose="02020603050405020304" pitchFamily="18" charset="0"/>
                        </a:rPr>
                        <a:t> </a:t>
                      </a:r>
                      <a:r>
                        <a:rPr lang="en-US" sz="2800" b="0" spc="-10" dirty="0" err="1">
                          <a:solidFill>
                            <a:srgbClr val="002060"/>
                          </a:solidFill>
                          <a:effectLst/>
                          <a:latin typeface="Times New Roman" panose="02020603050405020304" pitchFamily="18" charset="0"/>
                          <a:cs typeface="Times New Roman" panose="02020603050405020304" pitchFamily="18" charset="0"/>
                        </a:rPr>
                        <a:t>mạch</a:t>
                      </a:r>
                      <a:r>
                        <a:rPr lang="en-US" sz="2800" b="0" spc="-10" dirty="0">
                          <a:solidFill>
                            <a:srgbClr val="002060"/>
                          </a:solidFill>
                          <a:effectLst/>
                          <a:latin typeface="Times New Roman" panose="02020603050405020304" pitchFamily="18" charset="0"/>
                          <a:cs typeface="Times New Roman" panose="02020603050405020304" pitchFamily="18" charset="0"/>
                        </a:rPr>
                        <a:t> </a:t>
                      </a:r>
                      <a:r>
                        <a:rPr lang="en-US" sz="2800" b="0" spc="-10" dirty="0" err="1">
                          <a:solidFill>
                            <a:srgbClr val="002060"/>
                          </a:solidFill>
                          <a:effectLst/>
                          <a:latin typeface="Times New Roman" panose="02020603050405020304" pitchFamily="18" charset="0"/>
                          <a:cs typeface="Times New Roman" panose="02020603050405020304" pitchFamily="18" charset="0"/>
                        </a:rPr>
                        <a:t>lạc</a:t>
                      </a:r>
                      <a:r>
                        <a:rPr lang="en-US" sz="2800" b="0" spc="-10" dirty="0">
                          <a:solidFill>
                            <a:srgbClr val="002060"/>
                          </a:solidFill>
                          <a:effectLst/>
                          <a:latin typeface="Times New Roman" panose="02020603050405020304" pitchFamily="18" charset="0"/>
                          <a:cs typeface="Times New Roman" panose="02020603050405020304" pitchFamily="18" charset="0"/>
                        </a:rPr>
                        <a:t> </a:t>
                      </a:r>
                      <a:r>
                        <a:rPr lang="en-US" sz="2800" b="0" spc="-10" dirty="0" err="1">
                          <a:solidFill>
                            <a:srgbClr val="002060"/>
                          </a:solidFill>
                          <a:effectLst/>
                          <a:latin typeface="Times New Roman" panose="02020603050405020304" pitchFamily="18" charset="0"/>
                          <a:cs typeface="Times New Roman" panose="02020603050405020304" pitchFamily="18" charset="0"/>
                        </a:rPr>
                        <a:t>trong</a:t>
                      </a:r>
                      <a:r>
                        <a:rPr lang="en-US" sz="2800" b="0" spc="-10" dirty="0">
                          <a:solidFill>
                            <a:srgbClr val="002060"/>
                          </a:solidFill>
                          <a:effectLst/>
                          <a:latin typeface="Times New Roman" panose="02020603050405020304" pitchFamily="18" charset="0"/>
                          <a:cs typeface="Times New Roman" panose="02020603050405020304" pitchFamily="18" charset="0"/>
                        </a:rPr>
                        <a:t> </a:t>
                      </a:r>
                      <a:r>
                        <a:rPr lang="en-US" sz="2800" b="0" spc="-10" dirty="0" err="1">
                          <a:solidFill>
                            <a:srgbClr val="002060"/>
                          </a:solidFill>
                          <a:effectLst/>
                          <a:latin typeface="Times New Roman" panose="02020603050405020304" pitchFamily="18" charset="0"/>
                          <a:cs typeface="Times New Roman" panose="02020603050405020304" pitchFamily="18" charset="0"/>
                        </a:rPr>
                        <a:t>đoạn</a:t>
                      </a:r>
                      <a:r>
                        <a:rPr lang="en-US" sz="2800" b="0" spc="-10" dirty="0">
                          <a:solidFill>
                            <a:srgbClr val="002060"/>
                          </a:solidFill>
                          <a:effectLst/>
                          <a:latin typeface="Times New Roman" panose="02020603050405020304" pitchFamily="18" charset="0"/>
                          <a:cs typeface="Times New Roman" panose="02020603050405020304" pitchFamily="18" charset="0"/>
                        </a:rPr>
                        <a:t> </a:t>
                      </a:r>
                      <a:r>
                        <a:rPr lang="en-US" sz="2800" b="0" spc="-10" dirty="0" err="1">
                          <a:solidFill>
                            <a:srgbClr val="002060"/>
                          </a:solidFill>
                          <a:effectLst/>
                          <a:latin typeface="Times New Roman" panose="02020603050405020304" pitchFamily="18" charset="0"/>
                          <a:cs typeface="Times New Roman" panose="02020603050405020304" pitchFamily="18" charset="0"/>
                        </a:rPr>
                        <a:t>văn</a:t>
                      </a:r>
                      <a:endParaRPr lang="en-US" sz="28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dirty="0">
                          <a:solidFill>
                            <a:srgbClr val="002060"/>
                          </a:solidFill>
                          <a:effectLst/>
                          <a:latin typeface="Times New Roman" panose="02020603050405020304" pitchFamily="18" charset="0"/>
                          <a:cs typeface="Times New Roman" panose="02020603050405020304" pitchFamily="18" charset="0"/>
                        </a:rPr>
                        <a:t> </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256274595"/>
                  </a:ext>
                </a:extLst>
              </a:tr>
            </a:tbl>
          </a:graphicData>
        </a:graphic>
      </p:graphicFrame>
    </p:spTree>
    <p:extLst>
      <p:ext uri="{BB962C8B-B14F-4D97-AF65-F5344CB8AC3E}">
        <p14:creationId xmlns:p14="http://schemas.microsoft.com/office/powerpoint/2010/main" val="363117971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Hình ảnh 6">
            <a:extLst>
              <a:ext uri="{FF2B5EF4-FFF2-40B4-BE49-F238E27FC236}">
                <a16:creationId xmlns:a16="http://schemas.microsoft.com/office/drawing/2014/main" xmlns="" id="{159F292B-E6BB-7FB4-A2BA-7C6AF4C14F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044"/>
            <a:ext cx="12192000" cy="6858000"/>
          </a:xfrm>
          <a:prstGeom prst="rect">
            <a:avLst/>
          </a:prstGeom>
        </p:spPr>
      </p:pic>
      <p:sp>
        <p:nvSpPr>
          <p:cNvPr id="8" name="Hộp Văn bản 7">
            <a:extLst>
              <a:ext uri="{FF2B5EF4-FFF2-40B4-BE49-F238E27FC236}">
                <a16:creationId xmlns:a16="http://schemas.microsoft.com/office/drawing/2014/main" xmlns="" id="{689E137C-7430-4B9A-A007-F46B2E1F8D73}"/>
              </a:ext>
            </a:extLst>
          </p:cNvPr>
          <p:cNvSpPr txBox="1"/>
          <p:nvPr/>
        </p:nvSpPr>
        <p:spPr>
          <a:xfrm>
            <a:off x="1896534" y="2164644"/>
            <a:ext cx="9516533" cy="2528711"/>
          </a:xfrm>
          <a:prstGeom prst="rect">
            <a:avLst/>
          </a:prstGeom>
          <a:noFill/>
        </p:spPr>
        <p:txBody>
          <a:bodyPr wrap="square" rtlCol="0">
            <a:prstTxWarp prst="textSlantDown">
              <a:avLst/>
            </a:prstTxWarp>
            <a:spAutoFit/>
          </a:bodyPr>
          <a:lstStyle/>
          <a:p>
            <a:r>
              <a:rPr lang="en-US" b="1" dirty="0" err="1" smtClean="0">
                <a:solidFill>
                  <a:srgbClr val="00B0F0"/>
                </a:solidFill>
                <a:latin typeface="Times New Roman" panose="02020603050405020304" pitchFamily="18" charset="0"/>
                <a:ea typeface="Calibri" panose="020F0502020204030204" pitchFamily="34" charset="0"/>
              </a:rPr>
              <a:t>Mở</a:t>
            </a:r>
            <a:r>
              <a:rPr lang="en-US" b="1" dirty="0" smtClean="0">
                <a:solidFill>
                  <a:srgbClr val="00B0F0"/>
                </a:solidFill>
                <a:latin typeface="Times New Roman" panose="02020603050405020304" pitchFamily="18" charset="0"/>
                <a:ea typeface="Calibri" panose="020F0502020204030204" pitchFamily="34" charset="0"/>
              </a:rPr>
              <a:t> </a:t>
            </a:r>
            <a:r>
              <a:rPr lang="en-US" b="1" dirty="0" err="1" smtClean="0">
                <a:solidFill>
                  <a:srgbClr val="00B0F0"/>
                </a:solidFill>
                <a:latin typeface="Times New Roman" panose="02020603050405020304" pitchFamily="18" charset="0"/>
                <a:ea typeface="Calibri" panose="020F0502020204030204" pitchFamily="34" charset="0"/>
              </a:rPr>
              <a:t>đầu</a:t>
            </a:r>
            <a:r>
              <a:rPr lang="en-US" sz="1800" b="1" dirty="0" smtClean="0">
                <a:solidFill>
                  <a:srgbClr val="00B0F0"/>
                </a:solidFill>
                <a:effectLst/>
                <a:latin typeface="Times New Roman" panose="02020603050405020304" pitchFamily="18" charset="0"/>
                <a:ea typeface="Calibri" panose="020F0502020204030204" pitchFamily="34" charset="0"/>
              </a:rPr>
              <a:t> </a:t>
            </a:r>
            <a:endParaRPr lang="en-US" dirty="0">
              <a:solidFill>
                <a:srgbClr val="00B0F0"/>
              </a:solidFill>
            </a:endParaRPr>
          </a:p>
        </p:txBody>
      </p:sp>
    </p:spTree>
    <p:extLst>
      <p:ext uri="{BB962C8B-B14F-4D97-AF65-F5344CB8AC3E}">
        <p14:creationId xmlns:p14="http://schemas.microsoft.com/office/powerpoint/2010/main" val="29998647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C5ED513F-A296-7975-90DF-C51CB332F4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Hộp Văn bản 2">
            <a:extLst>
              <a:ext uri="{FF2B5EF4-FFF2-40B4-BE49-F238E27FC236}">
                <a16:creationId xmlns:a16="http://schemas.microsoft.com/office/drawing/2014/main" xmlns="" id="{63EC0C11-2780-268A-44D1-4FEA17657090}"/>
              </a:ext>
            </a:extLst>
          </p:cNvPr>
          <p:cNvSpPr txBox="1"/>
          <p:nvPr/>
        </p:nvSpPr>
        <p:spPr>
          <a:xfrm>
            <a:off x="1174044" y="620889"/>
            <a:ext cx="10171289" cy="523220"/>
          </a:xfrm>
          <a:prstGeom prst="rect">
            <a:avLst/>
          </a:prstGeom>
          <a:noFill/>
        </p:spPr>
        <p:txBody>
          <a:bodyPr wrap="square" rtlCol="0">
            <a:spAutoFit/>
          </a:bodyPr>
          <a:lstStyle/>
          <a:p>
            <a:r>
              <a:rPr lang="en-US" sz="2800" spc="-10" dirty="0">
                <a:effectLst/>
                <a:latin typeface="Times New Roman" panose="02020603050405020304" pitchFamily="18" charset="0"/>
                <a:ea typeface="Calibri" panose="020F0502020204030204" pitchFamily="34" charset="0"/>
              </a:rPr>
              <a:t>+ </a:t>
            </a:r>
            <a:r>
              <a:rPr lang="en-US" sz="2800" b="1" spc="-10" dirty="0" err="1">
                <a:solidFill>
                  <a:srgbClr val="0070C0"/>
                </a:solidFill>
                <a:effectLst/>
                <a:latin typeface="Times New Roman" panose="02020603050405020304" pitchFamily="18" charset="0"/>
                <a:ea typeface="Calibri" panose="020F0502020204030204" pitchFamily="34" charset="0"/>
              </a:rPr>
              <a:t>Bài</a:t>
            </a:r>
            <a:r>
              <a:rPr lang="en-US" sz="2800" b="1" spc="-10" dirty="0">
                <a:solidFill>
                  <a:srgbClr val="0070C0"/>
                </a:solidFill>
                <a:effectLst/>
                <a:latin typeface="Times New Roman" panose="02020603050405020304" pitchFamily="18" charset="0"/>
                <a:ea typeface="Calibri" panose="020F0502020204030204" pitchFamily="34" charset="0"/>
              </a:rPr>
              <a:t> </a:t>
            </a:r>
            <a:r>
              <a:rPr lang="en-US" sz="2800" b="1" spc="-10" dirty="0" err="1">
                <a:solidFill>
                  <a:srgbClr val="0070C0"/>
                </a:solidFill>
                <a:effectLst/>
                <a:latin typeface="Times New Roman" panose="02020603050405020304" pitchFamily="18" charset="0"/>
                <a:ea typeface="Calibri" panose="020F0502020204030204" pitchFamily="34" charset="0"/>
              </a:rPr>
              <a:t>tập</a:t>
            </a:r>
            <a:r>
              <a:rPr lang="en-US" sz="2800" b="1" spc="-10" dirty="0">
                <a:solidFill>
                  <a:srgbClr val="0070C0"/>
                </a:solidFill>
                <a:effectLst/>
                <a:latin typeface="Times New Roman" panose="02020603050405020304" pitchFamily="18" charset="0"/>
                <a:ea typeface="Calibri" panose="020F0502020204030204" pitchFamily="34" charset="0"/>
              </a:rPr>
              <a:t> </a:t>
            </a:r>
            <a:r>
              <a:rPr lang="en-US" sz="2800" b="1" spc="-10" dirty="0" smtClean="0">
                <a:solidFill>
                  <a:srgbClr val="0070C0"/>
                </a:solidFill>
                <a:effectLst/>
                <a:latin typeface="Times New Roman" panose="02020603050405020304" pitchFamily="18" charset="0"/>
                <a:ea typeface="Calibri" panose="020F0502020204030204" pitchFamily="34" charset="0"/>
              </a:rPr>
              <a:t>3</a:t>
            </a:r>
            <a:r>
              <a:rPr lang="en-US" sz="2800" spc="-10" dirty="0" smtClean="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Thảo</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luận</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theo</a:t>
            </a:r>
            <a:r>
              <a:rPr lang="en-US" sz="2800" spc="-10" dirty="0">
                <a:effectLst/>
                <a:latin typeface="Times New Roman" panose="02020603050405020304" pitchFamily="18" charset="0"/>
                <a:ea typeface="Calibri" panose="020F0502020204030204" pitchFamily="34" charset="0"/>
              </a:rPr>
              <a:t> </a:t>
            </a:r>
            <a:r>
              <a:rPr lang="en-US" sz="2800" spc="-10" dirty="0" err="1" smtClean="0">
                <a:effectLst/>
                <a:latin typeface="Times New Roman" panose="02020603050405020304" pitchFamily="18" charset="0"/>
                <a:ea typeface="Calibri" panose="020F0502020204030204" pitchFamily="34" charset="0"/>
              </a:rPr>
              <a:t>nhóm</a:t>
            </a:r>
            <a:r>
              <a:rPr lang="en-US" sz="2800" spc="-10" dirty="0" smtClean="0">
                <a:latin typeface="Times New Roman" panose="02020603050405020304" pitchFamily="18" charset="0"/>
                <a:ea typeface="Calibri" panose="020F0502020204030204" pitchFamily="34" charset="0"/>
              </a:rPr>
              <a:t>, </a:t>
            </a:r>
            <a:r>
              <a:rPr lang="en-US" sz="2800" spc="-10" dirty="0" err="1" smtClean="0">
                <a:effectLst/>
                <a:latin typeface="Times New Roman" panose="02020603050405020304" pitchFamily="18" charset="0"/>
                <a:ea typeface="Calibri" panose="020F0502020204030204" pitchFamily="34" charset="0"/>
              </a:rPr>
              <a:t>hoàn</a:t>
            </a:r>
            <a:r>
              <a:rPr lang="en-US" sz="2800" spc="-10" dirty="0" smtClean="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thành</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Phiếu</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học</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tập</a:t>
            </a:r>
            <a:r>
              <a:rPr lang="en-US" sz="2800" spc="-10" dirty="0">
                <a:effectLst/>
                <a:latin typeface="Times New Roman" panose="02020603050405020304" pitchFamily="18" charset="0"/>
                <a:ea typeface="Calibri" panose="020F0502020204030204" pitchFamily="34" charset="0"/>
              </a:rPr>
              <a:t> </a:t>
            </a:r>
            <a:r>
              <a:rPr lang="en-US" sz="2800" spc="-10" dirty="0" err="1">
                <a:effectLst/>
                <a:latin typeface="Times New Roman" panose="02020603050405020304" pitchFamily="18" charset="0"/>
                <a:ea typeface="Calibri" panose="020F0502020204030204" pitchFamily="34" charset="0"/>
              </a:rPr>
              <a:t>sau</a:t>
            </a:r>
            <a:endParaRPr lang="en-US" sz="2800" dirty="0"/>
          </a:p>
        </p:txBody>
      </p:sp>
      <p:graphicFrame>
        <p:nvGraphicFramePr>
          <p:cNvPr id="4" name="Bảng 3">
            <a:extLst>
              <a:ext uri="{FF2B5EF4-FFF2-40B4-BE49-F238E27FC236}">
                <a16:creationId xmlns:a16="http://schemas.microsoft.com/office/drawing/2014/main" xmlns="" id="{DD03E4B8-A93B-16DF-078F-9F0C6BEF6015}"/>
              </a:ext>
            </a:extLst>
          </p:cNvPr>
          <p:cNvGraphicFramePr>
            <a:graphicFrameLocks noGrp="1"/>
          </p:cNvGraphicFramePr>
          <p:nvPr>
            <p:extLst>
              <p:ext uri="{D42A27DB-BD31-4B8C-83A1-F6EECF244321}">
                <p14:modId xmlns:p14="http://schemas.microsoft.com/office/powerpoint/2010/main" val="831968888"/>
              </p:ext>
            </p:extLst>
          </p:nvPr>
        </p:nvGraphicFramePr>
        <p:xfrm>
          <a:off x="908756" y="1598168"/>
          <a:ext cx="10374488" cy="2773680"/>
        </p:xfrm>
        <a:graphic>
          <a:graphicData uri="http://schemas.openxmlformats.org/drawingml/2006/table">
            <a:tbl>
              <a:tblPr firstRow="1" firstCol="1" bandRow="1">
                <a:tableStyleId>{5C22544A-7EE6-4342-B048-85BDC9FD1C3A}</a:tableStyleId>
              </a:tblPr>
              <a:tblGrid>
                <a:gridCol w="2788355">
                  <a:extLst>
                    <a:ext uri="{9D8B030D-6E8A-4147-A177-3AD203B41FA5}">
                      <a16:colId xmlns:a16="http://schemas.microsoft.com/office/drawing/2014/main" xmlns="" val="43618339"/>
                    </a:ext>
                  </a:extLst>
                </a:gridCol>
                <a:gridCol w="2398889">
                  <a:extLst>
                    <a:ext uri="{9D8B030D-6E8A-4147-A177-3AD203B41FA5}">
                      <a16:colId xmlns:a16="http://schemas.microsoft.com/office/drawing/2014/main" xmlns="" val="716595"/>
                    </a:ext>
                  </a:extLst>
                </a:gridCol>
                <a:gridCol w="2771422">
                  <a:extLst>
                    <a:ext uri="{9D8B030D-6E8A-4147-A177-3AD203B41FA5}">
                      <a16:colId xmlns:a16="http://schemas.microsoft.com/office/drawing/2014/main" xmlns="" val="2116111906"/>
                    </a:ext>
                  </a:extLst>
                </a:gridCol>
                <a:gridCol w="2415822">
                  <a:extLst>
                    <a:ext uri="{9D8B030D-6E8A-4147-A177-3AD203B41FA5}">
                      <a16:colId xmlns:a16="http://schemas.microsoft.com/office/drawing/2014/main" xmlns="" val="2697886384"/>
                    </a:ext>
                  </a:extLst>
                </a:gridCol>
              </a:tblGrid>
              <a:tr h="0">
                <a:tc>
                  <a:txBody>
                    <a:bodyPr/>
                    <a:lstStyle/>
                    <a:p>
                      <a:pPr marL="457200" algn="just">
                        <a:lnSpc>
                          <a:spcPct val="130000"/>
                        </a:lnSpc>
                        <a:tabLst>
                          <a:tab pos="413385" algn="l"/>
                        </a:tabLst>
                      </a:pPr>
                      <a:r>
                        <a:rPr lang="en-US" sz="2800" spc="-10" dirty="0">
                          <a:solidFill>
                            <a:srgbClr val="002060"/>
                          </a:solidFill>
                          <a:effectLst/>
                          <a:latin typeface="Times New Roman" panose="02020603050405020304" pitchFamily="18" charset="0"/>
                          <a:cs typeface="Times New Roman" panose="02020603050405020304" pitchFamily="18" charset="0"/>
                        </a:rPr>
                        <a:t> </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ctr">
                        <a:lnSpc>
                          <a:spcPct val="130000"/>
                        </a:lnSpc>
                        <a:tabLst>
                          <a:tab pos="413385" algn="l"/>
                        </a:tabLst>
                      </a:pPr>
                      <a:r>
                        <a:rPr lang="en-US" sz="2800" spc="-10" dirty="0" err="1">
                          <a:solidFill>
                            <a:srgbClr val="002060"/>
                          </a:solidFill>
                          <a:effectLst/>
                          <a:latin typeface="Times New Roman" panose="02020603050405020304" pitchFamily="18" charset="0"/>
                          <a:cs typeface="Times New Roman" panose="02020603050405020304" pitchFamily="18" charset="0"/>
                        </a:rPr>
                        <a:t>Đoạn</a:t>
                      </a:r>
                      <a:r>
                        <a:rPr lang="en-US" sz="2800" spc="-10" dirty="0">
                          <a:solidFill>
                            <a:srgbClr val="002060"/>
                          </a:solidFill>
                          <a:effectLst/>
                          <a:latin typeface="Times New Roman" panose="02020603050405020304" pitchFamily="18" charset="0"/>
                          <a:cs typeface="Times New Roman" panose="02020603050405020304" pitchFamily="18" charset="0"/>
                        </a:rPr>
                        <a:t> </a:t>
                      </a:r>
                      <a:r>
                        <a:rPr lang="en-US" sz="2800" spc="-10" dirty="0" err="1">
                          <a:solidFill>
                            <a:srgbClr val="002060"/>
                          </a:solidFill>
                          <a:effectLst/>
                          <a:latin typeface="Times New Roman" panose="02020603050405020304" pitchFamily="18" charset="0"/>
                          <a:cs typeface="Times New Roman" panose="02020603050405020304" pitchFamily="18" charset="0"/>
                        </a:rPr>
                        <a:t>văn</a:t>
                      </a:r>
                      <a:r>
                        <a:rPr lang="en-US" sz="2800" spc="-10" dirty="0">
                          <a:solidFill>
                            <a:srgbClr val="002060"/>
                          </a:solidFill>
                          <a:effectLst/>
                          <a:latin typeface="Times New Roman" panose="02020603050405020304" pitchFamily="18" charset="0"/>
                          <a:cs typeface="Times New Roman" panose="02020603050405020304" pitchFamily="18" charset="0"/>
                        </a:rPr>
                        <a:t> a</a:t>
                      </a:r>
                      <a:endParaRPr lang="en-US" sz="2800" dirty="0">
                        <a:solidFill>
                          <a:srgbClr val="002060"/>
                        </a:solidFill>
                        <a:effectLst/>
                        <a:latin typeface="Times New Roman" panose="02020603050405020304" pitchFamily="18" charset="0"/>
                        <a:cs typeface="Times New Roman" panose="02020603050405020304" pitchFamily="18" charset="0"/>
                      </a:endParaRPr>
                    </a:p>
                    <a:p>
                      <a:pPr marL="457200" algn="ctr">
                        <a:lnSpc>
                          <a:spcPct val="130000"/>
                        </a:lnSpc>
                        <a:tabLst>
                          <a:tab pos="413385" algn="l"/>
                        </a:tabLst>
                      </a:pPr>
                      <a:r>
                        <a:rPr lang="en-US" sz="2800" spc="-10" dirty="0">
                          <a:solidFill>
                            <a:srgbClr val="002060"/>
                          </a:solidFill>
                          <a:effectLst/>
                          <a:latin typeface="Times New Roman" panose="02020603050405020304" pitchFamily="18" charset="0"/>
                          <a:cs typeface="Times New Roman" panose="02020603050405020304" pitchFamily="18" charset="0"/>
                        </a:rPr>
                        <a:t>(</a:t>
                      </a:r>
                      <a:r>
                        <a:rPr lang="en-US" sz="2800" spc="-10" dirty="0" err="1">
                          <a:solidFill>
                            <a:srgbClr val="002060"/>
                          </a:solidFill>
                          <a:effectLst/>
                          <a:latin typeface="Times New Roman" panose="02020603050405020304" pitchFamily="18" charset="0"/>
                          <a:cs typeface="Times New Roman" panose="02020603050405020304" pitchFamily="18" charset="0"/>
                        </a:rPr>
                        <a:t>nhóm</a:t>
                      </a:r>
                      <a:r>
                        <a:rPr lang="en-US" sz="2800" spc="-10" dirty="0">
                          <a:solidFill>
                            <a:srgbClr val="002060"/>
                          </a:solidFill>
                          <a:effectLst/>
                          <a:latin typeface="Times New Roman" panose="02020603050405020304" pitchFamily="18" charset="0"/>
                          <a:cs typeface="Times New Roman" panose="02020603050405020304" pitchFamily="18" charset="0"/>
                        </a:rPr>
                        <a:t> </a:t>
                      </a:r>
                      <a:r>
                        <a:rPr lang="en-US" sz="2800" spc="-10" dirty="0" smtClean="0">
                          <a:solidFill>
                            <a:srgbClr val="002060"/>
                          </a:solidFill>
                          <a:effectLst/>
                          <a:latin typeface="Times New Roman" panose="02020603050405020304" pitchFamily="18" charset="0"/>
                          <a:cs typeface="Times New Roman" panose="02020603050405020304" pitchFamily="18" charset="0"/>
                        </a:rPr>
                        <a:t>4)</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ctr">
                        <a:lnSpc>
                          <a:spcPct val="130000"/>
                        </a:lnSpc>
                        <a:tabLst>
                          <a:tab pos="413385" algn="l"/>
                        </a:tabLst>
                      </a:pPr>
                      <a:r>
                        <a:rPr lang="en-US" sz="2800" spc="-10" dirty="0" err="1">
                          <a:solidFill>
                            <a:srgbClr val="002060"/>
                          </a:solidFill>
                          <a:effectLst/>
                          <a:latin typeface="Times New Roman" panose="02020603050405020304" pitchFamily="18" charset="0"/>
                          <a:cs typeface="Times New Roman" panose="02020603050405020304" pitchFamily="18" charset="0"/>
                        </a:rPr>
                        <a:t>Đoạn</a:t>
                      </a:r>
                      <a:r>
                        <a:rPr lang="en-US" sz="2800" spc="-10" dirty="0">
                          <a:solidFill>
                            <a:srgbClr val="002060"/>
                          </a:solidFill>
                          <a:effectLst/>
                          <a:latin typeface="Times New Roman" panose="02020603050405020304" pitchFamily="18" charset="0"/>
                          <a:cs typeface="Times New Roman" panose="02020603050405020304" pitchFamily="18" charset="0"/>
                        </a:rPr>
                        <a:t> </a:t>
                      </a:r>
                      <a:r>
                        <a:rPr lang="en-US" sz="2800" spc="-10" dirty="0" err="1">
                          <a:solidFill>
                            <a:srgbClr val="002060"/>
                          </a:solidFill>
                          <a:effectLst/>
                          <a:latin typeface="Times New Roman" panose="02020603050405020304" pitchFamily="18" charset="0"/>
                          <a:cs typeface="Times New Roman" panose="02020603050405020304" pitchFamily="18" charset="0"/>
                        </a:rPr>
                        <a:t>văn</a:t>
                      </a:r>
                      <a:r>
                        <a:rPr lang="en-US" sz="2800" spc="-10" dirty="0">
                          <a:solidFill>
                            <a:srgbClr val="002060"/>
                          </a:solidFill>
                          <a:effectLst/>
                          <a:latin typeface="Times New Roman" panose="02020603050405020304" pitchFamily="18" charset="0"/>
                          <a:cs typeface="Times New Roman" panose="02020603050405020304" pitchFamily="18" charset="0"/>
                        </a:rPr>
                        <a:t> b</a:t>
                      </a:r>
                      <a:endParaRPr lang="en-US" sz="2800" dirty="0">
                        <a:solidFill>
                          <a:srgbClr val="002060"/>
                        </a:solidFill>
                        <a:effectLst/>
                        <a:latin typeface="Times New Roman" panose="02020603050405020304" pitchFamily="18" charset="0"/>
                        <a:cs typeface="Times New Roman" panose="02020603050405020304" pitchFamily="18" charset="0"/>
                      </a:endParaRPr>
                    </a:p>
                    <a:p>
                      <a:pPr marL="457200" algn="ctr">
                        <a:lnSpc>
                          <a:spcPct val="130000"/>
                        </a:lnSpc>
                        <a:tabLst>
                          <a:tab pos="413385" algn="l"/>
                        </a:tabLst>
                      </a:pPr>
                      <a:r>
                        <a:rPr lang="en-US" sz="2800" spc="-10" dirty="0">
                          <a:solidFill>
                            <a:srgbClr val="002060"/>
                          </a:solidFill>
                          <a:effectLst/>
                          <a:latin typeface="Times New Roman" panose="02020603050405020304" pitchFamily="18" charset="0"/>
                          <a:cs typeface="Times New Roman" panose="02020603050405020304" pitchFamily="18" charset="0"/>
                        </a:rPr>
                        <a:t>(</a:t>
                      </a:r>
                      <a:r>
                        <a:rPr lang="en-US" sz="2800" spc="-10" dirty="0" err="1">
                          <a:solidFill>
                            <a:srgbClr val="002060"/>
                          </a:solidFill>
                          <a:effectLst/>
                          <a:latin typeface="Times New Roman" panose="02020603050405020304" pitchFamily="18" charset="0"/>
                          <a:cs typeface="Times New Roman" panose="02020603050405020304" pitchFamily="18" charset="0"/>
                        </a:rPr>
                        <a:t>nhóm</a:t>
                      </a:r>
                      <a:r>
                        <a:rPr lang="en-US" sz="2800" spc="-10" dirty="0">
                          <a:solidFill>
                            <a:srgbClr val="002060"/>
                          </a:solidFill>
                          <a:effectLst/>
                          <a:latin typeface="Times New Roman" panose="02020603050405020304" pitchFamily="18" charset="0"/>
                          <a:cs typeface="Times New Roman" panose="02020603050405020304" pitchFamily="18" charset="0"/>
                        </a:rPr>
                        <a:t> </a:t>
                      </a:r>
                      <a:r>
                        <a:rPr lang="en-US" sz="2800" spc="-10" dirty="0" smtClean="0">
                          <a:solidFill>
                            <a:srgbClr val="002060"/>
                          </a:solidFill>
                          <a:effectLst/>
                          <a:latin typeface="Times New Roman" panose="02020603050405020304" pitchFamily="18" charset="0"/>
                          <a:cs typeface="Times New Roman" panose="02020603050405020304" pitchFamily="18" charset="0"/>
                        </a:rPr>
                        <a:t>5)</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ctr">
                        <a:lnSpc>
                          <a:spcPct val="130000"/>
                        </a:lnSpc>
                        <a:tabLst>
                          <a:tab pos="413385" algn="l"/>
                        </a:tabLst>
                      </a:pPr>
                      <a:r>
                        <a:rPr lang="en-US" sz="2800" spc="-10" dirty="0" err="1">
                          <a:solidFill>
                            <a:srgbClr val="002060"/>
                          </a:solidFill>
                          <a:effectLst/>
                          <a:latin typeface="Times New Roman" panose="02020603050405020304" pitchFamily="18" charset="0"/>
                          <a:cs typeface="Times New Roman" panose="02020603050405020304" pitchFamily="18" charset="0"/>
                        </a:rPr>
                        <a:t>Đoạn</a:t>
                      </a:r>
                      <a:r>
                        <a:rPr lang="en-US" sz="2800" spc="-10" dirty="0">
                          <a:solidFill>
                            <a:srgbClr val="002060"/>
                          </a:solidFill>
                          <a:effectLst/>
                          <a:latin typeface="Times New Roman" panose="02020603050405020304" pitchFamily="18" charset="0"/>
                          <a:cs typeface="Times New Roman" panose="02020603050405020304" pitchFamily="18" charset="0"/>
                        </a:rPr>
                        <a:t> </a:t>
                      </a:r>
                      <a:r>
                        <a:rPr lang="en-US" sz="2800" spc="-10" dirty="0" err="1">
                          <a:solidFill>
                            <a:srgbClr val="002060"/>
                          </a:solidFill>
                          <a:effectLst/>
                          <a:latin typeface="Times New Roman" panose="02020603050405020304" pitchFamily="18" charset="0"/>
                          <a:cs typeface="Times New Roman" panose="02020603050405020304" pitchFamily="18" charset="0"/>
                        </a:rPr>
                        <a:t>văn</a:t>
                      </a:r>
                      <a:r>
                        <a:rPr lang="en-US" sz="2800" spc="-10" dirty="0">
                          <a:solidFill>
                            <a:srgbClr val="002060"/>
                          </a:solidFill>
                          <a:effectLst/>
                          <a:latin typeface="Times New Roman" panose="02020603050405020304" pitchFamily="18" charset="0"/>
                          <a:cs typeface="Times New Roman" panose="02020603050405020304" pitchFamily="18" charset="0"/>
                        </a:rPr>
                        <a:t> c</a:t>
                      </a:r>
                      <a:endParaRPr lang="en-US" sz="2800" dirty="0">
                        <a:solidFill>
                          <a:srgbClr val="002060"/>
                        </a:solidFill>
                        <a:effectLst/>
                        <a:latin typeface="Times New Roman" panose="02020603050405020304" pitchFamily="18" charset="0"/>
                        <a:cs typeface="Times New Roman" panose="02020603050405020304" pitchFamily="18" charset="0"/>
                      </a:endParaRPr>
                    </a:p>
                    <a:p>
                      <a:pPr marL="457200" algn="ctr">
                        <a:lnSpc>
                          <a:spcPct val="130000"/>
                        </a:lnSpc>
                        <a:tabLst>
                          <a:tab pos="413385" algn="l"/>
                        </a:tabLst>
                      </a:pPr>
                      <a:r>
                        <a:rPr lang="en-US" sz="2800" spc="-10" dirty="0">
                          <a:solidFill>
                            <a:srgbClr val="002060"/>
                          </a:solidFill>
                          <a:effectLst/>
                          <a:latin typeface="Times New Roman" panose="02020603050405020304" pitchFamily="18" charset="0"/>
                          <a:cs typeface="Times New Roman" panose="02020603050405020304" pitchFamily="18" charset="0"/>
                        </a:rPr>
                        <a:t>(</a:t>
                      </a:r>
                      <a:r>
                        <a:rPr lang="en-US" sz="2800" spc="-10" dirty="0" err="1">
                          <a:solidFill>
                            <a:srgbClr val="002060"/>
                          </a:solidFill>
                          <a:effectLst/>
                          <a:latin typeface="Times New Roman" panose="02020603050405020304" pitchFamily="18" charset="0"/>
                          <a:cs typeface="Times New Roman" panose="02020603050405020304" pitchFamily="18" charset="0"/>
                        </a:rPr>
                        <a:t>nhóm</a:t>
                      </a:r>
                      <a:r>
                        <a:rPr lang="en-US" sz="2800" spc="-10" dirty="0">
                          <a:solidFill>
                            <a:srgbClr val="002060"/>
                          </a:solidFill>
                          <a:effectLst/>
                          <a:latin typeface="Times New Roman" panose="02020603050405020304" pitchFamily="18" charset="0"/>
                          <a:cs typeface="Times New Roman" panose="02020603050405020304" pitchFamily="18" charset="0"/>
                        </a:rPr>
                        <a:t> </a:t>
                      </a:r>
                      <a:r>
                        <a:rPr lang="en-US" sz="2800" spc="-10" dirty="0" smtClean="0">
                          <a:solidFill>
                            <a:srgbClr val="002060"/>
                          </a:solidFill>
                          <a:effectLst/>
                          <a:latin typeface="Times New Roman" panose="02020603050405020304" pitchFamily="18" charset="0"/>
                          <a:cs typeface="Times New Roman" panose="02020603050405020304" pitchFamily="18" charset="0"/>
                        </a:rPr>
                        <a:t>6)</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66510668"/>
                  </a:ext>
                </a:extLst>
              </a:tr>
              <a:tr h="0">
                <a:tc>
                  <a:txBody>
                    <a:bodyPr/>
                    <a:lstStyle/>
                    <a:p>
                      <a:pPr marL="457200" algn="just">
                        <a:lnSpc>
                          <a:spcPct val="130000"/>
                        </a:lnSpc>
                        <a:tabLst>
                          <a:tab pos="413385" algn="l"/>
                        </a:tabLst>
                      </a:pPr>
                      <a:r>
                        <a:rPr lang="en-US" sz="2800" b="0" spc="-10" dirty="0" err="1" smtClean="0">
                          <a:solidFill>
                            <a:srgbClr val="002060"/>
                          </a:solidFill>
                          <a:effectLst/>
                          <a:latin typeface="Times New Roman" panose="02020603050405020304" pitchFamily="18" charset="0"/>
                          <a:cs typeface="Times New Roman" panose="02020603050405020304" pitchFamily="18" charset="0"/>
                        </a:rPr>
                        <a:t>Lỗi</a:t>
                      </a:r>
                      <a:r>
                        <a:rPr lang="en-US" sz="2800" b="0" spc="-10" baseline="0" dirty="0" smtClean="0">
                          <a:solidFill>
                            <a:srgbClr val="002060"/>
                          </a:solidFill>
                          <a:effectLst/>
                          <a:latin typeface="Times New Roman" panose="02020603050405020304" pitchFamily="18" charset="0"/>
                          <a:cs typeface="Times New Roman" panose="02020603050405020304" pitchFamily="18" charset="0"/>
                        </a:rPr>
                        <a:t> </a:t>
                      </a:r>
                      <a:r>
                        <a:rPr lang="en-US" sz="2800" b="0" spc="-10" baseline="0" dirty="0" err="1" smtClean="0">
                          <a:solidFill>
                            <a:srgbClr val="002060"/>
                          </a:solidFill>
                          <a:effectLst/>
                          <a:latin typeface="Times New Roman" panose="02020603050405020304" pitchFamily="18" charset="0"/>
                          <a:cs typeface="Times New Roman" panose="02020603050405020304" pitchFamily="18" charset="0"/>
                        </a:rPr>
                        <a:t>liên</a:t>
                      </a:r>
                      <a:r>
                        <a:rPr lang="en-US" sz="2800" b="0" spc="-10" baseline="0" dirty="0" smtClean="0">
                          <a:solidFill>
                            <a:srgbClr val="002060"/>
                          </a:solidFill>
                          <a:effectLst/>
                          <a:latin typeface="Times New Roman" panose="02020603050405020304" pitchFamily="18" charset="0"/>
                          <a:cs typeface="Times New Roman" panose="02020603050405020304" pitchFamily="18" charset="0"/>
                        </a:rPr>
                        <a:t> </a:t>
                      </a:r>
                      <a:r>
                        <a:rPr lang="en-US" sz="2800" b="0" spc="-10" baseline="0" dirty="0" err="1" smtClean="0">
                          <a:solidFill>
                            <a:srgbClr val="002060"/>
                          </a:solidFill>
                          <a:effectLst/>
                          <a:latin typeface="Times New Roman" panose="02020603050405020304" pitchFamily="18" charset="0"/>
                          <a:cs typeface="Times New Roman" panose="02020603050405020304" pitchFamily="18" charset="0"/>
                        </a:rPr>
                        <a:t>kết</a:t>
                      </a:r>
                      <a:endParaRPr lang="en-US" sz="2800" b="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923407002"/>
                  </a:ext>
                </a:extLst>
              </a:tr>
              <a:tr h="0">
                <a:tc>
                  <a:txBody>
                    <a:bodyPr/>
                    <a:lstStyle/>
                    <a:p>
                      <a:pPr marL="457200" algn="just">
                        <a:lnSpc>
                          <a:spcPct val="130000"/>
                        </a:lnSpc>
                        <a:tabLst>
                          <a:tab pos="413385" algn="l"/>
                        </a:tabLst>
                      </a:pPr>
                      <a:r>
                        <a:rPr lang="en-US" sz="2800" b="0" spc="-10" dirty="0" err="1" smtClean="0">
                          <a:solidFill>
                            <a:srgbClr val="002060"/>
                          </a:solidFill>
                          <a:effectLst/>
                          <a:latin typeface="Times New Roman" panose="02020603050405020304" pitchFamily="18" charset="0"/>
                          <a:ea typeface="+mn-ea"/>
                          <a:cs typeface="Times New Roman" panose="02020603050405020304" pitchFamily="18" charset="0"/>
                        </a:rPr>
                        <a:t>Lỗi</a:t>
                      </a:r>
                      <a:r>
                        <a:rPr lang="en-US" sz="2800" b="0" spc="-10" baseline="0" dirty="0" smtClean="0">
                          <a:solidFill>
                            <a:srgbClr val="002060"/>
                          </a:solidFill>
                          <a:effectLst/>
                          <a:latin typeface="Times New Roman" panose="02020603050405020304" pitchFamily="18" charset="0"/>
                          <a:ea typeface="+mn-ea"/>
                          <a:cs typeface="Times New Roman" panose="02020603050405020304" pitchFamily="18" charset="0"/>
                        </a:rPr>
                        <a:t> </a:t>
                      </a:r>
                      <a:r>
                        <a:rPr lang="en-US" sz="2800" b="0" spc="-10" baseline="0" dirty="0" err="1" smtClean="0">
                          <a:solidFill>
                            <a:srgbClr val="002060"/>
                          </a:solidFill>
                          <a:effectLst/>
                          <a:latin typeface="Times New Roman" panose="02020603050405020304" pitchFamily="18" charset="0"/>
                          <a:ea typeface="+mn-ea"/>
                          <a:cs typeface="Times New Roman" panose="02020603050405020304" pitchFamily="18" charset="0"/>
                        </a:rPr>
                        <a:t>mạch</a:t>
                      </a:r>
                      <a:r>
                        <a:rPr lang="en-US" sz="2800" b="0" spc="-10" baseline="0" dirty="0" smtClean="0">
                          <a:solidFill>
                            <a:srgbClr val="002060"/>
                          </a:solidFill>
                          <a:effectLst/>
                          <a:latin typeface="Times New Roman" panose="02020603050405020304" pitchFamily="18" charset="0"/>
                          <a:ea typeface="+mn-ea"/>
                          <a:cs typeface="Times New Roman" panose="02020603050405020304" pitchFamily="18" charset="0"/>
                        </a:rPr>
                        <a:t> </a:t>
                      </a:r>
                      <a:r>
                        <a:rPr lang="en-US" sz="2800" b="0" spc="-10" baseline="0" dirty="0" err="1" smtClean="0">
                          <a:solidFill>
                            <a:srgbClr val="002060"/>
                          </a:solidFill>
                          <a:effectLst/>
                          <a:latin typeface="Times New Roman" panose="02020603050405020304" pitchFamily="18" charset="0"/>
                          <a:ea typeface="+mn-ea"/>
                          <a:cs typeface="Times New Roman" panose="02020603050405020304" pitchFamily="18" charset="0"/>
                        </a:rPr>
                        <a:t>lạc</a:t>
                      </a:r>
                      <a:endParaRPr lang="en-US" sz="28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965573638"/>
                  </a:ext>
                </a:extLst>
              </a:tr>
              <a:tr h="0">
                <a:tc>
                  <a:txBody>
                    <a:bodyPr/>
                    <a:lstStyle/>
                    <a:p>
                      <a:pPr marL="457200" algn="just">
                        <a:lnSpc>
                          <a:spcPct val="130000"/>
                        </a:lnSpc>
                        <a:tabLst>
                          <a:tab pos="413385" algn="l"/>
                        </a:tabLst>
                      </a:pPr>
                      <a:r>
                        <a:rPr lang="en-US" sz="2800" b="0" spc="-10" dirty="0" err="1" smtClean="0">
                          <a:solidFill>
                            <a:srgbClr val="002060"/>
                          </a:solidFill>
                          <a:effectLst/>
                          <a:latin typeface="Times New Roman" panose="02020603050405020304" pitchFamily="18" charset="0"/>
                          <a:ea typeface="+mn-ea"/>
                          <a:cs typeface="Times New Roman" panose="02020603050405020304" pitchFamily="18" charset="0"/>
                        </a:rPr>
                        <a:t>Cách</a:t>
                      </a:r>
                      <a:r>
                        <a:rPr lang="en-US" sz="2800" b="0" spc="-10" baseline="0" dirty="0" smtClean="0">
                          <a:solidFill>
                            <a:srgbClr val="002060"/>
                          </a:solidFill>
                          <a:effectLst/>
                          <a:latin typeface="Times New Roman" panose="02020603050405020304" pitchFamily="18" charset="0"/>
                          <a:ea typeface="+mn-ea"/>
                          <a:cs typeface="Times New Roman" panose="02020603050405020304" pitchFamily="18" charset="0"/>
                        </a:rPr>
                        <a:t> </a:t>
                      </a:r>
                      <a:r>
                        <a:rPr lang="en-US" sz="2800" b="0" spc="-10" baseline="0" dirty="0" err="1" smtClean="0">
                          <a:solidFill>
                            <a:srgbClr val="002060"/>
                          </a:solidFill>
                          <a:effectLst/>
                          <a:latin typeface="Times New Roman" panose="02020603050405020304" pitchFamily="18" charset="0"/>
                          <a:ea typeface="+mn-ea"/>
                          <a:cs typeface="Times New Roman" panose="02020603050405020304" pitchFamily="18" charset="0"/>
                        </a:rPr>
                        <a:t>sửa</a:t>
                      </a:r>
                      <a:endParaRPr lang="en-US" sz="28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a:solidFill>
                            <a:srgbClr val="002060"/>
                          </a:solidFill>
                          <a:effectLst/>
                          <a:latin typeface="Times New Roman" panose="02020603050405020304" pitchFamily="18" charset="0"/>
                          <a:cs typeface="Times New Roman" panose="02020603050405020304" pitchFamily="18" charset="0"/>
                        </a:rPr>
                        <a:t> </a:t>
                      </a:r>
                      <a:endParaRPr lang="en-US" sz="28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30000"/>
                        </a:lnSpc>
                        <a:tabLst>
                          <a:tab pos="413385" algn="l"/>
                        </a:tabLst>
                      </a:pPr>
                      <a:r>
                        <a:rPr lang="en-US" sz="2800" spc="-10" dirty="0">
                          <a:solidFill>
                            <a:srgbClr val="002060"/>
                          </a:solidFill>
                          <a:effectLst/>
                          <a:latin typeface="Times New Roman" panose="02020603050405020304" pitchFamily="18" charset="0"/>
                          <a:cs typeface="Times New Roman" panose="02020603050405020304" pitchFamily="18" charset="0"/>
                        </a:rPr>
                        <a:t> </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256274595"/>
                  </a:ext>
                </a:extLst>
              </a:tr>
            </a:tbl>
          </a:graphicData>
        </a:graphic>
      </p:graphicFrame>
    </p:spTree>
    <p:extLst>
      <p:ext uri="{BB962C8B-B14F-4D97-AF65-F5344CB8AC3E}">
        <p14:creationId xmlns:p14="http://schemas.microsoft.com/office/powerpoint/2010/main" val="32869865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xmlns="" id="{9DD1DD2B-6C95-D1F9-2C7C-0847B43A69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79111" cy="6716889"/>
          </a:xfrm>
          <a:prstGeom prst="rect">
            <a:avLst/>
          </a:prstGeom>
        </p:spPr>
      </p:pic>
      <p:sp>
        <p:nvSpPr>
          <p:cNvPr id="4" name="Hộp Văn bản 3">
            <a:extLst>
              <a:ext uri="{FF2B5EF4-FFF2-40B4-BE49-F238E27FC236}">
                <a16:creationId xmlns:a16="http://schemas.microsoft.com/office/drawing/2014/main" xmlns="" id="{D43AB39A-3E0C-2445-2D20-D470E9122BC8}"/>
              </a:ext>
            </a:extLst>
          </p:cNvPr>
          <p:cNvSpPr txBox="1"/>
          <p:nvPr/>
        </p:nvSpPr>
        <p:spPr>
          <a:xfrm>
            <a:off x="3364089" y="553156"/>
            <a:ext cx="5452533" cy="596574"/>
          </a:xfrm>
          <a:prstGeom prst="rect">
            <a:avLst/>
          </a:prstGeom>
          <a:noFill/>
        </p:spPr>
        <p:txBody>
          <a:bodyPr wrap="square" rtlCol="0">
            <a:spAutoFit/>
          </a:bodyPr>
          <a:lstStyle/>
          <a:p>
            <a:pPr>
              <a:lnSpc>
                <a:spcPct val="130000"/>
              </a:lnSpc>
              <a:spcAft>
                <a:spcPts val="1000"/>
              </a:spcAft>
            </a:pPr>
            <a:r>
              <a:rPr lang="en-US" sz="2800" b="1" dirty="0">
                <a:solidFill>
                  <a:srgbClr val="0070C0"/>
                </a:solidFill>
                <a:effectLst/>
                <a:latin typeface="Times New Roman" panose="02020603050405020304" pitchFamily="18" charset="0"/>
                <a:ea typeface="Calibri" panose="020F0502020204030204" pitchFamily="34" charset="0"/>
              </a:rPr>
              <a:t>2. </a:t>
            </a:r>
            <a:r>
              <a:rPr lang="en-US" sz="2800" b="1" dirty="0" err="1">
                <a:solidFill>
                  <a:srgbClr val="0070C0"/>
                </a:solidFill>
                <a:effectLst/>
                <a:latin typeface="Times New Roman" panose="02020603050405020304" pitchFamily="18" charset="0"/>
                <a:ea typeface="Calibri" panose="020F0502020204030204" pitchFamily="34" charset="0"/>
              </a:rPr>
              <a:t>Bài</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tập</a:t>
            </a:r>
            <a:r>
              <a:rPr lang="en-US" sz="2800" b="1" dirty="0">
                <a:solidFill>
                  <a:srgbClr val="0070C0"/>
                </a:solidFill>
                <a:effectLst/>
                <a:latin typeface="Times New Roman" panose="02020603050405020304" pitchFamily="18" charset="0"/>
                <a:ea typeface="Calibri" panose="020F0502020204030204" pitchFamily="34" charset="0"/>
              </a:rPr>
              <a:t> 02/ Tr. 106 - SGK</a:t>
            </a:r>
            <a:endParaRPr lang="en-US" sz="2800" dirty="0">
              <a:effectLst/>
              <a:latin typeface="Times New Roman" panose="02020603050405020304" pitchFamily="18" charset="0"/>
              <a:ea typeface="Calibri" panose="020F0502020204030204" pitchFamily="34" charset="0"/>
            </a:endParaRPr>
          </a:p>
        </p:txBody>
      </p:sp>
      <p:graphicFrame>
        <p:nvGraphicFramePr>
          <p:cNvPr id="5" name="Bảng 4">
            <a:extLst>
              <a:ext uri="{FF2B5EF4-FFF2-40B4-BE49-F238E27FC236}">
                <a16:creationId xmlns:a16="http://schemas.microsoft.com/office/drawing/2014/main" xmlns="" id="{F152B8E0-98B4-36AE-CFE3-4A2A4814A5CB}"/>
              </a:ext>
            </a:extLst>
          </p:cNvPr>
          <p:cNvGraphicFramePr>
            <a:graphicFrameLocks noGrp="1"/>
          </p:cNvGraphicFramePr>
          <p:nvPr>
            <p:extLst>
              <p:ext uri="{D42A27DB-BD31-4B8C-83A1-F6EECF244321}">
                <p14:modId xmlns:p14="http://schemas.microsoft.com/office/powerpoint/2010/main" val="1701870958"/>
              </p:ext>
            </p:extLst>
          </p:nvPr>
        </p:nvGraphicFramePr>
        <p:xfrm>
          <a:off x="598311" y="1384388"/>
          <a:ext cx="10893778" cy="4509516"/>
        </p:xfrm>
        <a:graphic>
          <a:graphicData uri="http://schemas.openxmlformats.org/drawingml/2006/table">
            <a:tbl>
              <a:tblPr firstRow="1" firstCol="1" bandRow="1">
                <a:tableStyleId>{5C22544A-7EE6-4342-B048-85BDC9FD1C3A}</a:tableStyleId>
              </a:tblPr>
              <a:tblGrid>
                <a:gridCol w="1860859">
                  <a:extLst>
                    <a:ext uri="{9D8B030D-6E8A-4147-A177-3AD203B41FA5}">
                      <a16:colId xmlns:a16="http://schemas.microsoft.com/office/drawing/2014/main" xmlns="" val="3440216109"/>
                    </a:ext>
                  </a:extLst>
                </a:gridCol>
                <a:gridCol w="3101431">
                  <a:extLst>
                    <a:ext uri="{9D8B030D-6E8A-4147-A177-3AD203B41FA5}">
                      <a16:colId xmlns:a16="http://schemas.microsoft.com/office/drawing/2014/main" xmlns="" val="2116183591"/>
                    </a:ext>
                  </a:extLst>
                </a:gridCol>
                <a:gridCol w="3004511">
                  <a:extLst>
                    <a:ext uri="{9D8B030D-6E8A-4147-A177-3AD203B41FA5}">
                      <a16:colId xmlns:a16="http://schemas.microsoft.com/office/drawing/2014/main" xmlns="" val="53031449"/>
                    </a:ext>
                  </a:extLst>
                </a:gridCol>
                <a:gridCol w="2926977">
                  <a:extLst>
                    <a:ext uri="{9D8B030D-6E8A-4147-A177-3AD203B41FA5}">
                      <a16:colId xmlns:a16="http://schemas.microsoft.com/office/drawing/2014/main" xmlns="" val="1259389179"/>
                    </a:ext>
                  </a:extLst>
                </a:gridCol>
              </a:tblGrid>
              <a:tr h="253728">
                <a:tc>
                  <a:txBody>
                    <a:bodyPr/>
                    <a:lstStyle/>
                    <a:p>
                      <a:pPr marL="457200" algn="just">
                        <a:lnSpc>
                          <a:spcPct val="130000"/>
                        </a:lnSpc>
                        <a:tabLst>
                          <a:tab pos="413385" algn="l"/>
                        </a:tabLst>
                      </a:pPr>
                      <a:r>
                        <a:rPr lang="en-US" sz="2800" spc="-1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ctr">
                        <a:lnSpc>
                          <a:spcPct val="130000"/>
                        </a:lnSpc>
                        <a:tabLst>
                          <a:tab pos="413385" algn="l"/>
                        </a:tabLst>
                      </a:pPr>
                      <a:r>
                        <a:rPr lang="en-US" sz="2800" spc="-10">
                          <a:solidFill>
                            <a:schemeClr val="tx1"/>
                          </a:solidFill>
                          <a:effectLst/>
                          <a:latin typeface="Times New Roman" panose="02020603050405020304" pitchFamily="18" charset="0"/>
                          <a:cs typeface="Times New Roman" panose="02020603050405020304" pitchFamily="18" charset="0"/>
                        </a:rPr>
                        <a:t>Đoạn văn a</a:t>
                      </a:r>
                      <a:endParaRPr lang="en-US" sz="2800">
                        <a:solidFill>
                          <a:schemeClr val="tx1"/>
                        </a:solidFill>
                        <a:effectLst/>
                        <a:latin typeface="Times New Roman" panose="02020603050405020304" pitchFamily="18" charset="0"/>
                        <a:cs typeface="Times New Roman" panose="02020603050405020304" pitchFamily="18" charset="0"/>
                      </a:endParaRPr>
                    </a:p>
                    <a:p>
                      <a:pPr marL="457200">
                        <a:lnSpc>
                          <a:spcPct val="130000"/>
                        </a:lnSpc>
                        <a:tabLst>
                          <a:tab pos="413385" algn="l"/>
                        </a:tabLst>
                      </a:pPr>
                      <a:r>
                        <a:rPr lang="en-US" sz="2800" spc="-1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ctr">
                        <a:lnSpc>
                          <a:spcPct val="130000"/>
                        </a:lnSpc>
                        <a:tabLst>
                          <a:tab pos="413385" algn="l"/>
                        </a:tabLst>
                      </a:pPr>
                      <a:r>
                        <a:rPr lang="en-US" sz="2800" spc="-10">
                          <a:solidFill>
                            <a:schemeClr val="tx1"/>
                          </a:solidFill>
                          <a:effectLst/>
                          <a:latin typeface="Times New Roman" panose="02020603050405020304" pitchFamily="18" charset="0"/>
                          <a:cs typeface="Times New Roman" panose="02020603050405020304" pitchFamily="18" charset="0"/>
                        </a:rPr>
                        <a:t>Đoạn văn b</a:t>
                      </a:r>
                      <a:endParaRPr lang="en-US" sz="2800">
                        <a:solidFill>
                          <a:schemeClr val="tx1"/>
                        </a:solidFill>
                        <a:effectLst/>
                        <a:latin typeface="Times New Roman" panose="02020603050405020304" pitchFamily="18" charset="0"/>
                        <a:cs typeface="Times New Roman" panose="02020603050405020304" pitchFamily="18" charset="0"/>
                      </a:endParaRPr>
                    </a:p>
                    <a:p>
                      <a:pPr marL="457200" algn="ctr">
                        <a:lnSpc>
                          <a:spcPct val="130000"/>
                        </a:lnSpc>
                        <a:tabLst>
                          <a:tab pos="413385" algn="l"/>
                        </a:tabLst>
                      </a:pPr>
                      <a:r>
                        <a:rPr lang="en-US" sz="2800" spc="-1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ctr">
                        <a:lnSpc>
                          <a:spcPct val="130000"/>
                        </a:lnSpc>
                        <a:tabLst>
                          <a:tab pos="413385" algn="l"/>
                        </a:tabLst>
                      </a:pPr>
                      <a:r>
                        <a:rPr lang="en-US" sz="2800" spc="-10">
                          <a:solidFill>
                            <a:schemeClr val="tx1"/>
                          </a:solidFill>
                          <a:effectLst/>
                          <a:latin typeface="Times New Roman" panose="02020603050405020304" pitchFamily="18" charset="0"/>
                          <a:cs typeface="Times New Roman" panose="02020603050405020304" pitchFamily="18" charset="0"/>
                        </a:rPr>
                        <a:t>Đoạn văn c</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895005557"/>
                  </a:ext>
                </a:extLst>
              </a:tr>
              <a:tr h="720164">
                <a:tc>
                  <a:txBody>
                    <a:bodyPr/>
                    <a:lstStyle/>
                    <a:p>
                      <a:pPr marL="457200" algn="just">
                        <a:lnSpc>
                          <a:spcPct val="130000"/>
                        </a:lnSpc>
                        <a:tabLst>
                          <a:tab pos="413385" algn="l"/>
                        </a:tabLst>
                      </a:pPr>
                      <a:r>
                        <a:rPr lang="en-US" sz="2800" spc="-10" dirty="0" err="1">
                          <a:solidFill>
                            <a:schemeClr val="tx1"/>
                          </a:solidFill>
                          <a:effectLst/>
                          <a:latin typeface="Times New Roman" panose="02020603050405020304" pitchFamily="18" charset="0"/>
                          <a:cs typeface="Times New Roman" panose="02020603050405020304" pitchFamily="18" charset="0"/>
                        </a:rPr>
                        <a:t>Câu</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chủ</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đề</a:t>
                      </a:r>
                      <a:endParaRPr lang="en-US" sz="2800" dirty="0">
                        <a:solidFill>
                          <a:schemeClr val="tx1"/>
                        </a:solidFill>
                        <a:effectLst/>
                        <a:latin typeface="Times New Roman" panose="02020603050405020304" pitchFamily="18" charset="0"/>
                        <a:cs typeface="Times New Roman" panose="02020603050405020304" pitchFamily="18" charset="0"/>
                      </a:endParaRPr>
                    </a:p>
                    <a:p>
                      <a:pPr marL="457200" algn="just">
                        <a:lnSpc>
                          <a:spcPct val="130000"/>
                        </a:lnSpc>
                        <a:tabLst>
                          <a:tab pos="413385" algn="l"/>
                        </a:tabLst>
                      </a:pPr>
                      <a:r>
                        <a:rPr lang="en-US" sz="2800" spc="-1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indent="-1905" algn="just">
                        <a:lnSpc>
                          <a:spcPct val="130000"/>
                        </a:lnSpc>
                        <a:spcAft>
                          <a:spcPts val="1000"/>
                        </a:spcAft>
                      </a:pPr>
                      <a:r>
                        <a:rPr lang="en-US" sz="2800" spc="-10" dirty="0" err="1">
                          <a:solidFill>
                            <a:schemeClr val="tx1"/>
                          </a:solidFill>
                          <a:effectLst/>
                          <a:latin typeface="Times New Roman" panose="02020603050405020304" pitchFamily="18" charset="0"/>
                          <a:cs typeface="Times New Roman" panose="02020603050405020304" pitchFamily="18" charset="0"/>
                        </a:rPr>
                        <a:t>Câu</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đầu</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Ngày</a:t>
                      </a:r>
                      <a:r>
                        <a:rPr lang="en-US" sz="2800" b="1" i="1" dirty="0">
                          <a:solidFill>
                            <a:schemeClr val="tx1"/>
                          </a:solidFill>
                          <a:effectLst/>
                          <a:latin typeface="Times New Roman" panose="02020603050405020304" pitchFamily="18" charset="0"/>
                          <a:cs typeface="Times New Roman" panose="02020603050405020304" pitchFamily="18" charset="0"/>
                        </a:rPr>
                        <a:t> nay, </a:t>
                      </a:r>
                      <a:r>
                        <a:rPr lang="en-US" sz="2800" b="1" i="1" dirty="0" err="1">
                          <a:solidFill>
                            <a:schemeClr val="tx1"/>
                          </a:solidFill>
                          <a:effectLst/>
                          <a:latin typeface="Times New Roman" panose="02020603050405020304" pitchFamily="18" charset="0"/>
                          <a:cs typeface="Times New Roman" panose="02020603050405020304" pitchFamily="18" charset="0"/>
                        </a:rPr>
                        <a:t>người</a:t>
                      </a:r>
                      <a:r>
                        <a:rPr lang="en-US" sz="2800" b="1" i="1" dirty="0">
                          <a:solidFill>
                            <a:schemeClr val="tx1"/>
                          </a:solidFill>
                          <a:effectLst/>
                          <a:latin typeface="Times New Roman" panose="02020603050405020304" pitchFamily="18" charset="0"/>
                          <a:cs typeface="Times New Roman" panose="02020603050405020304" pitchFamily="18" charset="0"/>
                        </a:rPr>
                        <a:t> ta </a:t>
                      </a:r>
                      <a:r>
                        <a:rPr lang="en-US" sz="2800" b="1" i="1" dirty="0" err="1">
                          <a:solidFill>
                            <a:schemeClr val="tx1"/>
                          </a:solidFill>
                          <a:effectLst/>
                          <a:latin typeface="Times New Roman" panose="02020603050405020304" pitchFamily="18" charset="0"/>
                          <a:cs typeface="Times New Roman" panose="02020603050405020304" pitchFamily="18" charset="0"/>
                        </a:rPr>
                        <a:t>thường</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nói</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nhiều</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đến</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sự</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xung</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đột</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giữa</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chiếc</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xe</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Lếch</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xớt</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với</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cây</a:t>
                      </a:r>
                      <a:r>
                        <a:rPr lang="en-US" sz="2800" b="1" i="1" dirty="0">
                          <a:solidFill>
                            <a:schemeClr val="tx1"/>
                          </a:solidFill>
                          <a:effectLst/>
                          <a:latin typeface="Times New Roman" panose="02020603050405020304" pitchFamily="18" charset="0"/>
                          <a:cs typeface="Times New Roman" panose="02020603050405020304" pitchFamily="18" charset="0"/>
                        </a:rPr>
                        <a:t> ô </a:t>
                      </a:r>
                      <a:r>
                        <a:rPr lang="en-US" sz="2800" b="1" i="1" dirty="0" err="1">
                          <a:solidFill>
                            <a:schemeClr val="tx1"/>
                          </a:solidFill>
                          <a:effectLst/>
                          <a:latin typeface="Times New Roman" panose="02020603050405020304" pitchFamily="18" charset="0"/>
                          <a:cs typeface="Times New Roman" panose="02020603050405020304" pitchFamily="18" charset="0"/>
                        </a:rPr>
                        <a:t>liu</a:t>
                      </a:r>
                      <a:r>
                        <a:rPr lang="en-US" sz="2800" b="1" i="1" dirty="0">
                          <a:solidFill>
                            <a:schemeClr val="tx1"/>
                          </a:solidFill>
                          <a:effectLst/>
                          <a:latin typeface="Times New Roman" panose="02020603050405020304" pitchFamily="18" charset="0"/>
                          <a:cs typeface="Times New Roman" panose="02020603050405020304" pitchFamily="18" charset="0"/>
                        </a:rPr>
                        <a:t>”.</a:t>
                      </a:r>
                      <a:endParaRPr lang="en-US" sz="2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indent="-1905" algn="just">
                        <a:lnSpc>
                          <a:spcPct val="130000"/>
                        </a:lnSpc>
                        <a:spcAft>
                          <a:spcPts val="1000"/>
                        </a:spcAft>
                      </a:pPr>
                      <a:r>
                        <a:rPr lang="en-US" sz="2800" spc="-10" dirty="0" err="1">
                          <a:solidFill>
                            <a:schemeClr val="tx1"/>
                          </a:solidFill>
                          <a:effectLst/>
                          <a:latin typeface="Times New Roman" panose="02020603050405020304" pitchFamily="18" charset="0"/>
                          <a:cs typeface="Times New Roman" panose="02020603050405020304" pitchFamily="18" charset="0"/>
                        </a:rPr>
                        <a:t>Câu</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đầu</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b="1" i="1" dirty="0">
                          <a:solidFill>
                            <a:schemeClr val="tx1"/>
                          </a:solidFill>
                          <a:effectLst/>
                          <a:latin typeface="Times New Roman" panose="02020603050405020304" pitchFamily="18" charset="0"/>
                          <a:cs typeface="Times New Roman" panose="02020603050405020304" pitchFamily="18" charset="0"/>
                        </a:rPr>
                        <a:t>“</a:t>
                      </a:r>
                      <a:r>
                        <a:rPr lang="en-US" sz="2800" b="1" i="1" dirty="0" err="1">
                          <a:solidFill>
                            <a:schemeClr val="tx1"/>
                          </a:solidFill>
                          <a:effectLst/>
                          <a:latin typeface="Times New Roman" panose="02020603050405020304" pitchFamily="18" charset="0"/>
                          <a:cs typeface="Times New Roman" panose="02020603050405020304" pitchFamily="18" charset="0"/>
                        </a:rPr>
                        <a:t>Cuối</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cùng</a:t>
                      </a:r>
                      <a:r>
                        <a:rPr lang="en-US" sz="2800" b="1" i="1" dirty="0">
                          <a:solidFill>
                            <a:schemeClr val="tx1"/>
                          </a:solidFill>
                          <a:effectLst/>
                          <a:latin typeface="Times New Roman" panose="02020603050405020304" pitchFamily="18" charset="0"/>
                          <a:cs typeface="Times New Roman" panose="02020603050405020304" pitchFamily="18" charset="0"/>
                        </a:rPr>
                        <a:t>, “Thu </a:t>
                      </a:r>
                      <a:r>
                        <a:rPr lang="en-US" sz="2800" b="1" i="1" dirty="0" err="1">
                          <a:solidFill>
                            <a:schemeClr val="tx1"/>
                          </a:solidFill>
                          <a:effectLst/>
                          <a:latin typeface="Times New Roman" panose="02020603050405020304" pitchFamily="18" charset="0"/>
                          <a:cs typeface="Times New Roman" panose="02020603050405020304" pitchFamily="18" charset="0"/>
                        </a:rPr>
                        <a:t>Vịnh</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đã</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kết</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lại</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bằng</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bức</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họa</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thật</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nhanh</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và</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thật</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đọng</a:t>
                      </a:r>
                      <a:r>
                        <a:rPr lang="en-US" sz="2800" b="1" i="1" dirty="0">
                          <a:solidFill>
                            <a:schemeClr val="tx1"/>
                          </a:solidFill>
                          <a:effectLst/>
                          <a:latin typeface="Times New Roman" panose="02020603050405020304" pitchFamily="18" charset="0"/>
                          <a:cs typeface="Times New Roman" panose="02020603050405020304" pitchFamily="18" charset="0"/>
                        </a:rPr>
                        <a:t>”.</a:t>
                      </a:r>
                    </a:p>
                    <a:p>
                      <a:pPr marL="457200" algn="just">
                        <a:lnSpc>
                          <a:spcPct val="130000"/>
                        </a:lnSpc>
                        <a:tabLst>
                          <a:tab pos="413385" algn="l"/>
                        </a:tabLst>
                      </a:pPr>
                      <a:r>
                        <a:rPr lang="en-US" sz="2800" spc="-1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indent="-1905" algn="just">
                        <a:lnSpc>
                          <a:spcPct val="130000"/>
                        </a:lnSpc>
                        <a:spcAft>
                          <a:spcPts val="1000"/>
                        </a:spcAft>
                      </a:pPr>
                      <a:r>
                        <a:rPr lang="en-US" sz="2800" spc="-10" dirty="0" err="1">
                          <a:solidFill>
                            <a:schemeClr val="tx1"/>
                          </a:solidFill>
                          <a:effectLst/>
                          <a:latin typeface="Times New Roman" panose="02020603050405020304" pitchFamily="18" charset="0"/>
                          <a:cs typeface="Times New Roman" panose="02020603050405020304" pitchFamily="18" charset="0"/>
                        </a:rPr>
                        <a:t>Câu</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đầu</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b="1" i="1" dirty="0">
                          <a:solidFill>
                            <a:schemeClr val="tx1"/>
                          </a:solidFill>
                          <a:effectLst/>
                          <a:latin typeface="Times New Roman" panose="02020603050405020304" pitchFamily="18" charset="0"/>
                          <a:cs typeface="Times New Roman" panose="02020603050405020304" pitchFamily="18" charset="0"/>
                        </a:rPr>
                        <a:t>“</a:t>
                      </a:r>
                      <a:r>
                        <a:rPr lang="en-US" sz="2800" b="1" i="1" dirty="0" err="1">
                          <a:solidFill>
                            <a:schemeClr val="tx1"/>
                          </a:solidFill>
                          <a:effectLst/>
                          <a:latin typeface="Times New Roman" panose="02020603050405020304" pitchFamily="18" charset="0"/>
                          <a:cs typeface="Times New Roman" panose="02020603050405020304" pitchFamily="18" charset="0"/>
                        </a:rPr>
                        <a:t>Tại</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sao</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chúng</a:t>
                      </a:r>
                      <a:r>
                        <a:rPr lang="en-US" sz="2800" b="1" i="1" dirty="0">
                          <a:solidFill>
                            <a:schemeClr val="tx1"/>
                          </a:solidFill>
                          <a:effectLst/>
                          <a:latin typeface="Times New Roman" panose="02020603050405020304" pitchFamily="18" charset="0"/>
                          <a:cs typeface="Times New Roman" panose="02020603050405020304" pitchFamily="18" charset="0"/>
                        </a:rPr>
                        <a:t> ta </a:t>
                      </a:r>
                      <a:r>
                        <a:rPr lang="en-US" sz="2800" b="1" i="1" dirty="0" err="1">
                          <a:solidFill>
                            <a:schemeClr val="tx1"/>
                          </a:solidFill>
                          <a:effectLst/>
                          <a:latin typeface="Times New Roman" panose="02020603050405020304" pitchFamily="18" charset="0"/>
                          <a:cs typeface="Times New Roman" panose="02020603050405020304" pitchFamily="18" charset="0"/>
                        </a:rPr>
                        <a:t>cư</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xử</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thô</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lỗ</a:t>
                      </a:r>
                      <a:r>
                        <a:rPr lang="en-US" sz="2800" b="1" i="1" dirty="0">
                          <a:solidFill>
                            <a:schemeClr val="tx1"/>
                          </a:solidFill>
                          <a:effectLst/>
                          <a:latin typeface="Times New Roman" panose="02020603050405020304" pitchFamily="18" charset="0"/>
                          <a:cs typeface="Times New Roman" panose="02020603050405020304" pitchFamily="18" charset="0"/>
                        </a:rPr>
                        <a:t>?”.</a:t>
                      </a:r>
                    </a:p>
                    <a:p>
                      <a:pPr marL="457200" algn="just">
                        <a:lnSpc>
                          <a:spcPct val="130000"/>
                        </a:lnSpc>
                        <a:tabLst>
                          <a:tab pos="413385" algn="l"/>
                        </a:tabLst>
                      </a:pPr>
                      <a:r>
                        <a:rPr lang="en-US" sz="2800" spc="-1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346364362"/>
                  </a:ext>
                </a:extLst>
              </a:tr>
            </a:tbl>
          </a:graphicData>
        </a:graphic>
      </p:graphicFrame>
    </p:spTree>
    <p:extLst>
      <p:ext uri="{BB962C8B-B14F-4D97-AF65-F5344CB8AC3E}">
        <p14:creationId xmlns:p14="http://schemas.microsoft.com/office/powerpoint/2010/main" val="37235980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752910A2-45AC-F1E6-C34E-CD3453BA37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79111" cy="6716889"/>
          </a:xfrm>
          <a:prstGeom prst="rect">
            <a:avLst/>
          </a:prstGeom>
        </p:spPr>
      </p:pic>
      <p:graphicFrame>
        <p:nvGraphicFramePr>
          <p:cNvPr id="3" name="Bảng 2">
            <a:extLst>
              <a:ext uri="{FF2B5EF4-FFF2-40B4-BE49-F238E27FC236}">
                <a16:creationId xmlns:a16="http://schemas.microsoft.com/office/drawing/2014/main" xmlns="" id="{66E324C2-BE19-FF78-8BFB-DEF373BDEA9F}"/>
              </a:ext>
            </a:extLst>
          </p:cNvPr>
          <p:cNvGraphicFramePr>
            <a:graphicFrameLocks noGrp="1"/>
          </p:cNvGraphicFramePr>
          <p:nvPr>
            <p:extLst>
              <p:ext uri="{D42A27DB-BD31-4B8C-83A1-F6EECF244321}">
                <p14:modId xmlns:p14="http://schemas.microsoft.com/office/powerpoint/2010/main" val="504905569"/>
              </p:ext>
            </p:extLst>
          </p:nvPr>
        </p:nvGraphicFramePr>
        <p:xfrm>
          <a:off x="592666" y="594166"/>
          <a:ext cx="10893778" cy="4905882"/>
        </p:xfrm>
        <a:graphic>
          <a:graphicData uri="http://schemas.openxmlformats.org/drawingml/2006/table">
            <a:tbl>
              <a:tblPr firstRow="1" firstCol="1" bandRow="1">
                <a:tableStyleId>{5C22544A-7EE6-4342-B048-85BDC9FD1C3A}</a:tableStyleId>
              </a:tblPr>
              <a:tblGrid>
                <a:gridCol w="1529645">
                  <a:extLst>
                    <a:ext uri="{9D8B030D-6E8A-4147-A177-3AD203B41FA5}">
                      <a16:colId xmlns:a16="http://schemas.microsoft.com/office/drawing/2014/main" xmlns="" val="3440216109"/>
                    </a:ext>
                  </a:extLst>
                </a:gridCol>
                <a:gridCol w="3183467">
                  <a:extLst>
                    <a:ext uri="{9D8B030D-6E8A-4147-A177-3AD203B41FA5}">
                      <a16:colId xmlns:a16="http://schemas.microsoft.com/office/drawing/2014/main" xmlns="" val="2116183591"/>
                    </a:ext>
                  </a:extLst>
                </a:gridCol>
                <a:gridCol w="2214138">
                  <a:extLst>
                    <a:ext uri="{9D8B030D-6E8A-4147-A177-3AD203B41FA5}">
                      <a16:colId xmlns:a16="http://schemas.microsoft.com/office/drawing/2014/main" xmlns="" val="53031449"/>
                    </a:ext>
                  </a:extLst>
                </a:gridCol>
                <a:gridCol w="3966528">
                  <a:extLst>
                    <a:ext uri="{9D8B030D-6E8A-4147-A177-3AD203B41FA5}">
                      <a16:colId xmlns:a16="http://schemas.microsoft.com/office/drawing/2014/main" xmlns="" val="1259389179"/>
                    </a:ext>
                  </a:extLst>
                </a:gridCol>
              </a:tblGrid>
              <a:tr h="253728">
                <a:tc>
                  <a:txBody>
                    <a:bodyPr/>
                    <a:lstStyle/>
                    <a:p>
                      <a:pPr marL="0" algn="just">
                        <a:lnSpc>
                          <a:spcPct val="100000"/>
                        </a:lnSpc>
                        <a:spcAft>
                          <a:spcPts val="0"/>
                        </a:spcAft>
                        <a:tabLst>
                          <a:tab pos="413385" algn="l"/>
                        </a:tabLst>
                      </a:pPr>
                      <a:r>
                        <a:rPr lang="en-US" sz="2800" spc="-1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a:lnSpc>
                          <a:spcPct val="100000"/>
                        </a:lnSpc>
                        <a:spcAft>
                          <a:spcPts val="0"/>
                        </a:spcAft>
                        <a:tabLst>
                          <a:tab pos="413385" algn="l"/>
                        </a:tabLst>
                      </a:pPr>
                      <a:r>
                        <a:rPr lang="en-US" sz="2800" spc="-10" dirty="0" err="1">
                          <a:solidFill>
                            <a:schemeClr val="tx1"/>
                          </a:solidFill>
                          <a:effectLst/>
                          <a:latin typeface="Times New Roman" panose="02020603050405020304" pitchFamily="18" charset="0"/>
                          <a:cs typeface="Times New Roman" panose="02020603050405020304" pitchFamily="18" charset="0"/>
                        </a:rPr>
                        <a:t>Đoạn</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văn</a:t>
                      </a:r>
                      <a:r>
                        <a:rPr lang="en-US" sz="2800" spc="-10" dirty="0">
                          <a:solidFill>
                            <a:schemeClr val="tx1"/>
                          </a:solidFill>
                          <a:effectLst/>
                          <a:latin typeface="Times New Roman" panose="02020603050405020304" pitchFamily="18" charset="0"/>
                          <a:cs typeface="Times New Roman" panose="02020603050405020304" pitchFamily="18" charset="0"/>
                        </a:rPr>
                        <a:t> a</a:t>
                      </a:r>
                      <a:endParaRPr lang="en-US" sz="2800" dirty="0">
                        <a:solidFill>
                          <a:schemeClr val="tx1"/>
                        </a:solidFill>
                        <a:effectLst/>
                        <a:latin typeface="Times New Roman" panose="02020603050405020304" pitchFamily="18" charset="0"/>
                        <a:cs typeface="Times New Roman" panose="02020603050405020304" pitchFamily="18" charset="0"/>
                      </a:endParaRPr>
                    </a:p>
                    <a:p>
                      <a:pPr marL="0">
                        <a:lnSpc>
                          <a:spcPct val="100000"/>
                        </a:lnSpc>
                        <a:spcAft>
                          <a:spcPts val="0"/>
                        </a:spcAft>
                        <a:tabLst>
                          <a:tab pos="413385" algn="l"/>
                        </a:tabLst>
                      </a:pPr>
                      <a:r>
                        <a:rPr lang="en-US" sz="2800" spc="-1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a:lnSpc>
                          <a:spcPct val="100000"/>
                        </a:lnSpc>
                        <a:spcAft>
                          <a:spcPts val="0"/>
                        </a:spcAft>
                        <a:tabLst>
                          <a:tab pos="413385" algn="l"/>
                        </a:tabLst>
                      </a:pPr>
                      <a:r>
                        <a:rPr lang="en-US" sz="2800" spc="-10">
                          <a:solidFill>
                            <a:schemeClr val="tx1"/>
                          </a:solidFill>
                          <a:effectLst/>
                          <a:latin typeface="Times New Roman" panose="02020603050405020304" pitchFamily="18" charset="0"/>
                          <a:cs typeface="Times New Roman" panose="02020603050405020304" pitchFamily="18" charset="0"/>
                        </a:rPr>
                        <a:t>Đoạn văn b</a:t>
                      </a:r>
                      <a:endParaRPr lang="en-US" sz="2800">
                        <a:solidFill>
                          <a:schemeClr val="tx1"/>
                        </a:solidFill>
                        <a:effectLst/>
                        <a:latin typeface="Times New Roman" panose="02020603050405020304" pitchFamily="18" charset="0"/>
                        <a:cs typeface="Times New Roman" panose="02020603050405020304" pitchFamily="18" charset="0"/>
                      </a:endParaRPr>
                    </a:p>
                    <a:p>
                      <a:pPr marL="0" algn="ctr">
                        <a:lnSpc>
                          <a:spcPct val="100000"/>
                        </a:lnSpc>
                        <a:spcAft>
                          <a:spcPts val="0"/>
                        </a:spcAft>
                        <a:tabLst>
                          <a:tab pos="413385" algn="l"/>
                        </a:tabLst>
                      </a:pPr>
                      <a:r>
                        <a:rPr lang="en-US" sz="2800" spc="-1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a:lnSpc>
                          <a:spcPct val="100000"/>
                        </a:lnSpc>
                        <a:spcAft>
                          <a:spcPts val="0"/>
                        </a:spcAft>
                        <a:tabLst>
                          <a:tab pos="413385" algn="l"/>
                        </a:tabLst>
                      </a:pPr>
                      <a:r>
                        <a:rPr lang="en-US" sz="2800" spc="-10">
                          <a:solidFill>
                            <a:schemeClr val="tx1"/>
                          </a:solidFill>
                          <a:effectLst/>
                          <a:latin typeface="Times New Roman" panose="02020603050405020304" pitchFamily="18" charset="0"/>
                          <a:cs typeface="Times New Roman" panose="02020603050405020304" pitchFamily="18" charset="0"/>
                        </a:rPr>
                        <a:t>Đoạn văn c</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895005557"/>
                  </a:ext>
                </a:extLst>
              </a:tr>
              <a:tr h="4052442">
                <a:tc>
                  <a:txBody>
                    <a:bodyPr/>
                    <a:lstStyle/>
                    <a:p>
                      <a:pPr marL="0" algn="just">
                        <a:lnSpc>
                          <a:spcPct val="100000"/>
                        </a:lnSpc>
                        <a:spcAft>
                          <a:spcPts val="0"/>
                        </a:spcAft>
                        <a:tabLst>
                          <a:tab pos="413385" algn="l"/>
                        </a:tabLst>
                      </a:pPr>
                      <a:r>
                        <a:rPr lang="en-US" sz="3200" spc="-10" dirty="0" err="1">
                          <a:solidFill>
                            <a:schemeClr val="tx1"/>
                          </a:solidFill>
                          <a:effectLst/>
                          <a:latin typeface="Times New Roman" panose="02020603050405020304" pitchFamily="18" charset="0"/>
                          <a:cs typeface="Times New Roman" panose="02020603050405020304" pitchFamily="18" charset="0"/>
                        </a:rPr>
                        <a:t>Tính</a:t>
                      </a:r>
                      <a:r>
                        <a:rPr lang="en-US" sz="3200" spc="-10" dirty="0">
                          <a:solidFill>
                            <a:schemeClr val="tx1"/>
                          </a:solidFill>
                          <a:effectLst/>
                          <a:latin typeface="Times New Roman" panose="02020603050405020304" pitchFamily="18" charset="0"/>
                          <a:cs typeface="Times New Roman" panose="02020603050405020304" pitchFamily="18" charset="0"/>
                        </a:rPr>
                        <a:t> </a:t>
                      </a:r>
                      <a:r>
                        <a:rPr lang="en-US" sz="3200" spc="-10" dirty="0" err="1">
                          <a:solidFill>
                            <a:schemeClr val="tx1"/>
                          </a:solidFill>
                          <a:effectLst/>
                          <a:latin typeface="Times New Roman" panose="02020603050405020304" pitchFamily="18" charset="0"/>
                          <a:cs typeface="Times New Roman" panose="02020603050405020304" pitchFamily="18" charset="0"/>
                        </a:rPr>
                        <a:t>liên</a:t>
                      </a:r>
                      <a:r>
                        <a:rPr lang="en-US" sz="3200" spc="-10" dirty="0">
                          <a:solidFill>
                            <a:schemeClr val="tx1"/>
                          </a:solidFill>
                          <a:effectLst/>
                          <a:latin typeface="Times New Roman" panose="02020603050405020304" pitchFamily="18" charset="0"/>
                          <a:cs typeface="Times New Roman" panose="02020603050405020304" pitchFamily="18" charset="0"/>
                        </a:rPr>
                        <a:t> </a:t>
                      </a:r>
                      <a:r>
                        <a:rPr lang="en-US" sz="3200" spc="-10" dirty="0" err="1">
                          <a:solidFill>
                            <a:schemeClr val="tx1"/>
                          </a:solidFill>
                          <a:effectLst/>
                          <a:latin typeface="Times New Roman" panose="02020603050405020304" pitchFamily="18" charset="0"/>
                          <a:cs typeface="Times New Roman" panose="02020603050405020304" pitchFamily="18" charset="0"/>
                        </a:rPr>
                        <a:t>kết</a:t>
                      </a:r>
                      <a:r>
                        <a:rPr lang="en-US" sz="3200" spc="-10" dirty="0">
                          <a:solidFill>
                            <a:schemeClr val="tx1"/>
                          </a:solidFill>
                          <a:effectLst/>
                          <a:latin typeface="Times New Roman" panose="02020603050405020304" pitchFamily="18" charset="0"/>
                          <a:cs typeface="Times New Roman" panose="02020603050405020304" pitchFamily="18" charset="0"/>
                        </a:rPr>
                        <a:t> </a:t>
                      </a:r>
                      <a:r>
                        <a:rPr lang="en-US" sz="3200" spc="-10" dirty="0" err="1">
                          <a:solidFill>
                            <a:schemeClr val="tx1"/>
                          </a:solidFill>
                          <a:effectLst/>
                          <a:latin typeface="Times New Roman" panose="02020603050405020304" pitchFamily="18" charset="0"/>
                          <a:cs typeface="Times New Roman" panose="02020603050405020304" pitchFamily="18" charset="0"/>
                        </a:rPr>
                        <a:t>trong</a:t>
                      </a:r>
                      <a:r>
                        <a:rPr lang="en-US" sz="3200" spc="-10" dirty="0">
                          <a:solidFill>
                            <a:schemeClr val="tx1"/>
                          </a:solidFill>
                          <a:effectLst/>
                          <a:latin typeface="Times New Roman" panose="02020603050405020304" pitchFamily="18" charset="0"/>
                          <a:cs typeface="Times New Roman" panose="02020603050405020304" pitchFamily="18" charset="0"/>
                        </a:rPr>
                        <a:t> </a:t>
                      </a:r>
                      <a:r>
                        <a:rPr lang="en-US" sz="3200" spc="-10" dirty="0" err="1">
                          <a:solidFill>
                            <a:schemeClr val="tx1"/>
                          </a:solidFill>
                          <a:effectLst/>
                          <a:latin typeface="Times New Roman" panose="02020603050405020304" pitchFamily="18" charset="0"/>
                          <a:cs typeface="Times New Roman" panose="02020603050405020304" pitchFamily="18" charset="0"/>
                        </a:rPr>
                        <a:t>đoạn</a:t>
                      </a:r>
                      <a:r>
                        <a:rPr lang="en-US" sz="3200" spc="-10" dirty="0">
                          <a:solidFill>
                            <a:schemeClr val="tx1"/>
                          </a:solidFill>
                          <a:effectLst/>
                          <a:latin typeface="Times New Roman" panose="02020603050405020304" pitchFamily="18" charset="0"/>
                          <a:cs typeface="Times New Roman" panose="02020603050405020304" pitchFamily="18" charset="0"/>
                        </a:rPr>
                        <a:t> </a:t>
                      </a:r>
                      <a:r>
                        <a:rPr lang="en-US" sz="3200" spc="-10" dirty="0" err="1">
                          <a:solidFill>
                            <a:schemeClr val="tx1"/>
                          </a:solidFill>
                          <a:effectLst/>
                          <a:latin typeface="Times New Roman" panose="02020603050405020304" pitchFamily="18" charset="0"/>
                          <a:cs typeface="Times New Roman" panose="02020603050405020304" pitchFamily="18" charset="0"/>
                        </a:rPr>
                        <a:t>văn</a:t>
                      </a:r>
                      <a:endParaRPr lang="en-US"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175" indent="-6350" algn="just">
                        <a:lnSpc>
                          <a:spcPct val="100000"/>
                        </a:lnSpc>
                        <a:spcAft>
                          <a:spcPts val="0"/>
                        </a:spcAft>
                        <a:buFontTx/>
                        <a:buChar char="-"/>
                      </a:pPr>
                      <a:r>
                        <a:rPr lang="en-US" sz="3200" baseline="0" dirty="0" err="1" smtClean="0">
                          <a:solidFill>
                            <a:schemeClr val="tx1"/>
                          </a:solidFill>
                          <a:effectLst/>
                          <a:latin typeface="Times New Roman" panose="02020603050405020304" pitchFamily="18" charset="0"/>
                          <a:cs typeface="Times New Roman" panose="02020603050405020304" pitchFamily="18" charset="0"/>
                        </a:rPr>
                        <a:t>P</a:t>
                      </a:r>
                      <a:r>
                        <a:rPr lang="en-US" sz="3200" dirty="0" err="1" smtClean="0">
                          <a:solidFill>
                            <a:schemeClr val="tx1"/>
                          </a:solidFill>
                          <a:effectLst/>
                          <a:latin typeface="Times New Roman" panose="02020603050405020304" pitchFamily="18" charset="0"/>
                          <a:cs typeface="Times New Roman" panose="02020603050405020304" pitchFamily="18" charset="0"/>
                        </a:rPr>
                        <a:t>hép</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nối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b="1" i="1" dirty="0" smtClean="0">
                          <a:solidFill>
                            <a:schemeClr val="tx1"/>
                          </a:solidFill>
                          <a:effectLst/>
                          <a:latin typeface="Times New Roman" panose="02020603050405020304" pitchFamily="18" charset="0"/>
                          <a:cs typeface="Times New Roman" panose="02020603050405020304" pitchFamily="18" charset="0"/>
                        </a:rPr>
                        <a:t>(</a:t>
                      </a:r>
                      <a:r>
                        <a:rPr lang="en-US" sz="3200" b="1" i="1" dirty="0" err="1" smtClean="0">
                          <a:solidFill>
                            <a:schemeClr val="tx1"/>
                          </a:solidFill>
                          <a:effectLst/>
                          <a:latin typeface="Times New Roman" panose="02020603050405020304" pitchFamily="18" charset="0"/>
                          <a:cs typeface="Times New Roman" panose="02020603050405020304" pitchFamily="18" charset="0"/>
                        </a:rPr>
                        <a:t>Tuy</a:t>
                      </a:r>
                      <a:r>
                        <a:rPr lang="en-US" sz="3200" b="1" i="1" baseline="0" dirty="0" smtClean="0">
                          <a:solidFill>
                            <a:schemeClr val="tx1"/>
                          </a:solidFill>
                          <a:effectLst/>
                          <a:latin typeface="Times New Roman" panose="02020603050405020304" pitchFamily="18" charset="0"/>
                          <a:cs typeface="Times New Roman" panose="02020603050405020304" pitchFamily="18" charset="0"/>
                        </a:rPr>
                        <a:t> </a:t>
                      </a:r>
                      <a:r>
                        <a:rPr lang="en-US" sz="3200" b="1" i="1" baseline="0" dirty="0" err="1" smtClean="0">
                          <a:solidFill>
                            <a:schemeClr val="tx1"/>
                          </a:solidFill>
                          <a:effectLst/>
                          <a:latin typeface="Times New Roman" panose="02020603050405020304" pitchFamily="18" charset="0"/>
                          <a:cs typeface="Times New Roman" panose="02020603050405020304" pitchFamily="18" charset="0"/>
                        </a:rPr>
                        <a:t>nhiên</a:t>
                      </a:r>
                      <a:r>
                        <a:rPr lang="en-US" sz="3200" b="1" i="1" baseline="0" dirty="0" smtClean="0">
                          <a:solidFill>
                            <a:schemeClr val="tx1"/>
                          </a:solidFill>
                          <a:effectLst/>
                          <a:latin typeface="Times New Roman" panose="02020603050405020304" pitchFamily="18" charset="0"/>
                          <a:cs typeface="Times New Roman" panose="02020603050405020304" pitchFamily="18" charset="0"/>
                        </a:rPr>
                        <a:t>…</a:t>
                      </a:r>
                      <a:r>
                        <a:rPr lang="en-US" sz="3200" b="1" i="1" baseline="0" dirty="0" err="1" smtClean="0">
                          <a:solidFill>
                            <a:schemeClr val="tx1"/>
                          </a:solidFill>
                          <a:effectLst/>
                          <a:latin typeface="Times New Roman" panose="02020603050405020304" pitchFamily="18" charset="0"/>
                          <a:cs typeface="Times New Roman" panose="02020603050405020304" pitchFamily="18" charset="0"/>
                        </a:rPr>
                        <a:t>ngược</a:t>
                      </a:r>
                      <a:r>
                        <a:rPr lang="en-US" sz="3200" b="1" i="1" baseline="0" dirty="0" smtClean="0">
                          <a:solidFill>
                            <a:schemeClr val="tx1"/>
                          </a:solidFill>
                          <a:effectLst/>
                          <a:latin typeface="Times New Roman" panose="02020603050405020304" pitchFamily="18" charset="0"/>
                          <a:cs typeface="Times New Roman" panose="02020603050405020304" pitchFamily="18" charset="0"/>
                        </a:rPr>
                        <a:t> </a:t>
                      </a:r>
                      <a:r>
                        <a:rPr lang="en-US" sz="3200" b="1" i="1" baseline="0" dirty="0" err="1" smtClean="0">
                          <a:solidFill>
                            <a:schemeClr val="tx1"/>
                          </a:solidFill>
                          <a:effectLst/>
                          <a:latin typeface="Times New Roman" panose="02020603050405020304" pitchFamily="18" charset="0"/>
                          <a:cs typeface="Times New Roman" panose="02020603050405020304" pitchFamily="18" charset="0"/>
                        </a:rPr>
                        <a:t>lại</a:t>
                      </a:r>
                      <a:r>
                        <a:rPr lang="en-US" sz="3200" b="1" i="1" baseline="0" dirty="0" smtClean="0">
                          <a:solidFill>
                            <a:schemeClr val="tx1"/>
                          </a:solidFill>
                          <a:effectLst/>
                          <a:latin typeface="Times New Roman" panose="02020603050405020304" pitchFamily="18" charset="0"/>
                          <a:cs typeface="Times New Roman" panose="02020603050405020304" pitchFamily="18" charset="0"/>
                        </a:rPr>
                        <a:t>…</a:t>
                      </a:r>
                      <a:r>
                        <a:rPr lang="en-US" sz="3200" b="1" i="1" dirty="0" smtClean="0">
                          <a:solidFill>
                            <a:schemeClr val="tx1"/>
                          </a:solidFill>
                          <a:effectLst/>
                          <a:latin typeface="Times New Roman" panose="02020603050405020304" pitchFamily="18" charset="0"/>
                          <a:cs typeface="Times New Roman" panose="02020603050405020304" pitchFamily="18" charset="0"/>
                        </a:rPr>
                        <a:t>), </a:t>
                      </a:r>
                      <a:endParaRPr lang="en-US" sz="3200" b="1" i="1" dirty="0" smtClean="0">
                        <a:solidFill>
                          <a:schemeClr val="tx1"/>
                        </a:solidFill>
                        <a:effectLst/>
                        <a:latin typeface="Times New Roman" panose="02020603050405020304" pitchFamily="18" charset="0"/>
                        <a:cs typeface="Times New Roman" panose="02020603050405020304" pitchFamily="18" charset="0"/>
                      </a:endParaRPr>
                    </a:p>
                    <a:p>
                      <a:pPr marL="3175" indent="-6350" algn="just">
                        <a:lnSpc>
                          <a:spcPct val="100000"/>
                        </a:lnSpc>
                        <a:spcAft>
                          <a:spcPts val="0"/>
                        </a:spcAft>
                        <a:buFontTx/>
                        <a:buChar char="-"/>
                      </a:pPr>
                      <a:r>
                        <a:rPr lang="en-US" sz="3200" dirty="0" err="1" smtClean="0">
                          <a:solidFill>
                            <a:schemeClr val="tx1"/>
                          </a:solidFill>
                          <a:effectLst/>
                          <a:latin typeface="Times New Roman" panose="02020603050405020304" pitchFamily="18" charset="0"/>
                          <a:cs typeface="Times New Roman" panose="02020603050405020304" pitchFamily="18" charset="0"/>
                        </a:rPr>
                        <a:t>Phép</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lặp</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b="1" i="1" dirty="0" smtClean="0">
                          <a:solidFill>
                            <a:schemeClr val="tx1"/>
                          </a:solidFill>
                          <a:effectLst/>
                          <a:latin typeface="Times New Roman" panose="02020603050405020304" pitchFamily="18" charset="0"/>
                          <a:cs typeface="Times New Roman" panose="02020603050405020304" pitchFamily="18" charset="0"/>
                        </a:rPr>
                        <a:t>(</a:t>
                      </a:r>
                      <a:r>
                        <a:rPr lang="en-US" sz="3200" b="1" i="1" dirty="0" err="1" smtClean="0">
                          <a:solidFill>
                            <a:schemeClr val="tx1"/>
                          </a:solidFill>
                          <a:effectLst/>
                          <a:latin typeface="Times New Roman" panose="02020603050405020304" pitchFamily="18" charset="0"/>
                          <a:cs typeface="Times New Roman" panose="02020603050405020304" pitchFamily="18" charset="0"/>
                        </a:rPr>
                        <a:t>đại</a:t>
                      </a:r>
                      <a:r>
                        <a:rPr lang="en-US" sz="3200" b="1" i="1" baseline="0" dirty="0" smtClean="0">
                          <a:solidFill>
                            <a:schemeClr val="tx1"/>
                          </a:solidFill>
                          <a:effectLst/>
                          <a:latin typeface="Times New Roman" panose="02020603050405020304" pitchFamily="18" charset="0"/>
                          <a:cs typeface="Times New Roman" panose="02020603050405020304" pitchFamily="18" charset="0"/>
                        </a:rPr>
                        <a:t> </a:t>
                      </a:r>
                      <a:r>
                        <a:rPr lang="en-US" sz="3200" b="1" i="1" baseline="0" dirty="0" err="1" smtClean="0">
                          <a:solidFill>
                            <a:schemeClr val="tx1"/>
                          </a:solidFill>
                          <a:effectLst/>
                          <a:latin typeface="Times New Roman" panose="02020603050405020304" pitchFamily="18" charset="0"/>
                          <a:cs typeface="Times New Roman" panose="02020603050405020304" pitchFamily="18" charset="0"/>
                        </a:rPr>
                        <a:t>diện</a:t>
                      </a:r>
                      <a:r>
                        <a:rPr lang="en-US" sz="3200" b="1" i="1" baseline="0" dirty="0" smtClean="0">
                          <a:solidFill>
                            <a:schemeClr val="tx1"/>
                          </a:solidFill>
                          <a:effectLst/>
                          <a:latin typeface="Times New Roman" panose="02020603050405020304" pitchFamily="18" charset="0"/>
                          <a:cs typeface="Times New Roman" panose="02020603050405020304" pitchFamily="18" charset="0"/>
                        </a:rPr>
                        <a:t>, </a:t>
                      </a:r>
                      <a:r>
                        <a:rPr lang="en-US" sz="3200" b="1" i="1" baseline="0" dirty="0" err="1" smtClean="0">
                          <a:solidFill>
                            <a:schemeClr val="tx1"/>
                          </a:solidFill>
                          <a:effectLst/>
                          <a:latin typeface="Times New Roman" panose="02020603050405020304" pitchFamily="18" charset="0"/>
                          <a:cs typeface="Times New Roman" panose="02020603050405020304" pitchFamily="18" charset="0"/>
                        </a:rPr>
                        <a:t>chuẩn</a:t>
                      </a:r>
                      <a:r>
                        <a:rPr lang="en-US" sz="3200" b="1" i="1" baseline="0" dirty="0" smtClean="0">
                          <a:solidFill>
                            <a:schemeClr val="tx1"/>
                          </a:solidFill>
                          <a:effectLst/>
                          <a:latin typeface="Times New Roman" panose="02020603050405020304" pitchFamily="18" charset="0"/>
                          <a:cs typeface="Times New Roman" panose="02020603050405020304" pitchFamily="18" charset="0"/>
                        </a:rPr>
                        <a:t> </a:t>
                      </a:r>
                      <a:r>
                        <a:rPr lang="en-US" sz="3200" b="1" i="1" baseline="0" dirty="0" err="1" smtClean="0">
                          <a:solidFill>
                            <a:schemeClr val="tx1"/>
                          </a:solidFill>
                          <a:effectLst/>
                          <a:latin typeface="Times New Roman" panose="02020603050405020304" pitchFamily="18" charset="0"/>
                          <a:cs typeface="Times New Roman" panose="02020603050405020304" pitchFamily="18" charset="0"/>
                        </a:rPr>
                        <a:t>mực</a:t>
                      </a:r>
                      <a:r>
                        <a:rPr lang="en-US" sz="3200" b="1" i="1" baseline="0" dirty="0" smtClean="0">
                          <a:solidFill>
                            <a:schemeClr val="tx1"/>
                          </a:solidFill>
                          <a:effectLst/>
                          <a:latin typeface="Times New Roman" panose="02020603050405020304" pitchFamily="18" charset="0"/>
                          <a:cs typeface="Times New Roman" panose="02020603050405020304" pitchFamily="18" charset="0"/>
                        </a:rPr>
                        <a:t>, </a:t>
                      </a:r>
                      <a:r>
                        <a:rPr lang="en-US" sz="3200" b="1" i="1" baseline="0" dirty="0" err="1" smtClean="0">
                          <a:solidFill>
                            <a:schemeClr val="tx1"/>
                          </a:solidFill>
                          <a:effectLst/>
                          <a:latin typeface="Times New Roman" panose="02020603050405020304" pitchFamily="18" charset="0"/>
                          <a:cs typeface="Times New Roman" panose="02020603050405020304" pitchFamily="18" charset="0"/>
                        </a:rPr>
                        <a:t>cái</a:t>
                      </a:r>
                      <a:r>
                        <a:rPr lang="en-US" sz="3200" b="1" i="1" baseline="0" dirty="0" smtClean="0">
                          <a:solidFill>
                            <a:schemeClr val="tx1"/>
                          </a:solidFill>
                          <a:effectLst/>
                          <a:latin typeface="Times New Roman" panose="02020603050405020304" pitchFamily="18" charset="0"/>
                          <a:cs typeface="Times New Roman" panose="02020603050405020304" pitchFamily="18" charset="0"/>
                        </a:rPr>
                        <a:t> </a:t>
                      </a:r>
                      <a:r>
                        <a:rPr lang="en-US" sz="3200" b="1" i="1" baseline="0" dirty="0" err="1" smtClean="0">
                          <a:solidFill>
                            <a:schemeClr val="tx1"/>
                          </a:solidFill>
                          <a:effectLst/>
                          <a:latin typeface="Times New Roman" panose="02020603050405020304" pitchFamily="18" charset="0"/>
                          <a:cs typeface="Times New Roman" panose="02020603050405020304" pitchFamily="18" charset="0"/>
                        </a:rPr>
                        <a:t>chung</a:t>
                      </a:r>
                      <a:r>
                        <a:rPr lang="en-US" sz="3200" b="1" i="1" dirty="0" smtClean="0">
                          <a:solidFill>
                            <a:schemeClr val="tx1"/>
                          </a:solidFill>
                          <a:effectLst/>
                          <a:latin typeface="Times New Roman" panose="02020603050405020304" pitchFamily="18" charset="0"/>
                          <a:cs typeface="Times New Roman" panose="02020603050405020304" pitchFamily="18" charset="0"/>
                        </a:rPr>
                        <a:t>)</a:t>
                      </a:r>
                      <a:endParaRPr lang="en-US" sz="3200" b="0" i="0" dirty="0" smtClean="0">
                        <a:solidFill>
                          <a:schemeClr val="tx1"/>
                        </a:solidFill>
                        <a:effectLst/>
                        <a:latin typeface="Times New Roman" panose="02020603050405020304" pitchFamily="18" charset="0"/>
                        <a:cs typeface="Times New Roman" panose="02020603050405020304" pitchFamily="18" charset="0"/>
                      </a:endParaRPr>
                    </a:p>
                    <a:p>
                      <a:pPr marL="3175" indent="-6350" algn="just">
                        <a:lnSpc>
                          <a:spcPct val="100000"/>
                        </a:lnSpc>
                        <a:spcAft>
                          <a:spcPts val="0"/>
                        </a:spcAft>
                        <a:buFontTx/>
                        <a:buChar char="-"/>
                      </a:pPr>
                      <a:r>
                        <a:rPr lang="en-US" sz="3200" dirty="0" err="1" smtClean="0">
                          <a:solidFill>
                            <a:schemeClr val="tx1"/>
                          </a:solidFill>
                          <a:effectLst/>
                          <a:latin typeface="Times New Roman" panose="02020603050405020304" pitchFamily="18" charset="0"/>
                          <a:cs typeface="Times New Roman" panose="02020603050405020304" pitchFamily="18" charset="0"/>
                        </a:rPr>
                        <a:t>Phép</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thế</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b="1" i="1" dirty="0">
                          <a:solidFill>
                            <a:schemeClr val="tx1"/>
                          </a:solidFill>
                          <a:effectLst/>
                          <a:latin typeface="Times New Roman" panose="02020603050405020304" pitchFamily="18" charset="0"/>
                          <a:cs typeface="Times New Roman" panose="02020603050405020304" pitchFamily="18" charset="0"/>
                        </a:rPr>
                        <a:t>(</a:t>
                      </a:r>
                      <a:r>
                        <a:rPr lang="en-US" sz="3200" b="1" i="1" dirty="0" err="1">
                          <a:solidFill>
                            <a:schemeClr val="tx1"/>
                          </a:solidFill>
                          <a:effectLst/>
                          <a:latin typeface="Times New Roman" panose="02020603050405020304" pitchFamily="18" charset="0"/>
                          <a:cs typeface="Times New Roman" panose="02020603050405020304" pitchFamily="18" charset="0"/>
                        </a:rPr>
                        <a:t>đó</a:t>
                      </a:r>
                      <a:r>
                        <a:rPr lang="en-US" sz="3200" b="1" i="1" dirty="0">
                          <a:solidFill>
                            <a:schemeClr val="tx1"/>
                          </a:solidFill>
                          <a:effectLst/>
                          <a:latin typeface="Times New Roman" panose="02020603050405020304" pitchFamily="18" charset="0"/>
                          <a:cs typeface="Times New Roman" panose="02020603050405020304" pitchFamily="18" charset="0"/>
                        </a:rPr>
                        <a:t> </a:t>
                      </a:r>
                      <a:r>
                        <a:rPr lang="en-US" sz="3200" b="1" i="1" dirty="0" err="1">
                          <a:solidFill>
                            <a:schemeClr val="tx1"/>
                          </a:solidFill>
                          <a:effectLst/>
                          <a:latin typeface="Times New Roman" panose="02020603050405020304" pitchFamily="18" charset="0"/>
                          <a:cs typeface="Times New Roman" panose="02020603050405020304" pitchFamily="18" charset="0"/>
                        </a:rPr>
                        <a:t>là</a:t>
                      </a:r>
                      <a:r>
                        <a:rPr lang="en-US" sz="3200" b="1" i="1" dirty="0">
                          <a:solidFill>
                            <a:schemeClr val="tx1"/>
                          </a:solidFill>
                          <a:effectLst/>
                          <a:latin typeface="Times New Roman" panose="02020603050405020304" pitchFamily="18" charset="0"/>
                          <a:cs typeface="Times New Roman" panose="02020603050405020304" pitchFamily="18" charset="0"/>
                        </a:rPr>
                        <a:t>).</a:t>
                      </a:r>
                      <a:endParaRPr lang="en-US" sz="32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1905" algn="just">
                        <a:lnSpc>
                          <a:spcPct val="100000"/>
                        </a:lnSpc>
                        <a:spcAft>
                          <a:spcPts val="0"/>
                        </a:spcAft>
                      </a:pPr>
                      <a:r>
                        <a:rPr lang="en-US" sz="3200" baseline="0" dirty="0" smtClean="0">
                          <a:solidFill>
                            <a:schemeClr val="tx1"/>
                          </a:solidFill>
                          <a:effectLst/>
                          <a:latin typeface="Times New Roman" panose="02020603050405020304" pitchFamily="18" charset="0"/>
                          <a:cs typeface="Times New Roman" panose="02020603050405020304" pitchFamily="18" charset="0"/>
                        </a:rPr>
                        <a:t> </a:t>
                      </a:r>
                      <a:r>
                        <a:rPr lang="en-US" sz="3200" baseline="0" dirty="0" err="1" smtClean="0">
                          <a:solidFill>
                            <a:schemeClr val="tx1"/>
                          </a:solidFill>
                          <a:effectLst/>
                          <a:latin typeface="Times New Roman" panose="02020603050405020304" pitchFamily="18" charset="0"/>
                          <a:cs typeface="Times New Roman" panose="02020603050405020304" pitchFamily="18" charset="0"/>
                        </a:rPr>
                        <a:t>P</a:t>
                      </a:r>
                      <a:r>
                        <a:rPr lang="en-US" sz="3200" dirty="0" err="1" smtClean="0">
                          <a:solidFill>
                            <a:schemeClr val="tx1"/>
                          </a:solidFill>
                          <a:effectLst/>
                          <a:latin typeface="Times New Roman" panose="02020603050405020304" pitchFamily="18" charset="0"/>
                          <a:cs typeface="Times New Roman" panose="02020603050405020304" pitchFamily="18" charset="0"/>
                        </a:rPr>
                        <a:t>hép</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thế</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b="1" i="1" dirty="0" err="1">
                          <a:solidFill>
                            <a:schemeClr val="tx1"/>
                          </a:solidFill>
                          <a:effectLst/>
                          <a:latin typeface="Times New Roman" panose="02020603050405020304" pitchFamily="18" charset="0"/>
                          <a:cs typeface="Times New Roman" panose="02020603050405020304" pitchFamily="18" charset="0"/>
                        </a:rPr>
                        <a:t>Nó</a:t>
                      </a:r>
                      <a:r>
                        <a:rPr lang="en-US" sz="3200" dirty="0" smtClean="0">
                          <a:solidFill>
                            <a:schemeClr val="tx1"/>
                          </a:solidFill>
                          <a:effectLst/>
                          <a:latin typeface="Times New Roman" panose="02020603050405020304" pitchFamily="18" charset="0"/>
                          <a:cs typeface="Times New Roman" panose="02020603050405020304" pitchFamily="18" charset="0"/>
                        </a:rPr>
                        <a:t>)</a:t>
                      </a:r>
                      <a:r>
                        <a:rPr lang="en-US" sz="3200" spc="-10" dirty="0">
                          <a:solidFill>
                            <a:schemeClr val="tx1"/>
                          </a:solidFill>
                          <a:effectLst/>
                          <a:latin typeface="Times New Roman" panose="02020603050405020304" pitchFamily="18" charset="0"/>
                          <a:cs typeface="Times New Roman" panose="02020603050405020304" pitchFamily="18" charset="0"/>
                        </a:rPr>
                        <a:t> </a:t>
                      </a:r>
                      <a:endParaRPr lang="en-US"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0000"/>
                        </a:lnSpc>
                        <a:spcAft>
                          <a:spcPts val="0"/>
                        </a:spcAft>
                        <a:buFontTx/>
                        <a:buChar char="-"/>
                        <a:tabLst/>
                      </a:pPr>
                      <a:r>
                        <a:rPr lang="en-US" sz="3200" baseline="0" dirty="0" err="1" smtClean="0">
                          <a:solidFill>
                            <a:schemeClr val="tx1"/>
                          </a:solidFill>
                          <a:effectLst/>
                          <a:latin typeface="Times New Roman" panose="02020603050405020304" pitchFamily="18" charset="0"/>
                          <a:cs typeface="Times New Roman" panose="02020603050405020304" pitchFamily="18" charset="0"/>
                        </a:rPr>
                        <a:t>P</a:t>
                      </a:r>
                      <a:r>
                        <a:rPr lang="en-US" sz="3200" dirty="0" err="1" smtClean="0">
                          <a:solidFill>
                            <a:schemeClr val="tx1"/>
                          </a:solidFill>
                          <a:effectLst/>
                          <a:latin typeface="Times New Roman" panose="02020603050405020304" pitchFamily="18" charset="0"/>
                          <a:cs typeface="Times New Roman" panose="02020603050405020304" pitchFamily="18" charset="0"/>
                        </a:rPr>
                        <a:t>hép</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thế</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b="1" i="1" dirty="0" err="1">
                          <a:solidFill>
                            <a:schemeClr val="tx1"/>
                          </a:solidFill>
                          <a:effectLst/>
                          <a:latin typeface="Times New Roman" panose="02020603050405020304" pitchFamily="18" charset="0"/>
                          <a:cs typeface="Times New Roman" panose="02020603050405020304" pitchFamily="18" charset="0"/>
                        </a:rPr>
                        <a:t>đó</a:t>
                      </a:r>
                      <a:r>
                        <a:rPr lang="en-US" sz="3200" b="1" i="1" dirty="0">
                          <a:solidFill>
                            <a:schemeClr val="tx1"/>
                          </a:solidFill>
                          <a:effectLst/>
                          <a:latin typeface="Times New Roman" panose="02020603050405020304" pitchFamily="18" charset="0"/>
                          <a:cs typeface="Times New Roman" panose="02020603050405020304" pitchFamily="18" charset="0"/>
                        </a:rPr>
                        <a:t> </a:t>
                      </a:r>
                      <a:r>
                        <a:rPr lang="en-US" sz="3200" b="1" i="1" dirty="0" err="1">
                          <a:solidFill>
                            <a:schemeClr val="tx1"/>
                          </a:solidFill>
                          <a:effectLst/>
                          <a:latin typeface="Times New Roman" panose="02020603050405020304" pitchFamily="18" charset="0"/>
                          <a:cs typeface="Times New Roman" panose="02020603050405020304" pitchFamily="18" charset="0"/>
                        </a:rPr>
                        <a:t>là</a:t>
                      </a:r>
                      <a:r>
                        <a:rPr lang="en-US" sz="3200" b="1" i="1" dirty="0">
                          <a:solidFill>
                            <a:schemeClr val="tx1"/>
                          </a:solidFill>
                          <a:effectLst/>
                          <a:latin typeface="Times New Roman" panose="02020603050405020304" pitchFamily="18" charset="0"/>
                          <a:cs typeface="Times New Roman" panose="02020603050405020304" pitchFamily="18" charset="0"/>
                        </a:rPr>
                        <a:t>; </a:t>
                      </a:r>
                      <a:r>
                        <a:rPr lang="en-US" sz="3200" b="1" i="1" dirty="0" err="1">
                          <a:solidFill>
                            <a:schemeClr val="tx1"/>
                          </a:solidFill>
                          <a:effectLst/>
                          <a:latin typeface="Times New Roman" panose="02020603050405020304" pitchFamily="18" charset="0"/>
                          <a:cs typeface="Times New Roman" panose="02020603050405020304" pitchFamily="18" charset="0"/>
                        </a:rPr>
                        <a:t>L</a:t>
                      </a:r>
                      <a:r>
                        <a:rPr lang="en-US" sz="3200" b="1" i="1" dirty="0" err="1" smtClean="0">
                          <a:solidFill>
                            <a:schemeClr val="tx1"/>
                          </a:solidFill>
                          <a:effectLst/>
                          <a:latin typeface="Times New Roman" panose="02020603050405020304" pitchFamily="18" charset="0"/>
                          <a:cs typeface="Times New Roman" panose="02020603050405020304" pitchFamily="18" charset="0"/>
                        </a:rPr>
                        <a:t>àm</a:t>
                      </a:r>
                      <a:r>
                        <a:rPr lang="en-US" sz="3200" b="1" i="1" dirty="0" smtClean="0">
                          <a:solidFill>
                            <a:schemeClr val="tx1"/>
                          </a:solidFill>
                          <a:effectLst/>
                          <a:latin typeface="Times New Roman" panose="02020603050405020304" pitchFamily="18" charset="0"/>
                          <a:cs typeface="Times New Roman" panose="02020603050405020304" pitchFamily="18" charset="0"/>
                        </a:rPr>
                        <a:t> </a:t>
                      </a:r>
                      <a:r>
                        <a:rPr lang="en-US" sz="3200" b="1" i="1" dirty="0" err="1">
                          <a:solidFill>
                            <a:schemeClr val="tx1"/>
                          </a:solidFill>
                          <a:effectLst/>
                          <a:latin typeface="Times New Roman" panose="02020603050405020304" pitchFamily="18" charset="0"/>
                          <a:cs typeface="Times New Roman" panose="02020603050405020304" pitchFamily="18" charset="0"/>
                        </a:rPr>
                        <a:t>như</a:t>
                      </a:r>
                      <a:r>
                        <a:rPr lang="en-US" sz="3200" b="1" i="1" dirty="0">
                          <a:solidFill>
                            <a:schemeClr val="tx1"/>
                          </a:solidFill>
                          <a:effectLst/>
                          <a:latin typeface="Times New Roman" panose="02020603050405020304" pitchFamily="18" charset="0"/>
                          <a:cs typeface="Times New Roman" panose="02020603050405020304" pitchFamily="18" charset="0"/>
                        </a:rPr>
                        <a:t> </a:t>
                      </a:r>
                      <a:r>
                        <a:rPr lang="en-US" sz="3200" b="1" i="1" dirty="0" err="1">
                          <a:solidFill>
                            <a:schemeClr val="tx1"/>
                          </a:solidFill>
                          <a:effectLst/>
                          <a:latin typeface="Times New Roman" panose="02020603050405020304" pitchFamily="18" charset="0"/>
                          <a:cs typeface="Times New Roman" panose="02020603050405020304" pitchFamily="18" charset="0"/>
                        </a:rPr>
                        <a:t>vậy</a:t>
                      </a:r>
                      <a:r>
                        <a:rPr lang="en-US" sz="3200" b="1" i="1" dirty="0">
                          <a:solidFill>
                            <a:schemeClr val="tx1"/>
                          </a:solidFill>
                          <a:effectLst/>
                          <a:latin typeface="Times New Roman" panose="02020603050405020304" pitchFamily="18" charset="0"/>
                          <a:cs typeface="Times New Roman" panose="02020603050405020304" pitchFamily="18" charset="0"/>
                        </a:rPr>
                        <a:t>; </a:t>
                      </a:r>
                      <a:r>
                        <a:rPr lang="en-US" sz="3200" b="1" i="1" dirty="0" err="1">
                          <a:solidFill>
                            <a:schemeClr val="tx1"/>
                          </a:solidFill>
                          <a:effectLst/>
                          <a:latin typeface="Times New Roman" panose="02020603050405020304" pitchFamily="18" charset="0"/>
                          <a:cs typeface="Times New Roman" panose="02020603050405020304" pitchFamily="18" charset="0"/>
                        </a:rPr>
                        <a:t>nó</a:t>
                      </a:r>
                      <a:r>
                        <a:rPr lang="en-US" sz="3200" dirty="0" smtClean="0">
                          <a:solidFill>
                            <a:schemeClr val="tx1"/>
                          </a:solidFill>
                          <a:effectLst/>
                          <a:latin typeface="Times New Roman" panose="02020603050405020304" pitchFamily="18" charset="0"/>
                          <a:cs typeface="Times New Roman" panose="02020603050405020304" pitchFamily="18" charset="0"/>
                        </a:rPr>
                        <a:t>),</a:t>
                      </a:r>
                    </a:p>
                    <a:p>
                      <a:pPr marL="0" indent="0" algn="just">
                        <a:lnSpc>
                          <a:spcPct val="100000"/>
                        </a:lnSpc>
                        <a:spcAft>
                          <a:spcPts val="0"/>
                        </a:spcAft>
                        <a:buFontTx/>
                        <a:buChar char="-"/>
                        <a:tabLst/>
                      </a:pP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baseline="0" dirty="0" smtClean="0">
                          <a:solidFill>
                            <a:schemeClr val="tx1"/>
                          </a:solidFill>
                          <a:effectLst/>
                          <a:latin typeface="Times New Roman" panose="02020603050405020304" pitchFamily="18" charset="0"/>
                          <a:cs typeface="Times New Roman" panose="02020603050405020304" pitchFamily="18" charset="0"/>
                        </a:rPr>
                        <a:t> </a:t>
                      </a:r>
                      <a:r>
                        <a:rPr lang="en-US" sz="3200" baseline="0" dirty="0" err="1" smtClean="0">
                          <a:solidFill>
                            <a:schemeClr val="tx1"/>
                          </a:solidFill>
                          <a:effectLst/>
                          <a:latin typeface="Times New Roman" panose="02020603050405020304" pitchFamily="18" charset="0"/>
                          <a:cs typeface="Times New Roman" panose="02020603050405020304" pitchFamily="18" charset="0"/>
                        </a:rPr>
                        <a:t>P</a:t>
                      </a:r>
                      <a:r>
                        <a:rPr lang="en-US" sz="3200" dirty="0" err="1" smtClean="0">
                          <a:solidFill>
                            <a:schemeClr val="tx1"/>
                          </a:solidFill>
                          <a:effectLst/>
                          <a:latin typeface="Times New Roman" panose="02020603050405020304" pitchFamily="18" charset="0"/>
                          <a:cs typeface="Times New Roman" panose="02020603050405020304" pitchFamily="18" charset="0"/>
                        </a:rPr>
                        <a:t>hép</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nối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b="1" i="1" dirty="0" err="1">
                          <a:solidFill>
                            <a:schemeClr val="tx1"/>
                          </a:solidFill>
                          <a:effectLst/>
                          <a:latin typeface="Times New Roman" panose="02020603050405020304" pitchFamily="18" charset="0"/>
                          <a:cs typeface="Times New Roman" panose="02020603050405020304" pitchFamily="18" charset="0"/>
                        </a:rPr>
                        <a:t>bởi</a:t>
                      </a:r>
                      <a:r>
                        <a:rPr lang="en-US" sz="3200" b="1" i="1" dirty="0">
                          <a:solidFill>
                            <a:schemeClr val="tx1"/>
                          </a:solidFill>
                          <a:effectLst/>
                          <a:latin typeface="Times New Roman" panose="02020603050405020304" pitchFamily="18" charset="0"/>
                          <a:cs typeface="Times New Roman" panose="02020603050405020304" pitchFamily="18" charset="0"/>
                        </a:rPr>
                        <a:t> </a:t>
                      </a:r>
                      <a:r>
                        <a:rPr lang="en-US" sz="3200" b="1" i="1" dirty="0" err="1">
                          <a:solidFill>
                            <a:schemeClr val="tx1"/>
                          </a:solidFill>
                          <a:effectLst/>
                          <a:latin typeface="Times New Roman" panose="02020603050405020304" pitchFamily="18" charset="0"/>
                          <a:cs typeface="Times New Roman" panose="02020603050405020304" pitchFamily="18" charset="0"/>
                        </a:rPr>
                        <a:t>vì</a:t>
                      </a:r>
                      <a:r>
                        <a:rPr lang="en-US" sz="3200" b="1" i="1" dirty="0" smtClean="0">
                          <a:solidFill>
                            <a:schemeClr val="tx1"/>
                          </a:solidFill>
                          <a:effectLst/>
                          <a:latin typeface="Times New Roman" panose="02020603050405020304" pitchFamily="18" charset="0"/>
                          <a:cs typeface="Times New Roman" panose="02020603050405020304" pitchFamily="18" charset="0"/>
                        </a:rPr>
                        <a:t>; </a:t>
                      </a:r>
                      <a:r>
                        <a:rPr lang="en-US" sz="3200" b="1" i="1" dirty="0" err="1" smtClean="0">
                          <a:solidFill>
                            <a:schemeClr val="tx1"/>
                          </a:solidFill>
                          <a:effectLst/>
                          <a:latin typeface="Times New Roman" panose="02020603050405020304" pitchFamily="18" charset="0"/>
                          <a:cs typeface="Times New Roman" panose="02020603050405020304" pitchFamily="18" charset="0"/>
                        </a:rPr>
                        <a:t>nhưng</a:t>
                      </a:r>
                      <a:r>
                        <a:rPr lang="en-US" sz="3200" b="1" i="1" dirty="0" smtClean="0">
                          <a:solidFill>
                            <a:schemeClr val="tx1"/>
                          </a:solidFill>
                          <a:effectLst/>
                          <a:latin typeface="Times New Roman" panose="02020603050405020304" pitchFamily="18" charset="0"/>
                          <a:cs typeface="Times New Roman" panose="02020603050405020304" pitchFamily="18" charset="0"/>
                        </a:rPr>
                        <a:t>; </a:t>
                      </a:r>
                      <a:r>
                        <a:rPr lang="en-US" sz="3200" b="1" i="1" dirty="0" err="1">
                          <a:solidFill>
                            <a:schemeClr val="tx1"/>
                          </a:solidFill>
                          <a:effectLst/>
                          <a:latin typeface="Times New Roman" panose="02020603050405020304" pitchFamily="18" charset="0"/>
                          <a:cs typeface="Times New Roman" panose="02020603050405020304" pitchFamily="18" charset="0"/>
                        </a:rPr>
                        <a:t>đôi</a:t>
                      </a:r>
                      <a:r>
                        <a:rPr lang="en-US" sz="3200" b="1" i="1" dirty="0">
                          <a:solidFill>
                            <a:schemeClr val="tx1"/>
                          </a:solidFill>
                          <a:effectLst/>
                          <a:latin typeface="Times New Roman" panose="02020603050405020304" pitchFamily="18" charset="0"/>
                          <a:cs typeface="Times New Roman" panose="02020603050405020304" pitchFamily="18" charset="0"/>
                        </a:rPr>
                        <a:t> </a:t>
                      </a:r>
                      <a:r>
                        <a:rPr lang="en-US" sz="3200" b="1" i="1" dirty="0" err="1" smtClean="0">
                          <a:solidFill>
                            <a:schemeClr val="tx1"/>
                          </a:solidFill>
                          <a:effectLst/>
                          <a:latin typeface="Times New Roman" panose="02020603050405020304" pitchFamily="18" charset="0"/>
                          <a:cs typeface="Times New Roman" panose="02020603050405020304" pitchFamily="18" charset="0"/>
                        </a:rPr>
                        <a:t>khi</a:t>
                      </a:r>
                      <a:r>
                        <a:rPr lang="en-US" sz="3200" dirty="0" smtClean="0">
                          <a:solidFill>
                            <a:schemeClr val="tx1"/>
                          </a:solidFill>
                          <a:effectLst/>
                          <a:latin typeface="Times New Roman" panose="02020603050405020304" pitchFamily="18" charset="0"/>
                          <a:cs typeface="Times New Roman" panose="02020603050405020304" pitchFamily="18" charset="0"/>
                        </a:rPr>
                        <a:t>),</a:t>
                      </a:r>
                    </a:p>
                    <a:p>
                      <a:pPr marL="0" indent="0" algn="just">
                        <a:lnSpc>
                          <a:spcPct val="100000"/>
                        </a:lnSpc>
                        <a:spcAft>
                          <a:spcPts val="0"/>
                        </a:spcAft>
                        <a:buFontTx/>
                        <a:buChar char="-"/>
                        <a:tabLst/>
                      </a:pPr>
                      <a:r>
                        <a:rPr lang="en-US" sz="3200" dirty="0" smtClean="0">
                          <a:solidFill>
                            <a:schemeClr val="tx1"/>
                          </a:solidFill>
                          <a:effectLst/>
                          <a:latin typeface="Times New Roman" panose="02020603050405020304" pitchFamily="18" charset="0"/>
                          <a:cs typeface="Times New Roman" panose="02020603050405020304" pitchFamily="18" charset="0"/>
                        </a:rPr>
                        <a:t>-</a:t>
                      </a:r>
                      <a:r>
                        <a:rPr lang="en-US" sz="3200" dirty="0" err="1" smtClean="0">
                          <a:solidFill>
                            <a:schemeClr val="tx1"/>
                          </a:solidFill>
                          <a:effectLst/>
                          <a:latin typeface="Times New Roman" panose="02020603050405020304" pitchFamily="18" charset="0"/>
                          <a:cs typeface="Times New Roman" panose="02020603050405020304" pitchFamily="18" charset="0"/>
                        </a:rPr>
                        <a:t>Phép</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lặp</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b="1" i="1" dirty="0" smtClean="0">
                          <a:solidFill>
                            <a:schemeClr val="tx1"/>
                          </a:solidFill>
                          <a:effectLst/>
                          <a:latin typeface="Times New Roman" panose="02020603050405020304" pitchFamily="18" charset="0"/>
                          <a:cs typeface="Times New Roman" panose="02020603050405020304" pitchFamily="18" charset="0"/>
                        </a:rPr>
                        <a:t>(</a:t>
                      </a:r>
                      <a:r>
                        <a:rPr lang="en-US" sz="3200" b="1" i="1" dirty="0" err="1" smtClean="0">
                          <a:solidFill>
                            <a:schemeClr val="tx1"/>
                          </a:solidFill>
                          <a:effectLst/>
                          <a:latin typeface="Times New Roman" panose="02020603050405020304" pitchFamily="18" charset="0"/>
                          <a:cs typeface="Times New Roman" panose="02020603050405020304" pitchFamily="18" charset="0"/>
                        </a:rPr>
                        <a:t>thô</a:t>
                      </a:r>
                      <a:r>
                        <a:rPr lang="en-US" sz="3200" b="1" i="1" dirty="0" smtClean="0">
                          <a:solidFill>
                            <a:schemeClr val="tx1"/>
                          </a:solidFill>
                          <a:effectLst/>
                          <a:latin typeface="Times New Roman" panose="02020603050405020304" pitchFamily="18" charset="0"/>
                          <a:cs typeface="Times New Roman" panose="02020603050405020304" pitchFamily="18" charset="0"/>
                        </a:rPr>
                        <a:t> </a:t>
                      </a:r>
                      <a:r>
                        <a:rPr lang="en-US" sz="3200" b="1" i="1" dirty="0" err="1">
                          <a:solidFill>
                            <a:schemeClr val="tx1"/>
                          </a:solidFill>
                          <a:effectLst/>
                          <a:latin typeface="Times New Roman" panose="02020603050405020304" pitchFamily="18" charset="0"/>
                          <a:cs typeface="Times New Roman" panose="02020603050405020304" pitchFamily="18" charset="0"/>
                        </a:rPr>
                        <a:t>lỗ</a:t>
                      </a:r>
                      <a:r>
                        <a:rPr lang="en-US" sz="3200" b="1" i="1" dirty="0">
                          <a:solidFill>
                            <a:schemeClr val="tx1"/>
                          </a:solidFill>
                          <a:effectLst/>
                          <a:latin typeface="Times New Roman" panose="02020603050405020304" pitchFamily="18" charset="0"/>
                          <a:cs typeface="Times New Roman" panose="02020603050405020304" pitchFamily="18" charset="0"/>
                        </a:rPr>
                        <a:t>; </a:t>
                      </a:r>
                      <a:r>
                        <a:rPr lang="en-US" sz="3200" b="1" i="1" dirty="0" err="1">
                          <a:solidFill>
                            <a:schemeClr val="tx1"/>
                          </a:solidFill>
                          <a:effectLst/>
                          <a:latin typeface="Times New Roman" panose="02020603050405020304" pitchFamily="18" charset="0"/>
                          <a:cs typeface="Times New Roman" panose="02020603050405020304" pitchFamily="18" charset="0"/>
                        </a:rPr>
                        <a:t>chúng</a:t>
                      </a:r>
                      <a:r>
                        <a:rPr lang="en-US" sz="3200" b="1" i="1" dirty="0">
                          <a:solidFill>
                            <a:schemeClr val="tx1"/>
                          </a:solidFill>
                          <a:effectLst/>
                          <a:latin typeface="Times New Roman" panose="02020603050405020304" pitchFamily="18" charset="0"/>
                          <a:cs typeface="Times New Roman" panose="02020603050405020304" pitchFamily="18" charset="0"/>
                        </a:rPr>
                        <a:t> </a:t>
                      </a:r>
                      <a:r>
                        <a:rPr lang="en-US" sz="3200" b="1" i="1" dirty="0" smtClean="0">
                          <a:solidFill>
                            <a:schemeClr val="tx1"/>
                          </a:solidFill>
                          <a:effectLst/>
                          <a:latin typeface="Times New Roman" panose="02020603050405020304" pitchFamily="18" charset="0"/>
                          <a:cs typeface="Times New Roman" panose="02020603050405020304" pitchFamily="18" charset="0"/>
                        </a:rPr>
                        <a:t>ta).</a:t>
                      </a:r>
                      <a:endParaRPr lang="en-US" sz="3200" b="1" i="1" dirty="0">
                        <a:solidFill>
                          <a:schemeClr val="tx1"/>
                        </a:solidFill>
                        <a:effectLst/>
                        <a:latin typeface="Times New Roman" panose="02020603050405020304" pitchFamily="18" charset="0"/>
                        <a:cs typeface="Times New Roman" panose="02020603050405020304" pitchFamily="18" charset="0"/>
                      </a:endParaRPr>
                    </a:p>
                    <a:p>
                      <a:pPr marL="0" indent="0" algn="just">
                        <a:lnSpc>
                          <a:spcPct val="100000"/>
                        </a:lnSpc>
                        <a:spcAft>
                          <a:spcPts val="0"/>
                        </a:spcAft>
                        <a:tabLst/>
                      </a:pPr>
                      <a:r>
                        <a:rPr lang="en-US" sz="3200" spc="-10" dirty="0">
                          <a:solidFill>
                            <a:schemeClr val="tx1"/>
                          </a:solidFill>
                          <a:effectLst/>
                          <a:latin typeface="Times New Roman" panose="02020603050405020304" pitchFamily="18" charset="0"/>
                          <a:cs typeface="Times New Roman" panose="02020603050405020304" pitchFamily="18" charset="0"/>
                        </a:rPr>
                        <a:t> </a:t>
                      </a:r>
                      <a:endParaRPr lang="en-US"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367307207"/>
                  </a:ext>
                </a:extLst>
              </a:tr>
            </a:tbl>
          </a:graphicData>
        </a:graphic>
      </p:graphicFrame>
    </p:spTree>
    <p:extLst>
      <p:ext uri="{BB962C8B-B14F-4D97-AF65-F5344CB8AC3E}">
        <p14:creationId xmlns:p14="http://schemas.microsoft.com/office/powerpoint/2010/main" val="10169311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ình ảnh 3">
            <a:extLst>
              <a:ext uri="{FF2B5EF4-FFF2-40B4-BE49-F238E27FC236}">
                <a16:creationId xmlns:a16="http://schemas.microsoft.com/office/drawing/2014/main" xmlns="" id="{263DA0A7-A65B-5391-5D13-533D9D08F2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79111" cy="6716889"/>
          </a:xfrm>
          <a:prstGeom prst="rect">
            <a:avLst/>
          </a:prstGeom>
        </p:spPr>
      </p:pic>
      <p:graphicFrame>
        <p:nvGraphicFramePr>
          <p:cNvPr id="5" name="Bảng 4">
            <a:extLst>
              <a:ext uri="{FF2B5EF4-FFF2-40B4-BE49-F238E27FC236}">
                <a16:creationId xmlns:a16="http://schemas.microsoft.com/office/drawing/2014/main" xmlns="" id="{82AA56EC-5797-ED1E-5C82-8BA1697BD4EA}"/>
              </a:ext>
            </a:extLst>
          </p:cNvPr>
          <p:cNvGraphicFramePr>
            <a:graphicFrameLocks noGrp="1"/>
          </p:cNvGraphicFramePr>
          <p:nvPr>
            <p:extLst>
              <p:ext uri="{D42A27DB-BD31-4B8C-83A1-F6EECF244321}">
                <p14:modId xmlns:p14="http://schemas.microsoft.com/office/powerpoint/2010/main" val="2337340848"/>
              </p:ext>
            </p:extLst>
          </p:nvPr>
        </p:nvGraphicFramePr>
        <p:xfrm>
          <a:off x="778932" y="693081"/>
          <a:ext cx="10521245" cy="5760720"/>
        </p:xfrm>
        <a:graphic>
          <a:graphicData uri="http://schemas.openxmlformats.org/drawingml/2006/table">
            <a:tbl>
              <a:tblPr firstRow="1" firstCol="1" bandRow="1">
                <a:tableStyleId>{5C22544A-7EE6-4342-B048-85BDC9FD1C3A}</a:tableStyleId>
              </a:tblPr>
              <a:tblGrid>
                <a:gridCol w="2668769">
                  <a:extLst>
                    <a:ext uri="{9D8B030D-6E8A-4147-A177-3AD203B41FA5}">
                      <a16:colId xmlns:a16="http://schemas.microsoft.com/office/drawing/2014/main" xmlns="" val="3440216109"/>
                    </a:ext>
                  </a:extLst>
                </a:gridCol>
                <a:gridCol w="7852476">
                  <a:extLst>
                    <a:ext uri="{9D8B030D-6E8A-4147-A177-3AD203B41FA5}">
                      <a16:colId xmlns:a16="http://schemas.microsoft.com/office/drawing/2014/main" xmlns="" val="2116183591"/>
                    </a:ext>
                  </a:extLst>
                </a:gridCol>
              </a:tblGrid>
              <a:tr h="253728">
                <a:tc>
                  <a:txBody>
                    <a:bodyPr/>
                    <a:lstStyle/>
                    <a:p>
                      <a:pPr marL="0" algn="just">
                        <a:lnSpc>
                          <a:spcPct val="150000"/>
                        </a:lnSpc>
                        <a:spcAft>
                          <a:spcPts val="0"/>
                        </a:spcAft>
                        <a:tabLst>
                          <a:tab pos="413385" algn="l"/>
                        </a:tabLst>
                      </a:pPr>
                      <a:r>
                        <a:rPr lang="en-US" sz="2800" spc="-1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a:lnSpc>
                          <a:spcPct val="150000"/>
                        </a:lnSpc>
                        <a:spcAft>
                          <a:spcPts val="0"/>
                        </a:spcAft>
                        <a:tabLst>
                          <a:tab pos="413385" algn="l"/>
                        </a:tabLst>
                      </a:pPr>
                      <a:r>
                        <a:rPr lang="en-US" sz="2800" spc="-10" dirty="0" err="1">
                          <a:solidFill>
                            <a:schemeClr val="tx1"/>
                          </a:solidFill>
                          <a:effectLst/>
                          <a:latin typeface="Times New Roman" panose="02020603050405020304" pitchFamily="18" charset="0"/>
                          <a:cs typeface="Times New Roman" panose="02020603050405020304" pitchFamily="18" charset="0"/>
                        </a:rPr>
                        <a:t>Đoạn</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văn</a:t>
                      </a:r>
                      <a:r>
                        <a:rPr lang="en-US" sz="2800" spc="-10" dirty="0">
                          <a:solidFill>
                            <a:schemeClr val="tx1"/>
                          </a:solidFill>
                          <a:effectLst/>
                          <a:latin typeface="Times New Roman" panose="02020603050405020304" pitchFamily="18" charset="0"/>
                          <a:cs typeface="Times New Roman" panose="02020603050405020304" pitchFamily="18" charset="0"/>
                        </a:rPr>
                        <a:t> a</a:t>
                      </a:r>
                      <a:endParaRPr lang="en-US" sz="2800" dirty="0">
                        <a:solidFill>
                          <a:schemeClr val="tx1"/>
                        </a:solidFill>
                        <a:effectLst/>
                        <a:latin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895005557"/>
                  </a:ext>
                </a:extLst>
              </a:tr>
              <a:tr h="1989628">
                <a:tc>
                  <a:txBody>
                    <a:bodyPr/>
                    <a:lstStyle/>
                    <a:p>
                      <a:pPr marL="0" algn="just">
                        <a:lnSpc>
                          <a:spcPct val="150000"/>
                        </a:lnSpc>
                        <a:spcAft>
                          <a:spcPts val="0"/>
                        </a:spcAft>
                        <a:tabLst>
                          <a:tab pos="413385" algn="l"/>
                        </a:tabLst>
                      </a:pPr>
                      <a:r>
                        <a:rPr lang="en-US" sz="2800" spc="-10" dirty="0" err="1">
                          <a:solidFill>
                            <a:schemeClr val="tx1"/>
                          </a:solidFill>
                          <a:effectLst/>
                          <a:latin typeface="Times New Roman" panose="02020603050405020304" pitchFamily="18" charset="0"/>
                          <a:cs typeface="Times New Roman" panose="02020603050405020304" pitchFamily="18" charset="0"/>
                        </a:rPr>
                        <a:t>Tính</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mạch</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lạc</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trong</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đoạn</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văn</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1905" algn="just">
                        <a:lnSpc>
                          <a:spcPct val="150000"/>
                        </a:lnSpc>
                        <a:spcAft>
                          <a:spcPts val="0"/>
                        </a:spcAft>
                      </a:pPr>
                      <a:r>
                        <a:rPr lang="en-US" sz="2800" kern="1200" dirty="0" err="1" smtClean="0">
                          <a:solidFill>
                            <a:schemeClr val="dk1"/>
                          </a:solidFill>
                          <a:effectLst/>
                          <a:latin typeface="Times New Roman" pitchFamily="18" charset="0"/>
                          <a:ea typeface="+mn-ea"/>
                          <a:cs typeface="Times New Roman" pitchFamily="18" charset="0"/>
                        </a:rPr>
                        <a:t>Các</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câu</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sau</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lí</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giải</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theo</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cách</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giải</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thích</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triển</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khai</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các</a:t>
                      </a:r>
                      <a:r>
                        <a:rPr lang="en-US" sz="2800" kern="1200" dirty="0" smtClean="0">
                          <a:solidFill>
                            <a:schemeClr val="dk1"/>
                          </a:solidFill>
                          <a:effectLst/>
                          <a:latin typeface="Times New Roman" pitchFamily="18" charset="0"/>
                          <a:ea typeface="+mn-ea"/>
                          <a:cs typeface="Times New Roman" pitchFamily="18" charset="0"/>
                        </a:rPr>
                        <a:t> ý ở </a:t>
                      </a:r>
                      <a:r>
                        <a:rPr lang="en-US" sz="2800" kern="1200" dirty="0" err="1" smtClean="0">
                          <a:solidFill>
                            <a:schemeClr val="dk1"/>
                          </a:solidFill>
                          <a:effectLst/>
                          <a:latin typeface="Times New Roman" pitchFamily="18" charset="0"/>
                          <a:ea typeface="+mn-ea"/>
                          <a:cs typeface="Times New Roman" pitchFamily="18" charset="0"/>
                        </a:rPr>
                        <a:t>câu</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chủ</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đề</a:t>
                      </a:r>
                      <a:r>
                        <a:rPr lang="en-US" sz="2800"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Sự</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xung</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đột</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giữa</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chiếc</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xe</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Lếch-xớt</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với</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cây</a:t>
                      </a:r>
                      <a:r>
                        <a:rPr lang="en-US" sz="2800" b="1" i="1" kern="1200" dirty="0" smtClean="0">
                          <a:solidFill>
                            <a:schemeClr val="dk1"/>
                          </a:solidFill>
                          <a:effectLst/>
                          <a:latin typeface="Times New Roman" pitchFamily="18" charset="0"/>
                          <a:ea typeface="+mn-ea"/>
                          <a:cs typeface="Times New Roman" pitchFamily="18" charset="0"/>
                        </a:rPr>
                        <a:t> ô </a:t>
                      </a:r>
                      <a:r>
                        <a:rPr lang="en-US" sz="2800" b="1" i="1" kern="1200" dirty="0" err="1" smtClean="0">
                          <a:solidFill>
                            <a:schemeClr val="dk1"/>
                          </a:solidFill>
                          <a:effectLst/>
                          <a:latin typeface="Times New Roman" pitchFamily="18" charset="0"/>
                          <a:ea typeface="+mn-ea"/>
                          <a:cs typeface="Times New Roman" pitchFamily="18" charset="0"/>
                        </a:rPr>
                        <a:t>liu</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Câu</a:t>
                      </a:r>
                      <a:r>
                        <a:rPr lang="en-US" sz="2800" kern="1200" baseline="0" dirty="0" smtClean="0">
                          <a:solidFill>
                            <a:schemeClr val="dk1"/>
                          </a:solidFill>
                          <a:effectLst/>
                          <a:latin typeface="Times New Roman" pitchFamily="18" charset="0"/>
                          <a:ea typeface="+mn-ea"/>
                          <a:cs typeface="Times New Roman" pitchFamily="18" charset="0"/>
                        </a:rPr>
                        <a:t> 1) </a:t>
                      </a:r>
                      <a:r>
                        <a:rPr lang="en-US" sz="2800" kern="1200" dirty="0" smtClean="0">
                          <a:solidFill>
                            <a:schemeClr val="dk1"/>
                          </a:solidFill>
                          <a:effectLst/>
                          <a:latin typeface="Times New Roman" pitchFamily="18" charset="0"/>
                          <a:ea typeface="+mn-ea"/>
                          <a:cs typeface="Times New Roman" pitchFamily="18" charset="0"/>
                        </a:rPr>
                        <a:t>  -&gt; </a:t>
                      </a:r>
                      <a:r>
                        <a:rPr lang="en-US" sz="2800" b="1" i="1" kern="1200" dirty="0" err="1" smtClean="0">
                          <a:solidFill>
                            <a:schemeClr val="dk1"/>
                          </a:solidFill>
                          <a:effectLst/>
                          <a:latin typeface="Times New Roman" pitchFamily="18" charset="0"/>
                          <a:ea typeface="+mn-ea"/>
                          <a:cs typeface="Times New Roman" pitchFamily="18" charset="0"/>
                        </a:rPr>
                        <a:t>chiếc</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xe</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lếch</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xớt</a:t>
                      </a:r>
                      <a:r>
                        <a:rPr lang="en-US" sz="2800" b="1" i="1" kern="1200" baseline="0" dirty="0" smtClean="0">
                          <a:solidFill>
                            <a:schemeClr val="dk1"/>
                          </a:solidFill>
                          <a:effectLst/>
                          <a:latin typeface="Times New Roman" pitchFamily="18" charset="0"/>
                          <a:ea typeface="+mn-ea"/>
                          <a:cs typeface="Times New Roman" pitchFamily="18" charset="0"/>
                        </a:rPr>
                        <a:t> - </a:t>
                      </a:r>
                      <a:r>
                        <a:rPr lang="en-US" sz="2800" b="1" i="1" kern="1200" dirty="0" err="1" smtClean="0">
                          <a:solidFill>
                            <a:schemeClr val="dk1"/>
                          </a:solidFill>
                          <a:effectLst/>
                          <a:latin typeface="Times New Roman" pitchFamily="18" charset="0"/>
                          <a:ea typeface="+mn-ea"/>
                          <a:cs typeface="Times New Roman" pitchFamily="18" charset="0"/>
                        </a:rPr>
                        <a:t>hiện</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đại</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và</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toàn</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cầu</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hoá</a:t>
                      </a:r>
                      <a:r>
                        <a:rPr lang="en-US" sz="2800" b="1" i="1" kern="1200" dirty="0" smtClean="0">
                          <a:solidFill>
                            <a:schemeClr val="dk1"/>
                          </a:solidFill>
                          <a:effectLst/>
                          <a:latin typeface="Times New Roman" pitchFamily="18" charset="0"/>
                          <a:ea typeface="+mn-ea"/>
                          <a:cs typeface="Times New Roman" pitchFamily="18" charset="0"/>
                        </a:rPr>
                        <a:t>...</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câu</a:t>
                      </a:r>
                      <a:r>
                        <a:rPr lang="en-US" sz="2800" kern="1200" dirty="0" smtClean="0">
                          <a:solidFill>
                            <a:schemeClr val="dk1"/>
                          </a:solidFill>
                          <a:effectLst/>
                          <a:latin typeface="Times New Roman" pitchFamily="18" charset="0"/>
                          <a:ea typeface="+mn-ea"/>
                          <a:cs typeface="Times New Roman" pitchFamily="18" charset="0"/>
                        </a:rPr>
                        <a:t> 2); -&gt; </a:t>
                      </a:r>
                      <a:r>
                        <a:rPr lang="en-US" sz="2800" b="1" i="1" kern="1200" dirty="0" err="1" smtClean="0">
                          <a:solidFill>
                            <a:schemeClr val="dk1"/>
                          </a:solidFill>
                          <a:effectLst/>
                          <a:latin typeface="Times New Roman" pitchFamily="18" charset="0"/>
                          <a:ea typeface="+mn-ea"/>
                          <a:cs typeface="Times New Roman" pitchFamily="18" charset="0"/>
                        </a:rPr>
                        <a:t>cây</a:t>
                      </a:r>
                      <a:r>
                        <a:rPr lang="en-US" sz="2800" b="1" i="1" kern="1200" baseline="0" dirty="0" smtClean="0">
                          <a:solidFill>
                            <a:schemeClr val="dk1"/>
                          </a:solidFill>
                          <a:effectLst/>
                          <a:latin typeface="Times New Roman" pitchFamily="18" charset="0"/>
                          <a:ea typeface="+mn-ea"/>
                          <a:cs typeface="Times New Roman" pitchFamily="18" charset="0"/>
                        </a:rPr>
                        <a:t> ô </a:t>
                      </a:r>
                      <a:r>
                        <a:rPr lang="en-US" sz="2800" b="1" i="1" kern="1200" baseline="0" dirty="0" err="1" smtClean="0">
                          <a:solidFill>
                            <a:schemeClr val="dk1"/>
                          </a:solidFill>
                          <a:effectLst/>
                          <a:latin typeface="Times New Roman" pitchFamily="18" charset="0"/>
                          <a:ea typeface="+mn-ea"/>
                          <a:cs typeface="Times New Roman" pitchFamily="18" charset="0"/>
                        </a:rPr>
                        <a:t>liu</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bản</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sắc</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và</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truyền</a:t>
                      </a:r>
                      <a:r>
                        <a:rPr lang="en-US" sz="2800" b="1" i="1" kern="1200" dirty="0" smtClean="0">
                          <a:solidFill>
                            <a:schemeClr val="dk1"/>
                          </a:solidFill>
                          <a:effectLst/>
                          <a:latin typeface="Times New Roman" pitchFamily="18" charset="0"/>
                          <a:ea typeface="+mn-ea"/>
                          <a:cs typeface="Times New Roman" pitchFamily="18" charset="0"/>
                        </a:rPr>
                        <a:t> </a:t>
                      </a:r>
                      <a:r>
                        <a:rPr lang="en-US" sz="2800" b="1" i="1" kern="1200" dirty="0" err="1" smtClean="0">
                          <a:solidFill>
                            <a:schemeClr val="dk1"/>
                          </a:solidFill>
                          <a:effectLst/>
                          <a:latin typeface="Times New Roman" pitchFamily="18" charset="0"/>
                          <a:ea typeface="+mn-ea"/>
                          <a:cs typeface="Times New Roman" pitchFamily="18" charset="0"/>
                        </a:rPr>
                        <a:t>thống</a:t>
                      </a:r>
                      <a:r>
                        <a:rPr lang="en-US" sz="2800" kern="1200" dirty="0" smtClean="0">
                          <a:solidFill>
                            <a:schemeClr val="dk1"/>
                          </a:solidFill>
                          <a:effectLst/>
                          <a:latin typeface="Times New Roman" pitchFamily="18" charset="0"/>
                          <a:ea typeface="+mn-ea"/>
                          <a:cs typeface="Times New Roman" pitchFamily="18" charset="0"/>
                        </a:rPr>
                        <a:t> (</a:t>
                      </a:r>
                      <a:r>
                        <a:rPr lang="en-US" sz="2800" kern="1200" dirty="0" err="1" smtClean="0">
                          <a:solidFill>
                            <a:schemeClr val="dk1"/>
                          </a:solidFill>
                          <a:effectLst/>
                          <a:latin typeface="Times New Roman" pitchFamily="18" charset="0"/>
                          <a:ea typeface="+mn-ea"/>
                          <a:cs typeface="Times New Roman" pitchFamily="18" charset="0"/>
                        </a:rPr>
                        <a:t>câu</a:t>
                      </a:r>
                      <a:r>
                        <a:rPr lang="en-US" sz="2800" kern="1200" dirty="0" smtClean="0">
                          <a:solidFill>
                            <a:schemeClr val="dk1"/>
                          </a:solidFill>
                          <a:effectLst/>
                          <a:latin typeface="Times New Roman" pitchFamily="18" charset="0"/>
                          <a:ea typeface="+mn-ea"/>
                          <a:cs typeface="Times New Roman" pitchFamily="18" charset="0"/>
                        </a:rPr>
                        <a:t> 3)- &gt;</a:t>
                      </a:r>
                      <a:r>
                        <a:rPr lang="en-US" sz="2800"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mối</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quan</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hệ</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giữa</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cái</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chung</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và</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cái</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riêng</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hiện</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đại</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và</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truyền</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thống</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kern="1200" baseline="0" dirty="0" smtClean="0">
                          <a:solidFill>
                            <a:schemeClr val="dk1"/>
                          </a:solidFill>
                          <a:effectLst/>
                          <a:latin typeface="Times New Roman" pitchFamily="18" charset="0"/>
                          <a:ea typeface="+mn-ea"/>
                          <a:cs typeface="Times New Roman" pitchFamily="18" charset="0"/>
                        </a:rPr>
                        <a:t>(</a:t>
                      </a:r>
                      <a:r>
                        <a:rPr lang="en-US" sz="2800" kern="1200" baseline="0" dirty="0" err="1" smtClean="0">
                          <a:solidFill>
                            <a:schemeClr val="dk1"/>
                          </a:solidFill>
                          <a:effectLst/>
                          <a:latin typeface="Times New Roman" pitchFamily="18" charset="0"/>
                          <a:ea typeface="+mn-ea"/>
                          <a:cs typeface="Times New Roman" pitchFamily="18" charset="0"/>
                        </a:rPr>
                        <a:t>câu</a:t>
                      </a:r>
                      <a:r>
                        <a:rPr lang="en-US" sz="2800" kern="1200" baseline="0" dirty="0" smtClean="0">
                          <a:solidFill>
                            <a:schemeClr val="dk1"/>
                          </a:solidFill>
                          <a:effectLst/>
                          <a:latin typeface="Times New Roman" pitchFamily="18" charset="0"/>
                          <a:ea typeface="+mn-ea"/>
                          <a:cs typeface="Times New Roman" pitchFamily="18" charset="0"/>
                        </a:rPr>
                        <a:t> 4,5,6,7,8,9) -&gt;  </a:t>
                      </a:r>
                      <a:r>
                        <a:rPr lang="en-US" sz="2800" b="1" i="1" kern="1200" baseline="0" dirty="0" err="1" smtClean="0">
                          <a:solidFill>
                            <a:schemeClr val="dk1"/>
                          </a:solidFill>
                          <a:effectLst/>
                          <a:latin typeface="Times New Roman" pitchFamily="18" charset="0"/>
                          <a:ea typeface="+mn-ea"/>
                          <a:cs typeface="Times New Roman" pitchFamily="18" charset="0"/>
                        </a:rPr>
                        <a:t>liên</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hệ</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với</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thực</a:t>
                      </a:r>
                      <a:r>
                        <a:rPr lang="en-US" sz="2800" b="1" i="1" kern="1200" baseline="0" dirty="0" smtClean="0">
                          <a:solidFill>
                            <a:schemeClr val="dk1"/>
                          </a:solidFill>
                          <a:effectLst/>
                          <a:latin typeface="Times New Roman" pitchFamily="18" charset="0"/>
                          <a:ea typeface="+mn-ea"/>
                          <a:cs typeface="Times New Roman" pitchFamily="18" charset="0"/>
                        </a:rPr>
                        <a:t> </a:t>
                      </a:r>
                      <a:r>
                        <a:rPr lang="en-US" sz="2800" b="1" i="1" kern="1200" baseline="0" dirty="0" err="1" smtClean="0">
                          <a:solidFill>
                            <a:schemeClr val="dk1"/>
                          </a:solidFill>
                          <a:effectLst/>
                          <a:latin typeface="Times New Roman" pitchFamily="18" charset="0"/>
                          <a:ea typeface="+mn-ea"/>
                          <a:cs typeface="Times New Roman" pitchFamily="18" charset="0"/>
                        </a:rPr>
                        <a:t>tế</a:t>
                      </a:r>
                      <a:r>
                        <a:rPr lang="en-US" sz="2800" b="1" i="1" kern="1200" baseline="0" dirty="0" smtClean="0">
                          <a:solidFill>
                            <a:schemeClr val="dk1"/>
                          </a:solidFill>
                          <a:effectLst/>
                          <a:latin typeface="Times New Roman" pitchFamily="18" charset="0"/>
                          <a:ea typeface="+mn-ea"/>
                          <a:cs typeface="Times New Roman" pitchFamily="18" charset="0"/>
                        </a:rPr>
                        <a:t> ở </a:t>
                      </a:r>
                      <a:r>
                        <a:rPr lang="en-US" sz="2800" b="1" i="1" kern="1200" baseline="0" dirty="0" err="1" smtClean="0">
                          <a:solidFill>
                            <a:schemeClr val="dk1"/>
                          </a:solidFill>
                          <a:effectLst/>
                          <a:latin typeface="Times New Roman" pitchFamily="18" charset="0"/>
                          <a:ea typeface="+mn-ea"/>
                          <a:cs typeface="Times New Roman" pitchFamily="18" charset="0"/>
                        </a:rPr>
                        <a:t>Việt</a:t>
                      </a:r>
                      <a:r>
                        <a:rPr lang="en-US" sz="2800" b="1" i="1" kern="1200" baseline="0" dirty="0" smtClean="0">
                          <a:solidFill>
                            <a:schemeClr val="dk1"/>
                          </a:solidFill>
                          <a:effectLst/>
                          <a:latin typeface="Times New Roman" pitchFamily="18" charset="0"/>
                          <a:ea typeface="+mn-ea"/>
                          <a:cs typeface="Times New Roman" pitchFamily="18" charset="0"/>
                        </a:rPr>
                        <a:t> Nam </a:t>
                      </a:r>
                      <a:r>
                        <a:rPr lang="en-US" sz="2800" kern="1200" baseline="0" dirty="0" smtClean="0">
                          <a:solidFill>
                            <a:schemeClr val="dk1"/>
                          </a:solidFill>
                          <a:effectLst/>
                          <a:latin typeface="Times New Roman" pitchFamily="18" charset="0"/>
                          <a:ea typeface="+mn-ea"/>
                          <a:cs typeface="Times New Roman" pitchFamily="18" charset="0"/>
                        </a:rPr>
                        <a:t>( </a:t>
                      </a:r>
                      <a:r>
                        <a:rPr lang="en-US" sz="2800" kern="1200" baseline="0" dirty="0" err="1" smtClean="0">
                          <a:solidFill>
                            <a:schemeClr val="dk1"/>
                          </a:solidFill>
                          <a:effectLst/>
                          <a:latin typeface="Times New Roman" pitchFamily="18" charset="0"/>
                          <a:ea typeface="+mn-ea"/>
                          <a:cs typeface="Times New Roman" pitchFamily="18" charset="0"/>
                        </a:rPr>
                        <a:t>câu</a:t>
                      </a:r>
                      <a:r>
                        <a:rPr lang="en-US" sz="2800" kern="1200" baseline="0" dirty="0" smtClean="0">
                          <a:solidFill>
                            <a:schemeClr val="dk1"/>
                          </a:solidFill>
                          <a:effectLst/>
                          <a:latin typeface="Times New Roman" pitchFamily="18" charset="0"/>
                          <a:ea typeface="+mn-ea"/>
                          <a:cs typeface="Times New Roman" pitchFamily="18" charset="0"/>
                        </a:rPr>
                        <a:t> 10,11,12)</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40347351"/>
                  </a:ext>
                </a:extLst>
              </a:tr>
            </a:tbl>
          </a:graphicData>
        </a:graphic>
      </p:graphicFrame>
    </p:spTree>
    <p:extLst>
      <p:ext uri="{BB962C8B-B14F-4D97-AF65-F5344CB8AC3E}">
        <p14:creationId xmlns:p14="http://schemas.microsoft.com/office/powerpoint/2010/main" val="34392201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1B32E612-3698-DB69-1D05-3E90E71637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79111" cy="6716889"/>
          </a:xfrm>
          <a:prstGeom prst="rect">
            <a:avLst/>
          </a:prstGeom>
        </p:spPr>
      </p:pic>
      <p:graphicFrame>
        <p:nvGraphicFramePr>
          <p:cNvPr id="3" name="Bảng 2">
            <a:extLst>
              <a:ext uri="{FF2B5EF4-FFF2-40B4-BE49-F238E27FC236}">
                <a16:creationId xmlns:a16="http://schemas.microsoft.com/office/drawing/2014/main" xmlns="" id="{5FFAF0B4-0BAB-BFDA-1EAC-32DFA02D1849}"/>
              </a:ext>
            </a:extLst>
          </p:cNvPr>
          <p:cNvGraphicFramePr>
            <a:graphicFrameLocks noGrp="1"/>
          </p:cNvGraphicFramePr>
          <p:nvPr>
            <p:extLst>
              <p:ext uri="{D42A27DB-BD31-4B8C-83A1-F6EECF244321}">
                <p14:modId xmlns:p14="http://schemas.microsoft.com/office/powerpoint/2010/main" val="3430621457"/>
              </p:ext>
            </p:extLst>
          </p:nvPr>
        </p:nvGraphicFramePr>
        <p:xfrm>
          <a:off x="1261532" y="955410"/>
          <a:ext cx="9556045" cy="5120640"/>
        </p:xfrm>
        <a:graphic>
          <a:graphicData uri="http://schemas.openxmlformats.org/drawingml/2006/table">
            <a:tbl>
              <a:tblPr firstRow="1" firstCol="1" bandRow="1">
                <a:tableStyleId>{5C22544A-7EE6-4342-B048-85BDC9FD1C3A}</a:tableStyleId>
              </a:tblPr>
              <a:tblGrid>
                <a:gridCol w="1865262">
                  <a:extLst>
                    <a:ext uri="{9D8B030D-6E8A-4147-A177-3AD203B41FA5}">
                      <a16:colId xmlns:a16="http://schemas.microsoft.com/office/drawing/2014/main" xmlns="" val="3440216109"/>
                    </a:ext>
                  </a:extLst>
                </a:gridCol>
                <a:gridCol w="7690783">
                  <a:extLst>
                    <a:ext uri="{9D8B030D-6E8A-4147-A177-3AD203B41FA5}">
                      <a16:colId xmlns:a16="http://schemas.microsoft.com/office/drawing/2014/main" xmlns="" val="53031449"/>
                    </a:ext>
                  </a:extLst>
                </a:gridCol>
              </a:tblGrid>
              <a:tr h="0">
                <a:tc>
                  <a:txBody>
                    <a:bodyPr/>
                    <a:lstStyle/>
                    <a:p>
                      <a:pPr marL="0" algn="just">
                        <a:lnSpc>
                          <a:spcPct val="150000"/>
                        </a:lnSpc>
                        <a:spcAft>
                          <a:spcPts val="0"/>
                        </a:spcAft>
                        <a:tabLst>
                          <a:tab pos="413385" algn="l"/>
                        </a:tabLst>
                      </a:pPr>
                      <a:r>
                        <a:rPr lang="en-US" sz="2800" spc="-1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a:lnSpc>
                          <a:spcPct val="150000"/>
                        </a:lnSpc>
                        <a:spcAft>
                          <a:spcPts val="0"/>
                        </a:spcAft>
                        <a:tabLst>
                          <a:tab pos="413385" algn="l"/>
                        </a:tabLst>
                      </a:pPr>
                      <a:r>
                        <a:rPr lang="en-US" sz="2800" spc="-10" dirty="0" err="1">
                          <a:solidFill>
                            <a:schemeClr val="tx1"/>
                          </a:solidFill>
                          <a:effectLst/>
                          <a:latin typeface="Times New Roman" panose="02020603050405020304" pitchFamily="18" charset="0"/>
                          <a:cs typeface="Times New Roman" panose="02020603050405020304" pitchFamily="18" charset="0"/>
                        </a:rPr>
                        <a:t>Đoạn</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văn</a:t>
                      </a:r>
                      <a:r>
                        <a:rPr lang="en-US" sz="2800" spc="-10" dirty="0">
                          <a:solidFill>
                            <a:schemeClr val="tx1"/>
                          </a:solidFill>
                          <a:effectLst/>
                          <a:latin typeface="Times New Roman" panose="02020603050405020304" pitchFamily="18" charset="0"/>
                          <a:cs typeface="Times New Roman" panose="02020603050405020304" pitchFamily="18" charset="0"/>
                        </a:rPr>
                        <a:t> b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895005557"/>
                  </a:ext>
                </a:extLst>
              </a:tr>
              <a:tr h="1989628">
                <a:tc>
                  <a:txBody>
                    <a:bodyPr/>
                    <a:lstStyle/>
                    <a:p>
                      <a:pPr marL="0" algn="just">
                        <a:lnSpc>
                          <a:spcPct val="150000"/>
                        </a:lnSpc>
                        <a:spcAft>
                          <a:spcPts val="0"/>
                        </a:spcAft>
                        <a:tabLst>
                          <a:tab pos="413385" algn="l"/>
                        </a:tabLst>
                      </a:pPr>
                      <a:r>
                        <a:rPr lang="en-US" sz="2800" spc="-10" dirty="0" err="1">
                          <a:solidFill>
                            <a:schemeClr val="tx1"/>
                          </a:solidFill>
                          <a:effectLst/>
                          <a:latin typeface="Times New Roman" panose="02020603050405020304" pitchFamily="18" charset="0"/>
                          <a:cs typeface="Times New Roman" panose="02020603050405020304" pitchFamily="18" charset="0"/>
                        </a:rPr>
                        <a:t>Tính</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mạch</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lạc</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trong</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đoạn</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văn</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1905" algn="just">
                        <a:lnSpc>
                          <a:spcPct val="150000"/>
                        </a:lnSpc>
                        <a:spcAft>
                          <a:spcPts val="0"/>
                        </a:spcAft>
                      </a:pPr>
                      <a:r>
                        <a:rPr lang="en-US" sz="2800" dirty="0" err="1">
                          <a:solidFill>
                            <a:schemeClr val="tx1"/>
                          </a:solidFill>
                          <a:effectLst/>
                          <a:latin typeface="Times New Roman" panose="02020603050405020304" pitchFamily="18" charset="0"/>
                          <a:cs typeface="Times New Roman" panose="02020603050405020304" pitchFamily="18" charset="0"/>
                        </a:rPr>
                        <a:t>Các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trong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thống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nhất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của</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và</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các</a:t>
                      </a:r>
                      <a:r>
                        <a:rPr lang="en-US" sz="2800" dirty="0">
                          <a:solidFill>
                            <a:schemeClr val="tx1"/>
                          </a:solidFill>
                          <a:effectLst/>
                          <a:latin typeface="Times New Roman" panose="02020603050405020304" pitchFamily="18" charset="0"/>
                          <a:cs typeface="Times New Roman" panose="02020603050405020304" pitchFamily="18" charset="0"/>
                        </a:rPr>
                        <a:t> ý </a:t>
                      </a:r>
                      <a:r>
                        <a:rPr lang="en-US" sz="2800" dirty="0" err="1">
                          <a:solidFill>
                            <a:schemeClr val="tx1"/>
                          </a:solidFill>
                          <a:effectLst/>
                          <a:latin typeface="Times New Roman" panose="02020603050405020304" pitchFamily="18" charset="0"/>
                          <a:cs typeface="Times New Roman" panose="02020603050405020304" pitchFamily="18" charset="0"/>
                        </a:rPr>
                        <a:t>triển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khai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chặt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chẽ</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b="1" i="1" dirty="0" smtClean="0">
                          <a:solidFill>
                            <a:schemeClr val="tx1"/>
                          </a:solidFill>
                          <a:effectLst/>
                          <a:latin typeface="Times New Roman" panose="02020603050405020304" pitchFamily="18" charset="0"/>
                          <a:cs typeface="Times New Roman" panose="02020603050405020304" pitchFamily="18" charset="0"/>
                        </a:rPr>
                        <a:t>Thu</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Vịnh</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kết</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lại</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bằng</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bức</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họa</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thật</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nhanh</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và</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đọng</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được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triển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khai</a:t>
                      </a:r>
                      <a:r>
                        <a:rPr lang="en-US" sz="2800" dirty="0">
                          <a:solidFill>
                            <a:schemeClr val="tx1"/>
                          </a:solidFill>
                          <a:effectLst/>
                          <a:latin typeface="Times New Roman" panose="02020603050405020304" pitchFamily="18" charset="0"/>
                          <a:cs typeface="Times New Roman" panose="02020603050405020304" pitchFamily="18" charset="0"/>
                        </a:rPr>
                        <a:t> qua </a:t>
                      </a:r>
                      <a:r>
                        <a:rPr lang="en-US" sz="2800" dirty="0" err="1">
                          <a:solidFill>
                            <a:schemeClr val="tx1"/>
                          </a:solidFill>
                          <a:effectLst/>
                          <a:latin typeface="Times New Roman" panose="02020603050405020304" pitchFamily="18" charset="0"/>
                          <a:cs typeface="Times New Roman" panose="02020603050405020304" pitchFamily="18" charset="0"/>
                        </a:rPr>
                        <a:t>các</a:t>
                      </a:r>
                      <a:r>
                        <a:rPr lang="en-US" sz="2800" dirty="0">
                          <a:solidFill>
                            <a:schemeClr val="tx1"/>
                          </a:solidFill>
                          <a:effectLst/>
                          <a:latin typeface="Times New Roman" panose="02020603050405020304" pitchFamily="18" charset="0"/>
                          <a:cs typeface="Times New Roman" panose="02020603050405020304" pitchFamily="18" charset="0"/>
                        </a:rPr>
                        <a:t> ý: </a:t>
                      </a:r>
                      <a:r>
                        <a:rPr lang="en-US" sz="2800" b="1" dirty="0" err="1" smtClean="0">
                          <a:solidFill>
                            <a:schemeClr val="tx1"/>
                          </a:solidFill>
                          <a:effectLst/>
                          <a:latin typeface="Times New Roman" panose="02020603050405020304" pitchFamily="18" charset="0"/>
                          <a:cs typeface="Times New Roman" panose="02020603050405020304" pitchFamily="18" charset="0"/>
                        </a:rPr>
                        <a:t>nỗi</a:t>
                      </a:r>
                      <a:r>
                        <a:rPr lang="en-US" sz="2800" b="1" dirty="0" smtClean="0">
                          <a:solidFill>
                            <a:schemeClr val="tx1"/>
                          </a:solidFill>
                          <a:effectLst/>
                          <a:latin typeface="Times New Roman" panose="02020603050405020304" pitchFamily="18" charset="0"/>
                          <a:cs typeface="Times New Roman" panose="02020603050405020304" pitchFamily="18" charset="0"/>
                        </a:rPr>
                        <a:t> </a:t>
                      </a:r>
                      <a:r>
                        <a:rPr lang="en-US" sz="2800" b="1" dirty="0">
                          <a:solidFill>
                            <a:schemeClr val="tx1"/>
                          </a:solidFill>
                          <a:effectLst/>
                          <a:latin typeface="Times New Roman" panose="02020603050405020304" pitchFamily="18" charset="0"/>
                          <a:cs typeface="Times New Roman" panose="02020603050405020304" pitchFamily="18" charset="0"/>
                        </a:rPr>
                        <a:t>u </a:t>
                      </a:r>
                      <a:r>
                        <a:rPr lang="en-US" sz="2800" b="1" dirty="0" err="1" smtClean="0">
                          <a:solidFill>
                            <a:schemeClr val="tx1"/>
                          </a:solidFill>
                          <a:effectLst/>
                          <a:latin typeface="Times New Roman" panose="02020603050405020304" pitchFamily="18" charset="0"/>
                          <a:cs typeface="Times New Roman" panose="02020603050405020304" pitchFamily="18" charset="0"/>
                        </a:rPr>
                        <a:t>uẩn</a:t>
                      </a:r>
                      <a:r>
                        <a:rPr lang="en-US" sz="2800" b="1" dirty="0" smtClean="0">
                          <a:solidFill>
                            <a:schemeClr val="tx1"/>
                          </a:solidFill>
                          <a:effectLst/>
                          <a:latin typeface="Times New Roman" panose="02020603050405020304" pitchFamily="18" charset="0"/>
                          <a:cs typeface="Times New Roman" panose="02020603050405020304" pitchFamily="18" charset="0"/>
                        </a:rPr>
                        <a:t>…</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a:solidFill>
                            <a:schemeClr val="tx1"/>
                          </a:solidFill>
                          <a:effectLst/>
                          <a:latin typeface="Times New Roman" panose="02020603050405020304" pitchFamily="18" charset="0"/>
                          <a:cs typeface="Times New Roman" panose="02020603050405020304" pitchFamily="18" charset="0"/>
                        </a:rPr>
                        <a:t>(</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2), </a:t>
                      </a:r>
                      <a:r>
                        <a:rPr lang="en-US" sz="2800" b="1" dirty="0" err="1" smtClean="0">
                          <a:solidFill>
                            <a:schemeClr val="tx1"/>
                          </a:solidFill>
                          <a:effectLst/>
                          <a:latin typeface="Times New Roman" panose="02020603050405020304" pitchFamily="18" charset="0"/>
                          <a:cs typeface="Times New Roman" panose="02020603050405020304" pitchFamily="18" charset="0"/>
                        </a:rPr>
                        <a:t>cái</a:t>
                      </a:r>
                      <a:r>
                        <a:rPr lang="en-US" sz="2800" b="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baseline="0" dirty="0" err="1" smtClean="0">
                          <a:solidFill>
                            <a:schemeClr val="tx1"/>
                          </a:solidFill>
                          <a:effectLst/>
                          <a:latin typeface="Times New Roman" panose="02020603050405020304" pitchFamily="18" charset="0"/>
                          <a:cs typeface="Times New Roman" panose="02020603050405020304" pitchFamily="18" charset="0"/>
                        </a:rPr>
                        <a:t>thanh</a:t>
                      </a:r>
                      <a:r>
                        <a:rPr lang="en-US" sz="2800" b="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baseline="0" dirty="0" err="1" smtClean="0">
                          <a:solidFill>
                            <a:schemeClr val="tx1"/>
                          </a:solidFill>
                          <a:effectLst/>
                          <a:latin typeface="Times New Roman" panose="02020603050405020304" pitchFamily="18" charset="0"/>
                          <a:cs typeface="Times New Roman" panose="02020603050405020304" pitchFamily="18" charset="0"/>
                        </a:rPr>
                        <a:t>tao</a:t>
                      </a:r>
                      <a:r>
                        <a:rPr lang="en-US" sz="2800" b="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baseline="0" dirty="0" err="1" smtClean="0">
                          <a:solidFill>
                            <a:schemeClr val="tx1"/>
                          </a:solidFill>
                          <a:effectLst/>
                          <a:latin typeface="Times New Roman" panose="02020603050405020304" pitchFamily="18" charset="0"/>
                          <a:cs typeface="Times New Roman" panose="02020603050405020304" pitchFamily="18" charset="0"/>
                        </a:rPr>
                        <a:t>lặng</a:t>
                      </a:r>
                      <a:r>
                        <a:rPr lang="en-US" sz="2800" b="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baseline="0" dirty="0" err="1" smtClean="0">
                          <a:solidFill>
                            <a:schemeClr val="tx1"/>
                          </a:solidFill>
                          <a:effectLst/>
                          <a:latin typeface="Times New Roman" panose="02020603050405020304" pitchFamily="18" charset="0"/>
                          <a:cs typeface="Times New Roman" panose="02020603050405020304" pitchFamily="18" charset="0"/>
                        </a:rPr>
                        <a:t>thầm</a:t>
                      </a:r>
                      <a:r>
                        <a:rPr lang="en-US" sz="2800" b="1" dirty="0" smtClean="0">
                          <a:solidFill>
                            <a:schemeClr val="tx1"/>
                          </a:solidFill>
                          <a:effectLst/>
                          <a:latin typeface="Times New Roman" panose="02020603050405020304" pitchFamily="18" charset="0"/>
                          <a:cs typeface="Times New Roman" panose="02020603050405020304" pitchFamily="18" charset="0"/>
                        </a:rPr>
                        <a:t>… </a:t>
                      </a:r>
                      <a:r>
                        <a:rPr lang="en-US" sz="2800" dirty="0">
                          <a:solidFill>
                            <a:schemeClr val="tx1"/>
                          </a:solidFill>
                          <a:effectLst/>
                          <a:latin typeface="Times New Roman" panose="02020603050405020304" pitchFamily="18" charset="0"/>
                          <a:cs typeface="Times New Roman" panose="02020603050405020304" pitchFamily="18" charset="0"/>
                        </a:rPr>
                        <a:t>(</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3), </a:t>
                      </a:r>
                      <a:r>
                        <a:rPr lang="en-US" sz="2800" b="1" i="1" dirty="0" err="1">
                          <a:solidFill>
                            <a:schemeClr val="tx1"/>
                          </a:solidFill>
                          <a:effectLst/>
                          <a:latin typeface="Times New Roman" panose="02020603050405020304" pitchFamily="18" charset="0"/>
                          <a:cs typeface="Times New Roman" panose="02020603050405020304" pitchFamily="18" charset="0"/>
                        </a:rPr>
                        <a:t>chân</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smtClean="0">
                          <a:solidFill>
                            <a:schemeClr val="tx1"/>
                          </a:solidFill>
                          <a:effectLst/>
                          <a:latin typeface="Times New Roman" panose="02020603050405020304" pitchFamily="18" charset="0"/>
                          <a:cs typeface="Times New Roman" panose="02020603050405020304" pitchFamily="18" charset="0"/>
                        </a:rPr>
                        <a:t>dung</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thật</a:t>
                      </a:r>
                      <a:r>
                        <a:rPr lang="en-US" sz="2800" b="1" i="1" dirty="0" smtClean="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nhất</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quán</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của</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Nguyễn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Khuyến</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trong</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cả</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ba</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bài</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thơ</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4).</a:t>
                      </a:r>
                    </a:p>
                    <a:p>
                      <a:pPr marL="0" algn="just">
                        <a:lnSpc>
                          <a:spcPct val="150000"/>
                        </a:lnSpc>
                        <a:spcAft>
                          <a:spcPts val="0"/>
                        </a:spcAft>
                        <a:tabLst>
                          <a:tab pos="413385" algn="l"/>
                        </a:tabLst>
                      </a:pPr>
                      <a:r>
                        <a:rPr lang="en-US" sz="2800" spc="-1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40347351"/>
                  </a:ext>
                </a:extLst>
              </a:tr>
            </a:tbl>
          </a:graphicData>
        </a:graphic>
      </p:graphicFrame>
    </p:spTree>
    <p:extLst>
      <p:ext uri="{BB962C8B-B14F-4D97-AF65-F5344CB8AC3E}">
        <p14:creationId xmlns:p14="http://schemas.microsoft.com/office/powerpoint/2010/main" val="9444566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B1BBE2AE-E120-08B2-1158-D5D2DA7F72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79111" cy="6716889"/>
          </a:xfrm>
          <a:prstGeom prst="rect">
            <a:avLst/>
          </a:prstGeom>
        </p:spPr>
      </p:pic>
      <p:graphicFrame>
        <p:nvGraphicFramePr>
          <p:cNvPr id="3" name="Bảng 2">
            <a:extLst>
              <a:ext uri="{FF2B5EF4-FFF2-40B4-BE49-F238E27FC236}">
                <a16:creationId xmlns:a16="http://schemas.microsoft.com/office/drawing/2014/main" xmlns="" id="{F06ECC6D-0D24-DE80-AC79-777F10E6592A}"/>
              </a:ext>
            </a:extLst>
          </p:cNvPr>
          <p:cNvGraphicFramePr>
            <a:graphicFrameLocks noGrp="1"/>
          </p:cNvGraphicFramePr>
          <p:nvPr>
            <p:extLst>
              <p:ext uri="{D42A27DB-BD31-4B8C-83A1-F6EECF244321}">
                <p14:modId xmlns:p14="http://schemas.microsoft.com/office/powerpoint/2010/main" val="455936434"/>
              </p:ext>
            </p:extLst>
          </p:nvPr>
        </p:nvGraphicFramePr>
        <p:xfrm>
          <a:off x="987778" y="504968"/>
          <a:ext cx="9680222" cy="5389955"/>
        </p:xfrm>
        <a:graphic>
          <a:graphicData uri="http://schemas.openxmlformats.org/drawingml/2006/table">
            <a:tbl>
              <a:tblPr firstRow="1" firstCol="1" bandRow="1">
                <a:tableStyleId>{5C22544A-7EE6-4342-B048-85BDC9FD1C3A}</a:tableStyleId>
              </a:tblPr>
              <a:tblGrid>
                <a:gridCol w="2142882">
                  <a:extLst>
                    <a:ext uri="{9D8B030D-6E8A-4147-A177-3AD203B41FA5}">
                      <a16:colId xmlns:a16="http://schemas.microsoft.com/office/drawing/2014/main" xmlns="" val="3440216109"/>
                    </a:ext>
                  </a:extLst>
                </a:gridCol>
                <a:gridCol w="7537340">
                  <a:extLst>
                    <a:ext uri="{9D8B030D-6E8A-4147-A177-3AD203B41FA5}">
                      <a16:colId xmlns:a16="http://schemas.microsoft.com/office/drawing/2014/main" xmlns="" val="1259389179"/>
                    </a:ext>
                  </a:extLst>
                </a:gridCol>
              </a:tblGrid>
              <a:tr h="696035">
                <a:tc>
                  <a:txBody>
                    <a:bodyPr/>
                    <a:lstStyle/>
                    <a:p>
                      <a:pPr marL="0" algn="just">
                        <a:lnSpc>
                          <a:spcPct val="150000"/>
                        </a:lnSpc>
                        <a:spcAft>
                          <a:spcPts val="0"/>
                        </a:spcAft>
                        <a:tabLst>
                          <a:tab pos="413385" algn="l"/>
                        </a:tabLst>
                      </a:pPr>
                      <a:r>
                        <a:rPr lang="en-US" sz="2800" spc="-1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a:lnSpc>
                          <a:spcPct val="150000"/>
                        </a:lnSpc>
                        <a:spcAft>
                          <a:spcPts val="0"/>
                        </a:spcAft>
                        <a:tabLst>
                          <a:tab pos="413385" algn="l"/>
                        </a:tabLst>
                      </a:pPr>
                      <a:r>
                        <a:rPr lang="en-US" sz="2800" spc="-10" dirty="0" err="1">
                          <a:solidFill>
                            <a:schemeClr val="tx1"/>
                          </a:solidFill>
                          <a:effectLst/>
                          <a:latin typeface="Times New Roman" panose="02020603050405020304" pitchFamily="18" charset="0"/>
                          <a:cs typeface="Times New Roman" panose="02020603050405020304" pitchFamily="18" charset="0"/>
                        </a:rPr>
                        <a:t>Đoạn</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văn</a:t>
                      </a:r>
                      <a:r>
                        <a:rPr lang="en-US" sz="2800" spc="-10" dirty="0">
                          <a:solidFill>
                            <a:schemeClr val="tx1"/>
                          </a:solidFill>
                          <a:effectLst/>
                          <a:latin typeface="Times New Roman" panose="02020603050405020304" pitchFamily="18" charset="0"/>
                          <a:cs typeface="Times New Roman" panose="02020603050405020304" pitchFamily="18" charset="0"/>
                        </a:rPr>
                        <a:t> c</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895005557"/>
                  </a:ext>
                </a:extLst>
              </a:tr>
              <a:tr h="1989628">
                <a:tc>
                  <a:txBody>
                    <a:bodyPr/>
                    <a:lstStyle/>
                    <a:p>
                      <a:pPr marL="0" algn="just">
                        <a:lnSpc>
                          <a:spcPct val="150000"/>
                        </a:lnSpc>
                        <a:spcAft>
                          <a:spcPts val="0"/>
                        </a:spcAft>
                        <a:tabLst>
                          <a:tab pos="413385" algn="l"/>
                        </a:tabLst>
                      </a:pPr>
                      <a:r>
                        <a:rPr lang="en-US" sz="2800" spc="-10" dirty="0" err="1">
                          <a:solidFill>
                            <a:schemeClr val="tx1"/>
                          </a:solidFill>
                          <a:effectLst/>
                          <a:latin typeface="Times New Roman" panose="02020603050405020304" pitchFamily="18" charset="0"/>
                          <a:cs typeface="Times New Roman" panose="02020603050405020304" pitchFamily="18" charset="0"/>
                        </a:rPr>
                        <a:t>Tính</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mạch</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lạc</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trong</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đoạn</a:t>
                      </a:r>
                      <a:r>
                        <a:rPr lang="en-US" sz="2800" spc="-10" dirty="0">
                          <a:solidFill>
                            <a:schemeClr val="tx1"/>
                          </a:solidFill>
                          <a:effectLst/>
                          <a:latin typeface="Times New Roman" panose="02020603050405020304" pitchFamily="18" charset="0"/>
                          <a:cs typeface="Times New Roman" panose="02020603050405020304" pitchFamily="18" charset="0"/>
                        </a:rPr>
                        <a:t> </a:t>
                      </a:r>
                      <a:r>
                        <a:rPr lang="en-US" sz="2800" spc="-10" dirty="0" err="1">
                          <a:solidFill>
                            <a:schemeClr val="tx1"/>
                          </a:solidFill>
                          <a:effectLst/>
                          <a:latin typeface="Times New Roman" panose="02020603050405020304" pitchFamily="18" charset="0"/>
                          <a:cs typeface="Times New Roman" panose="02020603050405020304" pitchFamily="18" charset="0"/>
                        </a:rPr>
                        <a:t>văn</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1905" algn="just">
                        <a:lnSpc>
                          <a:spcPct val="100000"/>
                        </a:lnSpc>
                        <a:spcAft>
                          <a:spcPts val="0"/>
                        </a:spcAft>
                      </a:pP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đầu</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biểu</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thị</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của</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nguyên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nhân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chúng</a:t>
                      </a:r>
                      <a:r>
                        <a:rPr lang="en-US" sz="2800" dirty="0">
                          <a:solidFill>
                            <a:schemeClr val="tx1"/>
                          </a:solidFill>
                          <a:effectLst/>
                          <a:latin typeface="Times New Roman" panose="02020603050405020304" pitchFamily="18" charset="0"/>
                          <a:cs typeface="Times New Roman" panose="02020603050405020304" pitchFamily="18" charset="0"/>
                        </a:rPr>
                        <a:t> ta </a:t>
                      </a:r>
                      <a:r>
                        <a:rPr lang="en-US" sz="2800" dirty="0" err="1">
                          <a:solidFill>
                            <a:schemeClr val="tx1"/>
                          </a:solidFill>
                          <a:effectLst/>
                          <a:latin typeface="Times New Roman" panose="02020603050405020304" pitchFamily="18" charset="0"/>
                          <a:cs typeface="Times New Roman" panose="02020603050405020304" pitchFamily="18" charset="0"/>
                        </a:rPr>
                        <a:t>cư</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xử</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thô</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lỗ</a:t>
                      </a:r>
                      <a:r>
                        <a:rPr lang="en-US" sz="2800" dirty="0">
                          <a:solidFill>
                            <a:schemeClr val="tx1"/>
                          </a:solidFill>
                          <a:effectLst/>
                          <a:latin typeface="Times New Roman" panose="02020603050405020304" pitchFamily="18" charset="0"/>
                          <a:cs typeface="Times New Roman" panose="02020603050405020304" pitchFamily="18" charset="0"/>
                        </a:rPr>
                        <a:t>.  </a:t>
                      </a:r>
                      <a:endParaRPr lang="en-US" sz="2800" dirty="0" smtClean="0">
                        <a:solidFill>
                          <a:schemeClr val="tx1"/>
                        </a:solidFill>
                        <a:effectLst/>
                        <a:latin typeface="Times New Roman" panose="02020603050405020304" pitchFamily="18" charset="0"/>
                        <a:cs typeface="Times New Roman" panose="02020603050405020304" pitchFamily="18" charset="0"/>
                      </a:endParaRPr>
                    </a:p>
                    <a:p>
                      <a:pPr marL="0" indent="-1905" algn="just">
                        <a:lnSpc>
                          <a:spcPct val="100000"/>
                        </a:lnSpc>
                        <a:spcAft>
                          <a:spcPts val="0"/>
                        </a:spcAft>
                      </a:pPr>
                      <a:r>
                        <a:rPr lang="en-US" sz="2800" dirty="0" err="1" smtClean="0">
                          <a:solidFill>
                            <a:schemeClr val="tx1"/>
                          </a:solidFill>
                          <a:effectLst/>
                          <a:latin typeface="Times New Roman" panose="02020603050405020304" pitchFamily="18" charset="0"/>
                          <a:cs typeface="Times New Roman" panose="02020603050405020304" pitchFamily="18" charset="0"/>
                        </a:rPr>
                        <a:t>Các</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sau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triển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khai</a:t>
                      </a:r>
                      <a:r>
                        <a:rPr lang="en-US" sz="2800" dirty="0">
                          <a:solidFill>
                            <a:schemeClr val="tx1"/>
                          </a:solidFill>
                          <a:effectLst/>
                          <a:latin typeface="Times New Roman" panose="02020603050405020304" pitchFamily="18" charset="0"/>
                          <a:cs typeface="Times New Roman" panose="02020603050405020304" pitchFamily="18" charset="0"/>
                        </a:rPr>
                        <a:t> ý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đề</a:t>
                      </a:r>
                      <a:r>
                        <a:rPr lang="en-US" sz="2800" dirty="0" smtClean="0">
                          <a:solidFill>
                            <a:schemeClr val="tx1"/>
                          </a:solidFill>
                          <a:effectLst/>
                          <a:latin typeface="Times New Roman" panose="02020603050405020304" pitchFamily="18" charset="0"/>
                          <a:cs typeface="Times New Roman" panose="02020603050405020304" pitchFamily="18" charset="0"/>
                        </a:rPr>
                        <a:t>:</a:t>
                      </a:r>
                    </a:p>
                    <a:p>
                      <a:pPr marL="0" indent="-1905" algn="just">
                        <a:lnSpc>
                          <a:spcPct val="100000"/>
                        </a:lnSpc>
                        <a:spcAft>
                          <a:spcPts val="0"/>
                        </a:spcAft>
                      </a:pPr>
                      <a:r>
                        <a:rPr lang="en-US" sz="2800" dirty="0" smtClean="0">
                          <a:solidFill>
                            <a:schemeClr val="tx1"/>
                          </a:solidFill>
                          <a:effectLst/>
                          <a:latin typeface="Times New Roman" panose="02020603050405020304" pitchFamily="18" charset="0"/>
                          <a:cs typeface="Times New Roman" panose="02020603050405020304" pitchFamily="18" charset="0"/>
                        </a:rPr>
                        <a:t>+</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lí</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giải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nguyên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nhân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vì</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sao</a:t>
                      </a:r>
                      <a:r>
                        <a:rPr lang="en-US" sz="2800" dirty="0">
                          <a:solidFill>
                            <a:schemeClr val="tx1"/>
                          </a:solidFill>
                          <a:effectLst/>
                          <a:latin typeface="Times New Roman" panose="02020603050405020304" pitchFamily="18" charset="0"/>
                          <a:cs typeface="Times New Roman" panose="02020603050405020304" pitchFamily="18" charset="0"/>
                        </a:rPr>
                        <a:t> con </a:t>
                      </a:r>
                      <a:r>
                        <a:rPr lang="en-US" sz="2800" dirty="0" err="1">
                          <a:solidFill>
                            <a:schemeClr val="tx1"/>
                          </a:solidFill>
                          <a:effectLst/>
                          <a:latin typeface="Times New Roman" panose="02020603050405020304" pitchFamily="18" charset="0"/>
                          <a:cs typeface="Times New Roman" panose="02020603050405020304" pitchFamily="18" charset="0"/>
                        </a:rPr>
                        <a:t>người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cư</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xử</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thô</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lỗ</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với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nhau</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xao</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nhãng</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bất</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an,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tránh</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né </a:t>
                      </a:r>
                      <a:r>
                        <a:rPr lang="en-US" sz="2800" baseline="0" dirty="0" smtClean="0">
                          <a:solidFill>
                            <a:schemeClr val="tx1"/>
                          </a:solidFill>
                          <a:effectLst/>
                          <a:latin typeface="Times New Roman" panose="02020603050405020304" pitchFamily="18" charset="0"/>
                          <a:cs typeface="Times New Roman" panose="02020603050405020304" pitchFamily="18" charset="0"/>
                        </a:rPr>
                        <a:t>(</a:t>
                      </a:r>
                      <a:r>
                        <a:rPr lang="en-US" sz="2800" baseline="0" dirty="0" err="1" smtClean="0">
                          <a:solidFill>
                            <a:schemeClr val="tx1"/>
                          </a:solidFill>
                          <a:effectLst/>
                          <a:latin typeface="Times New Roman" panose="02020603050405020304" pitchFamily="18" charset="0"/>
                          <a:cs typeface="Times New Roman" panose="02020603050405020304" pitchFamily="18" charset="0"/>
                        </a:rPr>
                        <a:t>câu</a:t>
                      </a:r>
                      <a:r>
                        <a:rPr lang="en-US" sz="2800" baseline="0" dirty="0" smtClean="0">
                          <a:solidFill>
                            <a:schemeClr val="tx1"/>
                          </a:solidFill>
                          <a:effectLst/>
                          <a:latin typeface="Times New Roman" panose="02020603050405020304" pitchFamily="18" charset="0"/>
                          <a:cs typeface="Times New Roman" panose="02020603050405020304" pitchFamily="18" charset="0"/>
                        </a:rPr>
                        <a:t> 2,3,4,5)</a:t>
                      </a:r>
                    </a:p>
                    <a:p>
                      <a:pPr marL="0" indent="-1905" algn="just">
                        <a:lnSpc>
                          <a:spcPct val="100000"/>
                        </a:lnSpc>
                        <a:spcAft>
                          <a:spcPts val="0"/>
                        </a:spcAft>
                      </a:pP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Nêu</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hậu</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quả</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của</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việc</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cư</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xử</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thô</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lỗ</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chẳng</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giúp</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ích</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gì</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khiến</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mọi</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người</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rời</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xa</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không</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bình</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yên</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smtClean="0">
                          <a:solidFill>
                            <a:schemeClr val="tx1"/>
                          </a:solidFill>
                          <a:effectLst/>
                          <a:latin typeface="Times New Roman" panose="02020603050405020304" pitchFamily="18" charset="0"/>
                          <a:cs typeface="Times New Roman" panose="02020603050405020304" pitchFamily="18" charset="0"/>
                        </a:rPr>
                        <a:t>(</a:t>
                      </a:r>
                      <a:r>
                        <a:rPr lang="en-US" sz="2800" baseline="0" dirty="0" err="1" smtClean="0">
                          <a:solidFill>
                            <a:schemeClr val="tx1"/>
                          </a:solidFill>
                          <a:effectLst/>
                          <a:latin typeface="Times New Roman" panose="02020603050405020304" pitchFamily="18" charset="0"/>
                          <a:cs typeface="Times New Roman" panose="02020603050405020304" pitchFamily="18" charset="0"/>
                        </a:rPr>
                        <a:t>câu</a:t>
                      </a:r>
                      <a:r>
                        <a:rPr lang="en-US" sz="2800" baseline="0" dirty="0" smtClean="0">
                          <a:solidFill>
                            <a:schemeClr val="tx1"/>
                          </a:solidFill>
                          <a:effectLst/>
                          <a:latin typeface="Times New Roman" panose="02020603050405020304" pitchFamily="18" charset="0"/>
                          <a:cs typeface="Times New Roman" panose="02020603050405020304" pitchFamily="18" charset="0"/>
                        </a:rPr>
                        <a:t> 6,7,8)</a:t>
                      </a:r>
                    </a:p>
                    <a:p>
                      <a:pPr marL="0" indent="-1905" algn="just">
                        <a:lnSpc>
                          <a:spcPct val="100000"/>
                        </a:lnSpc>
                        <a:spcAft>
                          <a:spcPts val="0"/>
                        </a:spcAft>
                      </a:pP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Khẳng</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định</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vấn</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đề</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theo</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đuổi</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mối</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liên</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kết</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chung</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đưa</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chúng</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ta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đến</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hòa</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bình</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smtClean="0">
                          <a:solidFill>
                            <a:schemeClr val="tx1"/>
                          </a:solidFill>
                          <a:effectLst/>
                          <a:latin typeface="Times New Roman" panose="02020603050405020304" pitchFamily="18" charset="0"/>
                          <a:cs typeface="Times New Roman" panose="02020603050405020304" pitchFamily="18" charset="0"/>
                        </a:rPr>
                        <a:t>(</a:t>
                      </a:r>
                      <a:r>
                        <a:rPr lang="en-US" sz="2800" baseline="0" dirty="0" err="1" smtClean="0">
                          <a:solidFill>
                            <a:schemeClr val="tx1"/>
                          </a:solidFill>
                          <a:effectLst/>
                          <a:latin typeface="Times New Roman" panose="02020603050405020304" pitchFamily="18" charset="0"/>
                          <a:cs typeface="Times New Roman" panose="02020603050405020304" pitchFamily="18" charset="0"/>
                        </a:rPr>
                        <a:t>câu</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kết</a:t>
                      </a:r>
                      <a:r>
                        <a:rPr lang="en-US" sz="2800" baseline="0" dirty="0" smtClean="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cs typeface="Times New Roman" panose="02020603050405020304" pitchFamily="18" charset="0"/>
                      </a:endParaRPr>
                    </a:p>
                  </a:txBody>
                  <a:tcPr marL="35556" marR="355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40347351"/>
                  </a:ext>
                </a:extLst>
              </a:tr>
            </a:tbl>
          </a:graphicData>
        </a:graphic>
      </p:graphicFrame>
    </p:spTree>
    <p:extLst>
      <p:ext uri="{BB962C8B-B14F-4D97-AF65-F5344CB8AC3E}">
        <p14:creationId xmlns:p14="http://schemas.microsoft.com/office/powerpoint/2010/main" val="224270778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xmlns="" id="{1ACCC05D-75E5-E064-839A-CAE3E55E92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4178"/>
            <a:ext cx="11945620" cy="6502399"/>
          </a:xfrm>
          <a:prstGeom prst="rect">
            <a:avLst/>
          </a:prstGeom>
        </p:spPr>
      </p:pic>
      <p:sp>
        <p:nvSpPr>
          <p:cNvPr id="6" name="Hộp Văn bản 5">
            <a:extLst>
              <a:ext uri="{FF2B5EF4-FFF2-40B4-BE49-F238E27FC236}">
                <a16:creationId xmlns:a16="http://schemas.microsoft.com/office/drawing/2014/main" xmlns="" id="{B422F6F9-AAFA-F8F2-1B42-1447DBA57E3D}"/>
              </a:ext>
            </a:extLst>
          </p:cNvPr>
          <p:cNvSpPr txBox="1"/>
          <p:nvPr/>
        </p:nvSpPr>
        <p:spPr>
          <a:xfrm>
            <a:off x="3691466" y="124178"/>
            <a:ext cx="4910667" cy="668645"/>
          </a:xfrm>
          <a:prstGeom prst="rect">
            <a:avLst/>
          </a:prstGeom>
          <a:noFill/>
        </p:spPr>
        <p:txBody>
          <a:bodyPr wrap="square" rtlCol="0">
            <a:spAutoFit/>
          </a:bodyPr>
          <a:lstStyle/>
          <a:p>
            <a:pPr>
              <a:lnSpc>
                <a:spcPct val="130000"/>
              </a:lnSpc>
              <a:spcAft>
                <a:spcPts val="1000"/>
              </a:spcAft>
            </a:pPr>
            <a:r>
              <a:rPr lang="en-US" sz="3200" b="1" dirty="0">
                <a:solidFill>
                  <a:srgbClr val="002060"/>
                </a:solidFill>
                <a:effectLst/>
                <a:latin typeface="Times New Roman" panose="02020603050405020304" pitchFamily="18" charset="0"/>
                <a:ea typeface="Calibri" panose="020F0502020204030204" pitchFamily="34" charset="0"/>
              </a:rPr>
              <a:t>3. </a:t>
            </a:r>
            <a:r>
              <a:rPr lang="en-US" sz="3200" b="1" dirty="0" err="1">
                <a:solidFill>
                  <a:srgbClr val="002060"/>
                </a:solidFill>
                <a:effectLst/>
                <a:latin typeface="Times New Roman" panose="02020603050405020304" pitchFamily="18" charset="0"/>
                <a:ea typeface="Calibri" panose="020F0502020204030204" pitchFamily="34" charset="0"/>
              </a:rPr>
              <a:t>Bài</a:t>
            </a:r>
            <a:r>
              <a:rPr lang="en-US" sz="3200" b="1" dirty="0">
                <a:solidFill>
                  <a:srgbClr val="002060"/>
                </a:solidFill>
                <a:effectLst/>
                <a:latin typeface="Times New Roman" panose="02020603050405020304" pitchFamily="18" charset="0"/>
                <a:ea typeface="Calibri" panose="020F0502020204030204" pitchFamily="34" charset="0"/>
              </a:rPr>
              <a:t> </a:t>
            </a:r>
            <a:r>
              <a:rPr lang="en-US" sz="3200" b="1" dirty="0" err="1">
                <a:solidFill>
                  <a:srgbClr val="002060"/>
                </a:solidFill>
                <a:effectLst/>
                <a:latin typeface="Times New Roman" panose="02020603050405020304" pitchFamily="18" charset="0"/>
                <a:ea typeface="Calibri" panose="020F0502020204030204" pitchFamily="34" charset="0"/>
              </a:rPr>
              <a:t>tập</a:t>
            </a:r>
            <a:r>
              <a:rPr lang="en-US" sz="3200" b="1" dirty="0">
                <a:solidFill>
                  <a:srgbClr val="002060"/>
                </a:solidFill>
                <a:effectLst/>
                <a:latin typeface="Times New Roman" panose="02020603050405020304" pitchFamily="18" charset="0"/>
                <a:ea typeface="Calibri" panose="020F0502020204030204" pitchFamily="34" charset="0"/>
              </a:rPr>
              <a:t> 3 – Tr 106 / SGK</a:t>
            </a:r>
            <a:endParaRPr lang="en-US" sz="3200" dirty="0">
              <a:solidFill>
                <a:srgbClr val="002060"/>
              </a:solidFill>
              <a:effectLst/>
              <a:latin typeface="Times New Roman" panose="02020603050405020304" pitchFamily="18" charset="0"/>
              <a:ea typeface="Calibri" panose="020F0502020204030204" pitchFamily="34" charset="0"/>
            </a:endParaRPr>
          </a:p>
        </p:txBody>
      </p:sp>
      <p:graphicFrame>
        <p:nvGraphicFramePr>
          <p:cNvPr id="7" name="Bảng 6">
            <a:extLst>
              <a:ext uri="{FF2B5EF4-FFF2-40B4-BE49-F238E27FC236}">
                <a16:creationId xmlns:a16="http://schemas.microsoft.com/office/drawing/2014/main" xmlns="" id="{FF20ECCF-AEFB-874A-46D3-549C73A56174}"/>
              </a:ext>
            </a:extLst>
          </p:cNvPr>
          <p:cNvGraphicFramePr>
            <a:graphicFrameLocks noGrp="1"/>
          </p:cNvGraphicFramePr>
          <p:nvPr>
            <p:extLst>
              <p:ext uri="{D42A27DB-BD31-4B8C-83A1-F6EECF244321}">
                <p14:modId xmlns:p14="http://schemas.microsoft.com/office/powerpoint/2010/main" val="1229649677"/>
              </p:ext>
            </p:extLst>
          </p:nvPr>
        </p:nvGraphicFramePr>
        <p:xfrm>
          <a:off x="372533" y="946881"/>
          <a:ext cx="11400368" cy="4937252"/>
        </p:xfrm>
        <a:graphic>
          <a:graphicData uri="http://schemas.openxmlformats.org/drawingml/2006/table">
            <a:tbl>
              <a:tblPr firstRow="1" firstCol="1" bandRow="1">
                <a:tableStyleId>{5C22544A-7EE6-4342-B048-85BDC9FD1C3A}</a:tableStyleId>
              </a:tblPr>
              <a:tblGrid>
                <a:gridCol w="911714">
                  <a:extLst>
                    <a:ext uri="{9D8B030D-6E8A-4147-A177-3AD203B41FA5}">
                      <a16:colId xmlns:a16="http://schemas.microsoft.com/office/drawing/2014/main" xmlns="" val="3156765748"/>
                    </a:ext>
                  </a:extLst>
                </a:gridCol>
                <a:gridCol w="6817005">
                  <a:extLst>
                    <a:ext uri="{9D8B030D-6E8A-4147-A177-3AD203B41FA5}">
                      <a16:colId xmlns:a16="http://schemas.microsoft.com/office/drawing/2014/main" xmlns="" val="272241504"/>
                    </a:ext>
                  </a:extLst>
                </a:gridCol>
                <a:gridCol w="3671649">
                  <a:extLst>
                    <a:ext uri="{9D8B030D-6E8A-4147-A177-3AD203B41FA5}">
                      <a16:colId xmlns:a16="http://schemas.microsoft.com/office/drawing/2014/main" xmlns="" val="1538842569"/>
                    </a:ext>
                  </a:extLst>
                </a:gridCol>
              </a:tblGrid>
              <a:tr h="343365">
                <a:tc>
                  <a:txBody>
                    <a:bodyPr/>
                    <a:lstStyle/>
                    <a:p>
                      <a:pPr algn="ctr">
                        <a:lnSpc>
                          <a:spcPct val="130000"/>
                        </a:lnSpc>
                        <a:spcAft>
                          <a:spcPts val="1000"/>
                        </a:spcAft>
                      </a:pP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30000"/>
                        </a:lnSpc>
                        <a:spcAft>
                          <a:spcPts val="1000"/>
                        </a:spcAft>
                      </a:pPr>
                      <a:r>
                        <a:rPr lang="en-US" sz="2800">
                          <a:solidFill>
                            <a:schemeClr val="tx1"/>
                          </a:solidFill>
                          <a:effectLst/>
                          <a:latin typeface="Times New Roman" panose="02020603050405020304" pitchFamily="18" charset="0"/>
                          <a:cs typeface="Times New Roman" panose="02020603050405020304" pitchFamily="18" charset="0"/>
                        </a:rPr>
                        <a:t>Lỗi của đoạn văn</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30000"/>
                        </a:lnSpc>
                        <a:spcAft>
                          <a:spcPts val="1000"/>
                        </a:spcAft>
                      </a:pPr>
                      <a:r>
                        <a:rPr lang="en-US" sz="2800">
                          <a:solidFill>
                            <a:schemeClr val="tx1"/>
                          </a:solidFill>
                          <a:effectLst/>
                          <a:latin typeface="Times New Roman" panose="02020603050405020304" pitchFamily="18" charset="0"/>
                          <a:cs typeface="Times New Roman" panose="02020603050405020304" pitchFamily="18" charset="0"/>
                        </a:rPr>
                        <a:t>Sửa lỗi</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092036666"/>
                  </a:ext>
                </a:extLst>
              </a:tr>
              <a:tr h="1335991">
                <a:tc>
                  <a:txBody>
                    <a:bodyPr/>
                    <a:lstStyle/>
                    <a:p>
                      <a:pPr algn="ctr">
                        <a:lnSpc>
                          <a:spcPct val="130000"/>
                        </a:lnSpc>
                        <a:spcAft>
                          <a:spcPts val="1000"/>
                        </a:spcAft>
                      </a:pPr>
                      <a:r>
                        <a:rPr lang="en-US" sz="2800" dirty="0">
                          <a:solidFill>
                            <a:schemeClr val="tx1"/>
                          </a:solidFill>
                          <a:effectLst/>
                          <a:latin typeface="Times New Roman" panose="02020603050405020304" pitchFamily="18" charset="0"/>
                          <a:cs typeface="Times New Roman" panose="02020603050405020304" pitchFamily="18" charset="0"/>
                        </a:rPr>
                        <a:t>a</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indent="-1905" algn="just">
                        <a:lnSpc>
                          <a:spcPct val="130000"/>
                        </a:lnSpc>
                        <a:spcAft>
                          <a:spcPts val="1000"/>
                        </a:spcAft>
                      </a:pPr>
                      <a:r>
                        <a:rPr lang="en-US" sz="2800" b="1" dirty="0" err="1">
                          <a:solidFill>
                            <a:schemeClr val="tx1"/>
                          </a:solidFill>
                          <a:effectLst/>
                          <a:latin typeface="Times New Roman" panose="02020603050405020304" pitchFamily="18" charset="0"/>
                          <a:cs typeface="Times New Roman" panose="02020603050405020304" pitchFamily="18" charset="0"/>
                        </a:rPr>
                        <a:t>Lỗi</a:t>
                      </a:r>
                      <a:r>
                        <a:rPr lang="en-US" sz="2800" b="1" dirty="0">
                          <a:solidFill>
                            <a:schemeClr val="tx1"/>
                          </a:solidFill>
                          <a:effectLst/>
                          <a:latin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cs typeface="Times New Roman" panose="02020603050405020304" pitchFamily="18" charset="0"/>
                        </a:rPr>
                        <a:t>liên</a:t>
                      </a:r>
                      <a:r>
                        <a:rPr lang="en-US" sz="2800" b="1" dirty="0">
                          <a:solidFill>
                            <a:schemeClr val="tx1"/>
                          </a:solidFill>
                          <a:effectLst/>
                          <a:latin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cs typeface="Times New Roman" panose="02020603050405020304" pitchFamily="18" charset="0"/>
                        </a:rPr>
                        <a:t>kết</a:t>
                      </a:r>
                      <a:r>
                        <a:rPr lang="en-US" sz="2800" b="1" dirty="0">
                          <a:solidFill>
                            <a:schemeClr val="tx1"/>
                          </a:solidFill>
                          <a:effectLst/>
                          <a:latin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cs typeface="Times New Roman" panose="02020603050405020304" pitchFamily="18" charset="0"/>
                        </a:rPr>
                        <a:t>dẫn</a:t>
                      </a:r>
                      <a:r>
                        <a:rPr lang="en-US" sz="2800" b="1" dirty="0">
                          <a:solidFill>
                            <a:schemeClr val="tx1"/>
                          </a:solidFill>
                          <a:effectLst/>
                          <a:latin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cs typeface="Times New Roman" panose="02020603050405020304" pitchFamily="18" charset="0"/>
                        </a:rPr>
                        <a:t>đến</a:t>
                      </a:r>
                      <a:r>
                        <a:rPr lang="en-US" sz="2800" b="1" dirty="0">
                          <a:solidFill>
                            <a:schemeClr val="tx1"/>
                          </a:solidFill>
                          <a:effectLst/>
                          <a:latin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cs typeface="Times New Roman" panose="02020603050405020304" pitchFamily="18" charset="0"/>
                        </a:rPr>
                        <a:t>lỗi</a:t>
                      </a:r>
                      <a:r>
                        <a:rPr lang="en-US" sz="2800" b="1" dirty="0">
                          <a:solidFill>
                            <a:schemeClr val="tx1"/>
                          </a:solidFill>
                          <a:effectLst/>
                          <a:latin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cs typeface="Times New Roman" panose="02020603050405020304" pitchFamily="18" charset="0"/>
                        </a:rPr>
                        <a:t>mạch</a:t>
                      </a:r>
                      <a:r>
                        <a:rPr lang="en-US" sz="2800" b="1" dirty="0">
                          <a:solidFill>
                            <a:schemeClr val="tx1"/>
                          </a:solidFill>
                          <a:effectLst/>
                          <a:latin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cs typeface="Times New Roman" panose="02020603050405020304" pitchFamily="18" charset="0"/>
                        </a:rPr>
                        <a:t>lạc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1 </a:t>
                      </a:r>
                      <a:r>
                        <a:rPr lang="en-US" sz="2800" dirty="0" err="1">
                          <a:solidFill>
                            <a:schemeClr val="tx1"/>
                          </a:solidFill>
                          <a:effectLst/>
                          <a:latin typeface="Times New Roman" panose="02020603050405020304" pitchFamily="18" charset="0"/>
                          <a:cs typeface="Times New Roman" panose="02020603050405020304" pitchFamily="18" charset="0"/>
                        </a:rPr>
                        <a:t>là</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bàn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cảnh</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vật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vắng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vẻ</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trong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bài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thơ</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Câu</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cá</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mùa</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thu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2,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3 </a:t>
                      </a:r>
                      <a:r>
                        <a:rPr lang="en-US" sz="2800" dirty="0" err="1">
                          <a:solidFill>
                            <a:schemeClr val="tx1"/>
                          </a:solidFill>
                          <a:effectLst/>
                          <a:latin typeface="Times New Roman" panose="02020603050405020304" pitchFamily="18" charset="0"/>
                          <a:cs typeface="Times New Roman" panose="02020603050405020304" pitchFamily="18" charset="0"/>
                        </a:rPr>
                        <a:t>là</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triển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khai</a:t>
                      </a:r>
                      <a:r>
                        <a:rPr lang="en-US" sz="2800" dirty="0">
                          <a:solidFill>
                            <a:schemeClr val="tx1"/>
                          </a:solidFill>
                          <a:effectLst/>
                          <a:latin typeface="Times New Roman" panose="02020603050405020304" pitchFamily="18" charset="0"/>
                          <a:cs typeface="Times New Roman" panose="02020603050405020304" pitchFamily="18" charset="0"/>
                        </a:rPr>
                        <a:t> ý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cuối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lạc</a:t>
                      </a:r>
                      <a:r>
                        <a:rPr lang="en-US" sz="2800" dirty="0">
                          <a:solidFill>
                            <a:schemeClr val="tx1"/>
                          </a:solidFill>
                          <a:effectLst/>
                          <a:latin typeface="Times New Roman" panose="02020603050405020304" pitchFamily="18" charset="0"/>
                          <a:cs typeface="Times New Roman" panose="02020603050405020304" pitchFamily="18" charset="0"/>
                        </a:rPr>
                        <a:t> ý, </a:t>
                      </a:r>
                      <a:r>
                        <a:rPr lang="en-US" sz="2800" dirty="0" err="1">
                          <a:solidFill>
                            <a:schemeClr val="tx1"/>
                          </a:solidFill>
                          <a:effectLst/>
                          <a:latin typeface="Times New Roman" panose="02020603050405020304" pitchFamily="18" charset="0"/>
                          <a:cs typeface="Times New Roman" panose="02020603050405020304" pitchFamily="18" charset="0"/>
                        </a:rPr>
                        <a:t>nói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nét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bút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của</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Nguyễn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Khuyến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nên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không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thể</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dùng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kết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ngữ</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bởi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vậy</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như</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là</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sự</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khái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quát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cho</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r>
                        <a:rPr lang="en-US" sz="2800" dirty="0">
                          <a:solidFill>
                            <a:schemeClr val="tx1"/>
                          </a:solidFill>
                          <a:effectLst/>
                          <a:latin typeface="Times New Roman" panose="02020603050405020304" pitchFamily="18" charset="0"/>
                          <a:cs typeface="Times New Roman" panose="02020603050405020304" pitchFamily="18" charset="0"/>
                        </a:rPr>
                        <a:t>.</a:t>
                      </a: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30000"/>
                        </a:lnSpc>
                        <a:spcAft>
                          <a:spcPts val="1000"/>
                        </a:spcAft>
                      </a:pPr>
                      <a:r>
                        <a:rPr lang="en-US" sz="2800" dirty="0" err="1">
                          <a:solidFill>
                            <a:schemeClr val="tx1"/>
                          </a:solidFill>
                          <a:effectLst/>
                          <a:latin typeface="Times New Roman" panose="02020603050405020304" pitchFamily="18" charset="0"/>
                          <a:cs typeface="Times New Roman" panose="02020603050405020304" pitchFamily="18" charset="0"/>
                        </a:rPr>
                        <a:t>Bỏ</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cuối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hoặc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viết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lại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cuối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r>
                        <a:rPr lang="en-US"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71743625"/>
                  </a:ext>
                </a:extLst>
              </a:tr>
            </a:tbl>
          </a:graphicData>
        </a:graphic>
      </p:graphicFrame>
    </p:spTree>
    <p:extLst>
      <p:ext uri="{BB962C8B-B14F-4D97-AF65-F5344CB8AC3E}">
        <p14:creationId xmlns:p14="http://schemas.microsoft.com/office/powerpoint/2010/main" val="26336179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1000" fill="hold"/>
                                        <p:tgtEl>
                                          <p:spTgt spid="7"/>
                                        </p:tgtEl>
                                        <p:attrNameLst>
                                          <p:attrName>ppt_w</p:attrName>
                                        </p:attrNameLst>
                                      </p:cBhvr>
                                      <p:tavLst>
                                        <p:tav tm="0">
                                          <p:val>
                                            <p:fltVal val="0"/>
                                          </p:val>
                                        </p:tav>
                                        <p:tav tm="100000">
                                          <p:val>
                                            <p:strVal val="#ppt_w"/>
                                          </p:val>
                                        </p:tav>
                                      </p:tavLst>
                                    </p:anim>
                                    <p:anim calcmode="lin" valueType="num">
                                      <p:cBhvr>
                                        <p:cTn id="14" dur="1000" fill="hold"/>
                                        <p:tgtEl>
                                          <p:spTgt spid="7"/>
                                        </p:tgtEl>
                                        <p:attrNameLst>
                                          <p:attrName>ppt_h</p:attrName>
                                        </p:attrNameLst>
                                      </p:cBhvr>
                                      <p:tavLst>
                                        <p:tav tm="0">
                                          <p:val>
                                            <p:fltVal val="0"/>
                                          </p:val>
                                        </p:tav>
                                        <p:tav tm="100000">
                                          <p:val>
                                            <p:strVal val="#ppt_h"/>
                                          </p:val>
                                        </p:tav>
                                      </p:tavLst>
                                    </p:anim>
                                    <p:anim calcmode="lin" valueType="num">
                                      <p:cBhvr>
                                        <p:cTn id="15" dur="1000" fill="hold"/>
                                        <p:tgtEl>
                                          <p:spTgt spid="7"/>
                                        </p:tgtEl>
                                        <p:attrNameLst>
                                          <p:attrName>style.rotation</p:attrName>
                                        </p:attrNameLst>
                                      </p:cBhvr>
                                      <p:tavLst>
                                        <p:tav tm="0">
                                          <p:val>
                                            <p:fltVal val="90"/>
                                          </p:val>
                                        </p:tav>
                                        <p:tav tm="100000">
                                          <p:val>
                                            <p:fltVal val="0"/>
                                          </p:val>
                                        </p:tav>
                                      </p:tavLst>
                                    </p:anim>
                                    <p:animEffect transition="in" filter="fade">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5A2C8E7B-3CBA-F609-C943-7DB96D3C28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4178"/>
            <a:ext cx="11945620" cy="6502399"/>
          </a:xfrm>
          <a:prstGeom prst="rect">
            <a:avLst/>
          </a:prstGeom>
        </p:spPr>
      </p:pic>
      <p:graphicFrame>
        <p:nvGraphicFramePr>
          <p:cNvPr id="3" name="Bảng 2">
            <a:extLst>
              <a:ext uri="{FF2B5EF4-FFF2-40B4-BE49-F238E27FC236}">
                <a16:creationId xmlns:a16="http://schemas.microsoft.com/office/drawing/2014/main" xmlns="" id="{D1BA0646-9A90-F652-5947-2CC2850C2BDE}"/>
              </a:ext>
            </a:extLst>
          </p:cNvPr>
          <p:cNvGraphicFramePr>
            <a:graphicFrameLocks noGrp="1"/>
          </p:cNvGraphicFramePr>
          <p:nvPr>
            <p:extLst>
              <p:ext uri="{D42A27DB-BD31-4B8C-83A1-F6EECF244321}">
                <p14:modId xmlns:p14="http://schemas.microsoft.com/office/powerpoint/2010/main" val="180074621"/>
              </p:ext>
            </p:extLst>
          </p:nvPr>
        </p:nvGraphicFramePr>
        <p:xfrm>
          <a:off x="372533" y="946881"/>
          <a:ext cx="11400368" cy="4881880"/>
        </p:xfrm>
        <a:graphic>
          <a:graphicData uri="http://schemas.openxmlformats.org/drawingml/2006/table">
            <a:tbl>
              <a:tblPr firstRow="1" firstCol="1" bandRow="1">
                <a:tableStyleId>{5C22544A-7EE6-4342-B048-85BDC9FD1C3A}</a:tableStyleId>
              </a:tblPr>
              <a:tblGrid>
                <a:gridCol w="911714">
                  <a:extLst>
                    <a:ext uri="{9D8B030D-6E8A-4147-A177-3AD203B41FA5}">
                      <a16:colId xmlns:a16="http://schemas.microsoft.com/office/drawing/2014/main" xmlns="" val="3156765748"/>
                    </a:ext>
                  </a:extLst>
                </a:gridCol>
                <a:gridCol w="6817005">
                  <a:extLst>
                    <a:ext uri="{9D8B030D-6E8A-4147-A177-3AD203B41FA5}">
                      <a16:colId xmlns:a16="http://schemas.microsoft.com/office/drawing/2014/main" xmlns="" val="272241504"/>
                    </a:ext>
                  </a:extLst>
                </a:gridCol>
                <a:gridCol w="3671649">
                  <a:extLst>
                    <a:ext uri="{9D8B030D-6E8A-4147-A177-3AD203B41FA5}">
                      <a16:colId xmlns:a16="http://schemas.microsoft.com/office/drawing/2014/main" xmlns="" val="1538842569"/>
                    </a:ext>
                  </a:extLst>
                </a:gridCol>
              </a:tblGrid>
              <a:tr h="343365">
                <a:tc>
                  <a:txBody>
                    <a:bodyPr/>
                    <a:lstStyle/>
                    <a:p>
                      <a:pPr algn="ctr">
                        <a:lnSpc>
                          <a:spcPct val="130000"/>
                        </a:lnSpc>
                        <a:spcAft>
                          <a:spcPts val="1000"/>
                        </a:spcAft>
                      </a:pP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30000"/>
                        </a:lnSpc>
                        <a:spcAft>
                          <a:spcPts val="1000"/>
                        </a:spcAft>
                      </a:pPr>
                      <a:r>
                        <a:rPr lang="en-US" sz="2800">
                          <a:solidFill>
                            <a:schemeClr val="tx1"/>
                          </a:solidFill>
                          <a:effectLst/>
                          <a:latin typeface="Times New Roman" panose="02020603050405020304" pitchFamily="18" charset="0"/>
                          <a:cs typeface="Times New Roman" panose="02020603050405020304" pitchFamily="18" charset="0"/>
                        </a:rPr>
                        <a:t>Lỗi của đoạn văn</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30000"/>
                        </a:lnSpc>
                        <a:spcAft>
                          <a:spcPts val="1000"/>
                        </a:spcAft>
                      </a:pPr>
                      <a:r>
                        <a:rPr lang="en-US" sz="2800">
                          <a:solidFill>
                            <a:schemeClr val="tx1"/>
                          </a:solidFill>
                          <a:effectLst/>
                          <a:latin typeface="Times New Roman" panose="02020603050405020304" pitchFamily="18" charset="0"/>
                          <a:cs typeface="Times New Roman" panose="02020603050405020304" pitchFamily="18" charset="0"/>
                        </a:rPr>
                        <a:t>Sửa lỗi</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092036666"/>
                  </a:ext>
                </a:extLst>
              </a:tr>
              <a:tr h="1335991">
                <a:tc>
                  <a:txBody>
                    <a:bodyPr/>
                    <a:lstStyle/>
                    <a:p>
                      <a:pPr algn="ctr">
                        <a:lnSpc>
                          <a:spcPct val="130000"/>
                        </a:lnSpc>
                        <a:spcAft>
                          <a:spcPts val="1000"/>
                        </a:spcAft>
                      </a:pPr>
                      <a:r>
                        <a:rPr lang="en-US" sz="2800">
                          <a:solidFill>
                            <a:schemeClr val="tx1"/>
                          </a:solidFill>
                          <a:effectLst/>
                          <a:latin typeface="Times New Roman" panose="02020603050405020304" pitchFamily="18" charset="0"/>
                          <a:cs typeface="Times New Roman" panose="02020603050405020304" pitchFamily="18" charset="0"/>
                        </a:rPr>
                        <a:t>b</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indent="-1905" algn="just">
                        <a:lnSpc>
                          <a:spcPct val="130000"/>
                        </a:lnSpc>
                        <a:spcAft>
                          <a:spcPts val="1000"/>
                        </a:spcAft>
                      </a:pPr>
                      <a:r>
                        <a:rPr lang="en-US" sz="2800" b="1" dirty="0" err="1">
                          <a:solidFill>
                            <a:schemeClr val="tx1"/>
                          </a:solidFill>
                          <a:effectLst/>
                          <a:latin typeface="Times New Roman" panose="02020603050405020304" pitchFamily="18" charset="0"/>
                          <a:cs typeface="Times New Roman" panose="02020603050405020304" pitchFamily="18" charset="0"/>
                        </a:rPr>
                        <a:t>Lỗi</a:t>
                      </a:r>
                      <a:r>
                        <a:rPr lang="en-US" sz="2800" b="1" dirty="0">
                          <a:solidFill>
                            <a:schemeClr val="tx1"/>
                          </a:solidFill>
                          <a:effectLst/>
                          <a:latin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cs typeface="Times New Roman" panose="02020603050405020304" pitchFamily="18" charset="0"/>
                        </a:rPr>
                        <a:t>về</a:t>
                      </a:r>
                      <a:r>
                        <a:rPr lang="en-US" sz="2800" b="1" dirty="0">
                          <a:solidFill>
                            <a:schemeClr val="tx1"/>
                          </a:solidFill>
                          <a:effectLst/>
                          <a:latin typeface="Times New Roman" panose="02020603050405020304" pitchFamily="18" charset="0"/>
                          <a:cs typeface="Times New Roman" panose="02020603050405020304" pitchFamily="18" charset="0"/>
                        </a:rPr>
                        <a:t> </a:t>
                      </a:r>
                      <a:r>
                        <a:rPr lang="en-US" sz="2800" b="1" dirty="0" err="1">
                          <a:solidFill>
                            <a:schemeClr val="tx1"/>
                          </a:solidFill>
                          <a:effectLst/>
                          <a:latin typeface="Times New Roman" panose="02020603050405020304" pitchFamily="18" charset="0"/>
                          <a:cs typeface="Times New Roman" panose="02020603050405020304" pitchFamily="18" charset="0"/>
                        </a:rPr>
                        <a:t>mạch</a:t>
                      </a:r>
                      <a:r>
                        <a:rPr lang="en-US" sz="2800" b="1" dirty="0">
                          <a:solidFill>
                            <a:schemeClr val="tx1"/>
                          </a:solidFill>
                          <a:effectLst/>
                          <a:latin typeface="Times New Roman" panose="02020603050405020304" pitchFamily="18" charset="0"/>
                          <a:cs typeface="Times New Roman" panose="02020603050405020304" pitchFamily="18" charset="0"/>
                        </a:rPr>
                        <a:t> </a:t>
                      </a:r>
                      <a:r>
                        <a:rPr lang="en-US" sz="2800" b="1" dirty="0" err="1" smtClean="0">
                          <a:solidFill>
                            <a:schemeClr val="tx1"/>
                          </a:solidFill>
                          <a:effectLst/>
                          <a:latin typeface="Times New Roman" panose="02020603050405020304" pitchFamily="18" charset="0"/>
                          <a:cs typeface="Times New Roman" panose="02020603050405020304" pitchFamily="18" charset="0"/>
                        </a:rPr>
                        <a:t>lạc</a:t>
                      </a:r>
                      <a:r>
                        <a:rPr lang="en-US" sz="2800" b="1" dirty="0" smtClean="0">
                          <a:solidFill>
                            <a:schemeClr val="tx1"/>
                          </a:solidFill>
                          <a:effectLst/>
                          <a:latin typeface="Times New Roman" panose="02020603050405020304" pitchFamily="18" charset="0"/>
                          <a:cs typeface="Times New Roman" panose="02020603050405020304" pitchFamily="18" charset="0"/>
                        </a:rPr>
                        <a:t>-</a:t>
                      </a:r>
                      <a:r>
                        <a:rPr lang="en-US" sz="2800" b="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dirty="0" smtClean="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Các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của</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không</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nói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cùng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một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của</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thể</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hiện</a:t>
                      </a:r>
                      <a:r>
                        <a:rPr lang="en-US" sz="2800" baseline="0" dirty="0" smtClean="0">
                          <a:solidFill>
                            <a:schemeClr val="tx1"/>
                          </a:solidFill>
                          <a:effectLst/>
                          <a:latin typeface="Times New Roman" panose="02020603050405020304" pitchFamily="18" charset="0"/>
                          <a:cs typeface="Times New Roman" panose="02020603050405020304" pitchFamily="18" charset="0"/>
                        </a:rPr>
                        <a:t> ý:</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i="1" dirty="0">
                          <a:solidFill>
                            <a:schemeClr val="tx1"/>
                          </a:solidFill>
                          <a:effectLst/>
                          <a:latin typeface="Times New Roman" panose="02020603050405020304" pitchFamily="18" charset="0"/>
                          <a:cs typeface="Times New Roman" panose="02020603050405020304" pitchFamily="18" charset="0"/>
                        </a:rPr>
                        <a:t>ca </a:t>
                      </a:r>
                      <a:r>
                        <a:rPr lang="en-US" sz="2800" i="1" dirty="0" err="1">
                          <a:solidFill>
                            <a:schemeClr val="tx1"/>
                          </a:solidFill>
                          <a:effectLst/>
                          <a:latin typeface="Times New Roman" panose="02020603050405020304" pitchFamily="18" charset="0"/>
                          <a:cs typeface="Times New Roman" panose="02020603050405020304" pitchFamily="18" charset="0"/>
                        </a:rPr>
                        <a:t>dao</a:t>
                      </a:r>
                      <a:r>
                        <a:rPr lang="en-US" sz="2800" i="1" dirty="0">
                          <a:solidFill>
                            <a:schemeClr val="tx1"/>
                          </a:solidFill>
                          <a:effectLst/>
                          <a:latin typeface="Times New Roman" panose="02020603050405020304" pitchFamily="18" charset="0"/>
                          <a:cs typeface="Times New Roman" panose="02020603050405020304" pitchFamily="18" charset="0"/>
                        </a:rPr>
                        <a:t> </a:t>
                      </a:r>
                      <a:r>
                        <a:rPr lang="en-US" sz="2800" i="1" dirty="0" err="1" smtClean="0">
                          <a:solidFill>
                            <a:schemeClr val="tx1"/>
                          </a:solidFill>
                          <a:effectLst/>
                          <a:latin typeface="Times New Roman" panose="02020603050405020304" pitchFamily="18" charset="0"/>
                          <a:cs typeface="Times New Roman" panose="02020603050405020304" pitchFamily="18" charset="0"/>
                        </a:rPr>
                        <a:t>Việ</a:t>
                      </a:r>
                      <a:r>
                        <a:rPr lang="en-US" sz="2800" i="1" baseline="0" dirty="0" err="1" smtClean="0">
                          <a:solidFill>
                            <a:schemeClr val="tx1"/>
                          </a:solidFill>
                          <a:effectLst/>
                          <a:latin typeface="Times New Roman" panose="02020603050405020304" pitchFamily="18" charset="0"/>
                          <a:cs typeface="Times New Roman" panose="02020603050405020304" pitchFamily="18" charset="0"/>
                        </a:rPr>
                        <a:t>t</a:t>
                      </a:r>
                      <a:r>
                        <a:rPr lang="en-US" sz="2800" i="1" baseline="0" dirty="0" smtClean="0">
                          <a:solidFill>
                            <a:schemeClr val="tx1"/>
                          </a:solidFill>
                          <a:effectLst/>
                          <a:latin typeface="Times New Roman" panose="02020603050405020304" pitchFamily="18" charset="0"/>
                          <a:cs typeface="Times New Roman" panose="02020603050405020304" pitchFamily="18" charset="0"/>
                        </a:rPr>
                        <a:t> Nam </a:t>
                      </a:r>
                      <a:r>
                        <a:rPr lang="en-US" sz="2800" i="1" dirty="0" err="1" smtClean="0">
                          <a:solidFill>
                            <a:schemeClr val="tx1"/>
                          </a:solidFill>
                          <a:effectLst/>
                          <a:latin typeface="Times New Roman" panose="02020603050405020304" pitchFamily="18" charset="0"/>
                          <a:cs typeface="Times New Roman" panose="02020603050405020304" pitchFamily="18" charset="0"/>
                        </a:rPr>
                        <a:t>nói</a:t>
                      </a:r>
                      <a:r>
                        <a:rPr lang="en-US" sz="2800" i="1" dirty="0" smtClean="0">
                          <a:solidFill>
                            <a:schemeClr val="tx1"/>
                          </a:solidFill>
                          <a:effectLst/>
                          <a:latin typeface="Times New Roman" panose="02020603050405020304" pitchFamily="18" charset="0"/>
                          <a:cs typeface="Times New Roman" panose="02020603050405020304" pitchFamily="18" charset="0"/>
                        </a:rPr>
                        <a:t> </a:t>
                      </a:r>
                      <a:r>
                        <a:rPr lang="en-US" sz="2800" i="1" dirty="0" err="1" smtClean="0">
                          <a:solidFill>
                            <a:schemeClr val="tx1"/>
                          </a:solidFill>
                          <a:effectLst/>
                          <a:latin typeface="Times New Roman" panose="02020603050405020304" pitchFamily="18" charset="0"/>
                          <a:cs typeface="Times New Roman" panose="02020603050405020304" pitchFamily="18" charset="0"/>
                        </a:rPr>
                        <a:t>nhiều</a:t>
                      </a:r>
                      <a:r>
                        <a:rPr lang="en-US" sz="2800" i="1" baseline="0" dirty="0" smtClean="0">
                          <a:solidFill>
                            <a:schemeClr val="tx1"/>
                          </a:solidFill>
                          <a:effectLst/>
                          <a:latin typeface="Times New Roman" panose="02020603050405020304" pitchFamily="18" charset="0"/>
                          <a:cs typeface="Times New Roman" panose="02020603050405020304" pitchFamily="18" charset="0"/>
                        </a:rPr>
                        <a:t> </a:t>
                      </a:r>
                      <a:r>
                        <a:rPr lang="en-US" sz="2800" i="1" dirty="0" err="1" smtClean="0">
                          <a:solidFill>
                            <a:schemeClr val="tx1"/>
                          </a:solidFill>
                          <a:effectLst/>
                          <a:latin typeface="Times New Roman" panose="02020603050405020304" pitchFamily="18" charset="0"/>
                          <a:cs typeface="Times New Roman" panose="02020603050405020304" pitchFamily="18" charset="0"/>
                        </a:rPr>
                        <a:t>về</a:t>
                      </a:r>
                      <a:r>
                        <a:rPr lang="en-US" sz="2800" i="1" dirty="0" smtClean="0">
                          <a:solidFill>
                            <a:schemeClr val="tx1"/>
                          </a:solidFill>
                          <a:effectLst/>
                          <a:latin typeface="Times New Roman" panose="02020603050405020304" pitchFamily="18" charset="0"/>
                          <a:cs typeface="Times New Roman" panose="02020603050405020304" pitchFamily="18" charset="0"/>
                        </a:rPr>
                        <a:t> </a:t>
                      </a:r>
                      <a:r>
                        <a:rPr lang="en-US" sz="2800" i="1" dirty="0" err="1">
                          <a:solidFill>
                            <a:schemeClr val="tx1"/>
                          </a:solidFill>
                          <a:effectLst/>
                          <a:latin typeface="Times New Roman" panose="02020603050405020304" pitchFamily="18" charset="0"/>
                          <a:cs typeface="Times New Roman" panose="02020603050405020304" pitchFamily="18" charset="0"/>
                        </a:rPr>
                        <a:t>tình</a:t>
                      </a:r>
                      <a:r>
                        <a:rPr lang="en-US" sz="2800" i="1" dirty="0">
                          <a:solidFill>
                            <a:schemeClr val="tx1"/>
                          </a:solidFill>
                          <a:effectLst/>
                          <a:latin typeface="Times New Roman" panose="02020603050405020304" pitchFamily="18" charset="0"/>
                          <a:cs typeface="Times New Roman" panose="02020603050405020304" pitchFamily="18" charset="0"/>
                        </a:rPr>
                        <a:t> </a:t>
                      </a:r>
                      <a:r>
                        <a:rPr lang="en-US" sz="2800" i="1" dirty="0" err="1">
                          <a:solidFill>
                            <a:schemeClr val="tx1"/>
                          </a:solidFill>
                          <a:effectLst/>
                          <a:latin typeface="Times New Roman" panose="02020603050405020304" pitchFamily="18" charset="0"/>
                          <a:cs typeface="Times New Roman" panose="02020603050405020304" pitchFamily="18" charset="0"/>
                        </a:rPr>
                        <a:t>yêu</a:t>
                      </a:r>
                      <a:r>
                        <a:rPr lang="en-US" sz="2800" i="1" dirty="0">
                          <a:solidFill>
                            <a:schemeClr val="tx1"/>
                          </a:solidFill>
                          <a:effectLst/>
                          <a:latin typeface="Times New Roman" panose="02020603050405020304" pitchFamily="18" charset="0"/>
                          <a:cs typeface="Times New Roman" panose="02020603050405020304" pitchFamily="18" charset="0"/>
                        </a:rPr>
                        <a:t> </a:t>
                      </a:r>
                      <a:r>
                        <a:rPr lang="en-US" sz="2800" i="1" dirty="0" err="1">
                          <a:solidFill>
                            <a:schemeClr val="tx1"/>
                          </a:solidFill>
                          <a:effectLst/>
                          <a:latin typeface="Times New Roman" panose="02020603050405020304" pitchFamily="18" charset="0"/>
                          <a:cs typeface="Times New Roman" panose="02020603050405020304" pitchFamily="18" charset="0"/>
                        </a:rPr>
                        <a:t>nam</a:t>
                      </a:r>
                      <a:r>
                        <a:rPr lang="en-US" sz="2800" i="1" dirty="0">
                          <a:solidFill>
                            <a:schemeClr val="tx1"/>
                          </a:solidFill>
                          <a:effectLst/>
                          <a:latin typeface="Times New Roman" panose="02020603050405020304" pitchFamily="18" charset="0"/>
                          <a:cs typeface="Times New Roman" panose="02020603050405020304" pitchFamily="18" charset="0"/>
                        </a:rPr>
                        <a:t> </a:t>
                      </a:r>
                      <a:r>
                        <a:rPr lang="en-US" sz="2800" i="1" dirty="0" err="1">
                          <a:solidFill>
                            <a:schemeClr val="tx1"/>
                          </a:solidFill>
                          <a:effectLst/>
                          <a:latin typeface="Times New Roman" panose="02020603050405020304" pitchFamily="18" charset="0"/>
                          <a:cs typeface="Times New Roman" panose="02020603050405020304" pitchFamily="18" charset="0"/>
                        </a:rPr>
                        <a:t>nữ</a:t>
                      </a:r>
                      <a:r>
                        <a:rPr lang="en-US" sz="2800" i="1" dirty="0">
                          <a:solidFill>
                            <a:schemeClr val="tx1"/>
                          </a:solidFill>
                          <a:effectLst/>
                          <a:latin typeface="Times New Roman" panose="02020603050405020304" pitchFamily="18" charset="0"/>
                          <a:cs typeface="Times New Roman" panose="02020603050405020304" pitchFamily="18" charset="0"/>
                        </a:rPr>
                        <a: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nhưng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các</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câu</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sau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lại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triển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khai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tình</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yêu</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gia</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baseline="0" dirty="0" err="1" smtClean="0">
                          <a:solidFill>
                            <a:schemeClr val="tx1"/>
                          </a:solidFill>
                          <a:effectLst/>
                          <a:latin typeface="Times New Roman" panose="02020603050405020304" pitchFamily="18" charset="0"/>
                          <a:cs typeface="Times New Roman" panose="02020603050405020304" pitchFamily="18" charset="0"/>
                        </a:rPr>
                        <a:t>đình</a:t>
                      </a:r>
                      <a:r>
                        <a:rPr lang="en-US" sz="2800" b="1" i="1" baseline="0" dirty="0" smtClean="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yêu</a:t>
                      </a:r>
                      <a:r>
                        <a:rPr lang="en-US" sz="2800" b="1" i="1" dirty="0" smtClean="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người</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làng</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người</a:t>
                      </a:r>
                      <a:r>
                        <a:rPr lang="en-US" sz="2800" b="1" i="1" dirty="0" smtClean="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nước</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yêu</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từ</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cánh</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đồng</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ruộng</a:t>
                      </a:r>
                      <a:r>
                        <a:rPr lang="en-US" sz="2800" b="1" i="1" dirty="0">
                          <a:solidFill>
                            <a:schemeClr val="tx1"/>
                          </a:solidFill>
                          <a:effectLst/>
                          <a:latin typeface="Times New Roman" panose="02020603050405020304" pitchFamily="18" charset="0"/>
                          <a:cs typeface="Times New Roman" panose="02020603050405020304" pitchFamily="18" charset="0"/>
                        </a:rPr>
                        <a:t>,…</a:t>
                      </a:r>
                      <a:endParaRPr lang="en-US" sz="2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indent="-1905" algn="just">
                        <a:lnSpc>
                          <a:spcPct val="130000"/>
                        </a:lnSpc>
                        <a:spcAft>
                          <a:spcPts val="1000"/>
                        </a:spcAft>
                      </a:pPr>
                      <a:r>
                        <a:rPr lang="en-US" sz="2800" dirty="0" err="1" smtClean="0">
                          <a:solidFill>
                            <a:schemeClr val="tx1"/>
                          </a:solidFill>
                          <a:effectLst/>
                          <a:latin typeface="Times New Roman" panose="02020603050405020304" pitchFamily="18" charset="0"/>
                          <a:cs typeface="Times New Roman" panose="02020603050405020304" pitchFamily="18" charset="0"/>
                        </a:rPr>
                        <a:t>Triển</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khai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các</a:t>
                      </a:r>
                      <a:r>
                        <a:rPr lang="en-US" sz="2800" dirty="0">
                          <a:solidFill>
                            <a:schemeClr val="tx1"/>
                          </a:solidFill>
                          <a:effectLst/>
                          <a:latin typeface="Times New Roman" panose="02020603050405020304" pitchFamily="18" charset="0"/>
                          <a:cs typeface="Times New Roman" panose="02020603050405020304" pitchFamily="18" charset="0"/>
                        </a:rPr>
                        <a:t> ý </a:t>
                      </a:r>
                      <a:r>
                        <a:rPr lang="en-US" sz="2800" dirty="0" err="1">
                          <a:solidFill>
                            <a:schemeClr val="tx1"/>
                          </a:solidFill>
                          <a:effectLst/>
                          <a:latin typeface="Times New Roman" panose="02020603050405020304" pitchFamily="18" charset="0"/>
                          <a:cs typeface="Times New Roman" panose="02020603050405020304" pitchFamily="18" charset="0"/>
                        </a:rPr>
                        <a:t>của</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phù</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hợp</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với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của</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Trong</a:t>
                      </a:r>
                      <a:r>
                        <a:rPr lang="en-US" sz="2800" b="1" i="1" dirty="0">
                          <a:solidFill>
                            <a:schemeClr val="tx1"/>
                          </a:solidFill>
                          <a:effectLst/>
                          <a:latin typeface="Times New Roman" panose="02020603050405020304" pitchFamily="18" charset="0"/>
                          <a:cs typeface="Times New Roman" panose="02020603050405020304" pitchFamily="18" charset="0"/>
                        </a:rPr>
                        <a:t> ca </a:t>
                      </a:r>
                      <a:r>
                        <a:rPr lang="en-US" sz="2800" b="1" i="1" dirty="0" err="1">
                          <a:solidFill>
                            <a:schemeClr val="tx1"/>
                          </a:solidFill>
                          <a:effectLst/>
                          <a:latin typeface="Times New Roman" panose="02020603050405020304" pitchFamily="18" charset="0"/>
                          <a:cs typeface="Times New Roman" panose="02020603050405020304" pitchFamily="18" charset="0"/>
                        </a:rPr>
                        <a:t>dao</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Việt</a:t>
                      </a:r>
                      <a:r>
                        <a:rPr lang="en-US" sz="2800" b="1" i="1" dirty="0">
                          <a:solidFill>
                            <a:schemeClr val="tx1"/>
                          </a:solidFill>
                          <a:effectLst/>
                          <a:latin typeface="Times New Roman" panose="02020603050405020304" pitchFamily="18" charset="0"/>
                          <a:cs typeface="Times New Roman" panose="02020603050405020304" pitchFamily="18" charset="0"/>
                        </a:rPr>
                        <a:t> Nam, </a:t>
                      </a:r>
                      <a:r>
                        <a:rPr lang="en-US" sz="2800" b="1" i="1" dirty="0" err="1">
                          <a:solidFill>
                            <a:schemeClr val="tx1"/>
                          </a:solidFill>
                          <a:effectLst/>
                          <a:latin typeface="Times New Roman" panose="02020603050405020304" pitchFamily="18" charset="0"/>
                          <a:cs typeface="Times New Roman" panose="02020603050405020304" pitchFamily="18" charset="0"/>
                        </a:rPr>
                        <a:t>những</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bài</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về</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tình</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yêu</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nam</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nữ</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là</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những</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bài</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nhiều</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hơn</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tất</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cả</a:t>
                      </a:r>
                      <a:r>
                        <a:rPr lang="en-US" sz="2800" b="1" i="1" dirty="0">
                          <a:solidFill>
                            <a:schemeClr val="tx1"/>
                          </a:solidFill>
                          <a:effectLst/>
                          <a:latin typeface="Times New Roman" panose="02020603050405020304" pitchFamily="18" charset="0"/>
                          <a:cs typeface="Times New Roman" panose="02020603050405020304" pitchFamily="18" charset="0"/>
                        </a:rPr>
                        <a:t>.</a:t>
                      </a: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393522905"/>
                  </a:ext>
                </a:extLst>
              </a:tr>
            </a:tbl>
          </a:graphicData>
        </a:graphic>
      </p:graphicFrame>
    </p:spTree>
    <p:extLst>
      <p:ext uri="{BB962C8B-B14F-4D97-AF65-F5344CB8AC3E}">
        <p14:creationId xmlns:p14="http://schemas.microsoft.com/office/powerpoint/2010/main" val="25139636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FD4F7A78-A7F4-4A4A-9DF4-49FF960E3C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4178"/>
            <a:ext cx="11945620" cy="6502399"/>
          </a:xfrm>
          <a:prstGeom prst="rect">
            <a:avLst/>
          </a:prstGeom>
        </p:spPr>
      </p:pic>
      <p:graphicFrame>
        <p:nvGraphicFramePr>
          <p:cNvPr id="3" name="Bảng 2">
            <a:extLst>
              <a:ext uri="{FF2B5EF4-FFF2-40B4-BE49-F238E27FC236}">
                <a16:creationId xmlns:a16="http://schemas.microsoft.com/office/drawing/2014/main" xmlns="" id="{1EF761CA-B135-A023-A49F-1BED1E364DDC}"/>
              </a:ext>
            </a:extLst>
          </p:cNvPr>
          <p:cNvGraphicFramePr>
            <a:graphicFrameLocks noGrp="1"/>
          </p:cNvGraphicFramePr>
          <p:nvPr>
            <p:extLst>
              <p:ext uri="{D42A27DB-BD31-4B8C-83A1-F6EECF244321}">
                <p14:modId xmlns:p14="http://schemas.microsoft.com/office/powerpoint/2010/main" val="3442939135"/>
              </p:ext>
            </p:extLst>
          </p:nvPr>
        </p:nvGraphicFramePr>
        <p:xfrm>
          <a:off x="325709" y="710692"/>
          <a:ext cx="11497402" cy="5064252"/>
        </p:xfrm>
        <a:graphic>
          <a:graphicData uri="http://schemas.openxmlformats.org/drawingml/2006/table">
            <a:tbl>
              <a:tblPr firstRow="1" firstCol="1" bandRow="1">
                <a:tableStyleId>{5C22544A-7EE6-4342-B048-85BDC9FD1C3A}</a:tableStyleId>
              </a:tblPr>
              <a:tblGrid>
                <a:gridCol w="1419629">
                  <a:extLst>
                    <a:ext uri="{9D8B030D-6E8A-4147-A177-3AD203B41FA5}">
                      <a16:colId xmlns:a16="http://schemas.microsoft.com/office/drawing/2014/main" xmlns="" val="3156765748"/>
                    </a:ext>
                  </a:extLst>
                </a:gridCol>
                <a:gridCol w="6599383">
                  <a:extLst>
                    <a:ext uri="{9D8B030D-6E8A-4147-A177-3AD203B41FA5}">
                      <a16:colId xmlns:a16="http://schemas.microsoft.com/office/drawing/2014/main" xmlns="" val="272241504"/>
                    </a:ext>
                  </a:extLst>
                </a:gridCol>
                <a:gridCol w="3478390">
                  <a:extLst>
                    <a:ext uri="{9D8B030D-6E8A-4147-A177-3AD203B41FA5}">
                      <a16:colId xmlns:a16="http://schemas.microsoft.com/office/drawing/2014/main" xmlns="" val="1538842569"/>
                    </a:ext>
                  </a:extLst>
                </a:gridCol>
              </a:tblGrid>
              <a:tr h="343365">
                <a:tc>
                  <a:txBody>
                    <a:bodyPr/>
                    <a:lstStyle/>
                    <a:p>
                      <a:pPr algn="ctr">
                        <a:lnSpc>
                          <a:spcPct val="130000"/>
                        </a:lnSpc>
                        <a:spcAft>
                          <a:spcPts val="1000"/>
                        </a:spcAft>
                      </a:pP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30000"/>
                        </a:lnSpc>
                        <a:spcAft>
                          <a:spcPts val="1000"/>
                        </a:spcAft>
                      </a:pPr>
                      <a:r>
                        <a:rPr lang="en-US" sz="2800" dirty="0" err="1">
                          <a:solidFill>
                            <a:schemeClr val="tx1"/>
                          </a:solidFill>
                          <a:effectLst/>
                          <a:latin typeface="Times New Roman" panose="02020603050405020304" pitchFamily="18" charset="0"/>
                          <a:cs typeface="Times New Roman" panose="02020603050405020304" pitchFamily="18" charset="0"/>
                        </a:rPr>
                        <a:t>Lỗi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của</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30000"/>
                        </a:lnSpc>
                        <a:spcAft>
                          <a:spcPts val="1000"/>
                        </a:spcAft>
                      </a:pPr>
                      <a:r>
                        <a:rPr lang="en-US" sz="2800">
                          <a:solidFill>
                            <a:schemeClr val="tx1"/>
                          </a:solidFill>
                          <a:effectLst/>
                          <a:latin typeface="Times New Roman" panose="02020603050405020304" pitchFamily="18" charset="0"/>
                          <a:cs typeface="Times New Roman" panose="02020603050405020304" pitchFamily="18" charset="0"/>
                        </a:rPr>
                        <a:t>Sửa lỗi</a:t>
                      </a:r>
                      <a:endParaRPr lang="en-US" sz="2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092036666"/>
                  </a:ext>
                </a:extLst>
              </a:tr>
              <a:tr h="1335991">
                <a:tc>
                  <a:txBody>
                    <a:bodyPr/>
                    <a:lstStyle/>
                    <a:p>
                      <a:pPr algn="ctr">
                        <a:lnSpc>
                          <a:spcPct val="130000"/>
                        </a:lnSpc>
                        <a:spcAft>
                          <a:spcPts val="1000"/>
                        </a:spcAft>
                      </a:pPr>
                      <a:r>
                        <a:rPr lang="en-US" sz="2800" dirty="0">
                          <a:solidFill>
                            <a:schemeClr val="tx1"/>
                          </a:solidFill>
                          <a:effectLst/>
                          <a:latin typeface="Times New Roman" panose="02020603050405020304" pitchFamily="18" charset="0"/>
                          <a:cs typeface="Times New Roman" panose="02020603050405020304" pitchFamily="18" charset="0"/>
                        </a:rPr>
                        <a:t>c</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30000"/>
                        </a:lnSpc>
                        <a:spcAft>
                          <a:spcPts val="1000"/>
                        </a:spcAft>
                      </a:pPr>
                      <a:r>
                        <a:rPr lang="en-US" sz="2800" dirty="0" err="1">
                          <a:solidFill>
                            <a:schemeClr val="tx1"/>
                          </a:solidFill>
                          <a:effectLst/>
                          <a:latin typeface="Times New Roman" panose="02020603050405020304" pitchFamily="18" charset="0"/>
                          <a:cs typeface="Times New Roman" panose="02020603050405020304" pitchFamily="18" charset="0"/>
                        </a:rPr>
                        <a:t>Lỗi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mạch</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lạc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lạc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Các</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câu</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của</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đoạn</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văn</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smtClean="0">
                          <a:solidFill>
                            <a:schemeClr val="tx1"/>
                          </a:solidFill>
                          <a:effectLst/>
                          <a:latin typeface="Times New Roman" panose="02020603050405020304" pitchFamily="18" charset="0"/>
                          <a:cs typeface="Times New Roman" panose="02020603050405020304" pitchFamily="18" charset="0"/>
                        </a:rPr>
                        <a:t>không</a:t>
                      </a:r>
                      <a:r>
                        <a:rPr lang="en-US" sz="2800" b="1" i="1" dirty="0" smtClean="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nói</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về</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cùng</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một</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chủ</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b="1" i="1" dirty="0" err="1">
                          <a:solidFill>
                            <a:schemeClr val="tx1"/>
                          </a:solidFill>
                          <a:effectLst/>
                          <a:latin typeface="Times New Roman" panose="02020603050405020304" pitchFamily="18" charset="0"/>
                          <a:cs typeface="Times New Roman" panose="02020603050405020304" pitchFamily="18" charset="0"/>
                        </a:rPr>
                        <a:t>đề</a:t>
                      </a:r>
                      <a:r>
                        <a:rPr lang="en-US" sz="2800" b="1" i="1"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1 </a:t>
                      </a:r>
                      <a:r>
                        <a:rPr lang="en-US" sz="2800" dirty="0" err="1">
                          <a:solidFill>
                            <a:schemeClr val="tx1"/>
                          </a:solidFill>
                          <a:effectLst/>
                          <a:latin typeface="Times New Roman" panose="02020603050405020304" pitchFamily="18" charset="0"/>
                          <a:cs typeface="Times New Roman" panose="02020603050405020304" pitchFamily="18" charset="0"/>
                        </a:rPr>
                        <a:t>nói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hoạt</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động</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của</a:t>
                      </a:r>
                      <a:r>
                        <a:rPr lang="en-US" sz="2800" baseline="0" dirty="0" smtClean="0">
                          <a:solidFill>
                            <a:schemeClr val="tx1"/>
                          </a:solidFill>
                          <a:effectLst/>
                          <a:latin typeface="Times New Roman" panose="02020603050405020304" pitchFamily="18" charset="0"/>
                          <a:cs typeface="Times New Roman" panose="02020603050405020304" pitchFamily="18" charset="0"/>
                        </a:rPr>
                        <a:t> “</a:t>
                      </a:r>
                      <a:r>
                        <a:rPr lang="en-US" sz="2800" baseline="0" dirty="0" err="1" smtClean="0">
                          <a:solidFill>
                            <a:schemeClr val="tx1"/>
                          </a:solidFill>
                          <a:effectLst/>
                          <a:latin typeface="Times New Roman" panose="02020603050405020304" pitchFamily="18" charset="0"/>
                          <a:cs typeface="Times New Roman" panose="02020603050405020304" pitchFamily="18" charset="0"/>
                        </a:rPr>
                        <a:t>Cắm</a:t>
                      </a:r>
                      <a:r>
                        <a:rPr lang="en-US" sz="2800" baseline="0" dirty="0" smtClean="0">
                          <a:solidFill>
                            <a:schemeClr val="tx1"/>
                          </a:solidFill>
                          <a:effectLst/>
                          <a:latin typeface="Times New Roman" panose="02020603050405020304" pitchFamily="18" charset="0"/>
                          <a:cs typeface="Times New Roman" panose="02020603050405020304" pitchFamily="18" charset="0"/>
                        </a:rPr>
                        <a:t>”</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2 </a:t>
                      </a:r>
                      <a:r>
                        <a:rPr lang="en-US" sz="2800" dirty="0" err="1">
                          <a:solidFill>
                            <a:schemeClr val="tx1"/>
                          </a:solidFill>
                          <a:effectLst/>
                          <a:latin typeface="Times New Roman" panose="02020603050405020304" pitchFamily="18" charset="0"/>
                          <a:cs typeface="Times New Roman" panose="02020603050405020304" pitchFamily="18" charset="0"/>
                        </a:rPr>
                        <a:t>nói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trận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địa</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đại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đội</a:t>
                      </a:r>
                      <a:r>
                        <a:rPr lang="en-US" sz="2800" dirty="0">
                          <a:solidFill>
                            <a:schemeClr val="tx1"/>
                          </a:solidFill>
                          <a:effectLst/>
                          <a:latin typeface="Times New Roman" panose="02020603050405020304" pitchFamily="18" charset="0"/>
                          <a:cs typeface="Times New Roman" panose="02020603050405020304" pitchFamily="18" charset="0"/>
                        </a:rPr>
                        <a:t> 2,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3 </a:t>
                      </a:r>
                      <a:r>
                        <a:rPr lang="en-US" sz="2800" dirty="0" err="1">
                          <a:solidFill>
                            <a:schemeClr val="tx1"/>
                          </a:solidFill>
                          <a:effectLst/>
                          <a:latin typeface="Times New Roman" panose="02020603050405020304" pitchFamily="18" charset="0"/>
                          <a:cs typeface="Times New Roman" panose="02020603050405020304" pitchFamily="18" charset="0"/>
                        </a:rPr>
                        <a:t>nói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hai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bố</a:t>
                      </a:r>
                      <a:r>
                        <a:rPr lang="en-US" sz="2800" dirty="0">
                          <a:solidFill>
                            <a:schemeClr val="tx1"/>
                          </a:solidFill>
                          <a:effectLst/>
                          <a:latin typeface="Times New Roman" panose="02020603050405020304" pitchFamily="18" charset="0"/>
                          <a:cs typeface="Times New Roman" panose="02020603050405020304" pitchFamily="18" charset="0"/>
                        </a:rPr>
                        <a:t> con,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4 </a:t>
                      </a:r>
                      <a:r>
                        <a:rPr lang="en-US" sz="2800" dirty="0" err="1">
                          <a:solidFill>
                            <a:schemeClr val="tx1"/>
                          </a:solidFill>
                          <a:effectLst/>
                          <a:latin typeface="Times New Roman" panose="02020603050405020304" pitchFamily="18" charset="0"/>
                          <a:cs typeface="Times New Roman" panose="02020603050405020304" pitchFamily="18" charset="0"/>
                        </a:rPr>
                        <a:t>nói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mùa</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hoạch</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lạc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Có</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thể</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nói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mỗi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trong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đoạn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là</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một</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không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liên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quan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tới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nhau</a:t>
                      </a:r>
                      <a:r>
                        <a:rPr lang="en-US" sz="2800" dirty="0">
                          <a:solidFill>
                            <a:schemeClr val="tx1"/>
                          </a:solidFill>
                          <a:effectLst/>
                          <a:latin typeface="Times New Roman" panose="02020603050405020304" pitchFamily="18" charset="0"/>
                          <a:cs typeface="Times New Roman" panose="02020603050405020304" pitchFamily="18" charset="0"/>
                        </a:rPr>
                        <a:t>.</a:t>
                      </a: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 indent="-1905" algn="just">
                        <a:lnSpc>
                          <a:spcPct val="130000"/>
                        </a:lnSpc>
                        <a:spcAft>
                          <a:spcPts val="1000"/>
                        </a:spcAft>
                      </a:pPr>
                      <a:r>
                        <a:rPr lang="en-US" sz="2800" dirty="0" err="1">
                          <a:solidFill>
                            <a:schemeClr val="tx1"/>
                          </a:solidFill>
                          <a:effectLst/>
                          <a:latin typeface="Times New Roman" panose="02020603050405020304" pitchFamily="18" charset="0"/>
                          <a:cs typeface="Times New Roman" panose="02020603050405020304" pitchFamily="18" charset="0"/>
                        </a:rPr>
                        <a:t>Xác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định</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bộ</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phận</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của</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đoạn</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văn</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chemeClr val="tx1"/>
                          </a:solidFill>
                          <a:effectLst/>
                          <a:latin typeface="Times New Roman" panose="02020603050405020304" pitchFamily="18" charset="0"/>
                          <a:cs typeface="Times New Roman" panose="02020603050405020304" pitchFamily="18" charset="0"/>
                        </a:rPr>
                        <a:t>thông</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a:solidFill>
                            <a:schemeClr val="tx1"/>
                          </a:solidFill>
                          <a:effectLst/>
                          <a:latin typeface="Times New Roman" panose="02020603050405020304" pitchFamily="18" charset="0"/>
                          <a:cs typeface="Times New Roman" panose="02020603050405020304" pitchFamily="18" charset="0"/>
                        </a:rPr>
                        <a:t>qua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từ</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đó</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triển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khai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bằng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các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câu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hướng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chủ</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đề</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đó</a:t>
                      </a:r>
                      <a:r>
                        <a:rPr lang="en-US" sz="2800" dirty="0">
                          <a:solidFill>
                            <a:schemeClr val="tx1"/>
                          </a:solidFill>
                          <a:effectLst/>
                          <a:latin typeface="Times New Roman" panose="02020603050405020304" pitchFamily="18" charset="0"/>
                          <a:cs typeface="Times New Roman" panose="02020603050405020304" pitchFamily="18" charset="0"/>
                        </a:rPr>
                        <a:t>.</a:t>
                      </a:r>
                    </a:p>
                    <a:p>
                      <a:pPr algn="just">
                        <a:lnSpc>
                          <a:spcPct val="130000"/>
                        </a:lnSpc>
                        <a:spcAft>
                          <a:spcPts val="1000"/>
                        </a:spcAft>
                      </a:pPr>
                      <a:r>
                        <a:rPr lang="en-US" sz="280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8117" marR="48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655100260"/>
                  </a:ext>
                </a:extLst>
              </a:tr>
            </a:tbl>
          </a:graphicData>
        </a:graphic>
      </p:graphicFrame>
    </p:spTree>
    <p:extLst>
      <p:ext uri="{BB962C8B-B14F-4D97-AF65-F5344CB8AC3E}">
        <p14:creationId xmlns:p14="http://schemas.microsoft.com/office/powerpoint/2010/main" val="197419872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xmlns="" id="{54563CDE-1380-640C-708A-AB0B0A60D8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494" y="150471"/>
            <a:ext cx="11783028" cy="6562845"/>
          </a:xfrm>
          <a:prstGeom prst="rect">
            <a:avLst/>
          </a:prstGeom>
        </p:spPr>
      </p:pic>
      <p:sp>
        <p:nvSpPr>
          <p:cNvPr id="4" name="Hộp Văn bản 3">
            <a:extLst>
              <a:ext uri="{FF2B5EF4-FFF2-40B4-BE49-F238E27FC236}">
                <a16:creationId xmlns:a16="http://schemas.microsoft.com/office/drawing/2014/main" xmlns="" id="{F50EE708-50D8-9BFD-0F40-57525CE45825}"/>
              </a:ext>
            </a:extLst>
          </p:cNvPr>
          <p:cNvSpPr txBox="1"/>
          <p:nvPr/>
        </p:nvSpPr>
        <p:spPr>
          <a:xfrm>
            <a:off x="2326511" y="2581154"/>
            <a:ext cx="5810491" cy="2546430"/>
          </a:xfrm>
          <a:prstGeom prst="rect">
            <a:avLst/>
          </a:prstGeom>
          <a:noFill/>
        </p:spPr>
        <p:txBody>
          <a:bodyPr wrap="square" rtlCol="0">
            <a:prstTxWarp prst="textWave1">
              <a:avLst/>
            </a:prstTxWarp>
            <a:spAutoFit/>
          </a:bodyPr>
          <a:lstStyle/>
          <a:p>
            <a:r>
              <a:rPr lang="en-US" sz="1800" b="1" dirty="0">
                <a:solidFill>
                  <a:srgbClr val="FF0000"/>
                </a:solidFill>
                <a:effectLst/>
                <a:latin typeface="Times New Roman" panose="02020603050405020304" pitchFamily="18" charset="0"/>
                <a:ea typeface="Calibri" panose="020F0502020204030204" pitchFamily="34" charset="0"/>
              </a:rPr>
              <a:t>VẬN DỤNG</a:t>
            </a:r>
            <a:endParaRPr lang="en-US" dirty="0"/>
          </a:p>
        </p:txBody>
      </p:sp>
    </p:spTree>
    <p:extLst>
      <p:ext uri="{BB962C8B-B14F-4D97-AF65-F5344CB8AC3E}">
        <p14:creationId xmlns:p14="http://schemas.microsoft.com/office/powerpoint/2010/main" val="149444283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xmlns="" id="{37F37FA8-219D-0066-6828-EC8FAF1408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56" y="-158044"/>
            <a:ext cx="12146845" cy="6858000"/>
          </a:xfrm>
          <a:prstGeom prst="rect">
            <a:avLst/>
          </a:prstGeom>
        </p:spPr>
      </p:pic>
      <p:sp>
        <p:nvSpPr>
          <p:cNvPr id="4" name="Hộp Văn bản 3">
            <a:extLst>
              <a:ext uri="{FF2B5EF4-FFF2-40B4-BE49-F238E27FC236}">
                <a16:creationId xmlns:a16="http://schemas.microsoft.com/office/drawing/2014/main" xmlns="" id="{7613FC0F-7F27-30CF-BA42-611E96ED177E}"/>
              </a:ext>
            </a:extLst>
          </p:cNvPr>
          <p:cNvSpPr txBox="1"/>
          <p:nvPr/>
        </p:nvSpPr>
        <p:spPr>
          <a:xfrm>
            <a:off x="4696178" y="609600"/>
            <a:ext cx="3917244" cy="523220"/>
          </a:xfrm>
          <a:prstGeom prst="rect">
            <a:avLst/>
          </a:prstGeom>
          <a:noFill/>
        </p:spPr>
        <p:txBody>
          <a:bodyPr wrap="square" rtlCol="0">
            <a:spAutoFit/>
          </a:bodyPr>
          <a:lstStyle/>
          <a:p>
            <a:r>
              <a:rPr lang="en-US" sz="2800" b="1" dirty="0" err="1" smtClean="0">
                <a:solidFill>
                  <a:srgbClr val="000000"/>
                </a:solidFill>
                <a:latin typeface="Times New Roman" panose="02020603050405020304" pitchFamily="18" charset="0"/>
                <a:ea typeface="Times New Roman" panose="02020603050405020304" pitchFamily="18" charset="0"/>
              </a:rPr>
              <a:t>Câu</a:t>
            </a:r>
            <a:r>
              <a:rPr lang="en-US" sz="2800" b="1" dirty="0" smtClean="0">
                <a:solidFill>
                  <a:srgbClr val="000000"/>
                </a:solidFill>
                <a:latin typeface="Times New Roman" panose="02020603050405020304" pitchFamily="18" charset="0"/>
                <a:ea typeface="Times New Roman" panose="02020603050405020304" pitchFamily="18" charset="0"/>
              </a:rPr>
              <a:t> 1</a:t>
            </a:r>
            <a:r>
              <a:rPr lang="en-US" sz="2800" b="1" dirty="0" smtClean="0">
                <a:solidFill>
                  <a:srgbClr val="000000"/>
                </a:solidFill>
                <a:effectLst/>
                <a:latin typeface="Times New Roman" panose="02020603050405020304" pitchFamily="18" charset="0"/>
                <a:ea typeface="Times New Roman" panose="02020603050405020304" pitchFamily="18" charset="0"/>
              </a:rPr>
              <a:t>  </a:t>
            </a:r>
            <a:endParaRPr lang="en-US" sz="2800" dirty="0"/>
          </a:p>
        </p:txBody>
      </p:sp>
      <p:sp>
        <p:nvSpPr>
          <p:cNvPr id="5" name="Hộp Văn bản 4">
            <a:extLst>
              <a:ext uri="{FF2B5EF4-FFF2-40B4-BE49-F238E27FC236}">
                <a16:creationId xmlns:a16="http://schemas.microsoft.com/office/drawing/2014/main" xmlns="" id="{DFBF91C1-7875-F00A-4FA6-D7F943DCCE65}"/>
              </a:ext>
            </a:extLst>
          </p:cNvPr>
          <p:cNvSpPr txBox="1"/>
          <p:nvPr/>
        </p:nvSpPr>
        <p:spPr>
          <a:xfrm>
            <a:off x="1364776" y="1207911"/>
            <a:ext cx="9201624" cy="4893647"/>
          </a:xfrm>
          <a:prstGeom prst="rect">
            <a:avLst/>
          </a:prstGeom>
          <a:noFill/>
        </p:spPr>
        <p:txBody>
          <a:bodyPr wrap="square" rtlCol="0">
            <a:spAutoFit/>
          </a:bodyPr>
          <a:lstStyle/>
          <a:p>
            <a:r>
              <a:rPr lang="vi-VN" sz="2800" b="1" dirty="0">
                <a:latin typeface="+mj-lt"/>
              </a:rPr>
              <a:t>Từ nào dưới đây thích hợp</a:t>
            </a:r>
            <a:r>
              <a:rPr lang="en-US" sz="2800" b="1" dirty="0">
                <a:latin typeface="+mj-lt"/>
              </a:rPr>
              <a:t> </a:t>
            </a:r>
            <a:r>
              <a:rPr lang="en-US" sz="2800" b="1" dirty="0" err="1">
                <a:latin typeface="+mj-lt"/>
              </a:rPr>
              <a:t>để</a:t>
            </a:r>
            <a:r>
              <a:rPr lang="en-US" sz="2800" b="1" dirty="0">
                <a:latin typeface="+mj-lt"/>
              </a:rPr>
              <a:t> </a:t>
            </a:r>
            <a:r>
              <a:rPr lang="vi-VN" sz="2800" b="1" dirty="0">
                <a:latin typeface="+mj-lt"/>
              </a:rPr>
              <a:t>có thể điền vào cả hai chỗ trống trong đoạn văn bên dưới?</a:t>
            </a:r>
            <a:br>
              <a:rPr lang="vi-VN" sz="2800" b="1" dirty="0">
                <a:latin typeface="+mj-lt"/>
              </a:rPr>
            </a:br>
            <a:r>
              <a:rPr lang="vi-VN" sz="2800" dirty="0">
                <a:latin typeface="+mj-lt"/>
              </a:rPr>
              <a:t>"[...] là một trong những tính chất quan trọng nhất của văn bản. Trong một văn bản có tính [...], các câu, các đoạn phải được nối liền với nhau một cách tự nhiên, hợp lí, để việc diễn đạt trở nên dễ hiểu, không bị rời rạc và hỗn độn".</a:t>
            </a:r>
            <a:br>
              <a:rPr lang="vi-VN" sz="2800" dirty="0">
                <a:latin typeface="+mj-lt"/>
              </a:rPr>
            </a:br>
            <a:r>
              <a:rPr lang="vi-VN" sz="2800" dirty="0">
                <a:latin typeface="+mj-lt"/>
              </a:rPr>
              <a:t>A. Liên kết</a:t>
            </a:r>
            <a:br>
              <a:rPr lang="vi-VN" sz="2800" dirty="0">
                <a:latin typeface="+mj-lt"/>
              </a:rPr>
            </a:br>
            <a:r>
              <a:rPr lang="vi-VN" sz="2800" dirty="0">
                <a:latin typeface="+mj-lt"/>
              </a:rPr>
              <a:t>B. Dấu câu</a:t>
            </a:r>
            <a:br>
              <a:rPr lang="vi-VN" sz="2800" dirty="0">
                <a:latin typeface="+mj-lt"/>
              </a:rPr>
            </a:br>
            <a:r>
              <a:rPr lang="vi-VN" sz="2800" dirty="0">
                <a:latin typeface="+mj-lt"/>
              </a:rPr>
              <a:t>C. Đoạn văn</a:t>
            </a:r>
            <a:br>
              <a:rPr lang="vi-VN" sz="2800" dirty="0">
                <a:latin typeface="+mj-lt"/>
              </a:rPr>
            </a:br>
            <a:r>
              <a:rPr lang="vi-VN" sz="2800" dirty="0">
                <a:latin typeface="+mj-lt"/>
              </a:rPr>
              <a:t>D. Bố cục</a:t>
            </a:r>
            <a:r>
              <a:rPr lang="en-US" sz="2800" dirty="0">
                <a:latin typeface="+mj-lt"/>
              </a:rPr>
              <a:t/>
            </a:r>
            <a:br>
              <a:rPr lang="en-US" sz="2800" dirty="0">
                <a:latin typeface="+mj-lt"/>
              </a:rPr>
            </a:br>
            <a:endParaRPr lang="vi-VN" sz="3200" dirty="0">
              <a:latin typeface="Times New Roman" pitchFamily="18" charset="0"/>
              <a:cs typeface="Times New Roman" pitchFamily="18" charset="0"/>
            </a:endParaRPr>
          </a:p>
        </p:txBody>
      </p:sp>
      <p:sp>
        <p:nvSpPr>
          <p:cNvPr id="8" name="Hộp Văn bản 7">
            <a:extLst>
              <a:ext uri="{FF2B5EF4-FFF2-40B4-BE49-F238E27FC236}">
                <a16:creationId xmlns:a16="http://schemas.microsoft.com/office/drawing/2014/main" xmlns="" id="{8FB794D2-CFCE-0ABC-0833-8B5B0593BDA4}"/>
              </a:ext>
            </a:extLst>
          </p:cNvPr>
          <p:cNvSpPr txBox="1"/>
          <p:nvPr/>
        </p:nvSpPr>
        <p:spPr>
          <a:xfrm>
            <a:off x="1364776" y="5746040"/>
            <a:ext cx="8707272" cy="652486"/>
          </a:xfrm>
          <a:prstGeom prst="rect">
            <a:avLst/>
          </a:prstGeom>
          <a:noFill/>
        </p:spPr>
        <p:txBody>
          <a:bodyPr wrap="square" rtlCol="0">
            <a:spAutoFit/>
          </a:bodyPr>
          <a:lstStyle/>
          <a:p>
            <a:pPr algn="just">
              <a:lnSpc>
                <a:spcPct val="130000"/>
              </a:lnSpc>
              <a:spcAft>
                <a:spcPts val="1000"/>
              </a:spcAft>
              <a:tabLst>
                <a:tab pos="1386840" algn="l"/>
              </a:tabLst>
            </a:pPr>
            <a:r>
              <a:rPr lang="en-US" sz="2800" dirty="0" err="1" smtClean="0">
                <a:latin typeface="Times New Roman" panose="02020603050405020304" pitchFamily="18" charset="0"/>
                <a:ea typeface="Calibri" panose="020F0502020204030204" pitchFamily="34" charset="0"/>
              </a:rPr>
              <a:t>Đáp</a:t>
            </a:r>
            <a:r>
              <a:rPr lang="en-US" sz="2800" dirty="0" smtClean="0">
                <a:latin typeface="Times New Roman" panose="02020603050405020304" pitchFamily="18" charset="0"/>
                <a:ea typeface="Calibri" panose="020F0502020204030204" pitchFamily="34" charset="0"/>
              </a:rPr>
              <a:t> </a:t>
            </a:r>
            <a:r>
              <a:rPr lang="en-US" sz="2800" dirty="0" err="1" smtClean="0">
                <a:latin typeface="Times New Roman" panose="02020603050405020304" pitchFamily="18" charset="0"/>
                <a:ea typeface="Calibri" panose="020F0502020204030204" pitchFamily="34" charset="0"/>
              </a:rPr>
              <a:t>án</a:t>
            </a:r>
            <a:r>
              <a:rPr lang="en-US" sz="2800" dirty="0" smtClean="0">
                <a:latin typeface="Times New Roman" panose="02020603050405020304" pitchFamily="18" charset="0"/>
                <a:ea typeface="Calibri" panose="020F0502020204030204" pitchFamily="34" charset="0"/>
              </a:rPr>
              <a:t>: A </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0934378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EFF1814E-7206-0D3C-4E83-AAF6DC8CA2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460" y="127321"/>
            <a:ext cx="11856636" cy="6632293"/>
          </a:xfrm>
          <a:prstGeom prst="rect">
            <a:avLst/>
          </a:prstGeom>
        </p:spPr>
      </p:pic>
      <p:sp>
        <p:nvSpPr>
          <p:cNvPr id="3" name="Hộp Văn bản 2">
            <a:extLst>
              <a:ext uri="{FF2B5EF4-FFF2-40B4-BE49-F238E27FC236}">
                <a16:creationId xmlns:a16="http://schemas.microsoft.com/office/drawing/2014/main" xmlns="" id="{B2B071A2-9EA5-750C-7139-B524057839B8}"/>
              </a:ext>
            </a:extLst>
          </p:cNvPr>
          <p:cNvSpPr txBox="1"/>
          <p:nvPr/>
        </p:nvSpPr>
        <p:spPr>
          <a:xfrm>
            <a:off x="3011347" y="335666"/>
            <a:ext cx="6169306" cy="1384995"/>
          </a:xfrm>
          <a:prstGeom prst="rect">
            <a:avLst/>
          </a:prstGeom>
          <a:noFill/>
        </p:spPr>
        <p:txBody>
          <a:bodyPr wrap="square" rtlCol="0">
            <a:spAutoFit/>
          </a:bodyPr>
          <a:lstStyle/>
          <a:p>
            <a:r>
              <a:rPr lang="en-US" sz="2800" dirty="0" err="1">
                <a:solidFill>
                  <a:srgbClr val="002060"/>
                </a:solidFill>
                <a:effectLst/>
                <a:latin typeface="Times New Roman" panose="02020603050405020304" pitchFamily="18" charset="0"/>
                <a:ea typeface="Calibri" panose="020F0502020204030204" pitchFamily="34" charset="0"/>
              </a:rPr>
              <a:t>Viết</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đoạn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văn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khoảng</a:t>
            </a:r>
            <a:r>
              <a:rPr lang="en-US" sz="2800" dirty="0">
                <a:solidFill>
                  <a:srgbClr val="002060"/>
                </a:solidFill>
                <a:effectLst/>
                <a:latin typeface="Times New Roman" panose="02020603050405020304" pitchFamily="18" charset="0"/>
                <a:ea typeface="Calibri" panose="020F0502020204030204" pitchFamily="34" charset="0"/>
              </a:rPr>
              <a:t> 8 - 10 </a:t>
            </a:r>
            <a:r>
              <a:rPr lang="en-US" sz="2800" dirty="0" err="1">
                <a:solidFill>
                  <a:srgbClr val="002060"/>
                </a:solidFill>
                <a:effectLst/>
                <a:latin typeface="Times New Roman" panose="02020603050405020304" pitchFamily="18" charset="0"/>
                <a:ea typeface="Calibri" panose="020F0502020204030204" pitchFamily="34" charset="0"/>
              </a:rPr>
              <a:t>dòng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triển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khai</a:t>
            </a:r>
            <a:r>
              <a:rPr lang="en-US" sz="2800" dirty="0">
                <a:solidFill>
                  <a:srgbClr val="002060"/>
                </a:solidFill>
                <a:effectLst/>
                <a:latin typeface="Times New Roman" panose="02020603050405020304" pitchFamily="18" charset="0"/>
                <a:ea typeface="Calibri" panose="020F0502020204030204" pitchFamily="34" charset="0"/>
              </a:rPr>
              <a:t> ý </a:t>
            </a:r>
            <a:r>
              <a:rPr lang="en-US" sz="2800" dirty="0" err="1">
                <a:solidFill>
                  <a:srgbClr val="002060"/>
                </a:solidFill>
                <a:effectLst/>
                <a:latin typeface="Times New Roman" panose="02020603050405020304" pitchFamily="18" charset="0"/>
                <a:ea typeface="Calibri" panose="020F0502020204030204" pitchFamily="34" charset="0"/>
              </a:rPr>
              <a:t>từ</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câu</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chủ</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đề</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sau</a:t>
            </a:r>
            <a:r>
              <a:rPr lang="en-US" sz="2800" dirty="0">
                <a:solidFill>
                  <a:srgbClr val="002060"/>
                </a:solidFill>
                <a:effectLst/>
                <a:latin typeface="Times New Roman" panose="02020603050405020304" pitchFamily="18" charset="0"/>
                <a:ea typeface="Calibri" panose="020F0502020204030204" pitchFamily="34" charset="0"/>
              </a:rPr>
              <a:t>: </a:t>
            </a:r>
            <a:r>
              <a:rPr lang="en-US" sz="2800" i="1" dirty="0">
                <a:solidFill>
                  <a:srgbClr val="002060"/>
                </a:solidFill>
                <a:effectLst/>
                <a:latin typeface="Times New Roman" panose="02020603050405020304" pitchFamily="18" charset="0"/>
                <a:ea typeface="Calibri" panose="020F0502020204030204" pitchFamily="34" charset="0"/>
              </a:rPr>
              <a:t>“</a:t>
            </a:r>
            <a:r>
              <a:rPr lang="en-US" sz="2800" i="1" dirty="0" err="1">
                <a:solidFill>
                  <a:srgbClr val="002060"/>
                </a:solidFill>
                <a:effectLst/>
                <a:latin typeface="Times New Roman" panose="02020603050405020304" pitchFamily="18" charset="0"/>
                <a:ea typeface="Calibri" panose="020F0502020204030204" pitchFamily="34" charset="0"/>
              </a:rPr>
              <a:t>Đừng</a:t>
            </a:r>
            <a:r>
              <a:rPr lang="en-US" sz="2800" i="1" dirty="0">
                <a:solidFill>
                  <a:srgbClr val="002060"/>
                </a:solidFill>
                <a:effectLst/>
                <a:latin typeface="Times New Roman" panose="02020603050405020304" pitchFamily="18" charset="0"/>
                <a:ea typeface="Calibri" panose="020F0502020204030204" pitchFamily="34" charset="0"/>
              </a:rPr>
              <a:t> </a:t>
            </a:r>
            <a:r>
              <a:rPr lang="en-US" sz="2800" i="1" dirty="0" err="1">
                <a:solidFill>
                  <a:srgbClr val="002060"/>
                </a:solidFill>
                <a:effectLst/>
                <a:latin typeface="Times New Roman" panose="02020603050405020304" pitchFamily="18" charset="0"/>
                <a:ea typeface="Calibri" panose="020F0502020204030204" pitchFamily="34" charset="0"/>
              </a:rPr>
              <a:t>để</a:t>
            </a:r>
            <a:r>
              <a:rPr lang="en-US" sz="2800" i="1" dirty="0">
                <a:solidFill>
                  <a:srgbClr val="002060"/>
                </a:solidFill>
                <a:effectLst/>
                <a:latin typeface="Times New Roman" panose="02020603050405020304" pitchFamily="18" charset="0"/>
                <a:ea typeface="Calibri" panose="020F0502020204030204" pitchFamily="34" charset="0"/>
              </a:rPr>
              <a:t> </a:t>
            </a:r>
            <a:r>
              <a:rPr lang="en-US" sz="2800" i="1" dirty="0" err="1">
                <a:solidFill>
                  <a:srgbClr val="002060"/>
                </a:solidFill>
                <a:effectLst/>
                <a:latin typeface="Times New Roman" panose="02020603050405020304" pitchFamily="18" charset="0"/>
                <a:ea typeface="Calibri" panose="020F0502020204030204" pitchFamily="34" charset="0"/>
              </a:rPr>
              <a:t>người</a:t>
            </a:r>
            <a:r>
              <a:rPr lang="en-US" sz="2800" i="1" dirty="0">
                <a:solidFill>
                  <a:srgbClr val="002060"/>
                </a:solidFill>
                <a:effectLst/>
                <a:latin typeface="Times New Roman" panose="02020603050405020304" pitchFamily="18" charset="0"/>
                <a:ea typeface="Calibri" panose="020F0502020204030204" pitchFamily="34" charset="0"/>
              </a:rPr>
              <a:t> </a:t>
            </a:r>
            <a:r>
              <a:rPr lang="en-US" sz="2800" i="1" dirty="0" err="1">
                <a:solidFill>
                  <a:srgbClr val="002060"/>
                </a:solidFill>
                <a:effectLst/>
                <a:latin typeface="Times New Roman" panose="02020603050405020304" pitchFamily="18" charset="0"/>
                <a:ea typeface="Calibri" panose="020F0502020204030204" pitchFamily="34" charset="0"/>
              </a:rPr>
              <a:t>thân</a:t>
            </a:r>
            <a:r>
              <a:rPr lang="en-US" sz="2800" i="1" dirty="0">
                <a:solidFill>
                  <a:srgbClr val="002060"/>
                </a:solidFill>
                <a:effectLst/>
                <a:latin typeface="Times New Roman" panose="02020603050405020304" pitchFamily="18" charset="0"/>
                <a:ea typeface="Calibri" panose="020F0502020204030204" pitchFamily="34" charset="0"/>
              </a:rPr>
              <a:t> </a:t>
            </a:r>
            <a:r>
              <a:rPr lang="en-US" sz="2800" i="1" dirty="0" err="1">
                <a:solidFill>
                  <a:srgbClr val="002060"/>
                </a:solidFill>
                <a:effectLst/>
                <a:latin typeface="Times New Roman" panose="02020603050405020304" pitchFamily="18" charset="0"/>
                <a:ea typeface="Calibri" panose="020F0502020204030204" pitchFamily="34" charset="0"/>
              </a:rPr>
              <a:t>bị</a:t>
            </a:r>
            <a:r>
              <a:rPr lang="en-US" sz="2800" i="1" dirty="0">
                <a:solidFill>
                  <a:srgbClr val="002060"/>
                </a:solidFill>
                <a:effectLst/>
                <a:latin typeface="Times New Roman" panose="02020603050405020304" pitchFamily="18" charset="0"/>
                <a:ea typeface="Calibri" panose="020F0502020204030204" pitchFamily="34" charset="0"/>
              </a:rPr>
              <a:t> </a:t>
            </a:r>
            <a:r>
              <a:rPr lang="en-US" sz="2800" i="1" dirty="0" err="1">
                <a:solidFill>
                  <a:srgbClr val="002060"/>
                </a:solidFill>
                <a:effectLst/>
                <a:latin typeface="Times New Roman" panose="02020603050405020304" pitchFamily="18" charset="0"/>
                <a:ea typeface="Calibri" panose="020F0502020204030204" pitchFamily="34" charset="0"/>
              </a:rPr>
              <a:t>tổn</a:t>
            </a:r>
            <a:r>
              <a:rPr lang="en-US" sz="2800" i="1" dirty="0">
                <a:solidFill>
                  <a:srgbClr val="002060"/>
                </a:solidFill>
                <a:effectLst/>
                <a:latin typeface="Times New Roman" panose="02020603050405020304" pitchFamily="18" charset="0"/>
                <a:ea typeface="Calibri" panose="020F0502020204030204" pitchFamily="34" charset="0"/>
              </a:rPr>
              <a:t> </a:t>
            </a:r>
            <a:r>
              <a:rPr lang="en-US" sz="2800" i="1" dirty="0" err="1">
                <a:solidFill>
                  <a:srgbClr val="002060"/>
                </a:solidFill>
                <a:effectLst/>
                <a:latin typeface="Times New Roman" panose="02020603050405020304" pitchFamily="18" charset="0"/>
                <a:ea typeface="Calibri" panose="020F0502020204030204" pitchFamily="34" charset="0"/>
              </a:rPr>
              <a:t>thương</a:t>
            </a:r>
            <a:r>
              <a:rPr lang="en-US" sz="2800" i="1" dirty="0">
                <a:solidFill>
                  <a:srgbClr val="002060"/>
                </a:solidFill>
                <a:effectLst/>
                <a:latin typeface="Times New Roman" panose="02020603050405020304" pitchFamily="18" charset="0"/>
                <a:ea typeface="Calibri" panose="020F0502020204030204" pitchFamily="34" charset="0"/>
              </a:rPr>
              <a:t> </a:t>
            </a:r>
            <a:r>
              <a:rPr lang="en-US" sz="2800" i="1" dirty="0" err="1">
                <a:solidFill>
                  <a:srgbClr val="002060"/>
                </a:solidFill>
                <a:effectLst/>
                <a:latin typeface="Times New Roman" panose="02020603050405020304" pitchFamily="18" charset="0"/>
                <a:ea typeface="Calibri" panose="020F0502020204030204" pitchFamily="34" charset="0"/>
              </a:rPr>
              <a:t>vì</a:t>
            </a:r>
            <a:r>
              <a:rPr lang="en-US" sz="2800" i="1" dirty="0">
                <a:solidFill>
                  <a:srgbClr val="002060"/>
                </a:solidFill>
                <a:effectLst/>
                <a:latin typeface="Times New Roman" panose="02020603050405020304" pitchFamily="18" charset="0"/>
                <a:ea typeface="Calibri" panose="020F0502020204030204" pitchFamily="34" charset="0"/>
              </a:rPr>
              <a:t> </a:t>
            </a:r>
            <a:r>
              <a:rPr lang="en-US" sz="2800" i="1" dirty="0" err="1">
                <a:solidFill>
                  <a:srgbClr val="002060"/>
                </a:solidFill>
                <a:effectLst/>
                <a:latin typeface="Times New Roman" panose="02020603050405020304" pitchFamily="18" charset="0"/>
                <a:ea typeface="Calibri" panose="020F0502020204030204" pitchFamily="34" charset="0"/>
              </a:rPr>
              <a:t>sự</a:t>
            </a:r>
            <a:r>
              <a:rPr lang="en-US" sz="2800" i="1" dirty="0">
                <a:solidFill>
                  <a:srgbClr val="002060"/>
                </a:solidFill>
                <a:effectLst/>
                <a:latin typeface="Times New Roman" panose="02020603050405020304" pitchFamily="18" charset="0"/>
                <a:ea typeface="Calibri" panose="020F0502020204030204" pitchFamily="34" charset="0"/>
              </a:rPr>
              <a:t> </a:t>
            </a:r>
            <a:r>
              <a:rPr lang="en-US" sz="2800" i="1" dirty="0" err="1">
                <a:solidFill>
                  <a:srgbClr val="002060"/>
                </a:solidFill>
                <a:effectLst/>
                <a:latin typeface="Times New Roman" panose="02020603050405020304" pitchFamily="18" charset="0"/>
                <a:ea typeface="Calibri" panose="020F0502020204030204" pitchFamily="34" charset="0"/>
              </a:rPr>
              <a:t>vô</a:t>
            </a:r>
            <a:r>
              <a:rPr lang="en-US" sz="2800" i="1" dirty="0">
                <a:solidFill>
                  <a:srgbClr val="002060"/>
                </a:solidFill>
                <a:effectLst/>
                <a:latin typeface="Times New Roman" panose="02020603050405020304" pitchFamily="18" charset="0"/>
                <a:ea typeface="Calibri" panose="020F0502020204030204" pitchFamily="34" charset="0"/>
              </a:rPr>
              <a:t> </a:t>
            </a:r>
            <a:r>
              <a:rPr lang="en-US" sz="2800" i="1" dirty="0" err="1">
                <a:solidFill>
                  <a:srgbClr val="002060"/>
                </a:solidFill>
                <a:effectLst/>
                <a:latin typeface="Times New Roman" panose="02020603050405020304" pitchFamily="18" charset="0"/>
                <a:ea typeface="Calibri" panose="020F0502020204030204" pitchFamily="34" charset="0"/>
              </a:rPr>
              <a:t>tâm</a:t>
            </a:r>
            <a:r>
              <a:rPr lang="en-US" sz="2800" i="1" dirty="0">
                <a:solidFill>
                  <a:srgbClr val="002060"/>
                </a:solidFill>
                <a:effectLst/>
                <a:latin typeface="Times New Roman" panose="02020603050405020304" pitchFamily="18" charset="0"/>
                <a:ea typeface="Calibri" panose="020F0502020204030204" pitchFamily="34" charset="0"/>
              </a:rPr>
              <a:t> </a:t>
            </a:r>
            <a:r>
              <a:rPr lang="en-US" sz="2800" i="1" dirty="0" err="1">
                <a:solidFill>
                  <a:srgbClr val="002060"/>
                </a:solidFill>
                <a:effectLst/>
                <a:latin typeface="Times New Roman" panose="02020603050405020304" pitchFamily="18" charset="0"/>
                <a:ea typeface="Calibri" panose="020F0502020204030204" pitchFamily="34" charset="0"/>
              </a:rPr>
              <a:t>của</a:t>
            </a:r>
            <a:r>
              <a:rPr lang="en-US" sz="2800" i="1" dirty="0">
                <a:solidFill>
                  <a:srgbClr val="002060"/>
                </a:solidFill>
                <a:effectLst/>
                <a:latin typeface="Times New Roman" panose="02020603050405020304" pitchFamily="18" charset="0"/>
                <a:ea typeface="Calibri" panose="020F0502020204030204" pitchFamily="34" charset="0"/>
              </a:rPr>
              <a:t> </a:t>
            </a:r>
            <a:r>
              <a:rPr lang="en-US" sz="2800" i="1" dirty="0" err="1">
                <a:solidFill>
                  <a:srgbClr val="002060"/>
                </a:solidFill>
                <a:effectLst/>
                <a:latin typeface="Times New Roman" panose="02020603050405020304" pitchFamily="18" charset="0"/>
                <a:ea typeface="Calibri" panose="020F0502020204030204" pitchFamily="34" charset="0"/>
              </a:rPr>
              <a:t>bạn</a:t>
            </a:r>
            <a:r>
              <a:rPr lang="en-US" sz="2800" i="1" dirty="0">
                <a:solidFill>
                  <a:srgbClr val="002060"/>
                </a:solidFill>
                <a:effectLst/>
                <a:latin typeface="Times New Roman" panose="02020603050405020304" pitchFamily="18" charset="0"/>
                <a:ea typeface="Calibri" panose="020F0502020204030204" pitchFamily="34" charset="0"/>
              </a:rPr>
              <a:t>”.</a:t>
            </a:r>
            <a:endParaRPr lang="en-US" sz="2800" dirty="0">
              <a:solidFill>
                <a:srgbClr val="002060"/>
              </a:solidFill>
            </a:endParaRPr>
          </a:p>
        </p:txBody>
      </p:sp>
      <p:sp>
        <p:nvSpPr>
          <p:cNvPr id="4" name="Hộp Văn bản 3">
            <a:extLst>
              <a:ext uri="{FF2B5EF4-FFF2-40B4-BE49-F238E27FC236}">
                <a16:creationId xmlns:a16="http://schemas.microsoft.com/office/drawing/2014/main" xmlns="" id="{76863283-85F4-8367-455D-0B3122A732AF}"/>
              </a:ext>
            </a:extLst>
          </p:cNvPr>
          <p:cNvSpPr txBox="1"/>
          <p:nvPr/>
        </p:nvSpPr>
        <p:spPr>
          <a:xfrm>
            <a:off x="347242" y="1898247"/>
            <a:ext cx="10556111" cy="954107"/>
          </a:xfrm>
          <a:prstGeom prst="rect">
            <a:avLst/>
          </a:prstGeom>
          <a:noFill/>
        </p:spPr>
        <p:txBody>
          <a:bodyPr wrap="square" rtlCol="0">
            <a:spAutoFit/>
          </a:bodyPr>
          <a:lstStyle/>
          <a:p>
            <a:r>
              <a:rPr lang="en-US" sz="2800" dirty="0">
                <a:solidFill>
                  <a:srgbClr val="0D0D0D"/>
                </a:solidFill>
                <a:effectLst/>
                <a:latin typeface="Times New Roman" panose="02020603050405020304" pitchFamily="18" charset="0"/>
                <a:ea typeface="Calibri" panose="020F0502020204030204" pitchFamily="34" charset="0"/>
              </a:rPr>
              <a:t>+ </a:t>
            </a:r>
            <a:r>
              <a:rPr lang="en-US" sz="2800" b="1" dirty="0" err="1">
                <a:solidFill>
                  <a:srgbClr val="0D0D0D"/>
                </a:solidFill>
                <a:effectLst/>
                <a:latin typeface="Times New Roman" panose="02020603050405020304" pitchFamily="18" charset="0"/>
                <a:ea typeface="Calibri" panose="020F0502020204030204" pitchFamily="34" charset="0"/>
              </a:rPr>
              <a:t>Mở</a:t>
            </a:r>
            <a:r>
              <a:rPr lang="en-US" sz="2800" b="1" dirty="0">
                <a:solidFill>
                  <a:srgbClr val="0D0D0D"/>
                </a:solidFill>
                <a:effectLst/>
                <a:latin typeface="Times New Roman" panose="02020603050405020304" pitchFamily="18" charset="0"/>
                <a:ea typeface="Calibri" panose="020F0502020204030204" pitchFamily="34" charset="0"/>
              </a:rPr>
              <a:t> </a:t>
            </a:r>
            <a:r>
              <a:rPr lang="en-US" sz="2800" b="1" dirty="0" err="1">
                <a:solidFill>
                  <a:srgbClr val="0D0D0D"/>
                </a:solidFill>
                <a:effectLst/>
                <a:latin typeface="Times New Roman" panose="02020603050405020304" pitchFamily="18" charset="0"/>
                <a:ea typeface="Calibri" panose="020F0502020204030204" pitchFamily="34" charset="0"/>
              </a:rPr>
              <a:t>đoạn</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Trích</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câu</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chủ</a:t>
            </a:r>
            <a:r>
              <a:rPr lang="en-US" sz="2800" dirty="0">
                <a:solidFill>
                  <a:srgbClr val="0D0D0D"/>
                </a:solidFill>
                <a:effectLst/>
                <a:latin typeface="Times New Roman" panose="02020603050405020304" pitchFamily="18" charset="0"/>
                <a:ea typeface="Calibri" panose="020F0502020204030204" pitchFamily="34" charset="0"/>
              </a:rPr>
              <a:t> </a:t>
            </a:r>
            <a:r>
              <a:rPr lang="en-US" sz="2800" dirty="0" err="1">
                <a:solidFill>
                  <a:srgbClr val="0D0D0D"/>
                </a:solidFill>
                <a:effectLst/>
                <a:latin typeface="Times New Roman" panose="02020603050405020304" pitchFamily="18" charset="0"/>
                <a:ea typeface="Calibri" panose="020F0502020204030204" pitchFamily="34" charset="0"/>
              </a:rPr>
              <a:t>đề</a:t>
            </a:r>
            <a:r>
              <a:rPr lang="en-US" sz="2800" dirty="0">
                <a:solidFill>
                  <a:srgbClr val="0D0D0D"/>
                </a:solidFill>
                <a:effectLst/>
                <a:latin typeface="Times New Roman" panose="02020603050405020304" pitchFamily="18" charset="0"/>
                <a:ea typeface="Calibri" panose="020F0502020204030204" pitchFamily="34" charset="0"/>
              </a:rPr>
              <a:t>: </a:t>
            </a:r>
            <a:r>
              <a:rPr lang="en-US" sz="2800" i="1" dirty="0">
                <a:effectLst/>
                <a:latin typeface="Times New Roman" panose="02020603050405020304" pitchFamily="18" charset="0"/>
                <a:ea typeface="Calibri" panose="020F0502020204030204" pitchFamily="34" charset="0"/>
              </a:rPr>
              <a:t>“</a:t>
            </a:r>
            <a:r>
              <a:rPr lang="en-US" sz="2800" i="1" dirty="0" err="1">
                <a:solidFill>
                  <a:srgbClr val="0D0D0D"/>
                </a:solidFill>
                <a:effectLst/>
                <a:latin typeface="Times New Roman" panose="02020603050405020304" pitchFamily="18" charset="0"/>
                <a:ea typeface="Calibri" panose="020F0502020204030204" pitchFamily="34" charset="0"/>
              </a:rPr>
              <a:t>Đừng</a:t>
            </a:r>
            <a:r>
              <a:rPr lang="en-US" sz="2800" i="1" dirty="0">
                <a:solidFill>
                  <a:srgbClr val="0D0D0D"/>
                </a:solidFill>
                <a:effectLst/>
                <a:latin typeface="Times New Roman" panose="02020603050405020304" pitchFamily="18" charset="0"/>
                <a:ea typeface="Calibri" panose="020F0502020204030204" pitchFamily="34" charset="0"/>
              </a:rPr>
              <a:t> </a:t>
            </a:r>
            <a:r>
              <a:rPr lang="en-US" sz="2800" i="1" dirty="0" err="1">
                <a:solidFill>
                  <a:srgbClr val="0D0D0D"/>
                </a:solidFill>
                <a:effectLst/>
                <a:latin typeface="Times New Roman" panose="02020603050405020304" pitchFamily="18" charset="0"/>
                <a:ea typeface="Calibri" panose="020F0502020204030204" pitchFamily="34" charset="0"/>
              </a:rPr>
              <a:t>để</a:t>
            </a:r>
            <a:r>
              <a:rPr lang="en-US" sz="2800" i="1" dirty="0">
                <a:solidFill>
                  <a:srgbClr val="0D0D0D"/>
                </a:solidFill>
                <a:effectLst/>
                <a:latin typeface="Times New Roman" panose="02020603050405020304" pitchFamily="18" charset="0"/>
                <a:ea typeface="Calibri" panose="020F0502020204030204" pitchFamily="34" charset="0"/>
              </a:rPr>
              <a:t> </a:t>
            </a:r>
            <a:r>
              <a:rPr lang="en-US" sz="2800" i="1" dirty="0" err="1">
                <a:solidFill>
                  <a:srgbClr val="0D0D0D"/>
                </a:solidFill>
                <a:effectLst/>
                <a:latin typeface="Times New Roman" panose="02020603050405020304" pitchFamily="18" charset="0"/>
                <a:ea typeface="Calibri" panose="020F0502020204030204" pitchFamily="34" charset="0"/>
              </a:rPr>
              <a:t>người</a:t>
            </a:r>
            <a:r>
              <a:rPr lang="en-US" sz="2800" i="1" dirty="0">
                <a:solidFill>
                  <a:srgbClr val="0D0D0D"/>
                </a:solidFill>
                <a:effectLst/>
                <a:latin typeface="Times New Roman" panose="02020603050405020304" pitchFamily="18" charset="0"/>
                <a:ea typeface="Calibri" panose="020F0502020204030204" pitchFamily="34" charset="0"/>
              </a:rPr>
              <a:t> </a:t>
            </a:r>
            <a:r>
              <a:rPr lang="en-US" sz="2800" i="1" dirty="0" err="1">
                <a:solidFill>
                  <a:srgbClr val="0D0D0D"/>
                </a:solidFill>
                <a:effectLst/>
                <a:latin typeface="Times New Roman" panose="02020603050405020304" pitchFamily="18" charset="0"/>
                <a:ea typeface="Calibri" panose="020F0502020204030204" pitchFamily="34" charset="0"/>
              </a:rPr>
              <a:t>thân</a:t>
            </a:r>
            <a:r>
              <a:rPr lang="en-US" sz="2800" i="1" dirty="0">
                <a:solidFill>
                  <a:srgbClr val="0D0D0D"/>
                </a:solidFill>
                <a:effectLst/>
                <a:latin typeface="Times New Roman" panose="02020603050405020304" pitchFamily="18" charset="0"/>
                <a:ea typeface="Calibri" panose="020F0502020204030204" pitchFamily="34" charset="0"/>
              </a:rPr>
              <a:t> </a:t>
            </a:r>
            <a:r>
              <a:rPr lang="en-US" sz="2800" i="1" dirty="0" err="1">
                <a:solidFill>
                  <a:srgbClr val="0D0D0D"/>
                </a:solidFill>
                <a:effectLst/>
                <a:latin typeface="Times New Roman" panose="02020603050405020304" pitchFamily="18" charset="0"/>
                <a:ea typeface="Calibri" panose="020F0502020204030204" pitchFamily="34" charset="0"/>
              </a:rPr>
              <a:t>bị</a:t>
            </a:r>
            <a:r>
              <a:rPr lang="en-US" sz="2800" i="1" dirty="0">
                <a:solidFill>
                  <a:srgbClr val="0D0D0D"/>
                </a:solidFill>
                <a:effectLst/>
                <a:latin typeface="Times New Roman" panose="02020603050405020304" pitchFamily="18" charset="0"/>
                <a:ea typeface="Calibri" panose="020F0502020204030204" pitchFamily="34" charset="0"/>
              </a:rPr>
              <a:t> </a:t>
            </a:r>
            <a:r>
              <a:rPr lang="en-US" sz="2800" i="1" dirty="0" err="1">
                <a:solidFill>
                  <a:srgbClr val="0D0D0D"/>
                </a:solidFill>
                <a:effectLst/>
                <a:latin typeface="Times New Roman" panose="02020603050405020304" pitchFamily="18" charset="0"/>
                <a:ea typeface="Calibri" panose="020F0502020204030204" pitchFamily="34" charset="0"/>
              </a:rPr>
              <a:t>tổn</a:t>
            </a:r>
            <a:r>
              <a:rPr lang="en-US" sz="2800" i="1" dirty="0">
                <a:solidFill>
                  <a:srgbClr val="0D0D0D"/>
                </a:solidFill>
                <a:effectLst/>
                <a:latin typeface="Times New Roman" panose="02020603050405020304" pitchFamily="18" charset="0"/>
                <a:ea typeface="Calibri" panose="020F0502020204030204" pitchFamily="34" charset="0"/>
              </a:rPr>
              <a:t> </a:t>
            </a:r>
            <a:r>
              <a:rPr lang="en-US" sz="2800" i="1" dirty="0" err="1">
                <a:solidFill>
                  <a:srgbClr val="0D0D0D"/>
                </a:solidFill>
                <a:effectLst/>
                <a:latin typeface="Times New Roman" panose="02020603050405020304" pitchFamily="18" charset="0"/>
                <a:ea typeface="Calibri" panose="020F0502020204030204" pitchFamily="34" charset="0"/>
              </a:rPr>
              <a:t>thương</a:t>
            </a:r>
            <a:r>
              <a:rPr lang="en-US" sz="2800" i="1" dirty="0">
                <a:solidFill>
                  <a:srgbClr val="0D0D0D"/>
                </a:solidFill>
                <a:effectLst/>
                <a:latin typeface="Times New Roman" panose="02020603050405020304" pitchFamily="18" charset="0"/>
                <a:ea typeface="Calibri" panose="020F0502020204030204" pitchFamily="34" charset="0"/>
              </a:rPr>
              <a:t> </a:t>
            </a:r>
            <a:r>
              <a:rPr lang="en-US" sz="2800" i="1" dirty="0" err="1">
                <a:solidFill>
                  <a:srgbClr val="0D0D0D"/>
                </a:solidFill>
                <a:effectLst/>
                <a:latin typeface="Times New Roman" panose="02020603050405020304" pitchFamily="18" charset="0"/>
                <a:ea typeface="Calibri" panose="020F0502020204030204" pitchFamily="34" charset="0"/>
              </a:rPr>
              <a:t>vì</a:t>
            </a:r>
            <a:r>
              <a:rPr lang="en-US" sz="2800" i="1" dirty="0">
                <a:solidFill>
                  <a:srgbClr val="0D0D0D"/>
                </a:solidFill>
                <a:effectLst/>
                <a:latin typeface="Times New Roman" panose="02020603050405020304" pitchFamily="18" charset="0"/>
                <a:ea typeface="Calibri" panose="020F0502020204030204" pitchFamily="34" charset="0"/>
              </a:rPr>
              <a:t> </a:t>
            </a:r>
            <a:r>
              <a:rPr lang="en-US" sz="2800" i="1" dirty="0" err="1">
                <a:solidFill>
                  <a:srgbClr val="0D0D0D"/>
                </a:solidFill>
                <a:effectLst/>
                <a:latin typeface="Times New Roman" panose="02020603050405020304" pitchFamily="18" charset="0"/>
                <a:ea typeface="Calibri" panose="020F0502020204030204" pitchFamily="34" charset="0"/>
              </a:rPr>
              <a:t>sự</a:t>
            </a:r>
            <a:r>
              <a:rPr lang="en-US" sz="2800" i="1" dirty="0">
                <a:solidFill>
                  <a:srgbClr val="0D0D0D"/>
                </a:solidFill>
                <a:effectLst/>
                <a:latin typeface="Times New Roman" panose="02020603050405020304" pitchFamily="18" charset="0"/>
                <a:ea typeface="Calibri" panose="020F0502020204030204" pitchFamily="34" charset="0"/>
              </a:rPr>
              <a:t> </a:t>
            </a:r>
            <a:r>
              <a:rPr lang="en-US" sz="2800" i="1" dirty="0" err="1">
                <a:solidFill>
                  <a:srgbClr val="0D0D0D"/>
                </a:solidFill>
                <a:effectLst/>
                <a:latin typeface="Times New Roman" panose="02020603050405020304" pitchFamily="18" charset="0"/>
                <a:ea typeface="Calibri" panose="020F0502020204030204" pitchFamily="34" charset="0"/>
              </a:rPr>
              <a:t>vô</a:t>
            </a:r>
            <a:r>
              <a:rPr lang="en-US" sz="2800" i="1" dirty="0">
                <a:solidFill>
                  <a:srgbClr val="0D0D0D"/>
                </a:solidFill>
                <a:effectLst/>
                <a:latin typeface="Times New Roman" panose="02020603050405020304" pitchFamily="18" charset="0"/>
                <a:ea typeface="Calibri" panose="020F0502020204030204" pitchFamily="34" charset="0"/>
              </a:rPr>
              <a:t> </a:t>
            </a:r>
            <a:r>
              <a:rPr lang="en-US" sz="2800" i="1" dirty="0" err="1">
                <a:solidFill>
                  <a:srgbClr val="0D0D0D"/>
                </a:solidFill>
                <a:effectLst/>
                <a:latin typeface="Times New Roman" panose="02020603050405020304" pitchFamily="18" charset="0"/>
                <a:ea typeface="Calibri" panose="020F0502020204030204" pitchFamily="34" charset="0"/>
              </a:rPr>
              <a:t>tâm</a:t>
            </a:r>
            <a:r>
              <a:rPr lang="en-US" sz="2800" i="1" dirty="0">
                <a:solidFill>
                  <a:srgbClr val="0D0D0D"/>
                </a:solidFill>
                <a:effectLst/>
                <a:latin typeface="Times New Roman" panose="02020603050405020304" pitchFamily="18" charset="0"/>
                <a:ea typeface="Calibri" panose="020F0502020204030204" pitchFamily="34" charset="0"/>
              </a:rPr>
              <a:t> </a:t>
            </a:r>
            <a:r>
              <a:rPr lang="en-US" sz="2800" i="1" dirty="0" err="1">
                <a:solidFill>
                  <a:srgbClr val="0D0D0D"/>
                </a:solidFill>
                <a:effectLst/>
                <a:latin typeface="Times New Roman" panose="02020603050405020304" pitchFamily="18" charset="0"/>
                <a:ea typeface="Calibri" panose="020F0502020204030204" pitchFamily="34" charset="0"/>
              </a:rPr>
              <a:t>của</a:t>
            </a:r>
            <a:r>
              <a:rPr lang="en-US" sz="2800" i="1" dirty="0">
                <a:solidFill>
                  <a:srgbClr val="0D0D0D"/>
                </a:solidFill>
                <a:effectLst/>
                <a:latin typeface="Times New Roman" panose="02020603050405020304" pitchFamily="18" charset="0"/>
                <a:ea typeface="Calibri" panose="020F0502020204030204" pitchFamily="34" charset="0"/>
              </a:rPr>
              <a:t> </a:t>
            </a:r>
            <a:r>
              <a:rPr lang="en-US" sz="2800" i="1" dirty="0" err="1">
                <a:solidFill>
                  <a:srgbClr val="0D0D0D"/>
                </a:solidFill>
                <a:effectLst/>
                <a:latin typeface="Times New Roman" panose="02020603050405020304" pitchFamily="18" charset="0"/>
                <a:ea typeface="Calibri" panose="020F0502020204030204" pitchFamily="34" charset="0"/>
              </a:rPr>
              <a:t>bạn</a:t>
            </a:r>
            <a:r>
              <a:rPr lang="en-US" sz="2800" i="1" dirty="0">
                <a:solidFill>
                  <a:srgbClr val="0D0D0D"/>
                </a:solidFill>
                <a:effectLst/>
                <a:latin typeface="Times New Roman" panose="02020603050405020304" pitchFamily="18" charset="0"/>
                <a:ea typeface="Calibri" panose="020F0502020204030204" pitchFamily="34" charset="0"/>
              </a:rPr>
              <a:t>”</a:t>
            </a:r>
            <a:endParaRPr lang="en-US" sz="2800" dirty="0"/>
          </a:p>
        </p:txBody>
      </p:sp>
      <p:sp>
        <p:nvSpPr>
          <p:cNvPr id="5" name="Hộp Văn bản 4">
            <a:extLst>
              <a:ext uri="{FF2B5EF4-FFF2-40B4-BE49-F238E27FC236}">
                <a16:creationId xmlns:a16="http://schemas.microsoft.com/office/drawing/2014/main" xmlns="" id="{61487B95-D25D-9808-69ED-1897D99F2A33}"/>
              </a:ext>
            </a:extLst>
          </p:cNvPr>
          <p:cNvSpPr txBox="1"/>
          <p:nvPr/>
        </p:nvSpPr>
        <p:spPr>
          <a:xfrm>
            <a:off x="266219" y="2878663"/>
            <a:ext cx="6805914" cy="523220"/>
          </a:xfrm>
          <a:prstGeom prst="rect">
            <a:avLst/>
          </a:prstGeom>
          <a:noFill/>
        </p:spPr>
        <p:txBody>
          <a:bodyPr wrap="square" rtlCol="0">
            <a:spAutoFit/>
          </a:bodyPr>
          <a:lstStyle/>
          <a:p>
            <a:r>
              <a:rPr lang="en-US" sz="2800" dirty="0">
                <a:solidFill>
                  <a:srgbClr val="0D0D0D"/>
                </a:solidFill>
                <a:effectLst/>
                <a:latin typeface="Times New Roman" panose="02020603050405020304" pitchFamily="18" charset="0"/>
                <a:ea typeface="Times New Roman" panose="02020603050405020304" pitchFamily="18" charset="0"/>
              </a:rPr>
              <a:t> +</a:t>
            </a:r>
            <a:r>
              <a:rPr lang="vi-VN" sz="2800" dirty="0">
                <a:solidFill>
                  <a:srgbClr val="0D0D0D"/>
                </a:solidFill>
                <a:effectLst/>
                <a:latin typeface="Times New Roman" panose="02020603050405020304" pitchFamily="18" charset="0"/>
                <a:ea typeface="Times New Roman" panose="02020603050405020304" pitchFamily="18" charset="0"/>
              </a:rPr>
              <a:t> </a:t>
            </a:r>
            <a:r>
              <a:rPr lang="vi-VN" sz="2800" b="1" dirty="0">
                <a:solidFill>
                  <a:srgbClr val="0D0D0D"/>
                </a:solidFill>
                <a:effectLst/>
                <a:latin typeface="Times New Roman" panose="02020603050405020304" pitchFamily="18" charset="0"/>
                <a:ea typeface="Times New Roman" panose="02020603050405020304" pitchFamily="18" charset="0"/>
              </a:rPr>
              <a:t>Thân đoạn:</a:t>
            </a:r>
            <a:r>
              <a:rPr lang="vi-VN"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Triển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khai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câu</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chủ</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đề</a:t>
            </a:r>
            <a:r>
              <a:rPr lang="en-US" sz="2800" dirty="0">
                <a:solidFill>
                  <a:srgbClr val="0D0D0D"/>
                </a:solidFill>
                <a:effectLst/>
                <a:latin typeface="Times New Roman" panose="02020603050405020304" pitchFamily="18" charset="0"/>
                <a:ea typeface="Times New Roman" panose="02020603050405020304" pitchFamily="18" charset="0"/>
              </a:rPr>
              <a:t>:</a:t>
            </a:r>
            <a:endParaRPr lang="en-US" sz="2800" dirty="0"/>
          </a:p>
        </p:txBody>
      </p:sp>
      <p:sp>
        <p:nvSpPr>
          <p:cNvPr id="6" name="Hộp Văn bản 5">
            <a:extLst>
              <a:ext uri="{FF2B5EF4-FFF2-40B4-BE49-F238E27FC236}">
                <a16:creationId xmlns:a16="http://schemas.microsoft.com/office/drawing/2014/main" xmlns="" id="{B1526E90-3A89-2BA3-422E-A495AF98078E}"/>
              </a:ext>
            </a:extLst>
          </p:cNvPr>
          <p:cNvSpPr txBox="1"/>
          <p:nvPr/>
        </p:nvSpPr>
        <p:spPr>
          <a:xfrm>
            <a:off x="347242" y="3669008"/>
            <a:ext cx="11335242" cy="2332946"/>
          </a:xfrm>
          <a:prstGeom prst="rect">
            <a:avLst/>
          </a:prstGeom>
          <a:noFill/>
        </p:spPr>
        <p:txBody>
          <a:bodyPr wrap="square" rtlCol="0">
            <a:spAutoFit/>
          </a:bodyPr>
          <a:lstStyle/>
          <a:p>
            <a:pPr algn="just">
              <a:lnSpc>
                <a:spcPct val="130000"/>
              </a:lnSpc>
            </a:pP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Biểu</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hiện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của</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sự</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vô</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tâm</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của</a:t>
            </a:r>
            <a:r>
              <a:rPr lang="en-US" sz="2800" dirty="0">
                <a:solidFill>
                  <a:srgbClr val="0D0D0D"/>
                </a:solidFill>
                <a:effectLst/>
                <a:latin typeface="Times New Roman" panose="02020603050405020304" pitchFamily="18" charset="0"/>
                <a:ea typeface="Times New Roman" panose="02020603050405020304" pitchFamily="18" charset="0"/>
              </a:rPr>
              <a:t> ta </a:t>
            </a:r>
            <a:r>
              <a:rPr lang="en-US" sz="2800" dirty="0" err="1">
                <a:solidFill>
                  <a:srgbClr val="0D0D0D"/>
                </a:solidFill>
                <a:effectLst/>
                <a:latin typeface="Times New Roman" panose="02020603050405020304" pitchFamily="18" charset="0"/>
                <a:ea typeface="Times New Roman" panose="02020603050405020304" pitchFamily="18" charset="0"/>
              </a:rPr>
              <a:t>với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người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smtClean="0">
                <a:solidFill>
                  <a:srgbClr val="0D0D0D"/>
                </a:solidFill>
                <a:effectLst/>
                <a:latin typeface="Times New Roman" panose="02020603050405020304" pitchFamily="18" charset="0"/>
                <a:ea typeface="Times New Roman" panose="02020603050405020304" pitchFamily="18" charset="0"/>
              </a:rPr>
              <a:t>thân</a:t>
            </a:r>
            <a:r>
              <a:rPr lang="en-US" sz="2800" dirty="0">
                <a:solidFill>
                  <a:srgbClr val="0D0D0D"/>
                </a:solidFill>
                <a:latin typeface="Times New Roman" panose="02020603050405020304" pitchFamily="18" charset="0"/>
                <a:ea typeface="Times New Roman" panose="02020603050405020304" pitchFamily="18" charset="0"/>
              </a:rPr>
              <a:t>.</a:t>
            </a:r>
            <a:r>
              <a:rPr lang="en-US" sz="2800" dirty="0" smtClean="0">
                <a:solidFill>
                  <a:srgbClr val="0D0D0D"/>
                </a:solidFill>
                <a:effectLst/>
                <a:latin typeface="Times New Roman" panose="02020603050405020304" pitchFamily="18" charset="0"/>
                <a:ea typeface="Times New Roman" panose="02020603050405020304" pitchFamily="18" charset="0"/>
              </a:rPr>
              <a:t> </a:t>
            </a:r>
          </a:p>
          <a:p>
            <a:pPr algn="just">
              <a:lnSpc>
                <a:spcPct val="130000"/>
              </a:lnSpc>
            </a:pPr>
            <a:r>
              <a:rPr lang="en-US" sz="2800" dirty="0" smtClean="0">
                <a:solidFill>
                  <a:srgbClr val="0D0D0D"/>
                </a:solidFill>
                <a:latin typeface="Times New Roman" panose="02020603050405020304" pitchFamily="18" charset="0"/>
                <a:ea typeface="Times New Roman" panose="02020603050405020304" pitchFamily="18" charset="0"/>
              </a:rPr>
              <a:t>++</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smtClean="0">
                <a:solidFill>
                  <a:srgbClr val="0D0D0D"/>
                </a:solidFill>
                <a:latin typeface="Times New Roman" panose="02020603050405020304" pitchFamily="18" charset="0"/>
                <a:ea typeface="Times New Roman" panose="02020603050405020304" pitchFamily="18" charset="0"/>
              </a:rPr>
              <a:t>Tác</a:t>
            </a:r>
            <a:r>
              <a:rPr lang="en-US" sz="2800" dirty="0" smtClean="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hại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hậu</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quả</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sự</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vô</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tâm</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rPr>
              <a:t> ta </a:t>
            </a:r>
            <a:r>
              <a:rPr lang="en-US" sz="2800" dirty="0" err="1">
                <a:solidFill>
                  <a:srgbClr val="0D0D0D"/>
                </a:solidFill>
                <a:latin typeface="Times New Roman" panose="02020603050405020304" pitchFamily="18" charset="0"/>
                <a:ea typeface="Times New Roman" panose="02020603050405020304" pitchFamily="18" charset="0"/>
              </a:rPr>
              <a:t>với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người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smtClean="0">
                <a:solidFill>
                  <a:srgbClr val="0D0D0D"/>
                </a:solidFill>
                <a:latin typeface="Times New Roman" panose="02020603050405020304" pitchFamily="18" charset="0"/>
                <a:ea typeface="Times New Roman" panose="02020603050405020304" pitchFamily="18" charset="0"/>
              </a:rPr>
              <a:t>thân</a:t>
            </a:r>
            <a:endParaRPr lang="en-US" sz="2800" dirty="0" smtClean="0">
              <a:solidFill>
                <a:srgbClr val="0D0D0D"/>
              </a:solidFill>
              <a:latin typeface="Times New Roman" panose="02020603050405020304" pitchFamily="18" charset="0"/>
              <a:ea typeface="Times New Roman" panose="02020603050405020304" pitchFamily="18" charset="0"/>
            </a:endParaRPr>
          </a:p>
          <a:p>
            <a:pPr algn="just">
              <a:lnSpc>
                <a:spcPct val="130000"/>
              </a:lnSpc>
            </a:pPr>
            <a:r>
              <a:rPr lang="en-US" sz="2800" dirty="0">
                <a:solidFill>
                  <a:srgbClr val="0D0D0D"/>
                </a:solidFill>
                <a:latin typeface="Times New Roman" panose="02020603050405020304" pitchFamily="18" charset="0"/>
                <a:ea typeface="Times New Roman" panose="02020603050405020304" pitchFamily="18" charset="0"/>
              </a:rPr>
              <a:t>++</a:t>
            </a:r>
            <a:r>
              <a:rPr lang="en-US" sz="2800" dirty="0" err="1">
                <a:solidFill>
                  <a:srgbClr val="0D0D0D"/>
                </a:solidFill>
                <a:latin typeface="Times New Roman" panose="02020603050405020304" pitchFamily="18" charset="0"/>
                <a:ea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học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rút</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smtClean="0">
                <a:solidFill>
                  <a:srgbClr val="0D0D0D"/>
                </a:solidFill>
                <a:latin typeface="Times New Roman" panose="02020603050405020304" pitchFamily="18" charset="0"/>
                <a:ea typeface="Times New Roman" panose="02020603050405020304" pitchFamily="18" charset="0"/>
              </a:rPr>
              <a:t>ra</a:t>
            </a:r>
            <a:endParaRPr lang="en-US" sz="2800" dirty="0" smtClean="0">
              <a:solidFill>
                <a:srgbClr val="0D0D0D"/>
              </a:solidFill>
              <a:latin typeface="Times New Roman" panose="02020603050405020304" pitchFamily="18" charset="0"/>
              <a:ea typeface="Times New Roman" panose="02020603050405020304" pitchFamily="18" charset="0"/>
            </a:endParaRPr>
          </a:p>
          <a:p>
            <a:pPr algn="just">
              <a:lnSpc>
                <a:spcPct val="130000"/>
              </a:lnSpc>
            </a:pPr>
            <a:r>
              <a:rPr lang="en-US" sz="2800" dirty="0" smtClean="0">
                <a:solidFill>
                  <a:srgbClr val="0D0D0D"/>
                </a:solidFill>
                <a:effectLst/>
                <a:latin typeface="Times New Roman" panose="02020603050405020304" pitchFamily="18" charset="0"/>
                <a:ea typeface="Times New Roman" panose="02020603050405020304" pitchFamily="18" charset="0"/>
              </a:rPr>
              <a:t>+ </a:t>
            </a:r>
            <a:r>
              <a:rPr lang="en-US" sz="2800" b="1" dirty="0" err="1" smtClean="0">
                <a:solidFill>
                  <a:srgbClr val="0D0D0D"/>
                </a:solidFill>
                <a:effectLst/>
                <a:latin typeface="Times New Roman" panose="02020603050405020304" pitchFamily="18" charset="0"/>
                <a:ea typeface="Times New Roman" panose="02020603050405020304" pitchFamily="18" charset="0"/>
              </a:rPr>
              <a:t>Kết</a:t>
            </a:r>
            <a:r>
              <a:rPr lang="en-US" sz="2800" b="1" dirty="0" smtClean="0">
                <a:solidFill>
                  <a:srgbClr val="0D0D0D"/>
                </a:solidFill>
                <a:effectLst/>
                <a:latin typeface="Times New Roman" panose="02020603050405020304" pitchFamily="18" charset="0"/>
                <a:ea typeface="Times New Roman" panose="02020603050405020304" pitchFamily="18" charset="0"/>
              </a:rPr>
              <a:t> </a:t>
            </a:r>
            <a:r>
              <a:rPr lang="en-US" sz="2800" b="1" dirty="0" err="1" smtClean="0">
                <a:solidFill>
                  <a:srgbClr val="0D0D0D"/>
                </a:solidFill>
                <a:effectLst/>
                <a:latin typeface="Times New Roman" panose="02020603050405020304" pitchFamily="18" charset="0"/>
                <a:ea typeface="Times New Roman" panose="02020603050405020304" pitchFamily="18" charset="0"/>
              </a:rPr>
              <a:t>đoạn</a:t>
            </a:r>
            <a:r>
              <a:rPr lang="en-US" sz="2800" dirty="0" smtClean="0">
                <a:solidFill>
                  <a:srgbClr val="0D0D0D"/>
                </a:solidFill>
                <a:effectLst/>
                <a:latin typeface="Times New Roman" panose="02020603050405020304" pitchFamily="18" charset="0"/>
                <a:ea typeface="Times New Roman" panose="02020603050405020304" pitchFamily="18" charset="0"/>
              </a:rPr>
              <a:t>: </a:t>
            </a:r>
            <a:r>
              <a:rPr lang="en-US" sz="2800" dirty="0" err="1" smtClean="0">
                <a:solidFill>
                  <a:srgbClr val="0D0D0D"/>
                </a:solidFill>
                <a:effectLst/>
                <a:latin typeface="Times New Roman" panose="02020603050405020304" pitchFamily="18" charset="0"/>
                <a:ea typeface="Times New Roman" panose="02020603050405020304" pitchFamily="18" charset="0"/>
              </a:rPr>
              <a:t>khẳng</a:t>
            </a:r>
            <a:r>
              <a:rPr lang="en-US" sz="2800" dirty="0" smtClean="0">
                <a:solidFill>
                  <a:srgbClr val="0D0D0D"/>
                </a:solidFill>
                <a:effectLst/>
                <a:latin typeface="Times New Roman" panose="02020603050405020304" pitchFamily="18" charset="0"/>
                <a:ea typeface="Times New Roman" panose="02020603050405020304" pitchFamily="18" charset="0"/>
              </a:rPr>
              <a:t> </a:t>
            </a:r>
            <a:r>
              <a:rPr lang="en-US" sz="2800" dirty="0" err="1" smtClean="0">
                <a:solidFill>
                  <a:srgbClr val="0D0D0D"/>
                </a:solidFill>
                <a:effectLst/>
                <a:latin typeface="Times New Roman" panose="02020603050405020304" pitchFamily="18" charset="0"/>
                <a:ea typeface="Times New Roman" panose="02020603050405020304" pitchFamily="18" charset="0"/>
              </a:rPr>
              <a:t>định</a:t>
            </a:r>
            <a:r>
              <a:rPr lang="en-US" sz="2800" dirty="0" smtClean="0">
                <a:solidFill>
                  <a:srgbClr val="0D0D0D"/>
                </a:solidFill>
                <a:effectLst/>
                <a:latin typeface="Times New Roman" panose="02020603050405020304" pitchFamily="18" charset="0"/>
                <a:ea typeface="Times New Roman" panose="02020603050405020304" pitchFamily="18" charset="0"/>
              </a:rPr>
              <a:t> </a:t>
            </a:r>
            <a:r>
              <a:rPr lang="en-US" sz="2800" dirty="0" err="1" smtClean="0">
                <a:solidFill>
                  <a:srgbClr val="0D0D0D"/>
                </a:solidFill>
                <a:effectLst/>
                <a:latin typeface="Times New Roman" panose="02020603050405020304" pitchFamily="18" charset="0"/>
                <a:ea typeface="Times New Roman" panose="02020603050405020304" pitchFamily="18" charset="0"/>
              </a:rPr>
              <a:t>lại</a:t>
            </a:r>
            <a:r>
              <a:rPr lang="en-US" sz="2800" dirty="0" smtClean="0">
                <a:solidFill>
                  <a:srgbClr val="0D0D0D"/>
                </a:solidFill>
                <a:effectLst/>
                <a:latin typeface="Times New Roman" panose="02020603050405020304" pitchFamily="18" charset="0"/>
                <a:ea typeface="Times New Roman" panose="02020603050405020304" pitchFamily="18" charset="0"/>
              </a:rPr>
              <a:t> </a:t>
            </a:r>
            <a:r>
              <a:rPr lang="en-US" sz="2800" dirty="0" err="1" smtClean="0">
                <a:solidFill>
                  <a:srgbClr val="0D0D0D"/>
                </a:solidFill>
                <a:effectLst/>
                <a:latin typeface="Times New Roman" panose="02020603050405020304" pitchFamily="18" charset="0"/>
                <a:ea typeface="Times New Roman" panose="02020603050405020304" pitchFamily="18" charset="0"/>
              </a:rPr>
              <a:t>vấn</a:t>
            </a:r>
            <a:r>
              <a:rPr lang="en-US" sz="2800" dirty="0" smtClean="0">
                <a:solidFill>
                  <a:srgbClr val="0D0D0D"/>
                </a:solidFill>
                <a:effectLst/>
                <a:latin typeface="Times New Roman" panose="02020603050405020304" pitchFamily="18" charset="0"/>
                <a:ea typeface="Times New Roman" panose="02020603050405020304" pitchFamily="18" charset="0"/>
              </a:rPr>
              <a:t> </a:t>
            </a:r>
            <a:r>
              <a:rPr lang="en-US" sz="2800" dirty="0" err="1" smtClean="0">
                <a:solidFill>
                  <a:srgbClr val="0D0D0D"/>
                </a:solidFill>
                <a:effectLst/>
                <a:latin typeface="Times New Roman" panose="02020603050405020304" pitchFamily="18" charset="0"/>
                <a:ea typeface="Times New Roman" panose="02020603050405020304" pitchFamily="18" charset="0"/>
              </a:rPr>
              <a:t>đề</a:t>
            </a:r>
            <a:r>
              <a:rPr lang="en-US" sz="2800" dirty="0" smtClean="0">
                <a:solidFill>
                  <a:srgbClr val="0D0D0D"/>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0594480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xmlns="" id="{C3B182DB-1E02-3CF3-E658-4B18EF6B9C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460" y="127321"/>
            <a:ext cx="11856636" cy="6632293"/>
          </a:xfrm>
          <a:prstGeom prst="rect">
            <a:avLst/>
          </a:prstGeom>
        </p:spPr>
      </p:pic>
      <p:sp>
        <p:nvSpPr>
          <p:cNvPr id="3" name="Hộp Văn bản 2">
            <a:extLst>
              <a:ext uri="{FF2B5EF4-FFF2-40B4-BE49-F238E27FC236}">
                <a16:creationId xmlns:a16="http://schemas.microsoft.com/office/drawing/2014/main" xmlns="" id="{3CC6C9D3-FF67-DD85-7EFC-9448D9C7BA6A}"/>
              </a:ext>
            </a:extLst>
          </p:cNvPr>
          <p:cNvSpPr txBox="1"/>
          <p:nvPr/>
        </p:nvSpPr>
        <p:spPr>
          <a:xfrm>
            <a:off x="2880360" y="742950"/>
            <a:ext cx="6686550" cy="596125"/>
          </a:xfrm>
          <a:prstGeom prst="rect">
            <a:avLst/>
          </a:prstGeom>
          <a:noFill/>
        </p:spPr>
        <p:txBody>
          <a:bodyPr wrap="square" rtlCol="0">
            <a:spAutoFit/>
          </a:bodyPr>
          <a:lstStyle/>
          <a:p>
            <a:pPr marL="457200" marR="197485" algn="just">
              <a:lnSpc>
                <a:spcPct val="130000"/>
              </a:lnSpc>
              <a:spcAft>
                <a:spcPts val="0"/>
              </a:spcAft>
              <a:tabLst>
                <a:tab pos="415925" algn="l"/>
              </a:tabLst>
            </a:pP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Viết</a:t>
            </a:r>
            <a:r>
              <a:rPr lang="en-US" sz="2800" spc="-15"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đoạn</a:t>
            </a:r>
            <a:r>
              <a:rPr lang="en-US" sz="2800" spc="-1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văn</a:t>
            </a:r>
            <a:r>
              <a:rPr lang="en-US" sz="2800" spc="-1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sym typeface="Wingdings" panose="05000000000000000000" pitchFamily="2" charset="2"/>
              </a:rPr>
              <a:t></a:t>
            </a:r>
            <a:r>
              <a:rPr lang="en-US" sz="2800" spc="-15"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Đọc</a:t>
            </a:r>
            <a:r>
              <a:rPr lang="en-US" sz="2800" spc="-15"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lại</a:t>
            </a:r>
            <a:r>
              <a:rPr lang="en-US" sz="2800" spc="-15" dirty="0">
                <a:effectLst/>
                <a:latin typeface="Times New Roman" panose="02020603050405020304" pitchFamily="18" charset="0"/>
                <a:ea typeface="Times New Roman" panose="02020603050405020304" pitchFamily="18" charset="0"/>
              </a:rPr>
              <a:t> </a:t>
            </a:r>
            <a:r>
              <a:rPr lang="en-US" sz="2800" spc="-15" dirty="0">
                <a:effectLst/>
                <a:latin typeface="Times New Roman" panose="02020603050405020304" pitchFamily="18" charset="0"/>
                <a:ea typeface="Times New Roman" panose="02020603050405020304" pitchFamily="18" charset="0"/>
                <a:sym typeface="Wingdings" panose="05000000000000000000" pitchFamily="2" charset="2"/>
              </a:rPr>
              <a:t></a:t>
            </a:r>
            <a:r>
              <a:rPr lang="en-US" sz="2800" spc="-15"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Chỉnh</a:t>
            </a:r>
            <a:r>
              <a:rPr lang="en-US" sz="2800" spc="-10" dirty="0">
                <a:effectLst/>
                <a:latin typeface="Times New Roman" panose="02020603050405020304" pitchFamily="18" charset="0"/>
                <a:ea typeface="Times New Roman" panose="02020603050405020304" pitchFamily="18" charset="0"/>
              </a:rPr>
              <a:t> </a:t>
            </a:r>
            <a:r>
              <a:rPr lang="en-US" sz="2800" spc="-20" dirty="0" err="1">
                <a:effectLst/>
                <a:latin typeface="Times New Roman" panose="02020603050405020304" pitchFamily="18" charset="0"/>
                <a:ea typeface="Times New Roman" panose="02020603050405020304" pitchFamily="18" charset="0"/>
              </a:rPr>
              <a:t>sửa</a:t>
            </a:r>
            <a:r>
              <a:rPr lang="en-US" sz="2800" spc="-20"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xmlns="" id="{773CFE25-F383-A0CF-C3E2-07FEC514321C}"/>
              </a:ext>
            </a:extLst>
          </p:cNvPr>
          <p:cNvSpPr txBox="1"/>
          <p:nvPr/>
        </p:nvSpPr>
        <p:spPr>
          <a:xfrm>
            <a:off x="3369945" y="1783080"/>
            <a:ext cx="5452110" cy="523220"/>
          </a:xfrm>
          <a:prstGeom prst="rect">
            <a:avLst/>
          </a:prstGeom>
          <a:noFill/>
        </p:spPr>
        <p:txBody>
          <a:bodyPr wrap="square" rtlCol="0">
            <a:spAutoFit/>
          </a:bodyPr>
          <a:lstStyle/>
          <a:p>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Suy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nghĩ</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làm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việc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nhân</a:t>
            </a:r>
            <a:r>
              <a:rPr lang="en-US" sz="2800" dirty="0">
                <a:effectLst/>
                <a:latin typeface="Times New Roman" panose="02020603050405020304" pitchFamily="18" charset="0"/>
                <a:ea typeface="Calibri" panose="020F0502020204030204" pitchFamily="34" charset="0"/>
              </a:rPr>
              <a:t> </a:t>
            </a:r>
            <a:endParaRPr lang="en-US" sz="2800" dirty="0"/>
          </a:p>
        </p:txBody>
      </p:sp>
      <p:sp>
        <p:nvSpPr>
          <p:cNvPr id="5" name="Hộp Văn bản 4">
            <a:extLst>
              <a:ext uri="{FF2B5EF4-FFF2-40B4-BE49-F238E27FC236}">
                <a16:creationId xmlns:a16="http://schemas.microsoft.com/office/drawing/2014/main" xmlns="" id="{DF3F323B-EE3B-D151-5F78-59489FEACA81}"/>
              </a:ext>
            </a:extLst>
          </p:cNvPr>
          <p:cNvSpPr txBox="1"/>
          <p:nvPr/>
        </p:nvSpPr>
        <p:spPr>
          <a:xfrm>
            <a:off x="3369945" y="2651760"/>
            <a:ext cx="5852160" cy="523220"/>
          </a:xfrm>
          <a:prstGeom prst="rect">
            <a:avLst/>
          </a:prstGeom>
          <a:noFill/>
        </p:spPr>
        <p:txBody>
          <a:bodyPr wrap="square" rtlCol="0">
            <a:spAutoFit/>
          </a:bodyPr>
          <a:lstStyle/>
          <a:p>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a:t>
            </a:r>
            <a:r>
              <a:rPr lang="en-US" sz="2800" dirty="0" err="1">
                <a:effectLst/>
                <a:latin typeface="Times New Roman" panose="02020603050405020304" pitchFamily="18" charset="0"/>
                <a:ea typeface="Calibri" panose="020F0502020204030204" pitchFamily="34" charset="0"/>
              </a:rPr>
              <a:t>ổi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bài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theo</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cặp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đôi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để</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đọc</a:t>
            </a:r>
            <a:endParaRPr lang="en-US" sz="2800" dirty="0"/>
          </a:p>
        </p:txBody>
      </p:sp>
      <p:sp>
        <p:nvSpPr>
          <p:cNvPr id="6" name="Hộp Văn bản 5">
            <a:extLst>
              <a:ext uri="{FF2B5EF4-FFF2-40B4-BE49-F238E27FC236}">
                <a16:creationId xmlns:a16="http://schemas.microsoft.com/office/drawing/2014/main" xmlns="" id="{CECC0D92-6962-E704-2586-B54C61913547}"/>
              </a:ext>
            </a:extLst>
          </p:cNvPr>
          <p:cNvSpPr txBox="1"/>
          <p:nvPr/>
        </p:nvSpPr>
        <p:spPr>
          <a:xfrm>
            <a:off x="422910" y="3589020"/>
            <a:ext cx="10847070" cy="1156727"/>
          </a:xfrm>
          <a:prstGeom prst="rect">
            <a:avLst/>
          </a:prstGeom>
          <a:noFill/>
        </p:spPr>
        <p:txBody>
          <a:bodyPr wrap="square" rtlCol="0">
            <a:spAutoFit/>
          </a:bodyPr>
          <a:lstStyle/>
          <a:p>
            <a:pPr marL="457200" marR="197485" algn="just">
              <a:lnSpc>
                <a:spcPct val="130000"/>
              </a:lnSpc>
              <a:spcAft>
                <a:spcPts val="0"/>
              </a:spcAft>
              <a:tabLst>
                <a:tab pos="679450" algn="l"/>
              </a:tabLst>
            </a:pPr>
            <a:r>
              <a:rPr lang="en-US" sz="2800" dirty="0" err="1">
                <a:effectLst/>
                <a:latin typeface="Times New Roman" panose="02020603050405020304" pitchFamily="18" charset="0"/>
                <a:ea typeface="Times New Roman" panose="02020603050405020304" pitchFamily="18" charset="0"/>
              </a:rPr>
              <a:t>Đánh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theo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bảng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kiểm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kiểm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soát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các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lỗi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vê</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mạch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nếu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đê</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xuất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phương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án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sửa</a:t>
            </a:r>
            <a:r>
              <a:rPr lang="en-US" sz="28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672227545"/>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arn(inVertical)">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Bảng 1">
            <a:extLst>
              <a:ext uri="{FF2B5EF4-FFF2-40B4-BE49-F238E27FC236}">
                <a16:creationId xmlns:a16="http://schemas.microsoft.com/office/drawing/2014/main" xmlns="" id="{A4A980F9-45C5-7ED6-BA32-BD560CFAD666}"/>
              </a:ext>
            </a:extLst>
          </p:cNvPr>
          <p:cNvGraphicFramePr>
            <a:graphicFrameLocks noGrp="1"/>
          </p:cNvGraphicFramePr>
          <p:nvPr>
            <p:extLst>
              <p:ext uri="{D42A27DB-BD31-4B8C-83A1-F6EECF244321}">
                <p14:modId xmlns:p14="http://schemas.microsoft.com/office/powerpoint/2010/main" val="1677474978"/>
              </p:ext>
            </p:extLst>
          </p:nvPr>
        </p:nvGraphicFramePr>
        <p:xfrm>
          <a:off x="329565" y="164813"/>
          <a:ext cx="11532870" cy="5547360"/>
        </p:xfrm>
        <a:graphic>
          <a:graphicData uri="http://schemas.openxmlformats.org/drawingml/2006/table">
            <a:tbl>
              <a:tblPr firstRow="1" firstCol="1" bandRow="1">
                <a:tableStyleId>{5C22544A-7EE6-4342-B048-85BDC9FD1C3A}</a:tableStyleId>
              </a:tblPr>
              <a:tblGrid>
                <a:gridCol w="8708730">
                  <a:extLst>
                    <a:ext uri="{9D8B030D-6E8A-4147-A177-3AD203B41FA5}">
                      <a16:colId xmlns:a16="http://schemas.microsoft.com/office/drawing/2014/main" xmlns="" val="565847967"/>
                    </a:ext>
                  </a:extLst>
                </a:gridCol>
                <a:gridCol w="1304340">
                  <a:extLst>
                    <a:ext uri="{9D8B030D-6E8A-4147-A177-3AD203B41FA5}">
                      <a16:colId xmlns:a16="http://schemas.microsoft.com/office/drawing/2014/main" xmlns="" val="3783593214"/>
                    </a:ext>
                  </a:extLst>
                </a:gridCol>
                <a:gridCol w="1519800">
                  <a:extLst>
                    <a:ext uri="{9D8B030D-6E8A-4147-A177-3AD203B41FA5}">
                      <a16:colId xmlns:a16="http://schemas.microsoft.com/office/drawing/2014/main" xmlns="" val="3911810383"/>
                    </a:ext>
                  </a:extLst>
                </a:gridCol>
              </a:tblGrid>
              <a:tr h="0">
                <a:tc>
                  <a:txBody>
                    <a:bodyPr/>
                    <a:lstStyle/>
                    <a:p>
                      <a:pPr marL="1365885" marR="1357630" algn="ctr">
                        <a:lnSpc>
                          <a:spcPct val="130000"/>
                        </a:lnSpc>
                        <a:spcAft>
                          <a:spcPts val="0"/>
                        </a:spcAft>
                      </a:pPr>
                      <a:r>
                        <a:rPr lang="vi-VN" sz="2800" b="1" dirty="0">
                          <a:solidFill>
                            <a:srgbClr val="002060"/>
                          </a:solidFill>
                          <a:effectLst/>
                          <a:latin typeface="Times New Roman" panose="02020603050405020304" pitchFamily="18" charset="0"/>
                          <a:cs typeface="Times New Roman" panose="02020603050405020304" pitchFamily="18" charset="0"/>
                        </a:rPr>
                        <a:t>Nội</a:t>
                      </a:r>
                      <a:r>
                        <a:rPr lang="vi-VN" sz="2800" b="1" spc="-20" dirty="0">
                          <a:solidFill>
                            <a:srgbClr val="002060"/>
                          </a:solidFill>
                          <a:effectLst/>
                          <a:latin typeface="Times New Roman" panose="02020603050405020304" pitchFamily="18" charset="0"/>
                          <a:cs typeface="Times New Roman" panose="02020603050405020304" pitchFamily="18" charset="0"/>
                        </a:rPr>
                        <a:t> </a:t>
                      </a:r>
                      <a:r>
                        <a:rPr lang="vi-VN" sz="2800" b="1" dirty="0">
                          <a:solidFill>
                            <a:srgbClr val="002060"/>
                          </a:solidFill>
                          <a:effectLst/>
                          <a:latin typeface="Times New Roman" panose="02020603050405020304" pitchFamily="18" charset="0"/>
                          <a:cs typeface="Times New Roman" panose="02020603050405020304" pitchFamily="18" charset="0"/>
                        </a:rPr>
                        <a:t>dung</a:t>
                      </a:r>
                      <a:r>
                        <a:rPr lang="vi-VN" sz="2800" b="1" spc="-20" dirty="0">
                          <a:solidFill>
                            <a:srgbClr val="002060"/>
                          </a:solidFill>
                          <a:effectLst/>
                          <a:latin typeface="Times New Roman" panose="02020603050405020304" pitchFamily="18" charset="0"/>
                          <a:cs typeface="Times New Roman" panose="02020603050405020304" pitchFamily="18" charset="0"/>
                        </a:rPr>
                        <a:t> </a:t>
                      </a:r>
                      <a:r>
                        <a:rPr lang="vi-VN" sz="2800" b="1" dirty="0" smtClean="0">
                          <a:solidFill>
                            <a:srgbClr val="002060"/>
                          </a:solidFill>
                          <a:effectLst/>
                          <a:latin typeface="Times New Roman" panose="02020603050405020304" pitchFamily="18" charset="0"/>
                          <a:cs typeface="Times New Roman" panose="02020603050405020304" pitchFamily="18" charset="0"/>
                        </a:rPr>
                        <a:t>kiểm</a:t>
                      </a:r>
                      <a:r>
                        <a:rPr lang="vi-VN" sz="2800" b="1" spc="-15" dirty="0" smtClean="0">
                          <a:solidFill>
                            <a:srgbClr val="002060"/>
                          </a:solidFill>
                          <a:effectLst/>
                          <a:latin typeface="Times New Roman" panose="02020603050405020304" pitchFamily="18" charset="0"/>
                          <a:cs typeface="Times New Roman" panose="02020603050405020304" pitchFamily="18" charset="0"/>
                        </a:rPr>
                        <a:t> </a:t>
                      </a:r>
                      <a:r>
                        <a:rPr lang="vi-VN" sz="2800" b="1" spc="-25" dirty="0" smtClean="0">
                          <a:solidFill>
                            <a:srgbClr val="002060"/>
                          </a:solidFill>
                          <a:effectLst/>
                          <a:latin typeface="Times New Roman" panose="02020603050405020304" pitchFamily="18" charset="0"/>
                          <a:cs typeface="Times New Roman" panose="02020603050405020304" pitchFamily="18" charset="0"/>
                        </a:rPr>
                        <a:t>tra</a:t>
                      </a:r>
                      <a:endParaRPr lang="en-US" sz="2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72415">
                        <a:lnSpc>
                          <a:spcPct val="130000"/>
                        </a:lnSpc>
                      </a:pPr>
                      <a:r>
                        <a:rPr lang="vi-VN" sz="2800" b="1" spc="-25" dirty="0">
                          <a:solidFill>
                            <a:srgbClr val="002060"/>
                          </a:solidFill>
                          <a:effectLst/>
                          <a:latin typeface="Times New Roman" panose="02020603050405020304" pitchFamily="18" charset="0"/>
                          <a:cs typeface="Times New Roman" panose="02020603050405020304" pitchFamily="18" charset="0"/>
                        </a:rPr>
                        <a:t>Đạt</a:t>
                      </a:r>
                      <a:endParaRPr lang="en-US" sz="2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60655" marR="152400" algn="ctr">
                        <a:lnSpc>
                          <a:spcPct val="130000"/>
                        </a:lnSpc>
                        <a:spcAft>
                          <a:spcPts val="0"/>
                        </a:spcAft>
                      </a:pPr>
                      <a:r>
                        <a:rPr lang="vi-VN" sz="2800" b="1" spc="-20" dirty="0">
                          <a:solidFill>
                            <a:srgbClr val="002060"/>
                          </a:solidFill>
                          <a:effectLst/>
                          <a:latin typeface="Times New Roman" panose="02020603050405020304" pitchFamily="18" charset="0"/>
                          <a:cs typeface="Times New Roman" panose="02020603050405020304" pitchFamily="18" charset="0"/>
                        </a:rPr>
                        <a:t>Chưa</a:t>
                      </a:r>
                      <a:endParaRPr lang="en-US" sz="2800" b="1" dirty="0">
                        <a:solidFill>
                          <a:srgbClr val="002060"/>
                        </a:solidFill>
                        <a:effectLst/>
                        <a:latin typeface="Times New Roman" panose="02020603050405020304" pitchFamily="18" charset="0"/>
                        <a:cs typeface="Times New Roman" panose="02020603050405020304" pitchFamily="18" charset="0"/>
                      </a:endParaRPr>
                    </a:p>
                    <a:p>
                      <a:pPr marL="160655" marR="151765" algn="ctr">
                        <a:lnSpc>
                          <a:spcPct val="130000"/>
                        </a:lnSpc>
                        <a:spcAft>
                          <a:spcPts val="0"/>
                        </a:spcAft>
                      </a:pPr>
                      <a:r>
                        <a:rPr lang="vi-VN" sz="2800" b="1" spc="-25" dirty="0">
                          <a:solidFill>
                            <a:srgbClr val="002060"/>
                          </a:solidFill>
                          <a:effectLst/>
                          <a:latin typeface="Times New Roman" panose="02020603050405020304" pitchFamily="18" charset="0"/>
                          <a:cs typeface="Times New Roman" panose="02020603050405020304" pitchFamily="18" charset="0"/>
                        </a:rPr>
                        <a:t>đạt</a:t>
                      </a:r>
                      <a:endParaRPr lang="en-US" sz="2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667910575"/>
                  </a:ext>
                </a:extLst>
              </a:tr>
              <a:tr h="0">
                <a:tc>
                  <a:txBody>
                    <a:bodyPr/>
                    <a:lstStyle/>
                    <a:p>
                      <a:pPr algn="just">
                        <a:lnSpc>
                          <a:spcPct val="130000"/>
                        </a:lnSpc>
                      </a:pPr>
                      <a:r>
                        <a:rPr lang="en-US" sz="2800" b="0">
                          <a:solidFill>
                            <a:srgbClr val="002060"/>
                          </a:solidFill>
                          <a:effectLst/>
                          <a:latin typeface="Times New Roman" panose="02020603050405020304" pitchFamily="18" charset="0"/>
                          <a:cs typeface="Times New Roman" panose="02020603050405020304" pitchFamily="18" charset="0"/>
                        </a:rPr>
                        <a:t>Đảm bảo hình thức đoạn văn  với dung lượng khoảng 8 - 10 dòng.</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pPr>
                      <a:r>
                        <a:rPr lang="vi-VN" sz="2800" b="0">
                          <a:solidFill>
                            <a:srgbClr val="002060"/>
                          </a:solidFill>
                          <a:effectLst/>
                          <a:latin typeface="Times New Roman" panose="02020603050405020304" pitchFamily="18" charset="0"/>
                          <a:cs typeface="Times New Roman" panose="02020603050405020304" pitchFamily="18" charset="0"/>
                        </a:rPr>
                        <a:t> </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pPr>
                      <a:r>
                        <a:rPr lang="vi-VN" sz="2800" b="0">
                          <a:solidFill>
                            <a:srgbClr val="002060"/>
                          </a:solidFill>
                          <a:effectLst/>
                          <a:latin typeface="Times New Roman" panose="02020603050405020304" pitchFamily="18" charset="0"/>
                          <a:cs typeface="Times New Roman" panose="02020603050405020304" pitchFamily="18" charset="0"/>
                        </a:rPr>
                        <a:t> </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352079253"/>
                  </a:ext>
                </a:extLst>
              </a:tr>
              <a:tr h="0">
                <a:tc>
                  <a:txBody>
                    <a:bodyPr/>
                    <a:lstStyle/>
                    <a:p>
                      <a:pPr algn="just">
                        <a:lnSpc>
                          <a:spcPct val="130000"/>
                        </a:lnSpc>
                      </a:pPr>
                      <a:r>
                        <a:rPr lang="en-US" sz="2800" b="0">
                          <a:solidFill>
                            <a:srgbClr val="002060"/>
                          </a:solidFill>
                          <a:effectLst/>
                          <a:latin typeface="Times New Roman" panose="02020603050405020304" pitchFamily="18" charset="0"/>
                          <a:cs typeface="Times New Roman" panose="02020603050405020304" pitchFamily="18" charset="0"/>
                        </a:rPr>
                        <a:t>Đoạn văn đúng chủ đề: </a:t>
                      </a:r>
                      <a:r>
                        <a:rPr lang="vi-VN" sz="2800" b="0">
                          <a:solidFill>
                            <a:srgbClr val="002060"/>
                          </a:solidFill>
                          <a:effectLst/>
                          <a:latin typeface="Times New Roman" panose="02020603050405020304" pitchFamily="18" charset="0"/>
                          <a:cs typeface="Times New Roman" panose="02020603050405020304" pitchFamily="18" charset="0"/>
                        </a:rPr>
                        <a:t>Đừng để người thân bị tổn thương vì sự vô tâm của bạn</a:t>
                      </a:r>
                      <a:r>
                        <a:rPr lang="en-US" sz="2800" b="0">
                          <a:solidFill>
                            <a:srgbClr val="002060"/>
                          </a:solidFill>
                          <a:effectLst/>
                          <a:latin typeface="Times New Roman" panose="02020603050405020304" pitchFamily="18" charset="0"/>
                          <a:cs typeface="Times New Roman" panose="02020603050405020304" pitchFamily="18" charset="0"/>
                        </a:rPr>
                        <a:t>.</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pPr>
                      <a:r>
                        <a:rPr lang="vi-VN" sz="2800" b="0">
                          <a:solidFill>
                            <a:srgbClr val="002060"/>
                          </a:solidFill>
                          <a:effectLst/>
                          <a:latin typeface="Times New Roman" panose="02020603050405020304" pitchFamily="18" charset="0"/>
                          <a:cs typeface="Times New Roman" panose="02020603050405020304" pitchFamily="18" charset="0"/>
                        </a:rPr>
                        <a:t> </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pPr>
                      <a:r>
                        <a:rPr lang="vi-VN" sz="2800" b="0">
                          <a:solidFill>
                            <a:srgbClr val="002060"/>
                          </a:solidFill>
                          <a:effectLst/>
                          <a:latin typeface="Times New Roman" panose="02020603050405020304" pitchFamily="18" charset="0"/>
                          <a:cs typeface="Times New Roman" panose="02020603050405020304" pitchFamily="18" charset="0"/>
                        </a:rPr>
                        <a:t> </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041747993"/>
                  </a:ext>
                </a:extLst>
              </a:tr>
              <a:tr h="0">
                <a:tc>
                  <a:txBody>
                    <a:bodyPr/>
                    <a:lstStyle/>
                    <a:p>
                      <a:pPr algn="just">
                        <a:lnSpc>
                          <a:spcPct val="130000"/>
                        </a:lnSpc>
                      </a:pPr>
                      <a:r>
                        <a:rPr lang="en-US" sz="2800" b="0">
                          <a:solidFill>
                            <a:srgbClr val="002060"/>
                          </a:solidFill>
                          <a:effectLst/>
                          <a:latin typeface="Times New Roman" panose="02020603050405020304" pitchFamily="18" charset="0"/>
                          <a:cs typeface="Times New Roman" panose="02020603050405020304" pitchFamily="18" charset="0"/>
                        </a:rPr>
                        <a:t>Đoạn văn có câu chủ đề.</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pPr>
                      <a:r>
                        <a:rPr lang="vi-VN" sz="2800" b="0">
                          <a:solidFill>
                            <a:srgbClr val="002060"/>
                          </a:solidFill>
                          <a:effectLst/>
                          <a:latin typeface="Times New Roman" panose="02020603050405020304" pitchFamily="18" charset="0"/>
                          <a:cs typeface="Times New Roman" panose="02020603050405020304" pitchFamily="18" charset="0"/>
                        </a:rPr>
                        <a:t> </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pPr>
                      <a:r>
                        <a:rPr lang="vi-VN" sz="2800" b="0">
                          <a:solidFill>
                            <a:srgbClr val="002060"/>
                          </a:solidFill>
                          <a:effectLst/>
                          <a:latin typeface="Times New Roman" panose="02020603050405020304" pitchFamily="18" charset="0"/>
                          <a:cs typeface="Times New Roman" panose="02020603050405020304" pitchFamily="18" charset="0"/>
                        </a:rPr>
                        <a:t> </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793751494"/>
                  </a:ext>
                </a:extLst>
              </a:tr>
              <a:tr h="0">
                <a:tc>
                  <a:txBody>
                    <a:bodyPr/>
                    <a:lstStyle/>
                    <a:p>
                      <a:pPr algn="just">
                        <a:lnSpc>
                          <a:spcPct val="130000"/>
                        </a:lnSpc>
                      </a:pPr>
                      <a:r>
                        <a:rPr lang="en-US" sz="2800" b="0">
                          <a:solidFill>
                            <a:srgbClr val="002060"/>
                          </a:solidFill>
                          <a:effectLst/>
                          <a:latin typeface="Times New Roman" panose="02020603050405020304" pitchFamily="18" charset="0"/>
                          <a:cs typeface="Times New Roman" panose="02020603050405020304" pitchFamily="18" charset="0"/>
                        </a:rPr>
                        <a:t>Đoạn văn đảm bảo tính liên kết và tính mạch lạc.</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pPr>
                      <a:r>
                        <a:rPr lang="vi-VN" sz="2800" b="0">
                          <a:solidFill>
                            <a:srgbClr val="002060"/>
                          </a:solidFill>
                          <a:effectLst/>
                          <a:latin typeface="Times New Roman" panose="02020603050405020304" pitchFamily="18" charset="0"/>
                          <a:cs typeface="Times New Roman" panose="02020603050405020304" pitchFamily="18" charset="0"/>
                        </a:rPr>
                        <a:t> </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pPr>
                      <a:r>
                        <a:rPr lang="vi-VN" sz="2800" b="0">
                          <a:solidFill>
                            <a:srgbClr val="002060"/>
                          </a:solidFill>
                          <a:effectLst/>
                          <a:latin typeface="Times New Roman" panose="02020603050405020304" pitchFamily="18" charset="0"/>
                          <a:cs typeface="Times New Roman" panose="02020603050405020304" pitchFamily="18" charset="0"/>
                        </a:rPr>
                        <a:t> </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213171389"/>
                  </a:ext>
                </a:extLst>
              </a:tr>
              <a:tr h="0">
                <a:tc>
                  <a:txBody>
                    <a:bodyPr/>
                    <a:lstStyle/>
                    <a:p>
                      <a:pPr algn="just">
                        <a:lnSpc>
                          <a:spcPct val="130000"/>
                        </a:lnSpc>
                      </a:pPr>
                      <a:r>
                        <a:rPr lang="en-US" sz="2800" b="0">
                          <a:solidFill>
                            <a:srgbClr val="002060"/>
                          </a:solidFill>
                          <a:effectLst/>
                          <a:latin typeface="Times New Roman" panose="02020603050405020304" pitchFamily="18" charset="0"/>
                          <a:cs typeface="Times New Roman" panose="02020603050405020304" pitchFamily="18" charset="0"/>
                        </a:rPr>
                        <a:t>Đoạn văn đảm bảo về yêu cầu về chính tả, cách sử dụng từ ngữ, ngữ pháp.</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pPr>
                      <a:r>
                        <a:rPr lang="vi-VN" sz="2800" b="0">
                          <a:solidFill>
                            <a:srgbClr val="002060"/>
                          </a:solidFill>
                          <a:effectLst/>
                          <a:latin typeface="Times New Roman" panose="02020603050405020304" pitchFamily="18" charset="0"/>
                          <a:cs typeface="Times New Roman" panose="02020603050405020304" pitchFamily="18" charset="0"/>
                        </a:rPr>
                        <a:t> </a:t>
                      </a:r>
                      <a:endParaRPr lang="en-US" sz="2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30000"/>
                        </a:lnSpc>
                      </a:pPr>
                      <a:r>
                        <a:rPr lang="vi-VN" sz="2800" b="0" dirty="0">
                          <a:solidFill>
                            <a:srgbClr val="002060"/>
                          </a:solidFill>
                          <a:effectLst/>
                          <a:latin typeface="Times New Roman" panose="02020603050405020304" pitchFamily="18" charset="0"/>
                          <a:cs typeface="Times New Roman" panose="02020603050405020304" pitchFamily="18" charset="0"/>
                        </a:rPr>
                        <a:t> </a:t>
                      </a:r>
                      <a:endParaRPr lang="en-US" sz="28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199611895"/>
                  </a:ext>
                </a:extLst>
              </a:tr>
            </a:tbl>
          </a:graphicData>
        </a:graphic>
      </p:graphicFrame>
    </p:spTree>
    <p:extLst>
      <p:ext uri="{BB962C8B-B14F-4D97-AF65-F5344CB8AC3E}">
        <p14:creationId xmlns:p14="http://schemas.microsoft.com/office/powerpoint/2010/main" val="33450144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xmlns="" id="{37F37FA8-219D-0066-6828-EC8FAF1408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56" y="-158044"/>
            <a:ext cx="12146845" cy="6858000"/>
          </a:xfrm>
          <a:prstGeom prst="rect">
            <a:avLst/>
          </a:prstGeom>
        </p:spPr>
      </p:pic>
      <p:sp>
        <p:nvSpPr>
          <p:cNvPr id="4" name="Hộp Văn bản 3">
            <a:extLst>
              <a:ext uri="{FF2B5EF4-FFF2-40B4-BE49-F238E27FC236}">
                <a16:creationId xmlns:a16="http://schemas.microsoft.com/office/drawing/2014/main" xmlns="" id="{7613FC0F-7F27-30CF-BA42-611E96ED177E}"/>
              </a:ext>
            </a:extLst>
          </p:cNvPr>
          <p:cNvSpPr txBox="1"/>
          <p:nvPr/>
        </p:nvSpPr>
        <p:spPr>
          <a:xfrm>
            <a:off x="4696178" y="609600"/>
            <a:ext cx="3917244" cy="523220"/>
          </a:xfrm>
          <a:prstGeom prst="rect">
            <a:avLst/>
          </a:prstGeom>
          <a:noFill/>
        </p:spPr>
        <p:txBody>
          <a:bodyPr wrap="square" rtlCol="0">
            <a:spAutoFit/>
          </a:bodyPr>
          <a:lstStyle/>
          <a:p>
            <a:r>
              <a:rPr lang="en-US" sz="2800" b="1" dirty="0" err="1" smtClean="0">
                <a:solidFill>
                  <a:srgbClr val="000000"/>
                </a:solidFill>
                <a:latin typeface="Times New Roman" panose="02020603050405020304" pitchFamily="18" charset="0"/>
                <a:ea typeface="Times New Roman" panose="02020603050405020304" pitchFamily="18" charset="0"/>
              </a:rPr>
              <a:t>Câu</a:t>
            </a:r>
            <a:r>
              <a:rPr lang="en-US" sz="2800" b="1" dirty="0" smtClean="0">
                <a:solidFill>
                  <a:srgbClr val="000000"/>
                </a:solidFill>
                <a:latin typeface="Times New Roman" panose="02020603050405020304" pitchFamily="18" charset="0"/>
                <a:ea typeface="Times New Roman" panose="02020603050405020304" pitchFamily="18" charset="0"/>
              </a:rPr>
              <a:t> 2</a:t>
            </a:r>
            <a:r>
              <a:rPr lang="en-US" sz="2800" b="1" dirty="0" smtClean="0">
                <a:solidFill>
                  <a:srgbClr val="000000"/>
                </a:solidFill>
                <a:effectLst/>
                <a:latin typeface="Times New Roman" panose="02020603050405020304" pitchFamily="18" charset="0"/>
                <a:ea typeface="Times New Roman" panose="02020603050405020304" pitchFamily="18" charset="0"/>
              </a:rPr>
              <a:t>  </a:t>
            </a:r>
            <a:endParaRPr lang="en-US" sz="2800" dirty="0"/>
          </a:p>
        </p:txBody>
      </p:sp>
      <p:sp>
        <p:nvSpPr>
          <p:cNvPr id="5" name="Hộp Văn bản 4">
            <a:extLst>
              <a:ext uri="{FF2B5EF4-FFF2-40B4-BE49-F238E27FC236}">
                <a16:creationId xmlns:a16="http://schemas.microsoft.com/office/drawing/2014/main" xmlns="" id="{DFBF91C1-7875-F00A-4FA6-D7F943DCCE65}"/>
              </a:ext>
            </a:extLst>
          </p:cNvPr>
          <p:cNvSpPr txBox="1"/>
          <p:nvPr/>
        </p:nvSpPr>
        <p:spPr>
          <a:xfrm>
            <a:off x="1364776" y="1207911"/>
            <a:ext cx="9201624" cy="3539430"/>
          </a:xfrm>
          <a:prstGeom prst="rect">
            <a:avLst/>
          </a:prstGeom>
          <a:noFill/>
        </p:spPr>
        <p:txBody>
          <a:bodyPr wrap="square" rtlCol="0">
            <a:spAutoFit/>
          </a:bodyPr>
          <a:lstStyle/>
          <a:p>
            <a:r>
              <a:rPr lang="en-US" sz="2800" dirty="0" err="1">
                <a:latin typeface="Times New Roman" pitchFamily="18" charset="0"/>
                <a:cs typeface="Times New Roman" pitchFamily="18" charset="0"/>
              </a:rPr>
              <a:t>Liên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 </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A. </a:t>
            </a:r>
            <a:r>
              <a:rPr lang="en-US" sz="2800" dirty="0" err="1">
                <a:latin typeface="Times New Roman" pitchFamily="18" charset="0"/>
                <a:cs typeface="Times New Roman" pitchFamily="18" charset="0"/>
              </a:rPr>
              <a:t>Liên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tính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trọng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dễ</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hiểu</a:t>
            </a:r>
            <a:r>
              <a:rPr lang="en-US" sz="2800" dirty="0">
                <a:latin typeface="Times New Roman" pitchFamily="18" charset="0"/>
                <a:cs typeface="Times New Roman" pitchFamily="18" charset="0"/>
              </a:rPr>
              <a:t> </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B. </a:t>
            </a:r>
            <a:r>
              <a:rPr lang="en-US" sz="2800" dirty="0" err="1">
                <a:latin typeface="Times New Roman" pitchFamily="18" charset="0"/>
                <a:cs typeface="Times New Roman" pitchFamily="18" charset="0"/>
              </a:rPr>
              <a:t>Liên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móc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nhau</a:t>
            </a:r>
            <a:r>
              <a:rPr lang="en-US" sz="2800" dirty="0">
                <a:latin typeface="Times New Roman" pitchFamily="18" charset="0"/>
                <a:cs typeface="Times New Roman" pitchFamily="18" charset="0"/>
              </a:rPr>
              <a:t> </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C. </a:t>
            </a:r>
            <a:r>
              <a:rPr lang="en-US" sz="2800" dirty="0" err="1">
                <a:latin typeface="Times New Roman" pitchFamily="18" charset="0"/>
                <a:cs typeface="Times New Roman" pitchFamily="18" charset="0"/>
              </a:rPr>
              <a:t>Liên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phẩm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phẩm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mặt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tài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giữa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phẩm</a:t>
            </a:r>
            <a:r>
              <a:rPr lang="en-US" sz="2800" dirty="0">
                <a:latin typeface="Times New Roman" pitchFamily="18" charset="0"/>
                <a:cs typeface="Times New Roman" pitchFamily="18" charset="0"/>
              </a:rPr>
              <a:t> </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D. </a:t>
            </a:r>
            <a:r>
              <a:rPr lang="en-US" sz="2800" dirty="0" err="1">
                <a:latin typeface="Times New Roman" pitchFamily="18" charset="0"/>
                <a:cs typeface="Times New Roman" pitchFamily="18" charset="0"/>
              </a:rPr>
              <a:t>Cả</a:t>
            </a:r>
            <a:r>
              <a:rPr lang="en-US" sz="2800" dirty="0">
                <a:latin typeface="Times New Roman" pitchFamily="18" charset="0"/>
                <a:cs typeface="Times New Roman" pitchFamily="18" charset="0"/>
              </a:rPr>
              <a:t> 3 </a:t>
            </a:r>
            <a:r>
              <a:rPr lang="en-US" sz="2800" dirty="0" err="1">
                <a:latin typeface="Times New Roman" pitchFamily="18" charset="0"/>
                <a:cs typeface="Times New Roman" pitchFamily="18" charset="0"/>
              </a:rPr>
              <a:t>đáp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đúng</a:t>
            </a:r>
            <a:r>
              <a:rPr lang="en-US" sz="2800" dirty="0">
                <a:latin typeface="Times New Roman" pitchFamily="18" charset="0"/>
                <a:cs typeface="Times New Roman" pitchFamily="18" charset="0"/>
              </a:rPr>
              <a:t>.</a:t>
            </a:r>
            <a:r>
              <a:rPr lang="en-US" sz="2800" b="1" dirty="0">
                <a:latin typeface="Times New Roman" pitchFamily="18" charset="0"/>
                <a:cs typeface="Times New Roman" pitchFamily="18" charset="0"/>
              </a:rPr>
              <a:t> </a:t>
            </a:r>
            <a:endParaRPr lang="vi-VN" sz="2800" dirty="0">
              <a:latin typeface="Times New Roman" pitchFamily="18" charset="0"/>
              <a:cs typeface="Times New Roman" pitchFamily="18" charset="0"/>
            </a:endParaRPr>
          </a:p>
        </p:txBody>
      </p:sp>
      <p:sp>
        <p:nvSpPr>
          <p:cNvPr id="8" name="Hộp Văn bản 7">
            <a:extLst>
              <a:ext uri="{FF2B5EF4-FFF2-40B4-BE49-F238E27FC236}">
                <a16:creationId xmlns:a16="http://schemas.microsoft.com/office/drawing/2014/main" xmlns="" id="{8FB794D2-CFCE-0ABC-0833-8B5B0593BDA4}"/>
              </a:ext>
            </a:extLst>
          </p:cNvPr>
          <p:cNvSpPr txBox="1"/>
          <p:nvPr/>
        </p:nvSpPr>
        <p:spPr>
          <a:xfrm>
            <a:off x="1351128" y="5351891"/>
            <a:ext cx="8707272" cy="652486"/>
          </a:xfrm>
          <a:prstGeom prst="rect">
            <a:avLst/>
          </a:prstGeom>
          <a:noFill/>
        </p:spPr>
        <p:txBody>
          <a:bodyPr wrap="square" rtlCol="0">
            <a:spAutoFit/>
          </a:bodyPr>
          <a:lstStyle/>
          <a:p>
            <a:pPr algn="just">
              <a:lnSpc>
                <a:spcPct val="130000"/>
              </a:lnSpc>
              <a:spcAft>
                <a:spcPts val="1000"/>
              </a:spcAft>
              <a:tabLst>
                <a:tab pos="1386840" algn="l"/>
              </a:tabLst>
            </a:pPr>
            <a:r>
              <a:rPr lang="en-US" sz="2800" dirty="0" err="1" smtClean="0">
                <a:latin typeface="Times New Roman" panose="02020603050405020304" pitchFamily="18" charset="0"/>
                <a:ea typeface="Calibri" panose="020F0502020204030204" pitchFamily="34" charset="0"/>
              </a:rPr>
              <a:t>Đáp</a:t>
            </a:r>
            <a:r>
              <a:rPr lang="en-US" sz="2800" dirty="0" smtClean="0">
                <a:latin typeface="Times New Roman" panose="02020603050405020304" pitchFamily="18" charset="0"/>
                <a:ea typeface="Calibri" panose="020F0502020204030204" pitchFamily="34" charset="0"/>
              </a:rPr>
              <a:t> </a:t>
            </a:r>
            <a:r>
              <a:rPr lang="en-US" sz="2800" dirty="0" err="1" smtClean="0">
                <a:latin typeface="Times New Roman" panose="02020603050405020304" pitchFamily="18" charset="0"/>
                <a:ea typeface="Calibri" panose="020F0502020204030204" pitchFamily="34" charset="0"/>
              </a:rPr>
              <a:t>án</a:t>
            </a:r>
            <a:r>
              <a:rPr lang="en-US" sz="2800" dirty="0" smtClean="0">
                <a:latin typeface="Times New Roman" panose="02020603050405020304" pitchFamily="18" charset="0"/>
                <a:ea typeface="Calibri" panose="020F0502020204030204" pitchFamily="34" charset="0"/>
              </a:rPr>
              <a:t>: A </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6496956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xmlns="" id="{37F37FA8-219D-0066-6828-EC8FAF1408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56" y="-158044"/>
            <a:ext cx="12146845" cy="6858000"/>
          </a:xfrm>
          <a:prstGeom prst="rect">
            <a:avLst/>
          </a:prstGeom>
        </p:spPr>
      </p:pic>
      <p:sp>
        <p:nvSpPr>
          <p:cNvPr id="4" name="Hộp Văn bản 3">
            <a:extLst>
              <a:ext uri="{FF2B5EF4-FFF2-40B4-BE49-F238E27FC236}">
                <a16:creationId xmlns:a16="http://schemas.microsoft.com/office/drawing/2014/main" xmlns="" id="{7613FC0F-7F27-30CF-BA42-611E96ED177E}"/>
              </a:ext>
            </a:extLst>
          </p:cNvPr>
          <p:cNvSpPr txBox="1"/>
          <p:nvPr/>
        </p:nvSpPr>
        <p:spPr>
          <a:xfrm>
            <a:off x="4696178" y="609600"/>
            <a:ext cx="3917244" cy="523220"/>
          </a:xfrm>
          <a:prstGeom prst="rect">
            <a:avLst/>
          </a:prstGeom>
          <a:noFill/>
        </p:spPr>
        <p:txBody>
          <a:bodyPr wrap="square" rtlCol="0">
            <a:spAutoFit/>
          </a:bodyPr>
          <a:lstStyle/>
          <a:p>
            <a:r>
              <a:rPr lang="en-US" sz="2800" b="1" dirty="0" err="1" smtClean="0">
                <a:solidFill>
                  <a:srgbClr val="000000"/>
                </a:solidFill>
                <a:latin typeface="Times New Roman" panose="02020603050405020304" pitchFamily="18" charset="0"/>
                <a:ea typeface="Times New Roman" panose="02020603050405020304" pitchFamily="18" charset="0"/>
              </a:rPr>
              <a:t>Câu</a:t>
            </a:r>
            <a:r>
              <a:rPr lang="en-US" sz="2800" b="1" dirty="0" smtClean="0">
                <a:solidFill>
                  <a:srgbClr val="000000"/>
                </a:solidFill>
                <a:latin typeface="Times New Roman" panose="02020603050405020304" pitchFamily="18" charset="0"/>
                <a:ea typeface="Times New Roman" panose="02020603050405020304" pitchFamily="18" charset="0"/>
              </a:rPr>
              <a:t> 3</a:t>
            </a:r>
            <a:r>
              <a:rPr lang="en-US" sz="2800" b="1" dirty="0" smtClean="0">
                <a:solidFill>
                  <a:srgbClr val="000000"/>
                </a:solidFill>
                <a:effectLst/>
                <a:latin typeface="Times New Roman" panose="02020603050405020304" pitchFamily="18" charset="0"/>
                <a:ea typeface="Times New Roman" panose="02020603050405020304" pitchFamily="18" charset="0"/>
              </a:rPr>
              <a:t>  </a:t>
            </a:r>
            <a:endParaRPr lang="en-US" sz="2800" dirty="0"/>
          </a:p>
        </p:txBody>
      </p:sp>
      <p:sp>
        <p:nvSpPr>
          <p:cNvPr id="5" name="Hộp Văn bản 4">
            <a:extLst>
              <a:ext uri="{FF2B5EF4-FFF2-40B4-BE49-F238E27FC236}">
                <a16:creationId xmlns:a16="http://schemas.microsoft.com/office/drawing/2014/main" xmlns="" id="{DFBF91C1-7875-F00A-4FA6-D7F943DCCE65}"/>
              </a:ext>
            </a:extLst>
          </p:cNvPr>
          <p:cNvSpPr txBox="1"/>
          <p:nvPr/>
        </p:nvSpPr>
        <p:spPr>
          <a:xfrm>
            <a:off x="1364776" y="1207911"/>
            <a:ext cx="9201624" cy="3046988"/>
          </a:xfrm>
          <a:prstGeom prst="rect">
            <a:avLst/>
          </a:prstGeom>
          <a:noFill/>
        </p:spPr>
        <p:txBody>
          <a:bodyPr wrap="square" rtlCol="0">
            <a:spAutoFit/>
          </a:bodyPr>
          <a:lstStyle/>
          <a:p>
            <a:r>
              <a:rPr lang="vi-VN" sz="3200" b="1" dirty="0">
                <a:latin typeface="+mj-lt"/>
              </a:rPr>
              <a:t>Liên kết trong văn bản cần phải</a:t>
            </a:r>
            <a:br>
              <a:rPr lang="vi-VN" sz="3200" b="1" dirty="0">
                <a:latin typeface="+mj-lt"/>
              </a:rPr>
            </a:br>
            <a:r>
              <a:rPr lang="vi-VN" sz="3200" dirty="0">
                <a:latin typeface="+mj-lt"/>
              </a:rPr>
              <a:t>A. Liên kết về nội dung</a:t>
            </a:r>
            <a:br>
              <a:rPr lang="vi-VN" sz="3200" dirty="0">
                <a:latin typeface="+mj-lt"/>
              </a:rPr>
            </a:br>
            <a:r>
              <a:rPr lang="vi-VN" sz="3200" dirty="0">
                <a:latin typeface="+mj-lt"/>
              </a:rPr>
              <a:t>B. </a:t>
            </a:r>
            <a:r>
              <a:rPr lang="en-US" sz="3200" dirty="0" smtClean="0">
                <a:latin typeface="+mj-lt"/>
              </a:rPr>
              <a:t>T</a:t>
            </a:r>
            <a:r>
              <a:rPr lang="vi-VN" sz="3200" dirty="0" smtClean="0">
                <a:latin typeface="+mj-lt"/>
              </a:rPr>
              <a:t>ùy </a:t>
            </a:r>
            <a:r>
              <a:rPr lang="vi-VN" sz="3200" dirty="0">
                <a:latin typeface="+mj-lt"/>
              </a:rPr>
              <a:t>thuộc ý đồ nghệ thuật của người viết</a:t>
            </a:r>
            <a:br>
              <a:rPr lang="vi-VN" sz="3200" dirty="0">
                <a:latin typeface="+mj-lt"/>
              </a:rPr>
            </a:br>
            <a:r>
              <a:rPr lang="vi-VN" sz="3200" dirty="0">
                <a:latin typeface="+mj-lt"/>
              </a:rPr>
              <a:t>C. Liên kết cả về nội dung và hình thức</a:t>
            </a:r>
            <a:br>
              <a:rPr lang="vi-VN" sz="3200" dirty="0">
                <a:latin typeface="+mj-lt"/>
              </a:rPr>
            </a:br>
            <a:r>
              <a:rPr lang="vi-VN" sz="3200" dirty="0">
                <a:latin typeface="+mj-lt"/>
              </a:rPr>
              <a:t>D. Liên kết về hình thức với các phương tiện liên kết rõ </a:t>
            </a:r>
            <a:r>
              <a:rPr lang="vi-VN" sz="3200" dirty="0" smtClean="0">
                <a:latin typeface="+mj-lt"/>
              </a:rPr>
              <a:t>ràng</a:t>
            </a:r>
            <a:endParaRPr lang="vi-VN" sz="2800" dirty="0">
              <a:latin typeface="Times New Roman" pitchFamily="18" charset="0"/>
              <a:cs typeface="Times New Roman" pitchFamily="18" charset="0"/>
            </a:endParaRPr>
          </a:p>
        </p:txBody>
      </p:sp>
      <p:sp>
        <p:nvSpPr>
          <p:cNvPr id="8" name="Hộp Văn bản 7">
            <a:extLst>
              <a:ext uri="{FF2B5EF4-FFF2-40B4-BE49-F238E27FC236}">
                <a16:creationId xmlns:a16="http://schemas.microsoft.com/office/drawing/2014/main" xmlns="" id="{8FB794D2-CFCE-0ABC-0833-8B5B0593BDA4}"/>
              </a:ext>
            </a:extLst>
          </p:cNvPr>
          <p:cNvSpPr txBox="1"/>
          <p:nvPr/>
        </p:nvSpPr>
        <p:spPr>
          <a:xfrm>
            <a:off x="1351128" y="5351891"/>
            <a:ext cx="8707272" cy="652486"/>
          </a:xfrm>
          <a:prstGeom prst="rect">
            <a:avLst/>
          </a:prstGeom>
          <a:noFill/>
        </p:spPr>
        <p:txBody>
          <a:bodyPr wrap="square" rtlCol="0">
            <a:spAutoFit/>
          </a:bodyPr>
          <a:lstStyle/>
          <a:p>
            <a:pPr algn="just">
              <a:lnSpc>
                <a:spcPct val="130000"/>
              </a:lnSpc>
              <a:spcAft>
                <a:spcPts val="1000"/>
              </a:spcAft>
              <a:tabLst>
                <a:tab pos="1386840" algn="l"/>
              </a:tabLst>
            </a:pPr>
            <a:r>
              <a:rPr lang="en-US" sz="2800" dirty="0" err="1" smtClean="0">
                <a:latin typeface="Times New Roman" panose="02020603050405020304" pitchFamily="18" charset="0"/>
                <a:ea typeface="Calibri" panose="020F0502020204030204" pitchFamily="34" charset="0"/>
              </a:rPr>
              <a:t>Đáp</a:t>
            </a:r>
            <a:r>
              <a:rPr lang="en-US" sz="2800" dirty="0" smtClean="0">
                <a:latin typeface="Times New Roman" panose="02020603050405020304" pitchFamily="18" charset="0"/>
                <a:ea typeface="Calibri" panose="020F0502020204030204" pitchFamily="34" charset="0"/>
              </a:rPr>
              <a:t> </a:t>
            </a:r>
            <a:r>
              <a:rPr lang="en-US" sz="2800" dirty="0" err="1" smtClean="0">
                <a:latin typeface="Times New Roman" panose="02020603050405020304" pitchFamily="18" charset="0"/>
                <a:ea typeface="Calibri" panose="020F0502020204030204" pitchFamily="34" charset="0"/>
              </a:rPr>
              <a:t>án</a:t>
            </a:r>
            <a:r>
              <a:rPr lang="en-US" sz="2800" dirty="0" smtClean="0">
                <a:latin typeface="Times New Roman" panose="02020603050405020304" pitchFamily="18" charset="0"/>
                <a:ea typeface="Calibri" panose="020F0502020204030204" pitchFamily="34" charset="0"/>
              </a:rPr>
              <a:t>: C </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7093847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xmlns="" id="{37F37FA8-219D-0066-6828-EC8FAF1408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56" y="-158044"/>
            <a:ext cx="12146845" cy="6858000"/>
          </a:xfrm>
          <a:prstGeom prst="rect">
            <a:avLst/>
          </a:prstGeom>
        </p:spPr>
      </p:pic>
      <p:sp>
        <p:nvSpPr>
          <p:cNvPr id="4" name="Hộp Văn bản 3">
            <a:extLst>
              <a:ext uri="{FF2B5EF4-FFF2-40B4-BE49-F238E27FC236}">
                <a16:creationId xmlns:a16="http://schemas.microsoft.com/office/drawing/2014/main" xmlns="" id="{7613FC0F-7F27-30CF-BA42-611E96ED177E}"/>
              </a:ext>
            </a:extLst>
          </p:cNvPr>
          <p:cNvSpPr txBox="1"/>
          <p:nvPr/>
        </p:nvSpPr>
        <p:spPr>
          <a:xfrm>
            <a:off x="4696178" y="609600"/>
            <a:ext cx="3917244" cy="523220"/>
          </a:xfrm>
          <a:prstGeom prst="rect">
            <a:avLst/>
          </a:prstGeom>
          <a:noFill/>
        </p:spPr>
        <p:txBody>
          <a:bodyPr wrap="square" rtlCol="0">
            <a:spAutoFit/>
          </a:bodyPr>
          <a:lstStyle/>
          <a:p>
            <a:r>
              <a:rPr lang="en-US" sz="2800" b="1" dirty="0" err="1" smtClean="0">
                <a:solidFill>
                  <a:srgbClr val="000000"/>
                </a:solidFill>
                <a:latin typeface="Times New Roman" panose="02020603050405020304" pitchFamily="18" charset="0"/>
                <a:ea typeface="Times New Roman" panose="02020603050405020304" pitchFamily="18" charset="0"/>
              </a:rPr>
              <a:t>Câu</a:t>
            </a:r>
            <a:r>
              <a:rPr lang="en-US" sz="2800" b="1" dirty="0" smtClean="0">
                <a:solidFill>
                  <a:srgbClr val="000000"/>
                </a:solidFill>
                <a:latin typeface="Times New Roman" panose="02020603050405020304" pitchFamily="18" charset="0"/>
                <a:ea typeface="Times New Roman" panose="02020603050405020304" pitchFamily="18" charset="0"/>
              </a:rPr>
              <a:t> 4</a:t>
            </a:r>
            <a:r>
              <a:rPr lang="en-US" sz="2800" b="1" dirty="0" smtClean="0">
                <a:solidFill>
                  <a:srgbClr val="000000"/>
                </a:solidFill>
                <a:effectLst/>
                <a:latin typeface="Times New Roman" panose="02020603050405020304" pitchFamily="18" charset="0"/>
                <a:ea typeface="Times New Roman" panose="02020603050405020304" pitchFamily="18" charset="0"/>
              </a:rPr>
              <a:t>  </a:t>
            </a:r>
            <a:endParaRPr lang="en-US" sz="2800" dirty="0"/>
          </a:p>
        </p:txBody>
      </p:sp>
      <p:sp>
        <p:nvSpPr>
          <p:cNvPr id="5" name="Hộp Văn bản 4">
            <a:extLst>
              <a:ext uri="{FF2B5EF4-FFF2-40B4-BE49-F238E27FC236}">
                <a16:creationId xmlns:a16="http://schemas.microsoft.com/office/drawing/2014/main" xmlns="" id="{DFBF91C1-7875-F00A-4FA6-D7F943DCCE65}"/>
              </a:ext>
            </a:extLst>
          </p:cNvPr>
          <p:cNvSpPr txBox="1"/>
          <p:nvPr/>
        </p:nvSpPr>
        <p:spPr>
          <a:xfrm>
            <a:off x="1364776" y="1207911"/>
            <a:ext cx="9201624" cy="3539430"/>
          </a:xfrm>
          <a:prstGeom prst="rect">
            <a:avLst/>
          </a:prstGeom>
          <a:noFill/>
        </p:spPr>
        <p:txBody>
          <a:bodyPr wrap="square" rtlCol="0">
            <a:spAutoFit/>
          </a:bodyPr>
          <a:lstStyle/>
          <a:p>
            <a:r>
              <a:rPr lang="en-US" sz="3200" dirty="0" err="1" smtClean="0">
                <a:latin typeface="Times New Roman" pitchFamily="18" charset="0"/>
                <a:cs typeface="Times New Roman" pitchFamily="18" charset="0"/>
              </a:rPr>
              <a:t>Câu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chủ</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đề</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đoạn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văn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gì</a:t>
            </a:r>
            <a:r>
              <a:rPr lang="en-US" sz="3200" dirty="0" smtClean="0">
                <a:latin typeface="Times New Roman" pitchFamily="18" charset="0"/>
                <a:cs typeface="Times New Roman" pitchFamily="18" charset="0"/>
              </a:rPr>
              <a:t>?</a:t>
            </a:r>
          </a:p>
          <a:p>
            <a:pPr marL="514350" indent="-514350">
              <a:buAutoNum type="alphaUcPeriod"/>
            </a:pPr>
            <a:r>
              <a:rPr lang="en-US" sz="3200" dirty="0" err="1" smtClean="0">
                <a:latin typeface="Times New Roman" pitchFamily="18" charset="0"/>
                <a:cs typeface="Times New Roman" pitchFamily="18" charset="0"/>
              </a:rPr>
              <a:t>Là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câu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đứng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đầu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đoạn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văn</a:t>
            </a:r>
            <a:r>
              <a:rPr lang="en-US" sz="3200" dirty="0" smtClean="0">
                <a:latin typeface="Times New Roman" pitchFamily="18" charset="0"/>
                <a:cs typeface="Times New Roman" pitchFamily="18" charset="0"/>
              </a:rPr>
              <a:t>.</a:t>
            </a:r>
          </a:p>
          <a:p>
            <a:pPr marL="514350" indent="-514350">
              <a:buAutoNum type="alphaUcPeriod"/>
            </a:pPr>
            <a:r>
              <a:rPr lang="en-US" sz="3200" dirty="0" err="1" smtClean="0">
                <a:latin typeface="Times New Roman" pitchFamily="18" charset="0"/>
                <a:cs typeface="Times New Roman" pitchFamily="18" charset="0"/>
              </a:rPr>
              <a:t>Là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câu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đứng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cuối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đoạn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văn</a:t>
            </a:r>
            <a:r>
              <a:rPr lang="en-US" sz="3200" dirty="0" smtClean="0">
                <a:latin typeface="Times New Roman" pitchFamily="18" charset="0"/>
                <a:cs typeface="Times New Roman" pitchFamily="18" charset="0"/>
              </a:rPr>
              <a:t>.</a:t>
            </a:r>
          </a:p>
          <a:p>
            <a:pPr marL="514350" indent="-514350">
              <a:buAutoNum type="alphaUcPeriod"/>
            </a:pPr>
            <a:r>
              <a:rPr lang="en-US" sz="3200" dirty="0" err="1" smtClean="0">
                <a:latin typeface="Times New Roman" pitchFamily="18" charset="0"/>
                <a:cs typeface="Times New Roman" pitchFamily="18" charset="0"/>
              </a:rPr>
              <a:t>Là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câu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đứng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đầu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đoạn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mang</a:t>
            </a:r>
            <a:r>
              <a:rPr lang="en-US" sz="3200" dirty="0" smtClean="0">
                <a:latin typeface="Times New Roman" pitchFamily="18" charset="0"/>
                <a:cs typeface="Times New Roman" pitchFamily="18" charset="0"/>
              </a:rPr>
              <a:t> ý </a:t>
            </a:r>
            <a:r>
              <a:rPr lang="en-US" sz="3200" dirty="0" err="1" smtClean="0">
                <a:latin typeface="Times New Roman" pitchFamily="18" charset="0"/>
                <a:cs typeface="Times New Roman" pitchFamily="18" charset="0"/>
              </a:rPr>
              <a:t>khái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quát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đoạn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văn</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D. </a:t>
            </a:r>
            <a:r>
              <a:rPr lang="en-US" sz="3200" dirty="0" err="1" smtClean="0">
                <a:latin typeface="Times New Roman" pitchFamily="18" charset="0"/>
                <a:cs typeface="Times New Roman" pitchFamily="18" charset="0"/>
              </a:rPr>
              <a:t>Là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câu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mang</a:t>
            </a:r>
            <a:r>
              <a:rPr lang="en-US" sz="3200" dirty="0" smtClean="0">
                <a:latin typeface="Times New Roman" pitchFamily="18" charset="0"/>
                <a:cs typeface="Times New Roman" pitchFamily="18" charset="0"/>
              </a:rPr>
              <a:t> ý </a:t>
            </a:r>
            <a:r>
              <a:rPr lang="en-US" sz="3200" dirty="0" err="1" smtClean="0">
                <a:latin typeface="Times New Roman" pitchFamily="18" charset="0"/>
                <a:cs typeface="Times New Roman" pitchFamily="18" charset="0"/>
              </a:rPr>
              <a:t>chính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thường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nằm</a:t>
            </a:r>
            <a:r>
              <a:rPr lang="en-US" sz="3200" dirty="0" smtClean="0">
                <a:latin typeface="Times New Roman" pitchFamily="18" charset="0"/>
                <a:cs typeface="Times New Roman" pitchFamily="18" charset="0"/>
              </a:rPr>
              <a:t> ở </a:t>
            </a:r>
            <a:r>
              <a:rPr lang="en-US" sz="3200" dirty="0" err="1" smtClean="0">
                <a:latin typeface="Times New Roman" pitchFamily="18" charset="0"/>
                <a:cs typeface="Times New Roman" pitchFamily="18" charset="0"/>
              </a:rPr>
              <a:t>đầu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hoặc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cuối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đoạn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văn</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8" name="Hộp Văn bản 7">
            <a:extLst>
              <a:ext uri="{FF2B5EF4-FFF2-40B4-BE49-F238E27FC236}">
                <a16:creationId xmlns:a16="http://schemas.microsoft.com/office/drawing/2014/main" xmlns="" id="{8FB794D2-CFCE-0ABC-0833-8B5B0593BDA4}"/>
              </a:ext>
            </a:extLst>
          </p:cNvPr>
          <p:cNvSpPr txBox="1"/>
          <p:nvPr/>
        </p:nvSpPr>
        <p:spPr>
          <a:xfrm>
            <a:off x="1502602" y="5027765"/>
            <a:ext cx="8715022" cy="652486"/>
          </a:xfrm>
          <a:prstGeom prst="rect">
            <a:avLst/>
          </a:prstGeom>
          <a:noFill/>
        </p:spPr>
        <p:txBody>
          <a:bodyPr wrap="square" rtlCol="0">
            <a:spAutoFit/>
          </a:bodyPr>
          <a:lstStyle/>
          <a:p>
            <a:pPr algn="just">
              <a:lnSpc>
                <a:spcPct val="130000"/>
              </a:lnSpc>
              <a:spcAft>
                <a:spcPts val="1000"/>
              </a:spcAft>
              <a:tabLst>
                <a:tab pos="1386840" algn="l"/>
              </a:tabLst>
            </a:pPr>
            <a:r>
              <a:rPr lang="en-US" sz="2800" dirty="0" err="1" smtClean="0">
                <a:latin typeface="Times New Roman" panose="02020603050405020304" pitchFamily="18" charset="0"/>
                <a:ea typeface="Calibri" panose="020F0502020204030204" pitchFamily="34" charset="0"/>
              </a:rPr>
              <a:t>Đáp</a:t>
            </a:r>
            <a:r>
              <a:rPr lang="en-US" sz="2800" dirty="0" smtClean="0">
                <a:latin typeface="Times New Roman" panose="02020603050405020304" pitchFamily="18" charset="0"/>
                <a:ea typeface="Calibri" panose="020F0502020204030204" pitchFamily="34" charset="0"/>
              </a:rPr>
              <a:t> </a:t>
            </a:r>
            <a:r>
              <a:rPr lang="en-US" sz="2800" dirty="0" err="1" smtClean="0">
                <a:latin typeface="Times New Roman" panose="02020603050405020304" pitchFamily="18" charset="0"/>
                <a:ea typeface="Calibri" panose="020F0502020204030204" pitchFamily="34" charset="0"/>
              </a:rPr>
              <a:t>án</a:t>
            </a:r>
            <a:r>
              <a:rPr lang="en-US" sz="2800" dirty="0" smtClean="0">
                <a:latin typeface="Times New Roman" panose="02020603050405020304" pitchFamily="18" charset="0"/>
                <a:ea typeface="Calibri" panose="020F0502020204030204" pitchFamily="34" charset="0"/>
              </a:rPr>
              <a:t>: </a:t>
            </a:r>
            <a:r>
              <a:rPr lang="en-US" sz="2800" dirty="0" smtClean="0">
                <a:latin typeface="Times New Roman" panose="02020603050405020304" pitchFamily="18" charset="0"/>
                <a:ea typeface="Calibri" panose="020F0502020204030204" pitchFamily="34" charset="0"/>
              </a:rPr>
              <a:t>D</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2159235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xmlns="" id="{37F37FA8-219D-0066-6828-EC8FAF1408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56" y="-158044"/>
            <a:ext cx="12146845" cy="6858000"/>
          </a:xfrm>
          <a:prstGeom prst="rect">
            <a:avLst/>
          </a:prstGeom>
        </p:spPr>
      </p:pic>
      <p:sp>
        <p:nvSpPr>
          <p:cNvPr id="4" name="Hộp Văn bản 3">
            <a:extLst>
              <a:ext uri="{FF2B5EF4-FFF2-40B4-BE49-F238E27FC236}">
                <a16:creationId xmlns:a16="http://schemas.microsoft.com/office/drawing/2014/main" xmlns="" id="{7613FC0F-7F27-30CF-BA42-611E96ED177E}"/>
              </a:ext>
            </a:extLst>
          </p:cNvPr>
          <p:cNvSpPr txBox="1"/>
          <p:nvPr/>
        </p:nvSpPr>
        <p:spPr>
          <a:xfrm>
            <a:off x="4696178" y="609600"/>
            <a:ext cx="3917244" cy="523220"/>
          </a:xfrm>
          <a:prstGeom prst="rect">
            <a:avLst/>
          </a:prstGeom>
          <a:noFill/>
        </p:spPr>
        <p:txBody>
          <a:bodyPr wrap="square" rtlCol="0">
            <a:spAutoFit/>
          </a:bodyPr>
          <a:lstStyle/>
          <a:p>
            <a:r>
              <a:rPr lang="en-US" sz="2800" b="1" dirty="0" err="1" smtClean="0">
                <a:solidFill>
                  <a:srgbClr val="000000"/>
                </a:solidFill>
                <a:latin typeface="Times New Roman" panose="02020603050405020304" pitchFamily="18" charset="0"/>
                <a:ea typeface="Times New Roman" panose="02020603050405020304" pitchFamily="18" charset="0"/>
              </a:rPr>
              <a:t>Câu</a:t>
            </a:r>
            <a:r>
              <a:rPr lang="en-US" sz="2800" b="1" dirty="0" smtClean="0">
                <a:solidFill>
                  <a:srgbClr val="000000"/>
                </a:solidFill>
                <a:latin typeface="Times New Roman" panose="02020603050405020304" pitchFamily="18" charset="0"/>
                <a:ea typeface="Times New Roman" panose="02020603050405020304" pitchFamily="18" charset="0"/>
              </a:rPr>
              <a:t> 5</a:t>
            </a:r>
            <a:r>
              <a:rPr lang="en-US" sz="2800" b="1" dirty="0" smtClean="0">
                <a:solidFill>
                  <a:srgbClr val="000000"/>
                </a:solidFill>
                <a:effectLst/>
                <a:latin typeface="Times New Roman" panose="02020603050405020304" pitchFamily="18" charset="0"/>
                <a:ea typeface="Times New Roman" panose="02020603050405020304" pitchFamily="18" charset="0"/>
              </a:rPr>
              <a:t>  </a:t>
            </a:r>
            <a:endParaRPr lang="en-US" sz="2800" dirty="0"/>
          </a:p>
        </p:txBody>
      </p:sp>
      <p:sp>
        <p:nvSpPr>
          <p:cNvPr id="5" name="Hộp Văn bản 4">
            <a:extLst>
              <a:ext uri="{FF2B5EF4-FFF2-40B4-BE49-F238E27FC236}">
                <a16:creationId xmlns:a16="http://schemas.microsoft.com/office/drawing/2014/main" xmlns="" id="{DFBF91C1-7875-F00A-4FA6-D7F943DCCE65}"/>
              </a:ext>
            </a:extLst>
          </p:cNvPr>
          <p:cNvSpPr txBox="1"/>
          <p:nvPr/>
        </p:nvSpPr>
        <p:spPr>
          <a:xfrm>
            <a:off x="1364776" y="1207911"/>
            <a:ext cx="9201624" cy="4524315"/>
          </a:xfrm>
          <a:prstGeom prst="rect">
            <a:avLst/>
          </a:prstGeom>
          <a:noFill/>
        </p:spPr>
        <p:txBody>
          <a:bodyPr wrap="square" rtlCol="0">
            <a:spAutoFit/>
          </a:bodyPr>
          <a:lstStyle/>
          <a:p>
            <a:r>
              <a:rPr lang="vi-VN" sz="3200" dirty="0" smtClean="0">
                <a:latin typeface="Times New Roman" pitchFamily="18" charset="0"/>
                <a:cs typeface="Times New Roman" pitchFamily="18" charset="0"/>
              </a:rPr>
              <a:t> Đọc đoạn văn dưới đây và cho biết các câu văn đã có tính liên kết với nhau không?</a:t>
            </a:r>
          </a:p>
          <a:p>
            <a:r>
              <a:rPr lang="vi-VN" sz="3200" dirty="0" smtClean="0">
                <a:latin typeface="Times New Roman" pitchFamily="18" charset="0"/>
                <a:cs typeface="Times New Roman" pitchFamily="18" charset="0"/>
              </a:rPr>
              <a:t>"Tôi nhớ đến mẹ tôi “lúc người còn sống, tôi lên mười”. Mẹ tôi âu yếm dắt tay tôi dẫn đi trên con đường làng dài và hẹp. Sáng nay, lúc cô giáo đến thăm, tôi nói với mẹ có nhỡ thốt ra một lời thiếu lễ độ. Còn chiều nay, mẹ hiền từ của tôi đi dạo chơi với anh con trai lớn của bác gác cổng.“</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A. </a:t>
            </a:r>
            <a:r>
              <a:rPr lang="en-US" sz="3200" dirty="0" err="1" smtClean="0">
                <a:latin typeface="Times New Roman" pitchFamily="18" charset="0"/>
                <a:cs typeface="Times New Roman" pitchFamily="18" charset="0"/>
              </a:rPr>
              <a:t>Có</a:t>
            </a:r>
            <a:r>
              <a:rPr lang="en-US" sz="3200" dirty="0" smtClean="0">
                <a:latin typeface="Times New Roman" pitchFamily="18" charset="0"/>
                <a:cs typeface="Times New Roman" pitchFamily="18" charset="0"/>
              </a:rPr>
              <a:t>                        B. </a:t>
            </a:r>
            <a:r>
              <a:rPr lang="en-US" sz="3200" dirty="0" err="1" smtClean="0">
                <a:latin typeface="Times New Roman" pitchFamily="18" charset="0"/>
                <a:cs typeface="Times New Roman" pitchFamily="18" charset="0"/>
              </a:rPr>
              <a:t>Không</a:t>
            </a:r>
            <a:endParaRPr lang="vi-VN" sz="3200" dirty="0">
              <a:latin typeface="Times New Roman" pitchFamily="18" charset="0"/>
              <a:cs typeface="Times New Roman" pitchFamily="18" charset="0"/>
            </a:endParaRPr>
          </a:p>
        </p:txBody>
      </p:sp>
      <p:sp>
        <p:nvSpPr>
          <p:cNvPr id="8" name="Hộp Văn bản 7">
            <a:extLst>
              <a:ext uri="{FF2B5EF4-FFF2-40B4-BE49-F238E27FC236}">
                <a16:creationId xmlns:a16="http://schemas.microsoft.com/office/drawing/2014/main" xmlns="" id="{8FB794D2-CFCE-0ABC-0833-8B5B0593BDA4}"/>
              </a:ext>
            </a:extLst>
          </p:cNvPr>
          <p:cNvSpPr txBox="1"/>
          <p:nvPr/>
        </p:nvSpPr>
        <p:spPr>
          <a:xfrm>
            <a:off x="1364776" y="5746040"/>
            <a:ext cx="8707272" cy="652486"/>
          </a:xfrm>
          <a:prstGeom prst="rect">
            <a:avLst/>
          </a:prstGeom>
          <a:noFill/>
        </p:spPr>
        <p:txBody>
          <a:bodyPr wrap="square" rtlCol="0">
            <a:spAutoFit/>
          </a:bodyPr>
          <a:lstStyle/>
          <a:p>
            <a:pPr algn="just">
              <a:lnSpc>
                <a:spcPct val="130000"/>
              </a:lnSpc>
              <a:spcAft>
                <a:spcPts val="1000"/>
              </a:spcAft>
              <a:tabLst>
                <a:tab pos="1386840" algn="l"/>
              </a:tabLst>
            </a:pPr>
            <a:r>
              <a:rPr lang="en-US" sz="2800" dirty="0" err="1" smtClean="0">
                <a:latin typeface="Times New Roman" panose="02020603050405020304" pitchFamily="18" charset="0"/>
                <a:ea typeface="Calibri" panose="020F0502020204030204" pitchFamily="34" charset="0"/>
              </a:rPr>
              <a:t>Đáp</a:t>
            </a:r>
            <a:r>
              <a:rPr lang="en-US" sz="2800" dirty="0" smtClean="0">
                <a:latin typeface="Times New Roman" panose="02020603050405020304" pitchFamily="18" charset="0"/>
                <a:ea typeface="Calibri" panose="020F0502020204030204" pitchFamily="34" charset="0"/>
              </a:rPr>
              <a:t> </a:t>
            </a:r>
            <a:r>
              <a:rPr lang="en-US" sz="2800" dirty="0" err="1" smtClean="0">
                <a:latin typeface="Times New Roman" panose="02020603050405020304" pitchFamily="18" charset="0"/>
                <a:ea typeface="Calibri" panose="020F0502020204030204" pitchFamily="34" charset="0"/>
              </a:rPr>
              <a:t>án</a:t>
            </a:r>
            <a:r>
              <a:rPr lang="en-US" sz="2800" dirty="0" smtClean="0">
                <a:latin typeface="Times New Roman" panose="02020603050405020304" pitchFamily="18" charset="0"/>
                <a:ea typeface="Calibri" panose="020F0502020204030204" pitchFamily="34" charset="0"/>
              </a:rPr>
              <a:t>: B </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5695346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xmlns="" id="{37F37FA8-219D-0066-6828-EC8FAF1408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56" y="-158044"/>
            <a:ext cx="12146845" cy="6858000"/>
          </a:xfrm>
          <a:prstGeom prst="rect">
            <a:avLst/>
          </a:prstGeom>
        </p:spPr>
      </p:pic>
      <p:sp>
        <p:nvSpPr>
          <p:cNvPr id="4" name="Hộp Văn bản 3">
            <a:extLst>
              <a:ext uri="{FF2B5EF4-FFF2-40B4-BE49-F238E27FC236}">
                <a16:creationId xmlns:a16="http://schemas.microsoft.com/office/drawing/2014/main" xmlns="" id="{7613FC0F-7F27-30CF-BA42-611E96ED177E}"/>
              </a:ext>
            </a:extLst>
          </p:cNvPr>
          <p:cNvSpPr txBox="1"/>
          <p:nvPr/>
        </p:nvSpPr>
        <p:spPr>
          <a:xfrm>
            <a:off x="4696178" y="609600"/>
            <a:ext cx="3917244" cy="523220"/>
          </a:xfrm>
          <a:prstGeom prst="rect">
            <a:avLst/>
          </a:prstGeom>
          <a:noFill/>
        </p:spPr>
        <p:txBody>
          <a:bodyPr wrap="square" rtlCol="0">
            <a:spAutoFit/>
          </a:bodyPr>
          <a:lstStyle/>
          <a:p>
            <a:r>
              <a:rPr lang="en-US" sz="2800" b="1" dirty="0" err="1" smtClean="0">
                <a:solidFill>
                  <a:srgbClr val="000000"/>
                </a:solidFill>
                <a:latin typeface="Times New Roman" panose="02020603050405020304" pitchFamily="18" charset="0"/>
                <a:ea typeface="Times New Roman" panose="02020603050405020304" pitchFamily="18" charset="0"/>
              </a:rPr>
              <a:t>Câu</a:t>
            </a:r>
            <a:r>
              <a:rPr lang="en-US" sz="2800" b="1" dirty="0" smtClean="0">
                <a:solidFill>
                  <a:srgbClr val="000000"/>
                </a:solidFill>
                <a:latin typeface="Times New Roman" panose="02020603050405020304" pitchFamily="18" charset="0"/>
                <a:ea typeface="Times New Roman" panose="02020603050405020304" pitchFamily="18" charset="0"/>
              </a:rPr>
              <a:t> 6</a:t>
            </a:r>
            <a:r>
              <a:rPr lang="en-US" sz="2800" b="1" dirty="0" smtClean="0">
                <a:solidFill>
                  <a:srgbClr val="000000"/>
                </a:solidFill>
                <a:effectLst/>
                <a:latin typeface="Times New Roman" panose="02020603050405020304" pitchFamily="18" charset="0"/>
                <a:ea typeface="Times New Roman" panose="02020603050405020304" pitchFamily="18" charset="0"/>
              </a:rPr>
              <a:t>  </a:t>
            </a:r>
            <a:endParaRPr lang="en-US" sz="2800" dirty="0"/>
          </a:p>
        </p:txBody>
      </p:sp>
      <p:sp>
        <p:nvSpPr>
          <p:cNvPr id="5" name="Hộp Văn bản 4">
            <a:extLst>
              <a:ext uri="{FF2B5EF4-FFF2-40B4-BE49-F238E27FC236}">
                <a16:creationId xmlns:a16="http://schemas.microsoft.com/office/drawing/2014/main" xmlns="" id="{DFBF91C1-7875-F00A-4FA6-D7F943DCCE65}"/>
              </a:ext>
            </a:extLst>
          </p:cNvPr>
          <p:cNvSpPr txBox="1"/>
          <p:nvPr/>
        </p:nvSpPr>
        <p:spPr>
          <a:xfrm>
            <a:off x="1364776" y="1207911"/>
            <a:ext cx="9201624" cy="2554545"/>
          </a:xfrm>
          <a:prstGeom prst="rect">
            <a:avLst/>
          </a:prstGeom>
          <a:noFill/>
        </p:spPr>
        <p:txBody>
          <a:bodyPr wrap="square" rtlCol="0">
            <a:spAutoFit/>
          </a:bodyPr>
          <a:lstStyle/>
          <a:p>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văn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bản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thể</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đáp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ứng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yêu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cầu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về</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tính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liên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kết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đáp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ứng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được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tính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mạch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đúng</a:t>
            </a:r>
            <a:r>
              <a:rPr lang="en-US" sz="3200" dirty="0">
                <a:latin typeface="Times New Roman" pitchFamily="18" charset="0"/>
                <a:cs typeface="Times New Roman" pitchFamily="18" charset="0"/>
              </a:rPr>
              <a:t> hay </a:t>
            </a:r>
            <a:r>
              <a:rPr lang="en-US" sz="3200" dirty="0" err="1">
                <a:latin typeface="Times New Roman" pitchFamily="18" charset="0"/>
                <a:cs typeface="Times New Roman" pitchFamily="18" charset="0"/>
              </a:rPr>
              <a:t>sai</a:t>
            </a:r>
            <a:r>
              <a:rPr lang="en-US" sz="3200" dirty="0">
                <a:latin typeface="Times New Roman" pitchFamily="18" charset="0"/>
                <a:cs typeface="Times New Roman" pitchFamily="18" charset="0"/>
              </a:rPr>
              <a:t>? </a:t>
            </a:r>
          </a:p>
          <a:p>
            <a:r>
              <a:rPr lang="en-US" sz="3200" dirty="0">
                <a:latin typeface="Times New Roman" pitchFamily="18" charset="0"/>
                <a:cs typeface="Times New Roman" pitchFamily="18" charset="0"/>
              </a:rPr>
              <a:t>A. </a:t>
            </a:r>
            <a:r>
              <a:rPr lang="en-US" sz="3200" dirty="0" err="1">
                <a:latin typeface="Times New Roman" pitchFamily="18" charset="0"/>
                <a:cs typeface="Times New Roman" pitchFamily="18" charset="0"/>
              </a:rPr>
              <a:t>Đúng</a:t>
            </a:r>
            <a:r>
              <a:rPr lang="en-US" sz="3200" dirty="0">
                <a:latin typeface="Times New Roman" pitchFamily="18" charset="0"/>
                <a:cs typeface="Times New Roman" pitchFamily="18" charset="0"/>
              </a:rPr>
              <a:t> </a:t>
            </a:r>
          </a:p>
          <a:p>
            <a:r>
              <a:rPr lang="en-US" sz="3200" dirty="0">
                <a:latin typeface="Times New Roman" pitchFamily="18" charset="0"/>
                <a:cs typeface="Times New Roman" pitchFamily="18" charset="0"/>
              </a:rPr>
              <a:t>B. </a:t>
            </a:r>
            <a:r>
              <a:rPr lang="en-US" sz="3200" dirty="0" err="1" smtClean="0">
                <a:latin typeface="Times New Roman" pitchFamily="18" charset="0"/>
                <a:cs typeface="Times New Roman" pitchFamily="18" charset="0"/>
              </a:rPr>
              <a:t>Sai</a:t>
            </a:r>
            <a:endParaRPr lang="en-US" sz="3200" dirty="0">
              <a:latin typeface="Times New Roman" pitchFamily="18" charset="0"/>
              <a:cs typeface="Times New Roman" pitchFamily="18" charset="0"/>
            </a:endParaRPr>
          </a:p>
        </p:txBody>
      </p:sp>
      <p:sp>
        <p:nvSpPr>
          <p:cNvPr id="8" name="Hộp Văn bản 7">
            <a:extLst>
              <a:ext uri="{FF2B5EF4-FFF2-40B4-BE49-F238E27FC236}">
                <a16:creationId xmlns:a16="http://schemas.microsoft.com/office/drawing/2014/main" xmlns="" id="{8FB794D2-CFCE-0ABC-0833-8B5B0593BDA4}"/>
              </a:ext>
            </a:extLst>
          </p:cNvPr>
          <p:cNvSpPr txBox="1"/>
          <p:nvPr/>
        </p:nvSpPr>
        <p:spPr>
          <a:xfrm>
            <a:off x="1573030" y="5025648"/>
            <a:ext cx="8707272" cy="652486"/>
          </a:xfrm>
          <a:prstGeom prst="rect">
            <a:avLst/>
          </a:prstGeom>
          <a:noFill/>
        </p:spPr>
        <p:txBody>
          <a:bodyPr wrap="square" rtlCol="0">
            <a:spAutoFit/>
          </a:bodyPr>
          <a:lstStyle/>
          <a:p>
            <a:pPr algn="just">
              <a:lnSpc>
                <a:spcPct val="130000"/>
              </a:lnSpc>
              <a:spcAft>
                <a:spcPts val="1000"/>
              </a:spcAft>
              <a:tabLst>
                <a:tab pos="1386840" algn="l"/>
              </a:tabLst>
            </a:pPr>
            <a:r>
              <a:rPr lang="en-US" sz="2800" dirty="0" err="1" smtClean="0">
                <a:latin typeface="Times New Roman" panose="02020603050405020304" pitchFamily="18" charset="0"/>
                <a:ea typeface="Calibri" panose="020F0502020204030204" pitchFamily="34" charset="0"/>
              </a:rPr>
              <a:t>Đáp</a:t>
            </a:r>
            <a:r>
              <a:rPr lang="en-US" sz="2800" dirty="0" smtClean="0">
                <a:latin typeface="Times New Roman" panose="02020603050405020304" pitchFamily="18" charset="0"/>
                <a:ea typeface="Calibri" panose="020F0502020204030204" pitchFamily="34" charset="0"/>
              </a:rPr>
              <a:t> </a:t>
            </a:r>
            <a:r>
              <a:rPr lang="en-US" sz="2800" dirty="0" err="1" smtClean="0">
                <a:latin typeface="Times New Roman" panose="02020603050405020304" pitchFamily="18" charset="0"/>
                <a:ea typeface="Calibri" panose="020F0502020204030204" pitchFamily="34" charset="0"/>
              </a:rPr>
              <a:t>án</a:t>
            </a:r>
            <a:r>
              <a:rPr lang="en-US" sz="2800" dirty="0" smtClean="0">
                <a:latin typeface="Times New Roman" panose="02020603050405020304" pitchFamily="18" charset="0"/>
                <a:ea typeface="Calibri" panose="020F0502020204030204" pitchFamily="34" charset="0"/>
              </a:rPr>
              <a:t>: B </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214999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ình ảnh 3">
            <a:extLst>
              <a:ext uri="{FF2B5EF4-FFF2-40B4-BE49-F238E27FC236}">
                <a16:creationId xmlns:a16="http://schemas.microsoft.com/office/drawing/2014/main" xmlns="" id="{59C05420-0BEF-EE47-08C8-42C3718B85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044" y="101599"/>
            <a:ext cx="11887200" cy="6637867"/>
          </a:xfrm>
          <a:prstGeom prst="rect">
            <a:avLst/>
          </a:prstGeom>
        </p:spPr>
      </p:pic>
      <p:sp>
        <p:nvSpPr>
          <p:cNvPr id="5" name="Hộp Văn bản 4">
            <a:extLst>
              <a:ext uri="{FF2B5EF4-FFF2-40B4-BE49-F238E27FC236}">
                <a16:creationId xmlns:a16="http://schemas.microsoft.com/office/drawing/2014/main" xmlns="" id="{9A7920D5-C79D-B018-E974-145DADFAE5D1}"/>
              </a:ext>
            </a:extLst>
          </p:cNvPr>
          <p:cNvSpPr txBox="1"/>
          <p:nvPr/>
        </p:nvSpPr>
        <p:spPr>
          <a:xfrm>
            <a:off x="1151467" y="1693332"/>
            <a:ext cx="9606844" cy="2901245"/>
          </a:xfrm>
          <a:prstGeom prst="rect">
            <a:avLst/>
          </a:prstGeom>
          <a:noFill/>
        </p:spPr>
        <p:txBody>
          <a:bodyPr wrap="square" rtlCol="0">
            <a:prstTxWarp prst="textInflate">
              <a:avLst/>
            </a:prstTxWarp>
            <a:spAutoFit/>
          </a:bodyPr>
          <a:lstStyle/>
          <a:p>
            <a:r>
              <a:rPr lang="en-US" sz="1800" b="1" dirty="0">
                <a:solidFill>
                  <a:srgbClr val="002060"/>
                </a:solidFill>
                <a:effectLst/>
                <a:latin typeface="Times New Roman" panose="02020603050405020304" pitchFamily="18" charset="0"/>
                <a:ea typeface="Calibri" panose="020F0502020204030204" pitchFamily="34" charset="0"/>
              </a:rPr>
              <a:t>HÌNH THÀNH KIẾN </a:t>
            </a:r>
            <a:r>
              <a:rPr lang="en-US" sz="1800" b="1" dirty="0" smtClean="0">
                <a:solidFill>
                  <a:srgbClr val="002060"/>
                </a:solidFill>
                <a:effectLst/>
                <a:latin typeface="Times New Roman" panose="02020603050405020304" pitchFamily="18" charset="0"/>
                <a:ea typeface="Calibri" panose="020F0502020204030204" pitchFamily="34" charset="0"/>
              </a:rPr>
              <a:t>THỨC MỚI</a:t>
            </a:r>
            <a:endParaRPr lang="en-US" dirty="0">
              <a:solidFill>
                <a:srgbClr val="002060"/>
              </a:solidFill>
            </a:endParaRPr>
          </a:p>
        </p:txBody>
      </p:sp>
    </p:spTree>
    <p:extLst>
      <p:ext uri="{BB962C8B-B14F-4D97-AF65-F5344CB8AC3E}">
        <p14:creationId xmlns:p14="http://schemas.microsoft.com/office/powerpoint/2010/main" val="173420824"/>
      </p:ext>
    </p:extLst>
  </p:cSld>
  <p:clrMapOvr>
    <a:masterClrMapping/>
  </p:clrMapOvr>
  <p:transition spd="slow">
    <p:wheel spokes="1"/>
  </p:transition>
  <p:timing>
    <p:tnLst>
      <p:par>
        <p:cTn id="1" dur="indefinite" restart="never" nodeType="tmRoot"/>
      </p:par>
    </p:tn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TotalTime>
  <Words>1993</Words>
  <Application>Microsoft Office PowerPoint</Application>
  <PresentationFormat>Custom</PresentationFormat>
  <Paragraphs>211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Chủ đề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Đỗ Xuân Trường</dc:creator>
  <cp:lastModifiedBy>Windows 18</cp:lastModifiedBy>
  <cp:revision>32</cp:revision>
  <dcterms:created xsi:type="dcterms:W3CDTF">2023-01-05T02:25:15Z</dcterms:created>
  <dcterms:modified xsi:type="dcterms:W3CDTF">2024-05-06T22:45:10Z</dcterms:modified>
</cp:coreProperties>
</file>