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122" r:id="rId3"/>
    <p:sldId id="263" r:id="rId4"/>
    <p:sldId id="3123" r:id="rId5"/>
    <p:sldId id="3119" r:id="rId6"/>
    <p:sldId id="3116" r:id="rId7"/>
    <p:sldId id="3126" r:id="rId8"/>
    <p:sldId id="3124" r:id="rId9"/>
    <p:sldId id="3125" r:id="rId10"/>
    <p:sldId id="3127" r:id="rId11"/>
    <p:sldId id="3128" r:id="rId12"/>
    <p:sldId id="3129" r:id="rId13"/>
    <p:sldId id="3130" r:id="rId14"/>
    <p:sldId id="3131" r:id="rId15"/>
    <p:sldId id="3132" r:id="rId16"/>
    <p:sldId id="3117" r:id="rId17"/>
    <p:sldId id="3133" r:id="rId18"/>
    <p:sldId id="3134" r:id="rId19"/>
    <p:sldId id="3135" r:id="rId20"/>
    <p:sldId id="3136" r:id="rId21"/>
    <p:sldId id="3137" r:id="rId22"/>
    <p:sldId id="3138" r:id="rId23"/>
    <p:sldId id="3139" r:id="rId24"/>
    <p:sldId id="3140" r:id="rId25"/>
    <p:sldId id="3141" r:id="rId26"/>
    <p:sldId id="3143" r:id="rId27"/>
    <p:sldId id="3142" r:id="rId28"/>
    <p:sldId id="3144" r:id="rId29"/>
    <p:sldId id="3145" r:id="rId30"/>
    <p:sldId id="3146" r:id="rId31"/>
    <p:sldId id="3147" r:id="rId32"/>
    <p:sldId id="3148" r:id="rId33"/>
    <p:sldId id="3149" r:id="rId34"/>
    <p:sldId id="3150" r:id="rId35"/>
    <p:sldId id="3151" r:id="rId36"/>
    <p:sldId id="3152" r:id="rId37"/>
    <p:sldId id="3154" r:id="rId38"/>
    <p:sldId id="3153" r:id="rId39"/>
    <p:sldId id="3155" r:id="rId40"/>
    <p:sldId id="3156" r:id="rId41"/>
    <p:sldId id="3157" r:id="rId42"/>
    <p:sldId id="3158" r:id="rId43"/>
    <p:sldId id="3159" r:id="rId44"/>
    <p:sldId id="3118" r:id="rId45"/>
    <p:sldId id="3160" r:id="rId46"/>
    <p:sldId id="3161" r:id="rId47"/>
    <p:sldId id="3162" r:id="rId48"/>
    <p:sldId id="3120" r:id="rId49"/>
    <p:sldId id="3163" r:id="rId50"/>
    <p:sldId id="3165" r:id="rId51"/>
    <p:sldId id="3166" r:id="rId52"/>
    <p:sldId id="3167" r:id="rId53"/>
    <p:sldId id="3168" r:id="rId54"/>
    <p:sldId id="3169" r:id="rId55"/>
    <p:sldId id="3170" r:id="rId56"/>
    <p:sldId id="3171" r:id="rId57"/>
    <p:sldId id="3172" r:id="rId58"/>
    <p:sldId id="3173" r:id="rId59"/>
    <p:sldId id="3174" r:id="rId60"/>
    <p:sldId id="3121" r:id="rId61"/>
    <p:sldId id="3175" r:id="rId62"/>
    <p:sldId id="3176" r:id="rId63"/>
    <p:sldId id="3177"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64" d="100"/>
          <a:sy n="64" d="100"/>
        </p:scale>
        <p:origin x="97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0E2F6-1320-ACD8-7D70-1E8A81CBF3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BC91A7-D011-B333-4964-75A014937A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95C4BF-DC55-1DCF-6721-E81B3551C7AE}"/>
              </a:ext>
            </a:extLst>
          </p:cNvPr>
          <p:cNvSpPr>
            <a:spLocks noGrp="1"/>
          </p:cNvSpPr>
          <p:nvPr>
            <p:ph type="dt" sz="half" idx="10"/>
          </p:nvPr>
        </p:nvSpPr>
        <p:spPr/>
        <p:txBody>
          <a:bodyPr/>
          <a:lstStyle/>
          <a:p>
            <a:fld id="{95550260-DFAD-452B-8B46-EF2013AA4135}" type="datetimeFigureOut">
              <a:rPr lang="en-US" smtClean="0"/>
              <a:t>5/12/2025</a:t>
            </a:fld>
            <a:endParaRPr lang="en-US"/>
          </a:p>
        </p:txBody>
      </p:sp>
      <p:sp>
        <p:nvSpPr>
          <p:cNvPr id="5" name="Footer Placeholder 4">
            <a:extLst>
              <a:ext uri="{FF2B5EF4-FFF2-40B4-BE49-F238E27FC236}">
                <a16:creationId xmlns:a16="http://schemas.microsoft.com/office/drawing/2014/main" id="{1E17A638-448D-6D55-2ABD-BCF8087B5C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513B9-C7BC-AF3F-9E05-919C7F91B542}"/>
              </a:ext>
            </a:extLst>
          </p:cNvPr>
          <p:cNvSpPr>
            <a:spLocks noGrp="1"/>
          </p:cNvSpPr>
          <p:nvPr>
            <p:ph type="sldNum" sz="quarter" idx="12"/>
          </p:nvPr>
        </p:nvSpPr>
        <p:spPr/>
        <p:txBody>
          <a:bodyPr/>
          <a:lstStyle/>
          <a:p>
            <a:fld id="{89718F75-11C9-4FCA-85FB-82364EFE7C35}" type="slidenum">
              <a:rPr lang="en-US" smtClean="0"/>
              <a:t>‹#›</a:t>
            </a:fld>
            <a:endParaRPr lang="en-US"/>
          </a:p>
        </p:txBody>
      </p:sp>
    </p:spTree>
    <p:extLst>
      <p:ext uri="{BB962C8B-B14F-4D97-AF65-F5344CB8AC3E}">
        <p14:creationId xmlns:p14="http://schemas.microsoft.com/office/powerpoint/2010/main" val="339549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88822-1375-CD06-3BED-910BDB16BE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454899-190C-F855-E3D4-AF7236B29A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5B3F1-78F4-B849-C30A-9F09D722DA29}"/>
              </a:ext>
            </a:extLst>
          </p:cNvPr>
          <p:cNvSpPr>
            <a:spLocks noGrp="1"/>
          </p:cNvSpPr>
          <p:nvPr>
            <p:ph type="dt" sz="half" idx="10"/>
          </p:nvPr>
        </p:nvSpPr>
        <p:spPr/>
        <p:txBody>
          <a:bodyPr/>
          <a:lstStyle/>
          <a:p>
            <a:fld id="{95550260-DFAD-452B-8B46-EF2013AA4135}" type="datetimeFigureOut">
              <a:rPr lang="en-US" smtClean="0"/>
              <a:t>5/12/2025</a:t>
            </a:fld>
            <a:endParaRPr lang="en-US"/>
          </a:p>
        </p:txBody>
      </p:sp>
      <p:sp>
        <p:nvSpPr>
          <p:cNvPr id="5" name="Footer Placeholder 4">
            <a:extLst>
              <a:ext uri="{FF2B5EF4-FFF2-40B4-BE49-F238E27FC236}">
                <a16:creationId xmlns:a16="http://schemas.microsoft.com/office/drawing/2014/main" id="{BB0CC4BE-5E3C-90AC-DA81-0355ABCDD8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F79B39-1033-5976-3123-86E795028138}"/>
              </a:ext>
            </a:extLst>
          </p:cNvPr>
          <p:cNvSpPr>
            <a:spLocks noGrp="1"/>
          </p:cNvSpPr>
          <p:nvPr>
            <p:ph type="sldNum" sz="quarter" idx="12"/>
          </p:nvPr>
        </p:nvSpPr>
        <p:spPr/>
        <p:txBody>
          <a:bodyPr/>
          <a:lstStyle/>
          <a:p>
            <a:fld id="{89718F75-11C9-4FCA-85FB-82364EFE7C35}" type="slidenum">
              <a:rPr lang="en-US" smtClean="0"/>
              <a:t>‹#›</a:t>
            </a:fld>
            <a:endParaRPr lang="en-US"/>
          </a:p>
        </p:txBody>
      </p:sp>
    </p:spTree>
    <p:extLst>
      <p:ext uri="{BB962C8B-B14F-4D97-AF65-F5344CB8AC3E}">
        <p14:creationId xmlns:p14="http://schemas.microsoft.com/office/powerpoint/2010/main" val="299844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B903F-6611-9579-7C21-4D087CB015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8FE558-7FC7-C984-15E5-B31A7DDD89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65DC4C-ADCC-5657-43D4-622B29B5949E}"/>
              </a:ext>
            </a:extLst>
          </p:cNvPr>
          <p:cNvSpPr>
            <a:spLocks noGrp="1"/>
          </p:cNvSpPr>
          <p:nvPr>
            <p:ph type="dt" sz="half" idx="10"/>
          </p:nvPr>
        </p:nvSpPr>
        <p:spPr/>
        <p:txBody>
          <a:bodyPr/>
          <a:lstStyle/>
          <a:p>
            <a:fld id="{95550260-DFAD-452B-8B46-EF2013AA4135}" type="datetimeFigureOut">
              <a:rPr lang="en-US" smtClean="0"/>
              <a:t>5/12/2025</a:t>
            </a:fld>
            <a:endParaRPr lang="en-US"/>
          </a:p>
        </p:txBody>
      </p:sp>
      <p:sp>
        <p:nvSpPr>
          <p:cNvPr id="5" name="Footer Placeholder 4">
            <a:extLst>
              <a:ext uri="{FF2B5EF4-FFF2-40B4-BE49-F238E27FC236}">
                <a16:creationId xmlns:a16="http://schemas.microsoft.com/office/drawing/2014/main" id="{44F0B1C9-B77E-5A58-91FA-93CDE34DD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67BB3-9C04-B808-EEF3-4393ED2D5336}"/>
              </a:ext>
            </a:extLst>
          </p:cNvPr>
          <p:cNvSpPr>
            <a:spLocks noGrp="1"/>
          </p:cNvSpPr>
          <p:nvPr>
            <p:ph type="sldNum" sz="quarter" idx="12"/>
          </p:nvPr>
        </p:nvSpPr>
        <p:spPr/>
        <p:txBody>
          <a:bodyPr/>
          <a:lstStyle/>
          <a:p>
            <a:fld id="{89718F75-11C9-4FCA-85FB-82364EFE7C35}" type="slidenum">
              <a:rPr lang="en-US" smtClean="0"/>
              <a:t>‹#›</a:t>
            </a:fld>
            <a:endParaRPr lang="en-US"/>
          </a:p>
        </p:txBody>
      </p:sp>
    </p:spTree>
    <p:extLst>
      <p:ext uri="{BB962C8B-B14F-4D97-AF65-F5344CB8AC3E}">
        <p14:creationId xmlns:p14="http://schemas.microsoft.com/office/powerpoint/2010/main" val="1980217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77E51-8EE6-0F9F-EC1D-3BEB991552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16D60D-B6C2-C5DA-FA7F-4A977775BC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5072FF-8BD9-DE59-1C73-9D79C0619C92}"/>
              </a:ext>
            </a:extLst>
          </p:cNvPr>
          <p:cNvSpPr>
            <a:spLocks noGrp="1"/>
          </p:cNvSpPr>
          <p:nvPr>
            <p:ph type="dt" sz="half" idx="10"/>
          </p:nvPr>
        </p:nvSpPr>
        <p:spPr/>
        <p:txBody>
          <a:bodyPr/>
          <a:lstStyle/>
          <a:p>
            <a:fld id="{33EAC942-A18C-4887-A895-4C517C57CECD}" type="datetimeFigureOut">
              <a:rPr lang="en-US" smtClean="0"/>
              <a:t>5/12/2025</a:t>
            </a:fld>
            <a:endParaRPr lang="en-US"/>
          </a:p>
        </p:txBody>
      </p:sp>
      <p:sp>
        <p:nvSpPr>
          <p:cNvPr id="5" name="Footer Placeholder 4">
            <a:extLst>
              <a:ext uri="{FF2B5EF4-FFF2-40B4-BE49-F238E27FC236}">
                <a16:creationId xmlns:a16="http://schemas.microsoft.com/office/drawing/2014/main" id="{0E4CFF4C-D503-A769-65A4-6A5B989905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24713-4DD4-EB4D-80B4-784C0AAAD19D}"/>
              </a:ext>
            </a:extLst>
          </p:cNvPr>
          <p:cNvSpPr>
            <a:spLocks noGrp="1"/>
          </p:cNvSpPr>
          <p:nvPr>
            <p:ph type="sldNum" sz="quarter" idx="12"/>
          </p:nvPr>
        </p:nvSpPr>
        <p:spPr/>
        <p:txBody>
          <a:bodyPr/>
          <a:lstStyle/>
          <a:p>
            <a:fld id="{0BF4F0C9-0E49-4BFB-AABC-595B7D085B6C}" type="slidenum">
              <a:rPr lang="en-US" smtClean="0"/>
              <a:t>‹#›</a:t>
            </a:fld>
            <a:endParaRPr lang="en-US"/>
          </a:p>
        </p:txBody>
      </p:sp>
    </p:spTree>
    <p:extLst>
      <p:ext uri="{BB962C8B-B14F-4D97-AF65-F5344CB8AC3E}">
        <p14:creationId xmlns:p14="http://schemas.microsoft.com/office/powerpoint/2010/main" val="682066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EC8D8-03DB-18BC-4F82-F1FD48FD78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D7B224-C21C-616B-7F37-C3AB67D748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E1506-9099-2EA3-6DF5-FC9FD3D95072}"/>
              </a:ext>
            </a:extLst>
          </p:cNvPr>
          <p:cNvSpPr>
            <a:spLocks noGrp="1"/>
          </p:cNvSpPr>
          <p:nvPr>
            <p:ph type="dt" sz="half" idx="10"/>
          </p:nvPr>
        </p:nvSpPr>
        <p:spPr/>
        <p:txBody>
          <a:bodyPr/>
          <a:lstStyle/>
          <a:p>
            <a:fld id="{33EAC942-A18C-4887-A895-4C517C57CECD}" type="datetimeFigureOut">
              <a:rPr lang="en-US" smtClean="0"/>
              <a:t>5/12/2025</a:t>
            </a:fld>
            <a:endParaRPr lang="en-US"/>
          </a:p>
        </p:txBody>
      </p:sp>
      <p:sp>
        <p:nvSpPr>
          <p:cNvPr id="5" name="Footer Placeholder 4">
            <a:extLst>
              <a:ext uri="{FF2B5EF4-FFF2-40B4-BE49-F238E27FC236}">
                <a16:creationId xmlns:a16="http://schemas.microsoft.com/office/drawing/2014/main" id="{9B714978-F65C-3387-4776-2D84D9267C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69602-F40C-5A1C-822C-D4EA551D87D0}"/>
              </a:ext>
            </a:extLst>
          </p:cNvPr>
          <p:cNvSpPr>
            <a:spLocks noGrp="1"/>
          </p:cNvSpPr>
          <p:nvPr>
            <p:ph type="sldNum" sz="quarter" idx="12"/>
          </p:nvPr>
        </p:nvSpPr>
        <p:spPr/>
        <p:txBody>
          <a:bodyPr/>
          <a:lstStyle/>
          <a:p>
            <a:fld id="{0BF4F0C9-0E49-4BFB-AABC-595B7D085B6C}" type="slidenum">
              <a:rPr lang="en-US" smtClean="0"/>
              <a:t>‹#›</a:t>
            </a:fld>
            <a:endParaRPr lang="en-US"/>
          </a:p>
        </p:txBody>
      </p:sp>
    </p:spTree>
    <p:extLst>
      <p:ext uri="{BB962C8B-B14F-4D97-AF65-F5344CB8AC3E}">
        <p14:creationId xmlns:p14="http://schemas.microsoft.com/office/powerpoint/2010/main" val="3872616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7B630-E575-2171-1BF5-5DC8A5FD82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47D842-2096-3DB5-53D2-E7410AC5358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546C82-9A6C-43E6-752F-F252302FDE72}"/>
              </a:ext>
            </a:extLst>
          </p:cNvPr>
          <p:cNvSpPr>
            <a:spLocks noGrp="1"/>
          </p:cNvSpPr>
          <p:nvPr>
            <p:ph type="dt" sz="half" idx="10"/>
          </p:nvPr>
        </p:nvSpPr>
        <p:spPr/>
        <p:txBody>
          <a:bodyPr/>
          <a:lstStyle/>
          <a:p>
            <a:fld id="{33EAC942-A18C-4887-A895-4C517C57CECD}" type="datetimeFigureOut">
              <a:rPr lang="en-US" smtClean="0"/>
              <a:t>5/12/2025</a:t>
            </a:fld>
            <a:endParaRPr lang="en-US"/>
          </a:p>
        </p:txBody>
      </p:sp>
      <p:sp>
        <p:nvSpPr>
          <p:cNvPr id="5" name="Footer Placeholder 4">
            <a:extLst>
              <a:ext uri="{FF2B5EF4-FFF2-40B4-BE49-F238E27FC236}">
                <a16:creationId xmlns:a16="http://schemas.microsoft.com/office/drawing/2014/main" id="{4A7AA426-3B6E-21DF-6B18-9143549C0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4875D-DA14-CE00-DBEC-63C6F8F2CC84}"/>
              </a:ext>
            </a:extLst>
          </p:cNvPr>
          <p:cNvSpPr>
            <a:spLocks noGrp="1"/>
          </p:cNvSpPr>
          <p:nvPr>
            <p:ph type="sldNum" sz="quarter" idx="12"/>
          </p:nvPr>
        </p:nvSpPr>
        <p:spPr/>
        <p:txBody>
          <a:bodyPr/>
          <a:lstStyle/>
          <a:p>
            <a:fld id="{0BF4F0C9-0E49-4BFB-AABC-595B7D085B6C}" type="slidenum">
              <a:rPr lang="en-US" smtClean="0"/>
              <a:t>‹#›</a:t>
            </a:fld>
            <a:endParaRPr lang="en-US"/>
          </a:p>
        </p:txBody>
      </p:sp>
    </p:spTree>
    <p:extLst>
      <p:ext uri="{BB962C8B-B14F-4D97-AF65-F5344CB8AC3E}">
        <p14:creationId xmlns:p14="http://schemas.microsoft.com/office/powerpoint/2010/main" val="736410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D1FD-2B9C-8BFC-281F-B640020ECB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4DD72B-B842-5DA9-1325-40C0E3A51B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7B1048-9569-2649-7DB9-185C37F50F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458039-A153-2579-5C2B-7146D875A864}"/>
              </a:ext>
            </a:extLst>
          </p:cNvPr>
          <p:cNvSpPr>
            <a:spLocks noGrp="1"/>
          </p:cNvSpPr>
          <p:nvPr>
            <p:ph type="dt" sz="half" idx="10"/>
          </p:nvPr>
        </p:nvSpPr>
        <p:spPr/>
        <p:txBody>
          <a:bodyPr/>
          <a:lstStyle/>
          <a:p>
            <a:fld id="{33EAC942-A18C-4887-A895-4C517C57CECD}" type="datetimeFigureOut">
              <a:rPr lang="en-US" smtClean="0"/>
              <a:t>5/12/2025</a:t>
            </a:fld>
            <a:endParaRPr lang="en-US"/>
          </a:p>
        </p:txBody>
      </p:sp>
      <p:sp>
        <p:nvSpPr>
          <p:cNvPr id="6" name="Footer Placeholder 5">
            <a:extLst>
              <a:ext uri="{FF2B5EF4-FFF2-40B4-BE49-F238E27FC236}">
                <a16:creationId xmlns:a16="http://schemas.microsoft.com/office/drawing/2014/main" id="{95EA01C1-8F6A-3CB1-58FC-8B15951A0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BC941-B87C-FC59-0A28-DC2501D3BD07}"/>
              </a:ext>
            </a:extLst>
          </p:cNvPr>
          <p:cNvSpPr>
            <a:spLocks noGrp="1"/>
          </p:cNvSpPr>
          <p:nvPr>
            <p:ph type="sldNum" sz="quarter" idx="12"/>
          </p:nvPr>
        </p:nvSpPr>
        <p:spPr/>
        <p:txBody>
          <a:bodyPr/>
          <a:lstStyle/>
          <a:p>
            <a:fld id="{0BF4F0C9-0E49-4BFB-AABC-595B7D085B6C}" type="slidenum">
              <a:rPr lang="en-US" smtClean="0"/>
              <a:t>‹#›</a:t>
            </a:fld>
            <a:endParaRPr lang="en-US"/>
          </a:p>
        </p:txBody>
      </p:sp>
    </p:spTree>
    <p:extLst>
      <p:ext uri="{BB962C8B-B14F-4D97-AF65-F5344CB8AC3E}">
        <p14:creationId xmlns:p14="http://schemas.microsoft.com/office/powerpoint/2010/main" val="52732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0BB16-DDEB-9CC8-B7A6-CCF9FF83A0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F9EBFF-89A1-C0DF-5F24-899618F16E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A5B972-DDB2-BE7D-4989-DF93EDEEA8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C40EA1-4A59-FCC4-AD63-01DC90D7E0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F62B6F-A1FE-5991-15E9-32EBC12F6A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8782F3-2EF7-D801-7F1C-372DD0597B21}"/>
              </a:ext>
            </a:extLst>
          </p:cNvPr>
          <p:cNvSpPr>
            <a:spLocks noGrp="1"/>
          </p:cNvSpPr>
          <p:nvPr>
            <p:ph type="dt" sz="half" idx="10"/>
          </p:nvPr>
        </p:nvSpPr>
        <p:spPr/>
        <p:txBody>
          <a:bodyPr/>
          <a:lstStyle/>
          <a:p>
            <a:fld id="{33EAC942-A18C-4887-A895-4C517C57CECD}" type="datetimeFigureOut">
              <a:rPr lang="en-US" smtClean="0"/>
              <a:t>5/12/2025</a:t>
            </a:fld>
            <a:endParaRPr lang="en-US"/>
          </a:p>
        </p:txBody>
      </p:sp>
      <p:sp>
        <p:nvSpPr>
          <p:cNvPr id="8" name="Footer Placeholder 7">
            <a:extLst>
              <a:ext uri="{FF2B5EF4-FFF2-40B4-BE49-F238E27FC236}">
                <a16:creationId xmlns:a16="http://schemas.microsoft.com/office/drawing/2014/main" id="{B825ED1A-A414-EECC-FF81-3F11EA4415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75B699-1761-CCDE-BA89-1E25F50A15A6}"/>
              </a:ext>
            </a:extLst>
          </p:cNvPr>
          <p:cNvSpPr>
            <a:spLocks noGrp="1"/>
          </p:cNvSpPr>
          <p:nvPr>
            <p:ph type="sldNum" sz="quarter" idx="12"/>
          </p:nvPr>
        </p:nvSpPr>
        <p:spPr/>
        <p:txBody>
          <a:bodyPr/>
          <a:lstStyle/>
          <a:p>
            <a:fld id="{0BF4F0C9-0E49-4BFB-AABC-595B7D085B6C}" type="slidenum">
              <a:rPr lang="en-US" smtClean="0"/>
              <a:t>‹#›</a:t>
            </a:fld>
            <a:endParaRPr lang="en-US"/>
          </a:p>
        </p:txBody>
      </p:sp>
    </p:spTree>
    <p:extLst>
      <p:ext uri="{BB962C8B-B14F-4D97-AF65-F5344CB8AC3E}">
        <p14:creationId xmlns:p14="http://schemas.microsoft.com/office/powerpoint/2010/main" val="3673216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EB0C5-33BC-3284-6C36-B6ABB8CCC4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07DFC1-426A-9E49-A700-D55803F24189}"/>
              </a:ext>
            </a:extLst>
          </p:cNvPr>
          <p:cNvSpPr>
            <a:spLocks noGrp="1"/>
          </p:cNvSpPr>
          <p:nvPr>
            <p:ph type="dt" sz="half" idx="10"/>
          </p:nvPr>
        </p:nvSpPr>
        <p:spPr/>
        <p:txBody>
          <a:bodyPr/>
          <a:lstStyle/>
          <a:p>
            <a:fld id="{33EAC942-A18C-4887-A895-4C517C57CECD}" type="datetimeFigureOut">
              <a:rPr lang="en-US" smtClean="0"/>
              <a:t>5/12/2025</a:t>
            </a:fld>
            <a:endParaRPr lang="en-US"/>
          </a:p>
        </p:txBody>
      </p:sp>
      <p:sp>
        <p:nvSpPr>
          <p:cNvPr id="4" name="Footer Placeholder 3">
            <a:extLst>
              <a:ext uri="{FF2B5EF4-FFF2-40B4-BE49-F238E27FC236}">
                <a16:creationId xmlns:a16="http://schemas.microsoft.com/office/drawing/2014/main" id="{847FF48E-52E6-B83F-A33A-5F9635413C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4F97C9-C2C7-D774-87C3-DA6A1FA4DDD8}"/>
              </a:ext>
            </a:extLst>
          </p:cNvPr>
          <p:cNvSpPr>
            <a:spLocks noGrp="1"/>
          </p:cNvSpPr>
          <p:nvPr>
            <p:ph type="sldNum" sz="quarter" idx="12"/>
          </p:nvPr>
        </p:nvSpPr>
        <p:spPr/>
        <p:txBody>
          <a:bodyPr/>
          <a:lstStyle/>
          <a:p>
            <a:fld id="{0BF4F0C9-0E49-4BFB-AABC-595B7D085B6C}" type="slidenum">
              <a:rPr lang="en-US" smtClean="0"/>
              <a:t>‹#›</a:t>
            </a:fld>
            <a:endParaRPr lang="en-US"/>
          </a:p>
        </p:txBody>
      </p:sp>
    </p:spTree>
    <p:extLst>
      <p:ext uri="{BB962C8B-B14F-4D97-AF65-F5344CB8AC3E}">
        <p14:creationId xmlns:p14="http://schemas.microsoft.com/office/powerpoint/2010/main" val="2431188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EEA43A-72E8-370E-51BE-47AAD7F9FCFE}"/>
              </a:ext>
            </a:extLst>
          </p:cNvPr>
          <p:cNvSpPr>
            <a:spLocks noGrp="1"/>
          </p:cNvSpPr>
          <p:nvPr>
            <p:ph type="dt" sz="half" idx="10"/>
          </p:nvPr>
        </p:nvSpPr>
        <p:spPr/>
        <p:txBody>
          <a:bodyPr/>
          <a:lstStyle/>
          <a:p>
            <a:fld id="{33EAC942-A18C-4887-A895-4C517C57CECD}" type="datetimeFigureOut">
              <a:rPr lang="en-US" smtClean="0"/>
              <a:t>5/12/2025</a:t>
            </a:fld>
            <a:endParaRPr lang="en-US"/>
          </a:p>
        </p:txBody>
      </p:sp>
      <p:sp>
        <p:nvSpPr>
          <p:cNvPr id="3" name="Footer Placeholder 2">
            <a:extLst>
              <a:ext uri="{FF2B5EF4-FFF2-40B4-BE49-F238E27FC236}">
                <a16:creationId xmlns:a16="http://schemas.microsoft.com/office/drawing/2014/main" id="{9C5EDDCA-7BA0-5F27-7684-8AE1FACEB1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E688FE-DB36-7386-D436-EB24FE99490A}"/>
              </a:ext>
            </a:extLst>
          </p:cNvPr>
          <p:cNvSpPr>
            <a:spLocks noGrp="1"/>
          </p:cNvSpPr>
          <p:nvPr>
            <p:ph type="sldNum" sz="quarter" idx="12"/>
          </p:nvPr>
        </p:nvSpPr>
        <p:spPr/>
        <p:txBody>
          <a:bodyPr/>
          <a:lstStyle/>
          <a:p>
            <a:fld id="{0BF4F0C9-0E49-4BFB-AABC-595B7D085B6C}" type="slidenum">
              <a:rPr lang="en-US" smtClean="0"/>
              <a:t>‹#›</a:t>
            </a:fld>
            <a:endParaRPr lang="en-US"/>
          </a:p>
        </p:txBody>
      </p:sp>
    </p:spTree>
    <p:extLst>
      <p:ext uri="{BB962C8B-B14F-4D97-AF65-F5344CB8AC3E}">
        <p14:creationId xmlns:p14="http://schemas.microsoft.com/office/powerpoint/2010/main" val="4025414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0971-46A4-FEA1-CD4B-69699A2BB5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DC1755-F181-5124-ED34-C6CD696EC5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9E1F1C-AD41-F6AA-C72D-45733876FF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972E4-3F91-3FD9-037C-83A34D78FFA5}"/>
              </a:ext>
            </a:extLst>
          </p:cNvPr>
          <p:cNvSpPr>
            <a:spLocks noGrp="1"/>
          </p:cNvSpPr>
          <p:nvPr>
            <p:ph type="dt" sz="half" idx="10"/>
          </p:nvPr>
        </p:nvSpPr>
        <p:spPr/>
        <p:txBody>
          <a:bodyPr/>
          <a:lstStyle/>
          <a:p>
            <a:fld id="{33EAC942-A18C-4887-A895-4C517C57CECD}" type="datetimeFigureOut">
              <a:rPr lang="en-US" smtClean="0"/>
              <a:t>5/12/2025</a:t>
            </a:fld>
            <a:endParaRPr lang="en-US"/>
          </a:p>
        </p:txBody>
      </p:sp>
      <p:sp>
        <p:nvSpPr>
          <p:cNvPr id="6" name="Footer Placeholder 5">
            <a:extLst>
              <a:ext uri="{FF2B5EF4-FFF2-40B4-BE49-F238E27FC236}">
                <a16:creationId xmlns:a16="http://schemas.microsoft.com/office/drawing/2014/main" id="{098EEF10-791E-1956-FE5C-A2845169F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B3E154-B6A8-497F-7D4C-8EA1287103AA}"/>
              </a:ext>
            </a:extLst>
          </p:cNvPr>
          <p:cNvSpPr>
            <a:spLocks noGrp="1"/>
          </p:cNvSpPr>
          <p:nvPr>
            <p:ph type="sldNum" sz="quarter" idx="12"/>
          </p:nvPr>
        </p:nvSpPr>
        <p:spPr/>
        <p:txBody>
          <a:bodyPr/>
          <a:lstStyle/>
          <a:p>
            <a:fld id="{0BF4F0C9-0E49-4BFB-AABC-595B7D085B6C}" type="slidenum">
              <a:rPr lang="en-US" smtClean="0"/>
              <a:t>‹#›</a:t>
            </a:fld>
            <a:endParaRPr lang="en-US"/>
          </a:p>
        </p:txBody>
      </p:sp>
    </p:spTree>
    <p:extLst>
      <p:ext uri="{BB962C8B-B14F-4D97-AF65-F5344CB8AC3E}">
        <p14:creationId xmlns:p14="http://schemas.microsoft.com/office/powerpoint/2010/main" val="147845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E118-C92E-F7A0-8A0F-0DF13B2291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A0123-1A57-1C57-EE7B-6F732634F4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15CD7-931D-888F-8E8A-838670153508}"/>
              </a:ext>
            </a:extLst>
          </p:cNvPr>
          <p:cNvSpPr>
            <a:spLocks noGrp="1"/>
          </p:cNvSpPr>
          <p:nvPr>
            <p:ph type="dt" sz="half" idx="10"/>
          </p:nvPr>
        </p:nvSpPr>
        <p:spPr/>
        <p:txBody>
          <a:bodyPr/>
          <a:lstStyle/>
          <a:p>
            <a:fld id="{95550260-DFAD-452B-8B46-EF2013AA4135}" type="datetimeFigureOut">
              <a:rPr lang="en-US" smtClean="0"/>
              <a:t>5/12/2025</a:t>
            </a:fld>
            <a:endParaRPr lang="en-US"/>
          </a:p>
        </p:txBody>
      </p:sp>
      <p:sp>
        <p:nvSpPr>
          <p:cNvPr id="5" name="Footer Placeholder 4">
            <a:extLst>
              <a:ext uri="{FF2B5EF4-FFF2-40B4-BE49-F238E27FC236}">
                <a16:creationId xmlns:a16="http://schemas.microsoft.com/office/drawing/2014/main" id="{2A9802CD-AEBE-B517-2859-771F1B259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40BC3-FC7E-BC5C-A7F6-CD61B150427B}"/>
              </a:ext>
            </a:extLst>
          </p:cNvPr>
          <p:cNvSpPr>
            <a:spLocks noGrp="1"/>
          </p:cNvSpPr>
          <p:nvPr>
            <p:ph type="sldNum" sz="quarter" idx="12"/>
          </p:nvPr>
        </p:nvSpPr>
        <p:spPr/>
        <p:txBody>
          <a:bodyPr/>
          <a:lstStyle/>
          <a:p>
            <a:fld id="{89718F75-11C9-4FCA-85FB-82364EFE7C35}" type="slidenum">
              <a:rPr lang="en-US" smtClean="0"/>
              <a:t>‹#›</a:t>
            </a:fld>
            <a:endParaRPr lang="en-US"/>
          </a:p>
        </p:txBody>
      </p:sp>
    </p:spTree>
    <p:extLst>
      <p:ext uri="{BB962C8B-B14F-4D97-AF65-F5344CB8AC3E}">
        <p14:creationId xmlns:p14="http://schemas.microsoft.com/office/powerpoint/2010/main" val="2045855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605FA-2389-8C32-6F15-84178CDBC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56AEAC-ECB2-3188-0D66-FE89A93392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3EE301-1C27-A515-A267-818BA672EB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6718F-4C0A-CD8B-C31A-3DA4247D08F4}"/>
              </a:ext>
            </a:extLst>
          </p:cNvPr>
          <p:cNvSpPr>
            <a:spLocks noGrp="1"/>
          </p:cNvSpPr>
          <p:nvPr>
            <p:ph type="dt" sz="half" idx="10"/>
          </p:nvPr>
        </p:nvSpPr>
        <p:spPr/>
        <p:txBody>
          <a:bodyPr/>
          <a:lstStyle/>
          <a:p>
            <a:fld id="{33EAC942-A18C-4887-A895-4C517C57CECD}" type="datetimeFigureOut">
              <a:rPr lang="en-US" smtClean="0"/>
              <a:t>5/12/2025</a:t>
            </a:fld>
            <a:endParaRPr lang="en-US"/>
          </a:p>
        </p:txBody>
      </p:sp>
      <p:sp>
        <p:nvSpPr>
          <p:cNvPr id="6" name="Footer Placeholder 5">
            <a:extLst>
              <a:ext uri="{FF2B5EF4-FFF2-40B4-BE49-F238E27FC236}">
                <a16:creationId xmlns:a16="http://schemas.microsoft.com/office/drawing/2014/main" id="{3F4BE999-E6A0-542A-310D-883654DEA0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0006C-0A5B-135F-4A58-234549E11B64}"/>
              </a:ext>
            </a:extLst>
          </p:cNvPr>
          <p:cNvSpPr>
            <a:spLocks noGrp="1"/>
          </p:cNvSpPr>
          <p:nvPr>
            <p:ph type="sldNum" sz="quarter" idx="12"/>
          </p:nvPr>
        </p:nvSpPr>
        <p:spPr/>
        <p:txBody>
          <a:bodyPr/>
          <a:lstStyle/>
          <a:p>
            <a:fld id="{0BF4F0C9-0E49-4BFB-AABC-595B7D085B6C}" type="slidenum">
              <a:rPr lang="en-US" smtClean="0"/>
              <a:t>‹#›</a:t>
            </a:fld>
            <a:endParaRPr lang="en-US"/>
          </a:p>
        </p:txBody>
      </p:sp>
    </p:spTree>
    <p:extLst>
      <p:ext uri="{BB962C8B-B14F-4D97-AF65-F5344CB8AC3E}">
        <p14:creationId xmlns:p14="http://schemas.microsoft.com/office/powerpoint/2010/main" val="725250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BAC48-2E0F-8770-54AC-5EC286D4B0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E4F869-7CDD-4781-F1FE-FD4E5CC93C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8C20B9-3602-C728-908F-64C58D9937A1}"/>
              </a:ext>
            </a:extLst>
          </p:cNvPr>
          <p:cNvSpPr>
            <a:spLocks noGrp="1"/>
          </p:cNvSpPr>
          <p:nvPr>
            <p:ph type="dt" sz="half" idx="10"/>
          </p:nvPr>
        </p:nvSpPr>
        <p:spPr/>
        <p:txBody>
          <a:bodyPr/>
          <a:lstStyle/>
          <a:p>
            <a:fld id="{33EAC942-A18C-4887-A895-4C517C57CECD}" type="datetimeFigureOut">
              <a:rPr lang="en-US" smtClean="0"/>
              <a:t>5/12/2025</a:t>
            </a:fld>
            <a:endParaRPr lang="en-US"/>
          </a:p>
        </p:txBody>
      </p:sp>
      <p:sp>
        <p:nvSpPr>
          <p:cNvPr id="5" name="Footer Placeholder 4">
            <a:extLst>
              <a:ext uri="{FF2B5EF4-FFF2-40B4-BE49-F238E27FC236}">
                <a16:creationId xmlns:a16="http://schemas.microsoft.com/office/drawing/2014/main" id="{D9769797-4E9E-F465-AF49-D76A26CB24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15D71-AA5C-F366-F618-33F09C47C1D2}"/>
              </a:ext>
            </a:extLst>
          </p:cNvPr>
          <p:cNvSpPr>
            <a:spLocks noGrp="1"/>
          </p:cNvSpPr>
          <p:nvPr>
            <p:ph type="sldNum" sz="quarter" idx="12"/>
          </p:nvPr>
        </p:nvSpPr>
        <p:spPr/>
        <p:txBody>
          <a:bodyPr/>
          <a:lstStyle/>
          <a:p>
            <a:fld id="{0BF4F0C9-0E49-4BFB-AABC-595B7D085B6C}" type="slidenum">
              <a:rPr lang="en-US" smtClean="0"/>
              <a:t>‹#›</a:t>
            </a:fld>
            <a:endParaRPr lang="en-US"/>
          </a:p>
        </p:txBody>
      </p:sp>
    </p:spTree>
    <p:extLst>
      <p:ext uri="{BB962C8B-B14F-4D97-AF65-F5344CB8AC3E}">
        <p14:creationId xmlns:p14="http://schemas.microsoft.com/office/powerpoint/2010/main" val="2810211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545CD2-5C43-3CB3-7F34-44A4DE97C1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24A75E-6595-1581-5D61-DC7CC2B352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E6B7B5-79D4-5ACD-0FDC-1D32D911ACFD}"/>
              </a:ext>
            </a:extLst>
          </p:cNvPr>
          <p:cNvSpPr>
            <a:spLocks noGrp="1"/>
          </p:cNvSpPr>
          <p:nvPr>
            <p:ph type="dt" sz="half" idx="10"/>
          </p:nvPr>
        </p:nvSpPr>
        <p:spPr/>
        <p:txBody>
          <a:bodyPr/>
          <a:lstStyle/>
          <a:p>
            <a:fld id="{33EAC942-A18C-4887-A895-4C517C57CECD}" type="datetimeFigureOut">
              <a:rPr lang="en-US" smtClean="0"/>
              <a:t>5/12/2025</a:t>
            </a:fld>
            <a:endParaRPr lang="en-US"/>
          </a:p>
        </p:txBody>
      </p:sp>
      <p:sp>
        <p:nvSpPr>
          <p:cNvPr id="5" name="Footer Placeholder 4">
            <a:extLst>
              <a:ext uri="{FF2B5EF4-FFF2-40B4-BE49-F238E27FC236}">
                <a16:creationId xmlns:a16="http://schemas.microsoft.com/office/drawing/2014/main" id="{A87CBA8A-B2C9-67BA-25E6-F373A3F1B0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9032CA-D932-31B8-CBF2-A012E2A4D2BD}"/>
              </a:ext>
            </a:extLst>
          </p:cNvPr>
          <p:cNvSpPr>
            <a:spLocks noGrp="1"/>
          </p:cNvSpPr>
          <p:nvPr>
            <p:ph type="sldNum" sz="quarter" idx="12"/>
          </p:nvPr>
        </p:nvSpPr>
        <p:spPr/>
        <p:txBody>
          <a:bodyPr/>
          <a:lstStyle/>
          <a:p>
            <a:fld id="{0BF4F0C9-0E49-4BFB-AABC-595B7D085B6C}" type="slidenum">
              <a:rPr lang="en-US" smtClean="0"/>
              <a:t>‹#›</a:t>
            </a:fld>
            <a:endParaRPr lang="en-US"/>
          </a:p>
        </p:txBody>
      </p:sp>
    </p:spTree>
    <p:extLst>
      <p:ext uri="{BB962C8B-B14F-4D97-AF65-F5344CB8AC3E}">
        <p14:creationId xmlns:p14="http://schemas.microsoft.com/office/powerpoint/2010/main" val="2544734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1" y="5817287"/>
            <a:ext cx="12192000" cy="1040714"/>
          </a:xfrm>
          <a:custGeom>
            <a:avLst/>
            <a:gdLst>
              <a:gd name="T0" fmla="*/ 2882 w 3200"/>
              <a:gd name="T1" fmla="*/ 180 h 518"/>
              <a:gd name="T2" fmla="*/ 2912 w 3200"/>
              <a:gd name="T3" fmla="*/ 134 h 518"/>
              <a:gd name="T4" fmla="*/ 2915 w 3200"/>
              <a:gd name="T5" fmla="*/ 89 h 518"/>
              <a:gd name="T6" fmla="*/ 2906 w 3200"/>
              <a:gd name="T7" fmla="*/ 70 h 518"/>
              <a:gd name="T8" fmla="*/ 2877 w 3200"/>
              <a:gd name="T9" fmla="*/ 138 h 518"/>
              <a:gd name="T10" fmla="*/ 2876 w 3200"/>
              <a:gd name="T11" fmla="*/ 0 h 518"/>
              <a:gd name="T12" fmla="*/ 2872 w 3200"/>
              <a:gd name="T13" fmla="*/ 142 h 518"/>
              <a:gd name="T14" fmla="*/ 2867 w 3200"/>
              <a:gd name="T15" fmla="*/ 133 h 518"/>
              <a:gd name="T16" fmla="*/ 2828 w 3200"/>
              <a:gd name="T17" fmla="*/ 114 h 518"/>
              <a:gd name="T18" fmla="*/ 2840 w 3200"/>
              <a:gd name="T19" fmla="*/ 154 h 518"/>
              <a:gd name="T20" fmla="*/ 2867 w 3200"/>
              <a:gd name="T21" fmla="*/ 180 h 518"/>
              <a:gd name="T22" fmla="*/ 2733 w 3200"/>
              <a:gd name="T23" fmla="*/ 180 h 518"/>
              <a:gd name="T24" fmla="*/ 2723 w 3200"/>
              <a:gd name="T25" fmla="*/ 144 h 518"/>
              <a:gd name="T26" fmla="*/ 2695 w 3200"/>
              <a:gd name="T27" fmla="*/ 144 h 518"/>
              <a:gd name="T28" fmla="*/ 2668 w 3200"/>
              <a:gd name="T29" fmla="*/ 117 h 518"/>
              <a:gd name="T30" fmla="*/ 2584 w 3200"/>
              <a:gd name="T31" fmla="*/ 117 h 518"/>
              <a:gd name="T32" fmla="*/ 2563 w 3200"/>
              <a:gd name="T33" fmla="*/ 138 h 518"/>
              <a:gd name="T34" fmla="*/ 2531 w 3200"/>
              <a:gd name="T35" fmla="*/ 138 h 518"/>
              <a:gd name="T36" fmla="*/ 2514 w 3200"/>
              <a:gd name="T37" fmla="*/ 180 h 518"/>
              <a:gd name="T38" fmla="*/ 2401 w 3200"/>
              <a:gd name="T39" fmla="*/ 180 h 518"/>
              <a:gd name="T40" fmla="*/ 2398 w 3200"/>
              <a:gd name="T41" fmla="*/ 171 h 518"/>
              <a:gd name="T42" fmla="*/ 2397 w 3200"/>
              <a:gd name="T43" fmla="*/ 168 h 518"/>
              <a:gd name="T44" fmla="*/ 2388 w 3200"/>
              <a:gd name="T45" fmla="*/ 171 h 518"/>
              <a:gd name="T46" fmla="*/ 2359 w 3200"/>
              <a:gd name="T47" fmla="*/ 140 h 518"/>
              <a:gd name="T48" fmla="*/ 2368 w 3200"/>
              <a:gd name="T49" fmla="*/ 180 h 518"/>
              <a:gd name="T50" fmla="*/ 2170 w 3200"/>
              <a:gd name="T51" fmla="*/ 180 h 518"/>
              <a:gd name="T52" fmla="*/ 2122 w 3200"/>
              <a:gd name="T53" fmla="*/ 197 h 518"/>
              <a:gd name="T54" fmla="*/ 2070 w 3200"/>
              <a:gd name="T55" fmla="*/ 180 h 518"/>
              <a:gd name="T56" fmla="*/ 1390 w 3200"/>
              <a:gd name="T57" fmla="*/ 180 h 518"/>
              <a:gd name="T58" fmla="*/ 1278 w 3200"/>
              <a:gd name="T59" fmla="*/ 162 h 518"/>
              <a:gd name="T60" fmla="*/ 1049 w 3200"/>
              <a:gd name="T61" fmla="*/ 162 h 518"/>
              <a:gd name="T62" fmla="*/ 1020 w 3200"/>
              <a:gd name="T63" fmla="*/ 180 h 518"/>
              <a:gd name="T64" fmla="*/ 732 w 3200"/>
              <a:gd name="T65" fmla="*/ 180 h 518"/>
              <a:gd name="T66" fmla="*/ 769 w 3200"/>
              <a:gd name="T67" fmla="*/ 137 h 518"/>
              <a:gd name="T68" fmla="*/ 731 w 3200"/>
              <a:gd name="T69" fmla="*/ 176 h 518"/>
              <a:gd name="T70" fmla="*/ 733 w 3200"/>
              <a:gd name="T71" fmla="*/ 79 h 518"/>
              <a:gd name="T72" fmla="*/ 713 w 3200"/>
              <a:gd name="T73" fmla="*/ 133 h 518"/>
              <a:gd name="T74" fmla="*/ 714 w 3200"/>
              <a:gd name="T75" fmla="*/ 150 h 518"/>
              <a:gd name="T76" fmla="*/ 671 w 3200"/>
              <a:gd name="T77" fmla="*/ 113 h 518"/>
              <a:gd name="T78" fmla="*/ 682 w 3200"/>
              <a:gd name="T79" fmla="*/ 158 h 518"/>
              <a:gd name="T80" fmla="*/ 708 w 3200"/>
              <a:gd name="T81" fmla="*/ 180 h 518"/>
              <a:gd name="T82" fmla="*/ 600 w 3200"/>
              <a:gd name="T83" fmla="*/ 180 h 518"/>
              <a:gd name="T84" fmla="*/ 584 w 3200"/>
              <a:gd name="T85" fmla="*/ 103 h 518"/>
              <a:gd name="T86" fmla="*/ 505 w 3200"/>
              <a:gd name="T87" fmla="*/ 103 h 518"/>
              <a:gd name="T88" fmla="*/ 505 w 3200"/>
              <a:gd name="T89" fmla="*/ 129 h 518"/>
              <a:gd name="T90" fmla="*/ 433 w 3200"/>
              <a:gd name="T91" fmla="*/ 129 h 518"/>
              <a:gd name="T92" fmla="*/ 406 w 3200"/>
              <a:gd name="T93" fmla="*/ 180 h 518"/>
              <a:gd name="T94" fmla="*/ 0 w 3200"/>
              <a:gd name="T95" fmla="*/ 180 h 518"/>
              <a:gd name="T96" fmla="*/ 0 w 3200"/>
              <a:gd name="T97" fmla="*/ 518 h 518"/>
              <a:gd name="T98" fmla="*/ 3200 w 3200"/>
              <a:gd name="T99" fmla="*/ 518 h 518"/>
              <a:gd name="T100" fmla="*/ 3200 w 3200"/>
              <a:gd name="T101" fmla="*/ 180 h 518"/>
              <a:gd name="T102" fmla="*/ 2882 w 3200"/>
              <a:gd name="T103" fmla="*/ 180 h 518"/>
              <a:gd name="T104" fmla="*/ 2877 w 3200"/>
              <a:gd name="T105" fmla="*/ 177 h 518"/>
              <a:gd name="T106" fmla="*/ 2878 w 3200"/>
              <a:gd name="T107" fmla="*/ 180 h 518"/>
              <a:gd name="T108" fmla="*/ 2874 w 3200"/>
              <a:gd name="T109" fmla="*/ 180 h 518"/>
              <a:gd name="T110" fmla="*/ 2877 w 3200"/>
              <a:gd name="T111" fmla="*/ 177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00" h="518">
                <a:moveTo>
                  <a:pt x="2882" y="180"/>
                </a:moveTo>
                <a:cubicBezTo>
                  <a:pt x="2894" y="166"/>
                  <a:pt x="2906" y="152"/>
                  <a:pt x="2912" y="134"/>
                </a:cubicBezTo>
                <a:cubicBezTo>
                  <a:pt x="2917" y="120"/>
                  <a:pt x="2919" y="104"/>
                  <a:pt x="2915" y="89"/>
                </a:cubicBezTo>
                <a:cubicBezTo>
                  <a:pt x="2914" y="82"/>
                  <a:pt x="2912" y="75"/>
                  <a:pt x="2906" y="70"/>
                </a:cubicBezTo>
                <a:cubicBezTo>
                  <a:pt x="2893" y="91"/>
                  <a:pt x="2882" y="114"/>
                  <a:pt x="2877" y="138"/>
                </a:cubicBezTo>
                <a:cubicBezTo>
                  <a:pt x="2874" y="92"/>
                  <a:pt x="2874" y="46"/>
                  <a:pt x="2876" y="0"/>
                </a:cubicBezTo>
                <a:cubicBezTo>
                  <a:pt x="2866" y="46"/>
                  <a:pt x="2865" y="95"/>
                  <a:pt x="2872" y="142"/>
                </a:cubicBezTo>
                <a:cubicBezTo>
                  <a:pt x="2871" y="139"/>
                  <a:pt x="2869" y="136"/>
                  <a:pt x="2867" y="133"/>
                </a:cubicBezTo>
                <a:cubicBezTo>
                  <a:pt x="2857" y="121"/>
                  <a:pt x="2843" y="114"/>
                  <a:pt x="2828" y="114"/>
                </a:cubicBezTo>
                <a:cubicBezTo>
                  <a:pt x="2831" y="128"/>
                  <a:pt x="2834" y="142"/>
                  <a:pt x="2840" y="154"/>
                </a:cubicBezTo>
                <a:cubicBezTo>
                  <a:pt x="2846" y="166"/>
                  <a:pt x="2856" y="175"/>
                  <a:pt x="2867" y="180"/>
                </a:cubicBezTo>
                <a:cubicBezTo>
                  <a:pt x="2733" y="180"/>
                  <a:pt x="2733" y="180"/>
                  <a:pt x="2733" y="180"/>
                </a:cubicBezTo>
                <a:cubicBezTo>
                  <a:pt x="2723" y="144"/>
                  <a:pt x="2723" y="144"/>
                  <a:pt x="2723" y="144"/>
                </a:cubicBezTo>
                <a:cubicBezTo>
                  <a:pt x="2695" y="144"/>
                  <a:pt x="2695" y="144"/>
                  <a:pt x="2695" y="144"/>
                </a:cubicBezTo>
                <a:cubicBezTo>
                  <a:pt x="2668" y="117"/>
                  <a:pt x="2668" y="117"/>
                  <a:pt x="2668" y="117"/>
                </a:cubicBezTo>
                <a:cubicBezTo>
                  <a:pt x="2584" y="117"/>
                  <a:pt x="2584" y="117"/>
                  <a:pt x="2584" y="117"/>
                </a:cubicBezTo>
                <a:cubicBezTo>
                  <a:pt x="2563" y="138"/>
                  <a:pt x="2563" y="138"/>
                  <a:pt x="2563" y="138"/>
                </a:cubicBezTo>
                <a:cubicBezTo>
                  <a:pt x="2531" y="138"/>
                  <a:pt x="2531" y="138"/>
                  <a:pt x="2531" y="138"/>
                </a:cubicBezTo>
                <a:cubicBezTo>
                  <a:pt x="2514" y="180"/>
                  <a:pt x="2514" y="180"/>
                  <a:pt x="2514" y="180"/>
                </a:cubicBezTo>
                <a:cubicBezTo>
                  <a:pt x="2401" y="180"/>
                  <a:pt x="2401" y="180"/>
                  <a:pt x="2401" y="180"/>
                </a:cubicBezTo>
                <a:cubicBezTo>
                  <a:pt x="2400" y="177"/>
                  <a:pt x="2399" y="174"/>
                  <a:pt x="2398" y="171"/>
                </a:cubicBezTo>
                <a:cubicBezTo>
                  <a:pt x="2398" y="170"/>
                  <a:pt x="2397" y="169"/>
                  <a:pt x="2397" y="168"/>
                </a:cubicBezTo>
                <a:cubicBezTo>
                  <a:pt x="2394" y="167"/>
                  <a:pt x="2391" y="172"/>
                  <a:pt x="2388" y="171"/>
                </a:cubicBezTo>
                <a:cubicBezTo>
                  <a:pt x="2389" y="155"/>
                  <a:pt x="2375" y="140"/>
                  <a:pt x="2359" y="140"/>
                </a:cubicBezTo>
                <a:cubicBezTo>
                  <a:pt x="2358" y="154"/>
                  <a:pt x="2361" y="168"/>
                  <a:pt x="2368" y="180"/>
                </a:cubicBezTo>
                <a:cubicBezTo>
                  <a:pt x="2170" y="180"/>
                  <a:pt x="2170" y="180"/>
                  <a:pt x="2170" y="180"/>
                </a:cubicBezTo>
                <a:cubicBezTo>
                  <a:pt x="2122" y="197"/>
                  <a:pt x="2122" y="197"/>
                  <a:pt x="2122" y="197"/>
                </a:cubicBezTo>
                <a:cubicBezTo>
                  <a:pt x="2070" y="180"/>
                  <a:pt x="2070" y="180"/>
                  <a:pt x="2070" y="180"/>
                </a:cubicBezTo>
                <a:cubicBezTo>
                  <a:pt x="1390" y="180"/>
                  <a:pt x="1390" y="180"/>
                  <a:pt x="1390" y="180"/>
                </a:cubicBezTo>
                <a:cubicBezTo>
                  <a:pt x="1278" y="162"/>
                  <a:pt x="1278" y="162"/>
                  <a:pt x="1278" y="162"/>
                </a:cubicBezTo>
                <a:cubicBezTo>
                  <a:pt x="1049" y="162"/>
                  <a:pt x="1049" y="162"/>
                  <a:pt x="1049" y="162"/>
                </a:cubicBezTo>
                <a:cubicBezTo>
                  <a:pt x="1020" y="180"/>
                  <a:pt x="1020" y="180"/>
                  <a:pt x="1020" y="180"/>
                </a:cubicBezTo>
                <a:cubicBezTo>
                  <a:pt x="732" y="180"/>
                  <a:pt x="732" y="180"/>
                  <a:pt x="732" y="180"/>
                </a:cubicBezTo>
                <a:cubicBezTo>
                  <a:pt x="744" y="166"/>
                  <a:pt x="757" y="152"/>
                  <a:pt x="769" y="137"/>
                </a:cubicBezTo>
                <a:cubicBezTo>
                  <a:pt x="753" y="146"/>
                  <a:pt x="742" y="160"/>
                  <a:pt x="731" y="176"/>
                </a:cubicBezTo>
                <a:cubicBezTo>
                  <a:pt x="744" y="145"/>
                  <a:pt x="745" y="110"/>
                  <a:pt x="733" y="79"/>
                </a:cubicBezTo>
                <a:cubicBezTo>
                  <a:pt x="720" y="93"/>
                  <a:pt x="714" y="113"/>
                  <a:pt x="713" y="133"/>
                </a:cubicBezTo>
                <a:cubicBezTo>
                  <a:pt x="713" y="139"/>
                  <a:pt x="713" y="144"/>
                  <a:pt x="714" y="150"/>
                </a:cubicBezTo>
                <a:cubicBezTo>
                  <a:pt x="705" y="132"/>
                  <a:pt x="690" y="118"/>
                  <a:pt x="671" y="113"/>
                </a:cubicBezTo>
                <a:cubicBezTo>
                  <a:pt x="670" y="129"/>
                  <a:pt x="673" y="145"/>
                  <a:pt x="682" y="158"/>
                </a:cubicBezTo>
                <a:cubicBezTo>
                  <a:pt x="688" y="168"/>
                  <a:pt x="697" y="176"/>
                  <a:pt x="708" y="180"/>
                </a:cubicBezTo>
                <a:cubicBezTo>
                  <a:pt x="600" y="180"/>
                  <a:pt x="600" y="180"/>
                  <a:pt x="600" y="180"/>
                </a:cubicBezTo>
                <a:cubicBezTo>
                  <a:pt x="584" y="103"/>
                  <a:pt x="584" y="103"/>
                  <a:pt x="584" y="103"/>
                </a:cubicBezTo>
                <a:cubicBezTo>
                  <a:pt x="505" y="103"/>
                  <a:pt x="505" y="103"/>
                  <a:pt x="505" y="103"/>
                </a:cubicBezTo>
                <a:cubicBezTo>
                  <a:pt x="505" y="129"/>
                  <a:pt x="505" y="129"/>
                  <a:pt x="505" y="129"/>
                </a:cubicBezTo>
                <a:cubicBezTo>
                  <a:pt x="433" y="129"/>
                  <a:pt x="433" y="129"/>
                  <a:pt x="433" y="129"/>
                </a:cubicBezTo>
                <a:cubicBezTo>
                  <a:pt x="406" y="180"/>
                  <a:pt x="406" y="180"/>
                  <a:pt x="406" y="180"/>
                </a:cubicBezTo>
                <a:cubicBezTo>
                  <a:pt x="0" y="180"/>
                  <a:pt x="0" y="180"/>
                  <a:pt x="0" y="180"/>
                </a:cubicBezTo>
                <a:cubicBezTo>
                  <a:pt x="0" y="518"/>
                  <a:pt x="0" y="518"/>
                  <a:pt x="0" y="518"/>
                </a:cubicBezTo>
                <a:cubicBezTo>
                  <a:pt x="3200" y="518"/>
                  <a:pt x="3200" y="518"/>
                  <a:pt x="3200" y="518"/>
                </a:cubicBezTo>
                <a:cubicBezTo>
                  <a:pt x="3200" y="180"/>
                  <a:pt x="3200" y="180"/>
                  <a:pt x="3200" y="180"/>
                </a:cubicBezTo>
                <a:lnTo>
                  <a:pt x="2882" y="180"/>
                </a:lnTo>
                <a:close/>
                <a:moveTo>
                  <a:pt x="2877" y="177"/>
                </a:moveTo>
                <a:cubicBezTo>
                  <a:pt x="2877" y="178"/>
                  <a:pt x="2877" y="179"/>
                  <a:pt x="2878" y="180"/>
                </a:cubicBezTo>
                <a:cubicBezTo>
                  <a:pt x="2874" y="180"/>
                  <a:pt x="2874" y="180"/>
                  <a:pt x="2874" y="180"/>
                </a:cubicBezTo>
                <a:cubicBezTo>
                  <a:pt x="2876" y="179"/>
                  <a:pt x="2876" y="178"/>
                  <a:pt x="2877" y="177"/>
                </a:cubicBezTo>
                <a:close/>
              </a:path>
            </a:pathLst>
          </a:custGeom>
          <a:solidFill>
            <a:schemeClr val="tx1">
              <a:alpha val="3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7"/>
          <p:cNvSpPr>
            <a:spLocks noEditPoints="1"/>
          </p:cNvSpPr>
          <p:nvPr userDrawn="1"/>
        </p:nvSpPr>
        <p:spPr bwMode="auto">
          <a:xfrm flipH="1">
            <a:off x="1" y="3118"/>
            <a:ext cx="12192000" cy="6827987"/>
          </a:xfrm>
          <a:custGeom>
            <a:avLst/>
            <a:gdLst>
              <a:gd name="T0" fmla="*/ 3122 w 3200"/>
              <a:gd name="T1" fmla="*/ 418 h 1791"/>
              <a:gd name="T2" fmla="*/ 2809 w 3200"/>
              <a:gd name="T3" fmla="*/ 610 h 1791"/>
              <a:gd name="T4" fmla="*/ 2790 w 3200"/>
              <a:gd name="T5" fmla="*/ 566 h 1791"/>
              <a:gd name="T6" fmla="*/ 2790 w 3200"/>
              <a:gd name="T7" fmla="*/ 657 h 1791"/>
              <a:gd name="T8" fmla="*/ 2614 w 3200"/>
              <a:gd name="T9" fmla="*/ 538 h 1791"/>
              <a:gd name="T10" fmla="*/ 2577 w 3200"/>
              <a:gd name="T11" fmla="*/ 478 h 1791"/>
              <a:gd name="T12" fmla="*/ 2587 w 3200"/>
              <a:gd name="T13" fmla="*/ 562 h 1791"/>
              <a:gd name="T14" fmla="*/ 2530 w 3200"/>
              <a:gd name="T15" fmla="*/ 642 h 1791"/>
              <a:gd name="T16" fmla="*/ 2525 w 3200"/>
              <a:gd name="T17" fmla="*/ 518 h 1791"/>
              <a:gd name="T18" fmla="*/ 2524 w 3200"/>
              <a:gd name="T19" fmla="*/ 427 h 1791"/>
              <a:gd name="T20" fmla="*/ 2493 w 3200"/>
              <a:gd name="T21" fmla="*/ 391 h 1791"/>
              <a:gd name="T22" fmla="*/ 2480 w 3200"/>
              <a:gd name="T23" fmla="*/ 532 h 1791"/>
              <a:gd name="T24" fmla="*/ 2480 w 3200"/>
              <a:gd name="T25" fmla="*/ 641 h 1791"/>
              <a:gd name="T26" fmla="*/ 2317 w 3200"/>
              <a:gd name="T27" fmla="*/ 686 h 1791"/>
              <a:gd name="T28" fmla="*/ 2265 w 3200"/>
              <a:gd name="T29" fmla="*/ 621 h 1791"/>
              <a:gd name="T30" fmla="*/ 2271 w 3200"/>
              <a:gd name="T31" fmla="*/ 747 h 1791"/>
              <a:gd name="T32" fmla="*/ 1964 w 3200"/>
              <a:gd name="T33" fmla="*/ 700 h 1791"/>
              <a:gd name="T34" fmla="*/ 1922 w 3200"/>
              <a:gd name="T35" fmla="*/ 812 h 1791"/>
              <a:gd name="T36" fmla="*/ 1905 w 3200"/>
              <a:gd name="T37" fmla="*/ 689 h 1791"/>
              <a:gd name="T38" fmla="*/ 1858 w 3200"/>
              <a:gd name="T39" fmla="*/ 724 h 1791"/>
              <a:gd name="T40" fmla="*/ 1879 w 3200"/>
              <a:gd name="T41" fmla="*/ 812 h 1791"/>
              <a:gd name="T42" fmla="*/ 1791 w 3200"/>
              <a:gd name="T43" fmla="*/ 708 h 1791"/>
              <a:gd name="T44" fmla="*/ 1771 w 3200"/>
              <a:gd name="T45" fmla="*/ 855 h 1791"/>
              <a:gd name="T46" fmla="*/ 1473 w 3200"/>
              <a:gd name="T47" fmla="*/ 720 h 1791"/>
              <a:gd name="T48" fmla="*/ 1454 w 3200"/>
              <a:gd name="T49" fmla="*/ 808 h 1791"/>
              <a:gd name="T50" fmla="*/ 1403 w 3200"/>
              <a:gd name="T51" fmla="*/ 676 h 1791"/>
              <a:gd name="T52" fmla="*/ 1384 w 3200"/>
              <a:gd name="T53" fmla="*/ 765 h 1791"/>
              <a:gd name="T54" fmla="*/ 1310 w 3200"/>
              <a:gd name="T55" fmla="*/ 658 h 1791"/>
              <a:gd name="T56" fmla="*/ 1273 w 3200"/>
              <a:gd name="T57" fmla="*/ 598 h 1791"/>
              <a:gd name="T58" fmla="*/ 1283 w 3200"/>
              <a:gd name="T59" fmla="*/ 682 h 1791"/>
              <a:gd name="T60" fmla="*/ 1216 w 3200"/>
              <a:gd name="T61" fmla="*/ 672 h 1791"/>
              <a:gd name="T62" fmla="*/ 1186 w 3200"/>
              <a:gd name="T63" fmla="*/ 617 h 1791"/>
              <a:gd name="T64" fmla="*/ 1105 w 3200"/>
              <a:gd name="T65" fmla="*/ 645 h 1791"/>
              <a:gd name="T66" fmla="*/ 1075 w 3200"/>
              <a:gd name="T67" fmla="*/ 591 h 1791"/>
              <a:gd name="T68" fmla="*/ 1034 w 3200"/>
              <a:gd name="T69" fmla="*/ 549 h 1791"/>
              <a:gd name="T70" fmla="*/ 997 w 3200"/>
              <a:gd name="T71" fmla="*/ 598 h 1791"/>
              <a:gd name="T72" fmla="*/ 909 w 3200"/>
              <a:gd name="T73" fmla="*/ 511 h 1791"/>
              <a:gd name="T74" fmla="*/ 888 w 3200"/>
              <a:gd name="T75" fmla="*/ 461 h 1791"/>
              <a:gd name="T76" fmla="*/ 881 w 3200"/>
              <a:gd name="T77" fmla="*/ 569 h 1791"/>
              <a:gd name="T78" fmla="*/ 777 w 3200"/>
              <a:gd name="T79" fmla="*/ 487 h 1791"/>
              <a:gd name="T80" fmla="*/ 717 w 3200"/>
              <a:gd name="T81" fmla="*/ 354 h 1791"/>
              <a:gd name="T82" fmla="*/ 702 w 3200"/>
              <a:gd name="T83" fmla="*/ 464 h 1791"/>
              <a:gd name="T84" fmla="*/ 623 w 3200"/>
              <a:gd name="T85" fmla="*/ 316 h 1791"/>
              <a:gd name="T86" fmla="*/ 592 w 3200"/>
              <a:gd name="T87" fmla="*/ 280 h 1791"/>
              <a:gd name="T88" fmla="*/ 610 w 3200"/>
              <a:gd name="T89" fmla="*/ 356 h 1791"/>
              <a:gd name="T90" fmla="*/ 549 w 3200"/>
              <a:gd name="T91" fmla="*/ 366 h 1791"/>
              <a:gd name="T92" fmla="*/ 495 w 3200"/>
              <a:gd name="T93" fmla="*/ 379 h 1791"/>
              <a:gd name="T94" fmla="*/ 450 w 3200"/>
              <a:gd name="T95" fmla="*/ 325 h 1791"/>
              <a:gd name="T96" fmla="*/ 406 w 3200"/>
              <a:gd name="T97" fmla="*/ 255 h 1791"/>
              <a:gd name="T98" fmla="*/ 407 w 3200"/>
              <a:gd name="T99" fmla="*/ 343 h 1791"/>
              <a:gd name="T100" fmla="*/ 351 w 3200"/>
              <a:gd name="T101" fmla="*/ 202 h 1791"/>
              <a:gd name="T102" fmla="*/ 332 w 3200"/>
              <a:gd name="T103" fmla="*/ 291 h 1791"/>
              <a:gd name="T104" fmla="*/ 188 w 3200"/>
              <a:gd name="T105" fmla="*/ 224 h 1791"/>
              <a:gd name="T106" fmla="*/ 170 w 3200"/>
              <a:gd name="T107" fmla="*/ 101 h 1791"/>
              <a:gd name="T108" fmla="*/ 124 w 3200"/>
              <a:gd name="T109" fmla="*/ 135 h 1791"/>
              <a:gd name="T110" fmla="*/ 73 w 3200"/>
              <a:gd name="T111" fmla="*/ 184 h 1791"/>
              <a:gd name="T112" fmla="*/ 36 w 3200"/>
              <a:gd name="T113" fmla="*/ 124 h 1791"/>
              <a:gd name="T114" fmla="*/ 3200 w 3200"/>
              <a:gd name="T115" fmla="*/ 903 h 1791"/>
              <a:gd name="T116" fmla="*/ 1057 w 3200"/>
              <a:gd name="T117" fmla="*/ 650 h 1791"/>
              <a:gd name="T118" fmla="*/ 3132 w 3200"/>
              <a:gd name="T119" fmla="*/ 462 h 1791"/>
              <a:gd name="T120" fmla="*/ 1989 w 3200"/>
              <a:gd name="T121" fmla="*/ 787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00" h="1791">
                <a:moveTo>
                  <a:pt x="3157" y="467"/>
                </a:moveTo>
                <a:cubicBezTo>
                  <a:pt x="3157" y="467"/>
                  <a:pt x="3157" y="467"/>
                  <a:pt x="3157" y="467"/>
                </a:cubicBezTo>
                <a:cubicBezTo>
                  <a:pt x="3157" y="462"/>
                  <a:pt x="3154" y="457"/>
                  <a:pt x="3151" y="452"/>
                </a:cubicBezTo>
                <a:cubicBezTo>
                  <a:pt x="3147" y="447"/>
                  <a:pt x="3145" y="442"/>
                  <a:pt x="3141" y="437"/>
                </a:cubicBezTo>
                <a:cubicBezTo>
                  <a:pt x="3138" y="431"/>
                  <a:pt x="3134" y="426"/>
                  <a:pt x="3133" y="419"/>
                </a:cubicBezTo>
                <a:cubicBezTo>
                  <a:pt x="3139" y="413"/>
                  <a:pt x="3146" y="433"/>
                  <a:pt x="3154" y="430"/>
                </a:cubicBezTo>
                <a:cubicBezTo>
                  <a:pt x="3160" y="428"/>
                  <a:pt x="3157" y="419"/>
                  <a:pt x="3154" y="414"/>
                </a:cubicBezTo>
                <a:cubicBezTo>
                  <a:pt x="3146" y="402"/>
                  <a:pt x="3141" y="389"/>
                  <a:pt x="3137" y="375"/>
                </a:cubicBezTo>
                <a:cubicBezTo>
                  <a:pt x="3136" y="368"/>
                  <a:pt x="3135" y="361"/>
                  <a:pt x="3134" y="354"/>
                </a:cubicBezTo>
                <a:cubicBezTo>
                  <a:pt x="3133" y="351"/>
                  <a:pt x="3134" y="335"/>
                  <a:pt x="3127" y="340"/>
                </a:cubicBezTo>
                <a:cubicBezTo>
                  <a:pt x="3125" y="341"/>
                  <a:pt x="3125" y="343"/>
                  <a:pt x="3124" y="346"/>
                </a:cubicBezTo>
                <a:cubicBezTo>
                  <a:pt x="3121" y="357"/>
                  <a:pt x="3119" y="369"/>
                  <a:pt x="3116" y="381"/>
                </a:cubicBezTo>
                <a:cubicBezTo>
                  <a:pt x="3113" y="390"/>
                  <a:pt x="3112" y="403"/>
                  <a:pt x="3106" y="411"/>
                </a:cubicBezTo>
                <a:cubicBezTo>
                  <a:pt x="3103" y="415"/>
                  <a:pt x="3099" y="418"/>
                  <a:pt x="3099" y="424"/>
                </a:cubicBezTo>
                <a:cubicBezTo>
                  <a:pt x="3099" y="425"/>
                  <a:pt x="3100" y="425"/>
                  <a:pt x="3100" y="426"/>
                </a:cubicBezTo>
                <a:cubicBezTo>
                  <a:pt x="3100" y="426"/>
                  <a:pt x="3101" y="427"/>
                  <a:pt x="3102" y="427"/>
                </a:cubicBezTo>
                <a:cubicBezTo>
                  <a:pt x="3108" y="429"/>
                  <a:pt x="3113" y="424"/>
                  <a:pt x="3118" y="420"/>
                </a:cubicBezTo>
                <a:cubicBezTo>
                  <a:pt x="3118" y="419"/>
                  <a:pt x="3119" y="418"/>
                  <a:pt x="3120" y="418"/>
                </a:cubicBezTo>
                <a:cubicBezTo>
                  <a:pt x="3120" y="418"/>
                  <a:pt x="3121" y="418"/>
                  <a:pt x="3122" y="418"/>
                </a:cubicBezTo>
                <a:cubicBezTo>
                  <a:pt x="3123" y="420"/>
                  <a:pt x="3122" y="424"/>
                  <a:pt x="3122" y="426"/>
                </a:cubicBezTo>
                <a:cubicBezTo>
                  <a:pt x="3121" y="432"/>
                  <a:pt x="3118" y="438"/>
                  <a:pt x="3115" y="443"/>
                </a:cubicBezTo>
                <a:cubicBezTo>
                  <a:pt x="3109" y="450"/>
                  <a:pt x="3101" y="457"/>
                  <a:pt x="3097" y="466"/>
                </a:cubicBezTo>
                <a:cubicBezTo>
                  <a:pt x="3096" y="466"/>
                  <a:pt x="3096" y="467"/>
                  <a:pt x="3096" y="467"/>
                </a:cubicBezTo>
                <a:cubicBezTo>
                  <a:pt x="3061" y="467"/>
                  <a:pt x="3061" y="467"/>
                  <a:pt x="3061" y="467"/>
                </a:cubicBezTo>
                <a:cubicBezTo>
                  <a:pt x="2829" y="700"/>
                  <a:pt x="2829" y="700"/>
                  <a:pt x="2829" y="700"/>
                </a:cubicBezTo>
                <a:cubicBezTo>
                  <a:pt x="2825" y="691"/>
                  <a:pt x="2818" y="685"/>
                  <a:pt x="2812" y="678"/>
                </a:cubicBezTo>
                <a:cubicBezTo>
                  <a:pt x="2809" y="673"/>
                  <a:pt x="2806" y="669"/>
                  <a:pt x="2805" y="664"/>
                </a:cubicBezTo>
                <a:cubicBezTo>
                  <a:pt x="2805" y="662"/>
                  <a:pt x="2803" y="657"/>
                  <a:pt x="2804" y="656"/>
                </a:cubicBezTo>
                <a:cubicBezTo>
                  <a:pt x="2805" y="653"/>
                  <a:pt x="2808" y="657"/>
                  <a:pt x="2809" y="659"/>
                </a:cubicBezTo>
                <a:cubicBezTo>
                  <a:pt x="2811" y="661"/>
                  <a:pt x="2812" y="664"/>
                  <a:pt x="2814" y="666"/>
                </a:cubicBezTo>
                <a:cubicBezTo>
                  <a:pt x="2815" y="668"/>
                  <a:pt x="2817" y="670"/>
                  <a:pt x="2819" y="671"/>
                </a:cubicBezTo>
                <a:cubicBezTo>
                  <a:pt x="2821" y="672"/>
                  <a:pt x="2823" y="673"/>
                  <a:pt x="2825" y="672"/>
                </a:cubicBezTo>
                <a:cubicBezTo>
                  <a:pt x="2828" y="671"/>
                  <a:pt x="2830" y="667"/>
                  <a:pt x="2830" y="664"/>
                </a:cubicBezTo>
                <a:cubicBezTo>
                  <a:pt x="2830" y="660"/>
                  <a:pt x="2828" y="655"/>
                  <a:pt x="2825" y="651"/>
                </a:cubicBezTo>
                <a:cubicBezTo>
                  <a:pt x="2823" y="647"/>
                  <a:pt x="2819" y="644"/>
                  <a:pt x="2816" y="640"/>
                </a:cubicBezTo>
                <a:cubicBezTo>
                  <a:pt x="2814" y="638"/>
                  <a:pt x="2811" y="635"/>
                  <a:pt x="2809" y="632"/>
                </a:cubicBezTo>
                <a:cubicBezTo>
                  <a:pt x="2807" y="629"/>
                  <a:pt x="2797" y="611"/>
                  <a:pt x="2804" y="609"/>
                </a:cubicBezTo>
                <a:cubicBezTo>
                  <a:pt x="2806" y="608"/>
                  <a:pt x="2808" y="609"/>
                  <a:pt x="2809" y="610"/>
                </a:cubicBezTo>
                <a:cubicBezTo>
                  <a:pt x="2811" y="611"/>
                  <a:pt x="2812" y="613"/>
                  <a:pt x="2813" y="614"/>
                </a:cubicBezTo>
                <a:cubicBezTo>
                  <a:pt x="2816" y="618"/>
                  <a:pt x="2820" y="619"/>
                  <a:pt x="2825" y="619"/>
                </a:cubicBezTo>
                <a:cubicBezTo>
                  <a:pt x="2826" y="619"/>
                  <a:pt x="2827" y="619"/>
                  <a:pt x="2828" y="618"/>
                </a:cubicBezTo>
                <a:cubicBezTo>
                  <a:pt x="2829" y="617"/>
                  <a:pt x="2830" y="615"/>
                  <a:pt x="2830" y="614"/>
                </a:cubicBezTo>
                <a:cubicBezTo>
                  <a:pt x="2830" y="608"/>
                  <a:pt x="2826" y="603"/>
                  <a:pt x="2823" y="599"/>
                </a:cubicBezTo>
                <a:cubicBezTo>
                  <a:pt x="2819" y="594"/>
                  <a:pt x="2817" y="588"/>
                  <a:pt x="2814" y="583"/>
                </a:cubicBezTo>
                <a:cubicBezTo>
                  <a:pt x="2810" y="578"/>
                  <a:pt x="2806" y="572"/>
                  <a:pt x="2805" y="565"/>
                </a:cubicBezTo>
                <a:cubicBezTo>
                  <a:pt x="2812" y="559"/>
                  <a:pt x="2818" y="579"/>
                  <a:pt x="2827" y="576"/>
                </a:cubicBezTo>
                <a:cubicBezTo>
                  <a:pt x="2833" y="574"/>
                  <a:pt x="2830" y="565"/>
                  <a:pt x="2826" y="560"/>
                </a:cubicBezTo>
                <a:cubicBezTo>
                  <a:pt x="2818" y="548"/>
                  <a:pt x="2813" y="535"/>
                  <a:pt x="2810" y="521"/>
                </a:cubicBezTo>
                <a:cubicBezTo>
                  <a:pt x="2808" y="514"/>
                  <a:pt x="2807" y="507"/>
                  <a:pt x="2806" y="500"/>
                </a:cubicBezTo>
                <a:cubicBezTo>
                  <a:pt x="2806" y="497"/>
                  <a:pt x="2806" y="482"/>
                  <a:pt x="2800" y="486"/>
                </a:cubicBezTo>
                <a:cubicBezTo>
                  <a:pt x="2798" y="487"/>
                  <a:pt x="2797" y="490"/>
                  <a:pt x="2796" y="492"/>
                </a:cubicBezTo>
                <a:cubicBezTo>
                  <a:pt x="2794" y="504"/>
                  <a:pt x="2791" y="516"/>
                  <a:pt x="2788" y="527"/>
                </a:cubicBezTo>
                <a:cubicBezTo>
                  <a:pt x="2786" y="537"/>
                  <a:pt x="2785" y="549"/>
                  <a:pt x="2779" y="557"/>
                </a:cubicBezTo>
                <a:cubicBezTo>
                  <a:pt x="2775" y="561"/>
                  <a:pt x="2771" y="565"/>
                  <a:pt x="2772" y="571"/>
                </a:cubicBezTo>
                <a:cubicBezTo>
                  <a:pt x="2772" y="571"/>
                  <a:pt x="2772" y="572"/>
                  <a:pt x="2772" y="572"/>
                </a:cubicBezTo>
                <a:cubicBezTo>
                  <a:pt x="2772" y="573"/>
                  <a:pt x="2773" y="573"/>
                  <a:pt x="2774" y="573"/>
                </a:cubicBezTo>
                <a:cubicBezTo>
                  <a:pt x="2781" y="575"/>
                  <a:pt x="2786" y="570"/>
                  <a:pt x="2790" y="566"/>
                </a:cubicBezTo>
                <a:cubicBezTo>
                  <a:pt x="2791" y="565"/>
                  <a:pt x="2791" y="565"/>
                  <a:pt x="2792" y="564"/>
                </a:cubicBezTo>
                <a:cubicBezTo>
                  <a:pt x="2793" y="564"/>
                  <a:pt x="2794" y="564"/>
                  <a:pt x="2794" y="565"/>
                </a:cubicBezTo>
                <a:cubicBezTo>
                  <a:pt x="2796" y="566"/>
                  <a:pt x="2794" y="571"/>
                  <a:pt x="2794" y="573"/>
                </a:cubicBezTo>
                <a:cubicBezTo>
                  <a:pt x="2793" y="579"/>
                  <a:pt x="2790" y="584"/>
                  <a:pt x="2787" y="589"/>
                </a:cubicBezTo>
                <a:cubicBezTo>
                  <a:pt x="2781" y="597"/>
                  <a:pt x="2774" y="603"/>
                  <a:pt x="2769" y="612"/>
                </a:cubicBezTo>
                <a:cubicBezTo>
                  <a:pt x="2768" y="614"/>
                  <a:pt x="2767" y="616"/>
                  <a:pt x="2767" y="618"/>
                </a:cubicBezTo>
                <a:cubicBezTo>
                  <a:pt x="2768" y="621"/>
                  <a:pt x="2771" y="624"/>
                  <a:pt x="2775" y="624"/>
                </a:cubicBezTo>
                <a:cubicBezTo>
                  <a:pt x="2780" y="624"/>
                  <a:pt x="2782" y="620"/>
                  <a:pt x="2784" y="616"/>
                </a:cubicBezTo>
                <a:cubicBezTo>
                  <a:pt x="2785" y="614"/>
                  <a:pt x="2786" y="611"/>
                  <a:pt x="2789" y="610"/>
                </a:cubicBezTo>
                <a:cubicBezTo>
                  <a:pt x="2789" y="609"/>
                  <a:pt x="2790" y="609"/>
                  <a:pt x="2791" y="610"/>
                </a:cubicBezTo>
                <a:cubicBezTo>
                  <a:pt x="2791" y="610"/>
                  <a:pt x="2791" y="610"/>
                  <a:pt x="2791" y="611"/>
                </a:cubicBezTo>
                <a:cubicBezTo>
                  <a:pt x="2791" y="616"/>
                  <a:pt x="2790" y="622"/>
                  <a:pt x="2788" y="627"/>
                </a:cubicBezTo>
                <a:cubicBezTo>
                  <a:pt x="2785" y="632"/>
                  <a:pt x="2781" y="636"/>
                  <a:pt x="2777" y="640"/>
                </a:cubicBezTo>
                <a:cubicBezTo>
                  <a:pt x="2775" y="642"/>
                  <a:pt x="2773" y="644"/>
                  <a:pt x="2771" y="647"/>
                </a:cubicBezTo>
                <a:cubicBezTo>
                  <a:pt x="2770" y="649"/>
                  <a:pt x="2769" y="651"/>
                  <a:pt x="2769" y="653"/>
                </a:cubicBezTo>
                <a:cubicBezTo>
                  <a:pt x="2770" y="656"/>
                  <a:pt x="2771" y="658"/>
                  <a:pt x="2773" y="659"/>
                </a:cubicBezTo>
                <a:cubicBezTo>
                  <a:pt x="2776" y="660"/>
                  <a:pt x="2779" y="658"/>
                  <a:pt x="2782" y="656"/>
                </a:cubicBezTo>
                <a:cubicBezTo>
                  <a:pt x="2783" y="655"/>
                  <a:pt x="2789" y="645"/>
                  <a:pt x="2791" y="649"/>
                </a:cubicBezTo>
                <a:cubicBezTo>
                  <a:pt x="2792" y="650"/>
                  <a:pt x="2790" y="656"/>
                  <a:pt x="2790" y="657"/>
                </a:cubicBezTo>
                <a:cubicBezTo>
                  <a:pt x="2789" y="663"/>
                  <a:pt x="2787" y="668"/>
                  <a:pt x="2785" y="673"/>
                </a:cubicBezTo>
                <a:cubicBezTo>
                  <a:pt x="2785" y="673"/>
                  <a:pt x="2785" y="674"/>
                  <a:pt x="2784" y="674"/>
                </a:cubicBezTo>
                <a:cubicBezTo>
                  <a:pt x="2772" y="662"/>
                  <a:pt x="2772" y="662"/>
                  <a:pt x="2772" y="662"/>
                </a:cubicBezTo>
                <a:cubicBezTo>
                  <a:pt x="2636" y="662"/>
                  <a:pt x="2636" y="662"/>
                  <a:pt x="2636" y="662"/>
                </a:cubicBezTo>
                <a:cubicBezTo>
                  <a:pt x="2636" y="654"/>
                  <a:pt x="2632" y="647"/>
                  <a:pt x="2627" y="641"/>
                </a:cubicBezTo>
                <a:cubicBezTo>
                  <a:pt x="2620" y="632"/>
                  <a:pt x="2611" y="623"/>
                  <a:pt x="2613" y="612"/>
                </a:cubicBezTo>
                <a:cubicBezTo>
                  <a:pt x="2621" y="613"/>
                  <a:pt x="2623" y="625"/>
                  <a:pt x="2630" y="625"/>
                </a:cubicBezTo>
                <a:cubicBezTo>
                  <a:pt x="2636" y="625"/>
                  <a:pt x="2638" y="618"/>
                  <a:pt x="2637" y="612"/>
                </a:cubicBezTo>
                <a:cubicBezTo>
                  <a:pt x="2634" y="601"/>
                  <a:pt x="2625" y="593"/>
                  <a:pt x="2618" y="584"/>
                </a:cubicBezTo>
                <a:cubicBezTo>
                  <a:pt x="2614" y="580"/>
                  <a:pt x="2611" y="575"/>
                  <a:pt x="2610" y="570"/>
                </a:cubicBezTo>
                <a:cubicBezTo>
                  <a:pt x="2610" y="568"/>
                  <a:pt x="2608" y="564"/>
                  <a:pt x="2609" y="562"/>
                </a:cubicBezTo>
                <a:cubicBezTo>
                  <a:pt x="2611" y="560"/>
                  <a:pt x="2613" y="563"/>
                  <a:pt x="2614" y="565"/>
                </a:cubicBezTo>
                <a:cubicBezTo>
                  <a:pt x="2616" y="567"/>
                  <a:pt x="2617" y="570"/>
                  <a:pt x="2619" y="572"/>
                </a:cubicBezTo>
                <a:cubicBezTo>
                  <a:pt x="2621" y="574"/>
                  <a:pt x="2622" y="576"/>
                  <a:pt x="2624" y="577"/>
                </a:cubicBezTo>
                <a:cubicBezTo>
                  <a:pt x="2626" y="578"/>
                  <a:pt x="2628" y="579"/>
                  <a:pt x="2631" y="578"/>
                </a:cubicBezTo>
                <a:cubicBezTo>
                  <a:pt x="2633" y="577"/>
                  <a:pt x="2635" y="574"/>
                  <a:pt x="2635" y="571"/>
                </a:cubicBezTo>
                <a:cubicBezTo>
                  <a:pt x="2635" y="566"/>
                  <a:pt x="2633" y="561"/>
                  <a:pt x="2630" y="557"/>
                </a:cubicBezTo>
                <a:cubicBezTo>
                  <a:pt x="2628" y="553"/>
                  <a:pt x="2624" y="550"/>
                  <a:pt x="2621" y="546"/>
                </a:cubicBezTo>
                <a:cubicBezTo>
                  <a:pt x="2619" y="544"/>
                  <a:pt x="2616" y="541"/>
                  <a:pt x="2614" y="538"/>
                </a:cubicBezTo>
                <a:cubicBezTo>
                  <a:pt x="2612" y="535"/>
                  <a:pt x="2602" y="517"/>
                  <a:pt x="2609" y="515"/>
                </a:cubicBezTo>
                <a:cubicBezTo>
                  <a:pt x="2611" y="514"/>
                  <a:pt x="2613" y="515"/>
                  <a:pt x="2615" y="516"/>
                </a:cubicBezTo>
                <a:cubicBezTo>
                  <a:pt x="2616" y="518"/>
                  <a:pt x="2617" y="519"/>
                  <a:pt x="2618" y="521"/>
                </a:cubicBezTo>
                <a:cubicBezTo>
                  <a:pt x="2621" y="524"/>
                  <a:pt x="2625" y="526"/>
                  <a:pt x="2630" y="526"/>
                </a:cubicBezTo>
                <a:cubicBezTo>
                  <a:pt x="2631" y="525"/>
                  <a:pt x="2632" y="525"/>
                  <a:pt x="2633" y="525"/>
                </a:cubicBezTo>
                <a:cubicBezTo>
                  <a:pt x="2634" y="524"/>
                  <a:pt x="2635" y="522"/>
                  <a:pt x="2635" y="520"/>
                </a:cubicBezTo>
                <a:cubicBezTo>
                  <a:pt x="2635" y="514"/>
                  <a:pt x="2632" y="509"/>
                  <a:pt x="2628" y="505"/>
                </a:cubicBezTo>
                <a:cubicBezTo>
                  <a:pt x="2625" y="500"/>
                  <a:pt x="2622" y="495"/>
                  <a:pt x="2619" y="490"/>
                </a:cubicBezTo>
                <a:cubicBezTo>
                  <a:pt x="2615" y="484"/>
                  <a:pt x="2611" y="479"/>
                  <a:pt x="2610" y="472"/>
                </a:cubicBezTo>
                <a:cubicBezTo>
                  <a:pt x="2617" y="465"/>
                  <a:pt x="2623" y="485"/>
                  <a:pt x="2632" y="483"/>
                </a:cubicBezTo>
                <a:cubicBezTo>
                  <a:pt x="2638" y="481"/>
                  <a:pt x="2635" y="472"/>
                  <a:pt x="2631" y="467"/>
                </a:cubicBezTo>
                <a:cubicBezTo>
                  <a:pt x="2623" y="455"/>
                  <a:pt x="2618" y="441"/>
                  <a:pt x="2615" y="427"/>
                </a:cubicBezTo>
                <a:cubicBezTo>
                  <a:pt x="2613" y="420"/>
                  <a:pt x="2612" y="413"/>
                  <a:pt x="2611" y="406"/>
                </a:cubicBezTo>
                <a:cubicBezTo>
                  <a:pt x="2611" y="403"/>
                  <a:pt x="2611" y="388"/>
                  <a:pt x="2605" y="392"/>
                </a:cubicBezTo>
                <a:cubicBezTo>
                  <a:pt x="2603" y="394"/>
                  <a:pt x="2602" y="396"/>
                  <a:pt x="2602" y="398"/>
                </a:cubicBezTo>
                <a:cubicBezTo>
                  <a:pt x="2599" y="410"/>
                  <a:pt x="2596" y="422"/>
                  <a:pt x="2593" y="434"/>
                </a:cubicBezTo>
                <a:cubicBezTo>
                  <a:pt x="2591" y="443"/>
                  <a:pt x="2590" y="456"/>
                  <a:pt x="2584" y="463"/>
                </a:cubicBezTo>
                <a:cubicBezTo>
                  <a:pt x="2581" y="468"/>
                  <a:pt x="2577" y="471"/>
                  <a:pt x="2577" y="477"/>
                </a:cubicBezTo>
                <a:cubicBezTo>
                  <a:pt x="2577" y="477"/>
                  <a:pt x="2577" y="478"/>
                  <a:pt x="2577" y="478"/>
                </a:cubicBezTo>
                <a:cubicBezTo>
                  <a:pt x="2578" y="479"/>
                  <a:pt x="2578" y="479"/>
                  <a:pt x="2579" y="479"/>
                </a:cubicBezTo>
                <a:cubicBezTo>
                  <a:pt x="2586" y="482"/>
                  <a:pt x="2591" y="477"/>
                  <a:pt x="2595" y="472"/>
                </a:cubicBezTo>
                <a:cubicBezTo>
                  <a:pt x="2596" y="472"/>
                  <a:pt x="2596" y="471"/>
                  <a:pt x="2597" y="471"/>
                </a:cubicBezTo>
                <a:cubicBezTo>
                  <a:pt x="2598" y="470"/>
                  <a:pt x="2599" y="470"/>
                  <a:pt x="2599" y="471"/>
                </a:cubicBezTo>
                <a:cubicBezTo>
                  <a:pt x="2601" y="472"/>
                  <a:pt x="2600" y="477"/>
                  <a:pt x="2599" y="479"/>
                </a:cubicBezTo>
                <a:cubicBezTo>
                  <a:pt x="2598" y="485"/>
                  <a:pt x="2596" y="490"/>
                  <a:pt x="2592" y="495"/>
                </a:cubicBezTo>
                <a:cubicBezTo>
                  <a:pt x="2586" y="503"/>
                  <a:pt x="2579" y="510"/>
                  <a:pt x="2574" y="518"/>
                </a:cubicBezTo>
                <a:cubicBezTo>
                  <a:pt x="2573" y="520"/>
                  <a:pt x="2572" y="522"/>
                  <a:pt x="2573" y="524"/>
                </a:cubicBezTo>
                <a:cubicBezTo>
                  <a:pt x="2573" y="528"/>
                  <a:pt x="2577" y="530"/>
                  <a:pt x="2580" y="530"/>
                </a:cubicBezTo>
                <a:cubicBezTo>
                  <a:pt x="2585" y="530"/>
                  <a:pt x="2587" y="527"/>
                  <a:pt x="2589" y="523"/>
                </a:cubicBezTo>
                <a:cubicBezTo>
                  <a:pt x="2590" y="520"/>
                  <a:pt x="2591" y="517"/>
                  <a:pt x="2594" y="516"/>
                </a:cubicBezTo>
                <a:cubicBezTo>
                  <a:pt x="2594" y="515"/>
                  <a:pt x="2595" y="515"/>
                  <a:pt x="2596" y="516"/>
                </a:cubicBezTo>
                <a:cubicBezTo>
                  <a:pt x="2596" y="516"/>
                  <a:pt x="2596" y="516"/>
                  <a:pt x="2596" y="517"/>
                </a:cubicBezTo>
                <a:cubicBezTo>
                  <a:pt x="2596" y="523"/>
                  <a:pt x="2595" y="528"/>
                  <a:pt x="2593" y="533"/>
                </a:cubicBezTo>
                <a:cubicBezTo>
                  <a:pt x="2590" y="539"/>
                  <a:pt x="2586" y="542"/>
                  <a:pt x="2582" y="546"/>
                </a:cubicBezTo>
                <a:cubicBezTo>
                  <a:pt x="2580" y="548"/>
                  <a:pt x="2578" y="550"/>
                  <a:pt x="2576" y="553"/>
                </a:cubicBezTo>
                <a:cubicBezTo>
                  <a:pt x="2575" y="555"/>
                  <a:pt x="2574" y="557"/>
                  <a:pt x="2575" y="560"/>
                </a:cubicBezTo>
                <a:cubicBezTo>
                  <a:pt x="2575" y="562"/>
                  <a:pt x="2576" y="564"/>
                  <a:pt x="2578" y="565"/>
                </a:cubicBezTo>
                <a:cubicBezTo>
                  <a:pt x="2581" y="566"/>
                  <a:pt x="2585" y="565"/>
                  <a:pt x="2587" y="562"/>
                </a:cubicBezTo>
                <a:cubicBezTo>
                  <a:pt x="2588" y="561"/>
                  <a:pt x="2594" y="551"/>
                  <a:pt x="2596" y="555"/>
                </a:cubicBezTo>
                <a:cubicBezTo>
                  <a:pt x="2597" y="557"/>
                  <a:pt x="2595" y="562"/>
                  <a:pt x="2595" y="564"/>
                </a:cubicBezTo>
                <a:cubicBezTo>
                  <a:pt x="2594" y="569"/>
                  <a:pt x="2592" y="574"/>
                  <a:pt x="2590" y="579"/>
                </a:cubicBezTo>
                <a:cubicBezTo>
                  <a:pt x="2586" y="589"/>
                  <a:pt x="2580" y="599"/>
                  <a:pt x="2572" y="607"/>
                </a:cubicBezTo>
                <a:cubicBezTo>
                  <a:pt x="2569" y="610"/>
                  <a:pt x="2565" y="614"/>
                  <a:pt x="2565" y="619"/>
                </a:cubicBezTo>
                <a:cubicBezTo>
                  <a:pt x="2566" y="625"/>
                  <a:pt x="2574" y="628"/>
                  <a:pt x="2579" y="626"/>
                </a:cubicBezTo>
                <a:cubicBezTo>
                  <a:pt x="2586" y="624"/>
                  <a:pt x="2586" y="616"/>
                  <a:pt x="2592" y="612"/>
                </a:cubicBezTo>
                <a:cubicBezTo>
                  <a:pt x="2592" y="612"/>
                  <a:pt x="2593" y="612"/>
                  <a:pt x="2593" y="612"/>
                </a:cubicBezTo>
                <a:cubicBezTo>
                  <a:pt x="2594" y="612"/>
                  <a:pt x="2594" y="614"/>
                  <a:pt x="2594" y="615"/>
                </a:cubicBezTo>
                <a:cubicBezTo>
                  <a:pt x="2592" y="625"/>
                  <a:pt x="2588" y="635"/>
                  <a:pt x="2582" y="644"/>
                </a:cubicBezTo>
                <a:cubicBezTo>
                  <a:pt x="2579" y="649"/>
                  <a:pt x="2575" y="653"/>
                  <a:pt x="2572" y="658"/>
                </a:cubicBezTo>
                <a:cubicBezTo>
                  <a:pt x="2572" y="659"/>
                  <a:pt x="2571" y="661"/>
                  <a:pt x="2571" y="662"/>
                </a:cubicBezTo>
                <a:cubicBezTo>
                  <a:pt x="2532" y="662"/>
                  <a:pt x="2532" y="662"/>
                  <a:pt x="2532" y="662"/>
                </a:cubicBezTo>
                <a:cubicBezTo>
                  <a:pt x="2531" y="659"/>
                  <a:pt x="2529" y="657"/>
                  <a:pt x="2527" y="654"/>
                </a:cubicBezTo>
                <a:cubicBezTo>
                  <a:pt x="2524" y="652"/>
                  <a:pt x="2521" y="650"/>
                  <a:pt x="2519" y="647"/>
                </a:cubicBezTo>
                <a:cubicBezTo>
                  <a:pt x="2517" y="645"/>
                  <a:pt x="2510" y="633"/>
                  <a:pt x="2518" y="634"/>
                </a:cubicBezTo>
                <a:cubicBezTo>
                  <a:pt x="2518" y="634"/>
                  <a:pt x="2519" y="634"/>
                  <a:pt x="2520" y="635"/>
                </a:cubicBezTo>
                <a:cubicBezTo>
                  <a:pt x="2522" y="636"/>
                  <a:pt x="2523" y="639"/>
                  <a:pt x="2524" y="640"/>
                </a:cubicBezTo>
                <a:cubicBezTo>
                  <a:pt x="2526" y="642"/>
                  <a:pt x="2528" y="643"/>
                  <a:pt x="2530" y="642"/>
                </a:cubicBezTo>
                <a:cubicBezTo>
                  <a:pt x="2533" y="641"/>
                  <a:pt x="2533" y="637"/>
                  <a:pt x="2532" y="634"/>
                </a:cubicBezTo>
                <a:cubicBezTo>
                  <a:pt x="2530" y="627"/>
                  <a:pt x="2527" y="621"/>
                  <a:pt x="2522" y="616"/>
                </a:cubicBezTo>
                <a:cubicBezTo>
                  <a:pt x="2518" y="611"/>
                  <a:pt x="2512" y="607"/>
                  <a:pt x="2514" y="600"/>
                </a:cubicBezTo>
                <a:cubicBezTo>
                  <a:pt x="2514" y="599"/>
                  <a:pt x="2514" y="598"/>
                  <a:pt x="2515" y="597"/>
                </a:cubicBezTo>
                <a:cubicBezTo>
                  <a:pt x="2516" y="596"/>
                  <a:pt x="2518" y="596"/>
                  <a:pt x="2520" y="597"/>
                </a:cubicBezTo>
                <a:cubicBezTo>
                  <a:pt x="2521" y="598"/>
                  <a:pt x="2522" y="599"/>
                  <a:pt x="2523" y="600"/>
                </a:cubicBezTo>
                <a:cubicBezTo>
                  <a:pt x="2524" y="602"/>
                  <a:pt x="2531" y="612"/>
                  <a:pt x="2533" y="607"/>
                </a:cubicBezTo>
                <a:cubicBezTo>
                  <a:pt x="2534" y="606"/>
                  <a:pt x="2534" y="605"/>
                  <a:pt x="2534" y="604"/>
                </a:cubicBezTo>
                <a:cubicBezTo>
                  <a:pt x="2533" y="596"/>
                  <a:pt x="2531" y="588"/>
                  <a:pt x="2526" y="582"/>
                </a:cubicBezTo>
                <a:cubicBezTo>
                  <a:pt x="2522" y="576"/>
                  <a:pt x="2516" y="571"/>
                  <a:pt x="2514" y="564"/>
                </a:cubicBezTo>
                <a:cubicBezTo>
                  <a:pt x="2512" y="560"/>
                  <a:pt x="2512" y="553"/>
                  <a:pt x="2517" y="553"/>
                </a:cubicBezTo>
                <a:cubicBezTo>
                  <a:pt x="2522" y="553"/>
                  <a:pt x="2525" y="558"/>
                  <a:pt x="2529" y="561"/>
                </a:cubicBezTo>
                <a:cubicBezTo>
                  <a:pt x="2532" y="562"/>
                  <a:pt x="2537" y="562"/>
                  <a:pt x="2537" y="559"/>
                </a:cubicBezTo>
                <a:cubicBezTo>
                  <a:pt x="2538" y="557"/>
                  <a:pt x="2538" y="556"/>
                  <a:pt x="2537" y="555"/>
                </a:cubicBezTo>
                <a:cubicBezTo>
                  <a:pt x="2535" y="548"/>
                  <a:pt x="2531" y="540"/>
                  <a:pt x="2526" y="535"/>
                </a:cubicBezTo>
                <a:cubicBezTo>
                  <a:pt x="2520" y="530"/>
                  <a:pt x="2516" y="527"/>
                  <a:pt x="2513" y="520"/>
                </a:cubicBezTo>
                <a:cubicBezTo>
                  <a:pt x="2512" y="517"/>
                  <a:pt x="2512" y="513"/>
                  <a:pt x="2514" y="512"/>
                </a:cubicBezTo>
                <a:cubicBezTo>
                  <a:pt x="2516" y="510"/>
                  <a:pt x="2519" y="511"/>
                  <a:pt x="2520" y="513"/>
                </a:cubicBezTo>
                <a:cubicBezTo>
                  <a:pt x="2522" y="514"/>
                  <a:pt x="2523" y="516"/>
                  <a:pt x="2525" y="518"/>
                </a:cubicBezTo>
                <a:cubicBezTo>
                  <a:pt x="2526" y="519"/>
                  <a:pt x="2529" y="520"/>
                  <a:pt x="2531" y="519"/>
                </a:cubicBezTo>
                <a:cubicBezTo>
                  <a:pt x="2532" y="518"/>
                  <a:pt x="2533" y="516"/>
                  <a:pt x="2533" y="514"/>
                </a:cubicBezTo>
                <a:cubicBezTo>
                  <a:pt x="2532" y="513"/>
                  <a:pt x="2531" y="511"/>
                  <a:pt x="2530" y="509"/>
                </a:cubicBezTo>
                <a:cubicBezTo>
                  <a:pt x="2527" y="504"/>
                  <a:pt x="2524" y="500"/>
                  <a:pt x="2521" y="495"/>
                </a:cubicBezTo>
                <a:cubicBezTo>
                  <a:pt x="2519" y="491"/>
                  <a:pt x="2514" y="486"/>
                  <a:pt x="2514" y="481"/>
                </a:cubicBezTo>
                <a:cubicBezTo>
                  <a:pt x="2514" y="480"/>
                  <a:pt x="2514" y="478"/>
                  <a:pt x="2515" y="477"/>
                </a:cubicBezTo>
                <a:cubicBezTo>
                  <a:pt x="2516" y="477"/>
                  <a:pt x="2518" y="477"/>
                  <a:pt x="2519" y="478"/>
                </a:cubicBezTo>
                <a:cubicBezTo>
                  <a:pt x="2519" y="478"/>
                  <a:pt x="2520" y="479"/>
                  <a:pt x="2521" y="480"/>
                </a:cubicBezTo>
                <a:cubicBezTo>
                  <a:pt x="2523" y="482"/>
                  <a:pt x="2525" y="483"/>
                  <a:pt x="2527" y="483"/>
                </a:cubicBezTo>
                <a:cubicBezTo>
                  <a:pt x="2529" y="483"/>
                  <a:pt x="2530" y="483"/>
                  <a:pt x="2531" y="482"/>
                </a:cubicBezTo>
                <a:cubicBezTo>
                  <a:pt x="2532" y="481"/>
                  <a:pt x="2532" y="480"/>
                  <a:pt x="2532" y="478"/>
                </a:cubicBezTo>
                <a:cubicBezTo>
                  <a:pt x="2532" y="473"/>
                  <a:pt x="2528" y="469"/>
                  <a:pt x="2524" y="466"/>
                </a:cubicBezTo>
                <a:cubicBezTo>
                  <a:pt x="2521" y="463"/>
                  <a:pt x="2509" y="448"/>
                  <a:pt x="2515" y="445"/>
                </a:cubicBezTo>
                <a:cubicBezTo>
                  <a:pt x="2519" y="443"/>
                  <a:pt x="2525" y="457"/>
                  <a:pt x="2530" y="451"/>
                </a:cubicBezTo>
                <a:cubicBezTo>
                  <a:pt x="2531" y="450"/>
                  <a:pt x="2531" y="447"/>
                  <a:pt x="2530" y="445"/>
                </a:cubicBezTo>
                <a:cubicBezTo>
                  <a:pt x="2529" y="443"/>
                  <a:pt x="2528" y="441"/>
                  <a:pt x="2526" y="440"/>
                </a:cubicBezTo>
                <a:cubicBezTo>
                  <a:pt x="2524" y="438"/>
                  <a:pt x="2522" y="437"/>
                  <a:pt x="2519" y="436"/>
                </a:cubicBezTo>
                <a:cubicBezTo>
                  <a:pt x="2516" y="434"/>
                  <a:pt x="2509" y="424"/>
                  <a:pt x="2514" y="421"/>
                </a:cubicBezTo>
                <a:cubicBezTo>
                  <a:pt x="2519" y="420"/>
                  <a:pt x="2521" y="426"/>
                  <a:pt x="2524" y="427"/>
                </a:cubicBezTo>
                <a:cubicBezTo>
                  <a:pt x="2525" y="428"/>
                  <a:pt x="2527" y="428"/>
                  <a:pt x="2528" y="427"/>
                </a:cubicBezTo>
                <a:cubicBezTo>
                  <a:pt x="2528" y="427"/>
                  <a:pt x="2528" y="427"/>
                  <a:pt x="2528" y="427"/>
                </a:cubicBezTo>
                <a:cubicBezTo>
                  <a:pt x="2528" y="427"/>
                  <a:pt x="2528" y="426"/>
                  <a:pt x="2528" y="426"/>
                </a:cubicBezTo>
                <a:cubicBezTo>
                  <a:pt x="2529" y="419"/>
                  <a:pt x="2525" y="413"/>
                  <a:pt x="2522" y="408"/>
                </a:cubicBezTo>
                <a:cubicBezTo>
                  <a:pt x="2518" y="402"/>
                  <a:pt x="2514" y="397"/>
                  <a:pt x="2513" y="390"/>
                </a:cubicBezTo>
                <a:cubicBezTo>
                  <a:pt x="2513" y="389"/>
                  <a:pt x="2513" y="388"/>
                  <a:pt x="2513" y="387"/>
                </a:cubicBezTo>
                <a:cubicBezTo>
                  <a:pt x="2514" y="386"/>
                  <a:pt x="2515" y="385"/>
                  <a:pt x="2516" y="385"/>
                </a:cubicBezTo>
                <a:cubicBezTo>
                  <a:pt x="2518" y="386"/>
                  <a:pt x="2517" y="389"/>
                  <a:pt x="2518" y="390"/>
                </a:cubicBezTo>
                <a:cubicBezTo>
                  <a:pt x="2520" y="391"/>
                  <a:pt x="2522" y="391"/>
                  <a:pt x="2524" y="390"/>
                </a:cubicBezTo>
                <a:cubicBezTo>
                  <a:pt x="2526" y="389"/>
                  <a:pt x="2527" y="385"/>
                  <a:pt x="2526" y="382"/>
                </a:cubicBezTo>
                <a:cubicBezTo>
                  <a:pt x="2525" y="380"/>
                  <a:pt x="2523" y="377"/>
                  <a:pt x="2521" y="375"/>
                </a:cubicBezTo>
                <a:cubicBezTo>
                  <a:pt x="2516" y="367"/>
                  <a:pt x="2513" y="359"/>
                  <a:pt x="2511" y="350"/>
                </a:cubicBezTo>
                <a:cubicBezTo>
                  <a:pt x="2509" y="341"/>
                  <a:pt x="2510" y="333"/>
                  <a:pt x="2510" y="324"/>
                </a:cubicBezTo>
                <a:cubicBezTo>
                  <a:pt x="2510" y="322"/>
                  <a:pt x="2511" y="310"/>
                  <a:pt x="2507" y="310"/>
                </a:cubicBezTo>
                <a:cubicBezTo>
                  <a:pt x="2503" y="310"/>
                  <a:pt x="2503" y="321"/>
                  <a:pt x="2503" y="323"/>
                </a:cubicBezTo>
                <a:cubicBezTo>
                  <a:pt x="2501" y="343"/>
                  <a:pt x="2500" y="364"/>
                  <a:pt x="2487" y="379"/>
                </a:cubicBezTo>
                <a:cubicBezTo>
                  <a:pt x="2485" y="381"/>
                  <a:pt x="2484" y="383"/>
                  <a:pt x="2483" y="386"/>
                </a:cubicBezTo>
                <a:cubicBezTo>
                  <a:pt x="2483" y="388"/>
                  <a:pt x="2484" y="391"/>
                  <a:pt x="2487" y="392"/>
                </a:cubicBezTo>
                <a:cubicBezTo>
                  <a:pt x="2489" y="393"/>
                  <a:pt x="2492" y="392"/>
                  <a:pt x="2493" y="391"/>
                </a:cubicBezTo>
                <a:cubicBezTo>
                  <a:pt x="2495" y="389"/>
                  <a:pt x="2496" y="386"/>
                  <a:pt x="2498" y="388"/>
                </a:cubicBezTo>
                <a:cubicBezTo>
                  <a:pt x="2499" y="389"/>
                  <a:pt x="2499" y="391"/>
                  <a:pt x="2499" y="392"/>
                </a:cubicBezTo>
                <a:cubicBezTo>
                  <a:pt x="2500" y="400"/>
                  <a:pt x="2496" y="408"/>
                  <a:pt x="2492" y="414"/>
                </a:cubicBezTo>
                <a:cubicBezTo>
                  <a:pt x="2487" y="421"/>
                  <a:pt x="2482" y="428"/>
                  <a:pt x="2480" y="436"/>
                </a:cubicBezTo>
                <a:cubicBezTo>
                  <a:pt x="2479" y="438"/>
                  <a:pt x="2478" y="441"/>
                  <a:pt x="2479" y="443"/>
                </a:cubicBezTo>
                <a:cubicBezTo>
                  <a:pt x="2480" y="446"/>
                  <a:pt x="2482" y="448"/>
                  <a:pt x="2484" y="448"/>
                </a:cubicBezTo>
                <a:cubicBezTo>
                  <a:pt x="2489" y="448"/>
                  <a:pt x="2489" y="444"/>
                  <a:pt x="2492" y="443"/>
                </a:cubicBezTo>
                <a:cubicBezTo>
                  <a:pt x="2494" y="442"/>
                  <a:pt x="2496" y="442"/>
                  <a:pt x="2497" y="443"/>
                </a:cubicBezTo>
                <a:cubicBezTo>
                  <a:pt x="2498" y="444"/>
                  <a:pt x="2498" y="445"/>
                  <a:pt x="2498" y="447"/>
                </a:cubicBezTo>
                <a:cubicBezTo>
                  <a:pt x="2498" y="453"/>
                  <a:pt x="2493" y="457"/>
                  <a:pt x="2488" y="461"/>
                </a:cubicBezTo>
                <a:cubicBezTo>
                  <a:pt x="2483" y="466"/>
                  <a:pt x="2479" y="472"/>
                  <a:pt x="2477" y="479"/>
                </a:cubicBezTo>
                <a:cubicBezTo>
                  <a:pt x="2476" y="481"/>
                  <a:pt x="2476" y="483"/>
                  <a:pt x="2476" y="485"/>
                </a:cubicBezTo>
                <a:cubicBezTo>
                  <a:pt x="2476" y="487"/>
                  <a:pt x="2477" y="489"/>
                  <a:pt x="2478" y="490"/>
                </a:cubicBezTo>
                <a:cubicBezTo>
                  <a:pt x="2481" y="492"/>
                  <a:pt x="2485" y="491"/>
                  <a:pt x="2487" y="489"/>
                </a:cubicBezTo>
                <a:cubicBezTo>
                  <a:pt x="2489" y="487"/>
                  <a:pt x="2491" y="484"/>
                  <a:pt x="2492" y="481"/>
                </a:cubicBezTo>
                <a:cubicBezTo>
                  <a:pt x="2493" y="479"/>
                  <a:pt x="2494" y="478"/>
                  <a:pt x="2496" y="477"/>
                </a:cubicBezTo>
                <a:cubicBezTo>
                  <a:pt x="2503" y="476"/>
                  <a:pt x="2498" y="488"/>
                  <a:pt x="2497" y="490"/>
                </a:cubicBezTo>
                <a:cubicBezTo>
                  <a:pt x="2488" y="501"/>
                  <a:pt x="2476" y="512"/>
                  <a:pt x="2477" y="526"/>
                </a:cubicBezTo>
                <a:cubicBezTo>
                  <a:pt x="2477" y="528"/>
                  <a:pt x="2478" y="531"/>
                  <a:pt x="2480" y="532"/>
                </a:cubicBezTo>
                <a:cubicBezTo>
                  <a:pt x="2483" y="533"/>
                  <a:pt x="2486" y="530"/>
                  <a:pt x="2488" y="527"/>
                </a:cubicBezTo>
                <a:cubicBezTo>
                  <a:pt x="2489" y="526"/>
                  <a:pt x="2497" y="509"/>
                  <a:pt x="2498" y="518"/>
                </a:cubicBezTo>
                <a:cubicBezTo>
                  <a:pt x="2499" y="526"/>
                  <a:pt x="2493" y="530"/>
                  <a:pt x="2489" y="535"/>
                </a:cubicBezTo>
                <a:cubicBezTo>
                  <a:pt x="2483" y="541"/>
                  <a:pt x="2480" y="549"/>
                  <a:pt x="2477" y="556"/>
                </a:cubicBezTo>
                <a:cubicBezTo>
                  <a:pt x="2476" y="560"/>
                  <a:pt x="2476" y="564"/>
                  <a:pt x="2479" y="566"/>
                </a:cubicBezTo>
                <a:cubicBezTo>
                  <a:pt x="2484" y="568"/>
                  <a:pt x="2486" y="561"/>
                  <a:pt x="2489" y="559"/>
                </a:cubicBezTo>
                <a:cubicBezTo>
                  <a:pt x="2492" y="556"/>
                  <a:pt x="2496" y="558"/>
                  <a:pt x="2497" y="562"/>
                </a:cubicBezTo>
                <a:cubicBezTo>
                  <a:pt x="2498" y="564"/>
                  <a:pt x="2497" y="567"/>
                  <a:pt x="2496" y="569"/>
                </a:cubicBezTo>
                <a:cubicBezTo>
                  <a:pt x="2490" y="578"/>
                  <a:pt x="2480" y="584"/>
                  <a:pt x="2476" y="593"/>
                </a:cubicBezTo>
                <a:cubicBezTo>
                  <a:pt x="2475" y="596"/>
                  <a:pt x="2475" y="600"/>
                  <a:pt x="2477" y="601"/>
                </a:cubicBezTo>
                <a:cubicBezTo>
                  <a:pt x="2481" y="604"/>
                  <a:pt x="2485" y="599"/>
                  <a:pt x="2487" y="597"/>
                </a:cubicBezTo>
                <a:cubicBezTo>
                  <a:pt x="2488" y="596"/>
                  <a:pt x="2489" y="596"/>
                  <a:pt x="2490" y="596"/>
                </a:cubicBezTo>
                <a:cubicBezTo>
                  <a:pt x="2491" y="596"/>
                  <a:pt x="2492" y="597"/>
                  <a:pt x="2493" y="598"/>
                </a:cubicBezTo>
                <a:cubicBezTo>
                  <a:pt x="2493" y="599"/>
                  <a:pt x="2493" y="600"/>
                  <a:pt x="2492" y="602"/>
                </a:cubicBezTo>
                <a:cubicBezTo>
                  <a:pt x="2489" y="612"/>
                  <a:pt x="2480" y="616"/>
                  <a:pt x="2474" y="624"/>
                </a:cubicBezTo>
                <a:cubicBezTo>
                  <a:pt x="2472" y="628"/>
                  <a:pt x="2470" y="632"/>
                  <a:pt x="2469" y="636"/>
                </a:cubicBezTo>
                <a:cubicBezTo>
                  <a:pt x="2469" y="638"/>
                  <a:pt x="2469" y="641"/>
                  <a:pt x="2469" y="643"/>
                </a:cubicBezTo>
                <a:cubicBezTo>
                  <a:pt x="2470" y="645"/>
                  <a:pt x="2472" y="646"/>
                  <a:pt x="2474" y="646"/>
                </a:cubicBezTo>
                <a:cubicBezTo>
                  <a:pt x="2477" y="646"/>
                  <a:pt x="2479" y="644"/>
                  <a:pt x="2480" y="641"/>
                </a:cubicBezTo>
                <a:cubicBezTo>
                  <a:pt x="2481" y="639"/>
                  <a:pt x="2482" y="636"/>
                  <a:pt x="2484" y="634"/>
                </a:cubicBezTo>
                <a:cubicBezTo>
                  <a:pt x="2486" y="631"/>
                  <a:pt x="2491" y="631"/>
                  <a:pt x="2491" y="635"/>
                </a:cubicBezTo>
                <a:cubicBezTo>
                  <a:pt x="2492" y="639"/>
                  <a:pt x="2487" y="643"/>
                  <a:pt x="2485" y="645"/>
                </a:cubicBezTo>
                <a:cubicBezTo>
                  <a:pt x="2482" y="651"/>
                  <a:pt x="2478" y="656"/>
                  <a:pt x="2475" y="662"/>
                </a:cubicBezTo>
                <a:cubicBezTo>
                  <a:pt x="2433" y="662"/>
                  <a:pt x="2433" y="662"/>
                  <a:pt x="2433" y="662"/>
                </a:cubicBezTo>
                <a:cubicBezTo>
                  <a:pt x="2326" y="769"/>
                  <a:pt x="2326" y="769"/>
                  <a:pt x="2326" y="769"/>
                </a:cubicBezTo>
                <a:cubicBezTo>
                  <a:pt x="2324" y="767"/>
                  <a:pt x="2322" y="764"/>
                  <a:pt x="2320" y="762"/>
                </a:cubicBezTo>
                <a:cubicBezTo>
                  <a:pt x="2313" y="755"/>
                  <a:pt x="2308" y="746"/>
                  <a:pt x="2305" y="736"/>
                </a:cubicBezTo>
                <a:cubicBezTo>
                  <a:pt x="2308" y="740"/>
                  <a:pt x="2312" y="744"/>
                  <a:pt x="2316" y="747"/>
                </a:cubicBezTo>
                <a:cubicBezTo>
                  <a:pt x="2319" y="749"/>
                  <a:pt x="2323" y="749"/>
                  <a:pt x="2324" y="745"/>
                </a:cubicBezTo>
                <a:cubicBezTo>
                  <a:pt x="2324" y="743"/>
                  <a:pt x="2324" y="742"/>
                  <a:pt x="2324" y="740"/>
                </a:cubicBezTo>
                <a:cubicBezTo>
                  <a:pt x="2324" y="736"/>
                  <a:pt x="2323" y="732"/>
                  <a:pt x="2322" y="729"/>
                </a:cubicBezTo>
                <a:cubicBezTo>
                  <a:pt x="2319" y="723"/>
                  <a:pt x="2314" y="718"/>
                  <a:pt x="2310" y="713"/>
                </a:cubicBezTo>
                <a:cubicBezTo>
                  <a:pt x="2305" y="708"/>
                  <a:pt x="2302" y="702"/>
                  <a:pt x="2303" y="696"/>
                </a:cubicBezTo>
                <a:cubicBezTo>
                  <a:pt x="2304" y="695"/>
                  <a:pt x="2304" y="694"/>
                  <a:pt x="2305" y="693"/>
                </a:cubicBezTo>
                <a:cubicBezTo>
                  <a:pt x="2306" y="692"/>
                  <a:pt x="2308" y="694"/>
                  <a:pt x="2309" y="695"/>
                </a:cubicBezTo>
                <a:cubicBezTo>
                  <a:pt x="2311" y="698"/>
                  <a:pt x="2311" y="700"/>
                  <a:pt x="2315" y="699"/>
                </a:cubicBezTo>
                <a:cubicBezTo>
                  <a:pt x="2318" y="698"/>
                  <a:pt x="2319" y="695"/>
                  <a:pt x="2319" y="692"/>
                </a:cubicBezTo>
                <a:cubicBezTo>
                  <a:pt x="2319" y="690"/>
                  <a:pt x="2318" y="688"/>
                  <a:pt x="2317" y="686"/>
                </a:cubicBezTo>
                <a:cubicBezTo>
                  <a:pt x="2311" y="675"/>
                  <a:pt x="2299" y="665"/>
                  <a:pt x="2301" y="652"/>
                </a:cubicBezTo>
                <a:cubicBezTo>
                  <a:pt x="2301" y="651"/>
                  <a:pt x="2301" y="650"/>
                  <a:pt x="2302" y="649"/>
                </a:cubicBezTo>
                <a:cubicBezTo>
                  <a:pt x="2304" y="648"/>
                  <a:pt x="2306" y="650"/>
                  <a:pt x="2308" y="652"/>
                </a:cubicBezTo>
                <a:cubicBezTo>
                  <a:pt x="2309" y="654"/>
                  <a:pt x="2311" y="656"/>
                  <a:pt x="2313" y="655"/>
                </a:cubicBezTo>
                <a:cubicBezTo>
                  <a:pt x="2315" y="654"/>
                  <a:pt x="2315" y="651"/>
                  <a:pt x="2315" y="649"/>
                </a:cubicBezTo>
                <a:cubicBezTo>
                  <a:pt x="2312" y="639"/>
                  <a:pt x="2306" y="630"/>
                  <a:pt x="2302" y="621"/>
                </a:cubicBezTo>
                <a:cubicBezTo>
                  <a:pt x="2300" y="618"/>
                  <a:pt x="2299" y="615"/>
                  <a:pt x="2300" y="613"/>
                </a:cubicBezTo>
                <a:cubicBezTo>
                  <a:pt x="2300" y="612"/>
                  <a:pt x="2300" y="612"/>
                  <a:pt x="2300" y="611"/>
                </a:cubicBezTo>
                <a:cubicBezTo>
                  <a:pt x="2301" y="610"/>
                  <a:pt x="2303" y="610"/>
                  <a:pt x="2304" y="611"/>
                </a:cubicBezTo>
                <a:cubicBezTo>
                  <a:pt x="2306" y="613"/>
                  <a:pt x="2306" y="617"/>
                  <a:pt x="2309" y="617"/>
                </a:cubicBezTo>
                <a:cubicBezTo>
                  <a:pt x="2313" y="618"/>
                  <a:pt x="2315" y="614"/>
                  <a:pt x="2315" y="611"/>
                </a:cubicBezTo>
                <a:cubicBezTo>
                  <a:pt x="2315" y="607"/>
                  <a:pt x="2313" y="604"/>
                  <a:pt x="2311" y="601"/>
                </a:cubicBezTo>
                <a:cubicBezTo>
                  <a:pt x="2298" y="580"/>
                  <a:pt x="2298" y="553"/>
                  <a:pt x="2290" y="530"/>
                </a:cubicBezTo>
                <a:cubicBezTo>
                  <a:pt x="2289" y="529"/>
                  <a:pt x="2289" y="528"/>
                  <a:pt x="2288" y="527"/>
                </a:cubicBezTo>
                <a:cubicBezTo>
                  <a:pt x="2287" y="526"/>
                  <a:pt x="2284" y="527"/>
                  <a:pt x="2284" y="529"/>
                </a:cubicBezTo>
                <a:cubicBezTo>
                  <a:pt x="2283" y="531"/>
                  <a:pt x="2283" y="533"/>
                  <a:pt x="2283" y="534"/>
                </a:cubicBezTo>
                <a:cubicBezTo>
                  <a:pt x="2285" y="550"/>
                  <a:pt x="2282" y="566"/>
                  <a:pt x="2279" y="582"/>
                </a:cubicBezTo>
                <a:cubicBezTo>
                  <a:pt x="2278" y="588"/>
                  <a:pt x="2277" y="594"/>
                  <a:pt x="2275" y="600"/>
                </a:cubicBezTo>
                <a:cubicBezTo>
                  <a:pt x="2272" y="607"/>
                  <a:pt x="2268" y="614"/>
                  <a:pt x="2265" y="621"/>
                </a:cubicBezTo>
                <a:cubicBezTo>
                  <a:pt x="2264" y="625"/>
                  <a:pt x="2263" y="630"/>
                  <a:pt x="2267" y="632"/>
                </a:cubicBezTo>
                <a:cubicBezTo>
                  <a:pt x="2272" y="633"/>
                  <a:pt x="2275" y="626"/>
                  <a:pt x="2280" y="626"/>
                </a:cubicBezTo>
                <a:cubicBezTo>
                  <a:pt x="2288" y="626"/>
                  <a:pt x="2282" y="637"/>
                  <a:pt x="2280" y="640"/>
                </a:cubicBezTo>
                <a:cubicBezTo>
                  <a:pt x="2277" y="647"/>
                  <a:pt x="2271" y="654"/>
                  <a:pt x="2271" y="663"/>
                </a:cubicBezTo>
                <a:cubicBezTo>
                  <a:pt x="2271" y="664"/>
                  <a:pt x="2271" y="665"/>
                  <a:pt x="2271" y="666"/>
                </a:cubicBezTo>
                <a:cubicBezTo>
                  <a:pt x="2276" y="673"/>
                  <a:pt x="2282" y="662"/>
                  <a:pt x="2284" y="659"/>
                </a:cubicBezTo>
                <a:cubicBezTo>
                  <a:pt x="2284" y="658"/>
                  <a:pt x="2286" y="657"/>
                  <a:pt x="2288" y="658"/>
                </a:cubicBezTo>
                <a:cubicBezTo>
                  <a:pt x="2289" y="659"/>
                  <a:pt x="2289" y="660"/>
                  <a:pt x="2289" y="662"/>
                </a:cubicBezTo>
                <a:cubicBezTo>
                  <a:pt x="2287" y="679"/>
                  <a:pt x="2269" y="689"/>
                  <a:pt x="2265" y="705"/>
                </a:cubicBezTo>
                <a:cubicBezTo>
                  <a:pt x="2264" y="707"/>
                  <a:pt x="2264" y="709"/>
                  <a:pt x="2265" y="711"/>
                </a:cubicBezTo>
                <a:cubicBezTo>
                  <a:pt x="2267" y="715"/>
                  <a:pt x="2274" y="714"/>
                  <a:pt x="2277" y="711"/>
                </a:cubicBezTo>
                <a:cubicBezTo>
                  <a:pt x="2280" y="709"/>
                  <a:pt x="2281" y="705"/>
                  <a:pt x="2284" y="703"/>
                </a:cubicBezTo>
                <a:cubicBezTo>
                  <a:pt x="2286" y="701"/>
                  <a:pt x="2291" y="699"/>
                  <a:pt x="2289" y="705"/>
                </a:cubicBezTo>
                <a:cubicBezTo>
                  <a:pt x="2289" y="707"/>
                  <a:pt x="2288" y="708"/>
                  <a:pt x="2286" y="710"/>
                </a:cubicBezTo>
                <a:cubicBezTo>
                  <a:pt x="2283" y="714"/>
                  <a:pt x="2279" y="718"/>
                  <a:pt x="2275" y="722"/>
                </a:cubicBezTo>
                <a:cubicBezTo>
                  <a:pt x="2273" y="724"/>
                  <a:pt x="2271" y="726"/>
                  <a:pt x="2269" y="728"/>
                </a:cubicBezTo>
                <a:cubicBezTo>
                  <a:pt x="2267" y="731"/>
                  <a:pt x="2266" y="734"/>
                  <a:pt x="2265" y="738"/>
                </a:cubicBezTo>
                <a:cubicBezTo>
                  <a:pt x="2264" y="741"/>
                  <a:pt x="2263" y="745"/>
                  <a:pt x="2265" y="747"/>
                </a:cubicBezTo>
                <a:cubicBezTo>
                  <a:pt x="2267" y="748"/>
                  <a:pt x="2269" y="748"/>
                  <a:pt x="2271" y="747"/>
                </a:cubicBezTo>
                <a:cubicBezTo>
                  <a:pt x="2272" y="746"/>
                  <a:pt x="2274" y="745"/>
                  <a:pt x="2275" y="743"/>
                </a:cubicBezTo>
                <a:cubicBezTo>
                  <a:pt x="2277" y="741"/>
                  <a:pt x="2279" y="738"/>
                  <a:pt x="2281" y="736"/>
                </a:cubicBezTo>
                <a:cubicBezTo>
                  <a:pt x="2282" y="735"/>
                  <a:pt x="2283" y="736"/>
                  <a:pt x="2283" y="737"/>
                </a:cubicBezTo>
                <a:cubicBezTo>
                  <a:pt x="2284" y="738"/>
                  <a:pt x="2284" y="739"/>
                  <a:pt x="2284" y="740"/>
                </a:cubicBezTo>
                <a:cubicBezTo>
                  <a:pt x="2282" y="749"/>
                  <a:pt x="2278" y="754"/>
                  <a:pt x="2271" y="759"/>
                </a:cubicBezTo>
                <a:cubicBezTo>
                  <a:pt x="2264" y="766"/>
                  <a:pt x="2256" y="773"/>
                  <a:pt x="2255" y="782"/>
                </a:cubicBezTo>
                <a:cubicBezTo>
                  <a:pt x="2255" y="784"/>
                  <a:pt x="2255" y="786"/>
                  <a:pt x="2255" y="787"/>
                </a:cubicBezTo>
                <a:cubicBezTo>
                  <a:pt x="2005" y="787"/>
                  <a:pt x="2005" y="787"/>
                  <a:pt x="2005" y="787"/>
                </a:cubicBezTo>
                <a:cubicBezTo>
                  <a:pt x="2005" y="787"/>
                  <a:pt x="2005" y="786"/>
                  <a:pt x="2005" y="786"/>
                </a:cubicBezTo>
                <a:cubicBezTo>
                  <a:pt x="2005" y="781"/>
                  <a:pt x="2002" y="776"/>
                  <a:pt x="1999" y="771"/>
                </a:cubicBezTo>
                <a:cubicBezTo>
                  <a:pt x="1995" y="766"/>
                  <a:pt x="1993" y="761"/>
                  <a:pt x="1989" y="756"/>
                </a:cubicBezTo>
                <a:cubicBezTo>
                  <a:pt x="1986" y="750"/>
                  <a:pt x="1982" y="745"/>
                  <a:pt x="1981" y="738"/>
                </a:cubicBezTo>
                <a:cubicBezTo>
                  <a:pt x="1987" y="732"/>
                  <a:pt x="1994" y="751"/>
                  <a:pt x="2002" y="749"/>
                </a:cubicBezTo>
                <a:cubicBezTo>
                  <a:pt x="2008" y="747"/>
                  <a:pt x="2005" y="738"/>
                  <a:pt x="2002" y="733"/>
                </a:cubicBezTo>
                <a:cubicBezTo>
                  <a:pt x="1994" y="721"/>
                  <a:pt x="1989" y="707"/>
                  <a:pt x="1985" y="693"/>
                </a:cubicBezTo>
                <a:cubicBezTo>
                  <a:pt x="1984" y="687"/>
                  <a:pt x="1983" y="679"/>
                  <a:pt x="1982" y="672"/>
                </a:cubicBezTo>
                <a:cubicBezTo>
                  <a:pt x="1981" y="670"/>
                  <a:pt x="1982" y="654"/>
                  <a:pt x="1975" y="659"/>
                </a:cubicBezTo>
                <a:cubicBezTo>
                  <a:pt x="1973" y="660"/>
                  <a:pt x="1973" y="662"/>
                  <a:pt x="1972" y="665"/>
                </a:cubicBezTo>
                <a:cubicBezTo>
                  <a:pt x="1969" y="676"/>
                  <a:pt x="1967" y="688"/>
                  <a:pt x="1964" y="700"/>
                </a:cubicBezTo>
                <a:cubicBezTo>
                  <a:pt x="1961" y="709"/>
                  <a:pt x="1960" y="722"/>
                  <a:pt x="1954" y="730"/>
                </a:cubicBezTo>
                <a:cubicBezTo>
                  <a:pt x="1951" y="734"/>
                  <a:pt x="1947" y="737"/>
                  <a:pt x="1947" y="743"/>
                </a:cubicBezTo>
                <a:cubicBezTo>
                  <a:pt x="1947" y="744"/>
                  <a:pt x="1948" y="744"/>
                  <a:pt x="1948" y="744"/>
                </a:cubicBezTo>
                <a:cubicBezTo>
                  <a:pt x="1948" y="745"/>
                  <a:pt x="1949" y="745"/>
                  <a:pt x="1950" y="746"/>
                </a:cubicBezTo>
                <a:cubicBezTo>
                  <a:pt x="1956" y="748"/>
                  <a:pt x="1961" y="743"/>
                  <a:pt x="1966" y="738"/>
                </a:cubicBezTo>
                <a:cubicBezTo>
                  <a:pt x="1966" y="738"/>
                  <a:pt x="1967" y="737"/>
                  <a:pt x="1968" y="737"/>
                </a:cubicBezTo>
                <a:cubicBezTo>
                  <a:pt x="1968" y="736"/>
                  <a:pt x="1969" y="737"/>
                  <a:pt x="1970" y="737"/>
                </a:cubicBezTo>
                <a:cubicBezTo>
                  <a:pt x="1971" y="739"/>
                  <a:pt x="1970" y="743"/>
                  <a:pt x="1970" y="745"/>
                </a:cubicBezTo>
                <a:cubicBezTo>
                  <a:pt x="1969" y="751"/>
                  <a:pt x="1966" y="757"/>
                  <a:pt x="1963" y="761"/>
                </a:cubicBezTo>
                <a:cubicBezTo>
                  <a:pt x="1957" y="769"/>
                  <a:pt x="1949" y="776"/>
                  <a:pt x="1945" y="784"/>
                </a:cubicBezTo>
                <a:cubicBezTo>
                  <a:pt x="1944" y="786"/>
                  <a:pt x="1943" y="788"/>
                  <a:pt x="1943" y="790"/>
                </a:cubicBezTo>
                <a:cubicBezTo>
                  <a:pt x="1943" y="794"/>
                  <a:pt x="1947" y="796"/>
                  <a:pt x="1951" y="796"/>
                </a:cubicBezTo>
                <a:cubicBezTo>
                  <a:pt x="1955" y="797"/>
                  <a:pt x="1958" y="793"/>
                  <a:pt x="1960" y="789"/>
                </a:cubicBezTo>
                <a:cubicBezTo>
                  <a:pt x="1961" y="786"/>
                  <a:pt x="1962" y="783"/>
                  <a:pt x="1964" y="782"/>
                </a:cubicBezTo>
                <a:cubicBezTo>
                  <a:pt x="1965" y="782"/>
                  <a:pt x="1966" y="782"/>
                  <a:pt x="1966" y="782"/>
                </a:cubicBezTo>
                <a:cubicBezTo>
                  <a:pt x="1967" y="782"/>
                  <a:pt x="1967" y="783"/>
                  <a:pt x="1967" y="783"/>
                </a:cubicBezTo>
                <a:cubicBezTo>
                  <a:pt x="1967" y="788"/>
                  <a:pt x="1966" y="793"/>
                  <a:pt x="1964" y="797"/>
                </a:cubicBezTo>
                <a:cubicBezTo>
                  <a:pt x="1922" y="812"/>
                  <a:pt x="1922" y="812"/>
                  <a:pt x="1922" y="812"/>
                </a:cubicBezTo>
                <a:cubicBezTo>
                  <a:pt x="1922" y="812"/>
                  <a:pt x="1922" y="812"/>
                  <a:pt x="1922" y="812"/>
                </a:cubicBezTo>
                <a:cubicBezTo>
                  <a:pt x="1920" y="801"/>
                  <a:pt x="1910" y="792"/>
                  <a:pt x="1903" y="784"/>
                </a:cubicBezTo>
                <a:cubicBezTo>
                  <a:pt x="1900" y="779"/>
                  <a:pt x="1897" y="775"/>
                  <a:pt x="1896" y="770"/>
                </a:cubicBezTo>
                <a:cubicBezTo>
                  <a:pt x="1895" y="768"/>
                  <a:pt x="1894" y="763"/>
                  <a:pt x="1894" y="762"/>
                </a:cubicBezTo>
                <a:cubicBezTo>
                  <a:pt x="1896" y="759"/>
                  <a:pt x="1899" y="763"/>
                  <a:pt x="1900" y="765"/>
                </a:cubicBezTo>
                <a:cubicBezTo>
                  <a:pt x="1902" y="767"/>
                  <a:pt x="1903" y="770"/>
                  <a:pt x="1905" y="772"/>
                </a:cubicBezTo>
                <a:cubicBezTo>
                  <a:pt x="1906" y="774"/>
                  <a:pt x="1908" y="776"/>
                  <a:pt x="1910" y="777"/>
                </a:cubicBezTo>
                <a:cubicBezTo>
                  <a:pt x="1912" y="778"/>
                  <a:pt x="1914" y="779"/>
                  <a:pt x="1916" y="778"/>
                </a:cubicBezTo>
                <a:cubicBezTo>
                  <a:pt x="1919" y="777"/>
                  <a:pt x="1920" y="773"/>
                  <a:pt x="1920" y="770"/>
                </a:cubicBezTo>
                <a:cubicBezTo>
                  <a:pt x="1921" y="765"/>
                  <a:pt x="1919" y="761"/>
                  <a:pt x="1916" y="757"/>
                </a:cubicBezTo>
                <a:cubicBezTo>
                  <a:pt x="1913" y="753"/>
                  <a:pt x="1910" y="750"/>
                  <a:pt x="1907" y="746"/>
                </a:cubicBezTo>
                <a:cubicBezTo>
                  <a:pt x="1904" y="744"/>
                  <a:pt x="1902" y="741"/>
                  <a:pt x="1900" y="738"/>
                </a:cubicBezTo>
                <a:cubicBezTo>
                  <a:pt x="1898" y="735"/>
                  <a:pt x="1888" y="717"/>
                  <a:pt x="1895" y="715"/>
                </a:cubicBezTo>
                <a:cubicBezTo>
                  <a:pt x="1897" y="714"/>
                  <a:pt x="1899" y="715"/>
                  <a:pt x="1900" y="716"/>
                </a:cubicBezTo>
                <a:cubicBezTo>
                  <a:pt x="1902" y="717"/>
                  <a:pt x="1903" y="719"/>
                  <a:pt x="1904" y="720"/>
                </a:cubicBezTo>
                <a:cubicBezTo>
                  <a:pt x="1907" y="724"/>
                  <a:pt x="1911" y="725"/>
                  <a:pt x="1915" y="725"/>
                </a:cubicBezTo>
                <a:cubicBezTo>
                  <a:pt x="1916" y="725"/>
                  <a:pt x="1918" y="725"/>
                  <a:pt x="1918" y="724"/>
                </a:cubicBezTo>
                <a:cubicBezTo>
                  <a:pt x="1920" y="723"/>
                  <a:pt x="1920" y="721"/>
                  <a:pt x="1920" y="720"/>
                </a:cubicBezTo>
                <a:cubicBezTo>
                  <a:pt x="1920" y="714"/>
                  <a:pt x="1917" y="709"/>
                  <a:pt x="1914" y="705"/>
                </a:cubicBezTo>
                <a:cubicBezTo>
                  <a:pt x="1910" y="700"/>
                  <a:pt x="1908" y="694"/>
                  <a:pt x="1905" y="689"/>
                </a:cubicBezTo>
                <a:cubicBezTo>
                  <a:pt x="1901" y="683"/>
                  <a:pt x="1897" y="678"/>
                  <a:pt x="1896" y="671"/>
                </a:cubicBezTo>
                <a:cubicBezTo>
                  <a:pt x="1903" y="665"/>
                  <a:pt x="1909" y="685"/>
                  <a:pt x="1917" y="682"/>
                </a:cubicBezTo>
                <a:cubicBezTo>
                  <a:pt x="1923" y="680"/>
                  <a:pt x="1921" y="671"/>
                  <a:pt x="1917" y="666"/>
                </a:cubicBezTo>
                <a:cubicBezTo>
                  <a:pt x="1909" y="654"/>
                  <a:pt x="1904" y="641"/>
                  <a:pt x="1901" y="627"/>
                </a:cubicBezTo>
                <a:cubicBezTo>
                  <a:pt x="1899" y="620"/>
                  <a:pt x="1898" y="613"/>
                  <a:pt x="1897" y="606"/>
                </a:cubicBezTo>
                <a:cubicBezTo>
                  <a:pt x="1897" y="603"/>
                  <a:pt x="1897" y="588"/>
                  <a:pt x="1890" y="592"/>
                </a:cubicBezTo>
                <a:cubicBezTo>
                  <a:pt x="1888" y="593"/>
                  <a:pt x="1888" y="596"/>
                  <a:pt x="1887" y="598"/>
                </a:cubicBezTo>
                <a:cubicBezTo>
                  <a:pt x="1885" y="610"/>
                  <a:pt x="1882" y="622"/>
                  <a:pt x="1879" y="633"/>
                </a:cubicBezTo>
                <a:cubicBezTo>
                  <a:pt x="1877" y="643"/>
                  <a:pt x="1875" y="655"/>
                  <a:pt x="1870" y="663"/>
                </a:cubicBezTo>
                <a:cubicBezTo>
                  <a:pt x="1866" y="667"/>
                  <a:pt x="1862" y="671"/>
                  <a:pt x="1863" y="677"/>
                </a:cubicBezTo>
                <a:cubicBezTo>
                  <a:pt x="1863" y="677"/>
                  <a:pt x="1863" y="677"/>
                  <a:pt x="1863" y="678"/>
                </a:cubicBezTo>
                <a:cubicBezTo>
                  <a:pt x="1863" y="679"/>
                  <a:pt x="1864" y="679"/>
                  <a:pt x="1865" y="679"/>
                </a:cubicBezTo>
                <a:cubicBezTo>
                  <a:pt x="1872" y="681"/>
                  <a:pt x="1876" y="676"/>
                  <a:pt x="1881" y="672"/>
                </a:cubicBezTo>
                <a:cubicBezTo>
                  <a:pt x="1881" y="671"/>
                  <a:pt x="1882" y="671"/>
                  <a:pt x="1883" y="670"/>
                </a:cubicBezTo>
                <a:cubicBezTo>
                  <a:pt x="1884" y="670"/>
                  <a:pt x="1884" y="670"/>
                  <a:pt x="1885" y="671"/>
                </a:cubicBezTo>
                <a:cubicBezTo>
                  <a:pt x="1887" y="672"/>
                  <a:pt x="1885" y="677"/>
                  <a:pt x="1885" y="678"/>
                </a:cubicBezTo>
                <a:cubicBezTo>
                  <a:pt x="1884" y="684"/>
                  <a:pt x="1881" y="690"/>
                  <a:pt x="1878" y="695"/>
                </a:cubicBezTo>
                <a:cubicBezTo>
                  <a:pt x="1872" y="703"/>
                  <a:pt x="1864" y="709"/>
                  <a:pt x="1860" y="718"/>
                </a:cubicBezTo>
                <a:cubicBezTo>
                  <a:pt x="1859" y="720"/>
                  <a:pt x="1858" y="722"/>
                  <a:pt x="1858" y="724"/>
                </a:cubicBezTo>
                <a:cubicBezTo>
                  <a:pt x="1859" y="727"/>
                  <a:pt x="1862" y="730"/>
                  <a:pt x="1866" y="730"/>
                </a:cubicBezTo>
                <a:cubicBezTo>
                  <a:pt x="1871" y="730"/>
                  <a:pt x="1873" y="726"/>
                  <a:pt x="1875" y="722"/>
                </a:cubicBezTo>
                <a:cubicBezTo>
                  <a:pt x="1876" y="720"/>
                  <a:pt x="1877" y="717"/>
                  <a:pt x="1880" y="715"/>
                </a:cubicBezTo>
                <a:cubicBezTo>
                  <a:pt x="1880" y="715"/>
                  <a:pt x="1881" y="715"/>
                  <a:pt x="1881" y="716"/>
                </a:cubicBezTo>
                <a:cubicBezTo>
                  <a:pt x="1882" y="716"/>
                  <a:pt x="1882" y="716"/>
                  <a:pt x="1882" y="716"/>
                </a:cubicBezTo>
                <a:cubicBezTo>
                  <a:pt x="1882" y="722"/>
                  <a:pt x="1881" y="728"/>
                  <a:pt x="1879" y="733"/>
                </a:cubicBezTo>
                <a:cubicBezTo>
                  <a:pt x="1876" y="738"/>
                  <a:pt x="1872" y="742"/>
                  <a:pt x="1868" y="746"/>
                </a:cubicBezTo>
                <a:cubicBezTo>
                  <a:pt x="1866" y="748"/>
                  <a:pt x="1863" y="750"/>
                  <a:pt x="1862" y="753"/>
                </a:cubicBezTo>
                <a:cubicBezTo>
                  <a:pt x="1861" y="755"/>
                  <a:pt x="1860" y="757"/>
                  <a:pt x="1860" y="759"/>
                </a:cubicBezTo>
                <a:cubicBezTo>
                  <a:pt x="1861" y="762"/>
                  <a:pt x="1862" y="764"/>
                  <a:pt x="1864" y="765"/>
                </a:cubicBezTo>
                <a:cubicBezTo>
                  <a:pt x="1867" y="766"/>
                  <a:pt x="1870" y="764"/>
                  <a:pt x="1872" y="762"/>
                </a:cubicBezTo>
                <a:cubicBezTo>
                  <a:pt x="1874" y="761"/>
                  <a:pt x="1880" y="751"/>
                  <a:pt x="1882" y="755"/>
                </a:cubicBezTo>
                <a:cubicBezTo>
                  <a:pt x="1883" y="756"/>
                  <a:pt x="1881" y="762"/>
                  <a:pt x="1881" y="763"/>
                </a:cubicBezTo>
                <a:cubicBezTo>
                  <a:pt x="1880" y="769"/>
                  <a:pt x="1878" y="774"/>
                  <a:pt x="1876" y="779"/>
                </a:cubicBezTo>
                <a:cubicBezTo>
                  <a:pt x="1872" y="789"/>
                  <a:pt x="1866" y="798"/>
                  <a:pt x="1858" y="806"/>
                </a:cubicBezTo>
                <a:cubicBezTo>
                  <a:pt x="1855" y="810"/>
                  <a:pt x="1851" y="814"/>
                  <a:pt x="1851" y="818"/>
                </a:cubicBezTo>
                <a:cubicBezTo>
                  <a:pt x="1851" y="825"/>
                  <a:pt x="1859" y="827"/>
                  <a:pt x="1865" y="826"/>
                </a:cubicBezTo>
                <a:cubicBezTo>
                  <a:pt x="1872" y="824"/>
                  <a:pt x="1872" y="816"/>
                  <a:pt x="1877" y="812"/>
                </a:cubicBezTo>
                <a:cubicBezTo>
                  <a:pt x="1878" y="812"/>
                  <a:pt x="1878" y="811"/>
                  <a:pt x="1879" y="812"/>
                </a:cubicBezTo>
                <a:cubicBezTo>
                  <a:pt x="1880" y="812"/>
                  <a:pt x="1880" y="813"/>
                  <a:pt x="1880" y="814"/>
                </a:cubicBezTo>
                <a:cubicBezTo>
                  <a:pt x="1879" y="819"/>
                  <a:pt x="1878" y="824"/>
                  <a:pt x="1876" y="829"/>
                </a:cubicBezTo>
                <a:cubicBezTo>
                  <a:pt x="1808" y="853"/>
                  <a:pt x="1808" y="853"/>
                  <a:pt x="1808" y="853"/>
                </a:cubicBezTo>
                <a:cubicBezTo>
                  <a:pt x="1806" y="851"/>
                  <a:pt x="1805" y="850"/>
                  <a:pt x="1803" y="848"/>
                </a:cubicBezTo>
                <a:cubicBezTo>
                  <a:pt x="1801" y="845"/>
                  <a:pt x="1791" y="827"/>
                  <a:pt x="1798" y="824"/>
                </a:cubicBezTo>
                <a:cubicBezTo>
                  <a:pt x="1800" y="824"/>
                  <a:pt x="1802" y="825"/>
                  <a:pt x="1804" y="826"/>
                </a:cubicBezTo>
                <a:cubicBezTo>
                  <a:pt x="1805" y="827"/>
                  <a:pt x="1806" y="829"/>
                  <a:pt x="1807" y="830"/>
                </a:cubicBezTo>
                <a:cubicBezTo>
                  <a:pt x="1810" y="833"/>
                  <a:pt x="1814" y="835"/>
                  <a:pt x="1819" y="835"/>
                </a:cubicBezTo>
                <a:cubicBezTo>
                  <a:pt x="1820" y="835"/>
                  <a:pt x="1821" y="835"/>
                  <a:pt x="1822" y="834"/>
                </a:cubicBezTo>
                <a:cubicBezTo>
                  <a:pt x="1823" y="833"/>
                  <a:pt x="1824" y="831"/>
                  <a:pt x="1824" y="829"/>
                </a:cubicBezTo>
                <a:cubicBezTo>
                  <a:pt x="1824" y="824"/>
                  <a:pt x="1821" y="819"/>
                  <a:pt x="1817" y="814"/>
                </a:cubicBezTo>
                <a:cubicBezTo>
                  <a:pt x="1814" y="809"/>
                  <a:pt x="1811" y="804"/>
                  <a:pt x="1808" y="799"/>
                </a:cubicBezTo>
                <a:cubicBezTo>
                  <a:pt x="1804" y="793"/>
                  <a:pt x="1800" y="788"/>
                  <a:pt x="1799" y="781"/>
                </a:cubicBezTo>
                <a:cubicBezTo>
                  <a:pt x="1806" y="775"/>
                  <a:pt x="1812" y="795"/>
                  <a:pt x="1821" y="792"/>
                </a:cubicBezTo>
                <a:cubicBezTo>
                  <a:pt x="1827" y="790"/>
                  <a:pt x="1824" y="781"/>
                  <a:pt x="1820" y="776"/>
                </a:cubicBezTo>
                <a:cubicBezTo>
                  <a:pt x="1812" y="764"/>
                  <a:pt x="1807" y="751"/>
                  <a:pt x="1804" y="737"/>
                </a:cubicBezTo>
                <a:cubicBezTo>
                  <a:pt x="1802" y="730"/>
                  <a:pt x="1801" y="723"/>
                  <a:pt x="1800" y="716"/>
                </a:cubicBezTo>
                <a:cubicBezTo>
                  <a:pt x="1800" y="713"/>
                  <a:pt x="1800" y="697"/>
                  <a:pt x="1794" y="702"/>
                </a:cubicBezTo>
                <a:cubicBezTo>
                  <a:pt x="1792" y="703"/>
                  <a:pt x="1791" y="705"/>
                  <a:pt x="1791" y="708"/>
                </a:cubicBezTo>
                <a:cubicBezTo>
                  <a:pt x="1788" y="719"/>
                  <a:pt x="1785" y="731"/>
                  <a:pt x="1782" y="743"/>
                </a:cubicBezTo>
                <a:cubicBezTo>
                  <a:pt x="1780" y="752"/>
                  <a:pt x="1779" y="765"/>
                  <a:pt x="1773" y="773"/>
                </a:cubicBezTo>
                <a:cubicBezTo>
                  <a:pt x="1770" y="777"/>
                  <a:pt x="1766" y="780"/>
                  <a:pt x="1766" y="786"/>
                </a:cubicBezTo>
                <a:cubicBezTo>
                  <a:pt x="1766" y="787"/>
                  <a:pt x="1766" y="787"/>
                  <a:pt x="1766" y="788"/>
                </a:cubicBezTo>
                <a:cubicBezTo>
                  <a:pt x="1767" y="788"/>
                  <a:pt x="1767" y="789"/>
                  <a:pt x="1768" y="789"/>
                </a:cubicBezTo>
                <a:cubicBezTo>
                  <a:pt x="1775" y="791"/>
                  <a:pt x="1780" y="786"/>
                  <a:pt x="1784" y="781"/>
                </a:cubicBezTo>
                <a:cubicBezTo>
                  <a:pt x="1785" y="781"/>
                  <a:pt x="1785" y="780"/>
                  <a:pt x="1786" y="780"/>
                </a:cubicBezTo>
                <a:cubicBezTo>
                  <a:pt x="1787" y="780"/>
                  <a:pt x="1788" y="780"/>
                  <a:pt x="1788" y="780"/>
                </a:cubicBezTo>
                <a:cubicBezTo>
                  <a:pt x="1790" y="782"/>
                  <a:pt x="1789" y="786"/>
                  <a:pt x="1788" y="788"/>
                </a:cubicBezTo>
                <a:cubicBezTo>
                  <a:pt x="1787" y="794"/>
                  <a:pt x="1785" y="800"/>
                  <a:pt x="1781" y="805"/>
                </a:cubicBezTo>
                <a:cubicBezTo>
                  <a:pt x="1775" y="812"/>
                  <a:pt x="1768" y="819"/>
                  <a:pt x="1763" y="828"/>
                </a:cubicBezTo>
                <a:cubicBezTo>
                  <a:pt x="1762" y="829"/>
                  <a:pt x="1761" y="831"/>
                  <a:pt x="1762" y="833"/>
                </a:cubicBezTo>
                <a:cubicBezTo>
                  <a:pt x="1762" y="837"/>
                  <a:pt x="1766" y="839"/>
                  <a:pt x="1769" y="839"/>
                </a:cubicBezTo>
                <a:cubicBezTo>
                  <a:pt x="1774" y="840"/>
                  <a:pt x="1776" y="836"/>
                  <a:pt x="1778" y="832"/>
                </a:cubicBezTo>
                <a:cubicBezTo>
                  <a:pt x="1779" y="829"/>
                  <a:pt x="1780" y="826"/>
                  <a:pt x="1783" y="825"/>
                </a:cubicBezTo>
                <a:cubicBezTo>
                  <a:pt x="1783" y="825"/>
                  <a:pt x="1784" y="825"/>
                  <a:pt x="1785" y="825"/>
                </a:cubicBezTo>
                <a:cubicBezTo>
                  <a:pt x="1785" y="825"/>
                  <a:pt x="1785" y="826"/>
                  <a:pt x="1785" y="826"/>
                </a:cubicBezTo>
                <a:cubicBezTo>
                  <a:pt x="1785" y="832"/>
                  <a:pt x="1784" y="837"/>
                  <a:pt x="1782" y="843"/>
                </a:cubicBezTo>
                <a:cubicBezTo>
                  <a:pt x="1779" y="848"/>
                  <a:pt x="1775" y="851"/>
                  <a:pt x="1771" y="855"/>
                </a:cubicBezTo>
                <a:cubicBezTo>
                  <a:pt x="1769" y="858"/>
                  <a:pt x="1767" y="860"/>
                  <a:pt x="1765" y="863"/>
                </a:cubicBezTo>
                <a:cubicBezTo>
                  <a:pt x="1764" y="864"/>
                  <a:pt x="1763" y="867"/>
                  <a:pt x="1763" y="869"/>
                </a:cubicBezTo>
                <a:cubicBezTo>
                  <a:pt x="1721" y="884"/>
                  <a:pt x="1721" y="884"/>
                  <a:pt x="1721" y="884"/>
                </a:cubicBezTo>
                <a:cubicBezTo>
                  <a:pt x="1565" y="884"/>
                  <a:pt x="1565" y="884"/>
                  <a:pt x="1565" y="884"/>
                </a:cubicBezTo>
                <a:cubicBezTo>
                  <a:pt x="1489" y="849"/>
                  <a:pt x="1489" y="849"/>
                  <a:pt x="1489" y="849"/>
                </a:cubicBezTo>
                <a:cubicBezTo>
                  <a:pt x="1486" y="845"/>
                  <a:pt x="1483" y="842"/>
                  <a:pt x="1480" y="839"/>
                </a:cubicBezTo>
                <a:cubicBezTo>
                  <a:pt x="1477" y="836"/>
                  <a:pt x="1475" y="834"/>
                  <a:pt x="1473" y="831"/>
                </a:cubicBezTo>
                <a:cubicBezTo>
                  <a:pt x="1470" y="828"/>
                  <a:pt x="1461" y="810"/>
                  <a:pt x="1468" y="807"/>
                </a:cubicBezTo>
                <a:cubicBezTo>
                  <a:pt x="1470" y="807"/>
                  <a:pt x="1472" y="808"/>
                  <a:pt x="1473" y="809"/>
                </a:cubicBezTo>
                <a:cubicBezTo>
                  <a:pt x="1474" y="810"/>
                  <a:pt x="1475" y="812"/>
                  <a:pt x="1477" y="813"/>
                </a:cubicBezTo>
                <a:cubicBezTo>
                  <a:pt x="1479" y="816"/>
                  <a:pt x="1484" y="818"/>
                  <a:pt x="1488" y="818"/>
                </a:cubicBezTo>
                <a:cubicBezTo>
                  <a:pt x="1489" y="818"/>
                  <a:pt x="1490" y="818"/>
                  <a:pt x="1491" y="817"/>
                </a:cubicBezTo>
                <a:cubicBezTo>
                  <a:pt x="1493" y="816"/>
                  <a:pt x="1493" y="814"/>
                  <a:pt x="1493" y="812"/>
                </a:cubicBezTo>
                <a:cubicBezTo>
                  <a:pt x="1493" y="807"/>
                  <a:pt x="1490" y="802"/>
                  <a:pt x="1487" y="797"/>
                </a:cubicBezTo>
                <a:cubicBezTo>
                  <a:pt x="1483" y="792"/>
                  <a:pt x="1481" y="787"/>
                  <a:pt x="1477" y="782"/>
                </a:cubicBezTo>
                <a:cubicBezTo>
                  <a:pt x="1474" y="776"/>
                  <a:pt x="1470" y="771"/>
                  <a:pt x="1469" y="764"/>
                </a:cubicBezTo>
                <a:cubicBezTo>
                  <a:pt x="1475" y="758"/>
                  <a:pt x="1482" y="778"/>
                  <a:pt x="1490" y="775"/>
                </a:cubicBezTo>
                <a:cubicBezTo>
                  <a:pt x="1496" y="773"/>
                  <a:pt x="1493" y="764"/>
                  <a:pt x="1490" y="759"/>
                </a:cubicBezTo>
                <a:cubicBezTo>
                  <a:pt x="1482" y="747"/>
                  <a:pt x="1476" y="734"/>
                  <a:pt x="1473" y="720"/>
                </a:cubicBezTo>
                <a:cubicBezTo>
                  <a:pt x="1472" y="713"/>
                  <a:pt x="1471" y="706"/>
                  <a:pt x="1470" y="699"/>
                </a:cubicBezTo>
                <a:cubicBezTo>
                  <a:pt x="1469" y="696"/>
                  <a:pt x="1470" y="680"/>
                  <a:pt x="1463" y="685"/>
                </a:cubicBezTo>
                <a:cubicBezTo>
                  <a:pt x="1461" y="686"/>
                  <a:pt x="1461" y="688"/>
                  <a:pt x="1460" y="691"/>
                </a:cubicBezTo>
                <a:cubicBezTo>
                  <a:pt x="1457" y="702"/>
                  <a:pt x="1455" y="714"/>
                  <a:pt x="1452" y="726"/>
                </a:cubicBezTo>
                <a:cubicBezTo>
                  <a:pt x="1449" y="735"/>
                  <a:pt x="1448" y="748"/>
                  <a:pt x="1442" y="756"/>
                </a:cubicBezTo>
                <a:cubicBezTo>
                  <a:pt x="1439" y="760"/>
                  <a:pt x="1435" y="763"/>
                  <a:pt x="1435" y="769"/>
                </a:cubicBezTo>
                <a:cubicBezTo>
                  <a:pt x="1435" y="770"/>
                  <a:pt x="1435" y="770"/>
                  <a:pt x="1436" y="771"/>
                </a:cubicBezTo>
                <a:cubicBezTo>
                  <a:pt x="1436" y="771"/>
                  <a:pt x="1437" y="772"/>
                  <a:pt x="1437" y="772"/>
                </a:cubicBezTo>
                <a:cubicBezTo>
                  <a:pt x="1444" y="774"/>
                  <a:pt x="1449" y="769"/>
                  <a:pt x="1454" y="764"/>
                </a:cubicBezTo>
                <a:cubicBezTo>
                  <a:pt x="1454" y="764"/>
                  <a:pt x="1455" y="763"/>
                  <a:pt x="1455" y="763"/>
                </a:cubicBezTo>
                <a:cubicBezTo>
                  <a:pt x="1456" y="763"/>
                  <a:pt x="1457" y="763"/>
                  <a:pt x="1458" y="763"/>
                </a:cubicBezTo>
                <a:cubicBezTo>
                  <a:pt x="1459" y="765"/>
                  <a:pt x="1458" y="769"/>
                  <a:pt x="1458" y="771"/>
                </a:cubicBezTo>
                <a:cubicBezTo>
                  <a:pt x="1457" y="777"/>
                  <a:pt x="1454" y="783"/>
                  <a:pt x="1450" y="788"/>
                </a:cubicBezTo>
                <a:cubicBezTo>
                  <a:pt x="1445" y="795"/>
                  <a:pt x="1437" y="802"/>
                  <a:pt x="1433" y="811"/>
                </a:cubicBezTo>
                <a:cubicBezTo>
                  <a:pt x="1432" y="812"/>
                  <a:pt x="1431" y="814"/>
                  <a:pt x="1431" y="816"/>
                </a:cubicBezTo>
                <a:cubicBezTo>
                  <a:pt x="1431" y="820"/>
                  <a:pt x="1435" y="822"/>
                  <a:pt x="1439" y="822"/>
                </a:cubicBezTo>
                <a:cubicBezTo>
                  <a:pt x="1443" y="823"/>
                  <a:pt x="1446" y="819"/>
                  <a:pt x="1448" y="815"/>
                </a:cubicBezTo>
                <a:cubicBezTo>
                  <a:pt x="1449" y="812"/>
                  <a:pt x="1450" y="809"/>
                  <a:pt x="1452" y="808"/>
                </a:cubicBezTo>
                <a:cubicBezTo>
                  <a:pt x="1453" y="808"/>
                  <a:pt x="1454" y="808"/>
                  <a:pt x="1454" y="808"/>
                </a:cubicBezTo>
                <a:cubicBezTo>
                  <a:pt x="1454" y="808"/>
                  <a:pt x="1454" y="809"/>
                  <a:pt x="1454" y="809"/>
                </a:cubicBezTo>
                <a:cubicBezTo>
                  <a:pt x="1455" y="815"/>
                  <a:pt x="1454" y="820"/>
                  <a:pt x="1451" y="826"/>
                </a:cubicBezTo>
                <a:cubicBezTo>
                  <a:pt x="1450" y="827"/>
                  <a:pt x="1449" y="829"/>
                  <a:pt x="1448" y="831"/>
                </a:cubicBezTo>
                <a:cubicBezTo>
                  <a:pt x="1423" y="819"/>
                  <a:pt x="1423" y="819"/>
                  <a:pt x="1423" y="819"/>
                </a:cubicBezTo>
                <a:cubicBezTo>
                  <a:pt x="1423" y="815"/>
                  <a:pt x="1422" y="810"/>
                  <a:pt x="1419" y="806"/>
                </a:cubicBezTo>
                <a:cubicBezTo>
                  <a:pt x="1416" y="802"/>
                  <a:pt x="1413" y="799"/>
                  <a:pt x="1410" y="796"/>
                </a:cubicBezTo>
                <a:cubicBezTo>
                  <a:pt x="1407" y="793"/>
                  <a:pt x="1405" y="790"/>
                  <a:pt x="1403" y="788"/>
                </a:cubicBezTo>
                <a:cubicBezTo>
                  <a:pt x="1400" y="785"/>
                  <a:pt x="1391" y="767"/>
                  <a:pt x="1398" y="764"/>
                </a:cubicBezTo>
                <a:cubicBezTo>
                  <a:pt x="1400" y="764"/>
                  <a:pt x="1402" y="764"/>
                  <a:pt x="1403" y="766"/>
                </a:cubicBezTo>
                <a:cubicBezTo>
                  <a:pt x="1405" y="767"/>
                  <a:pt x="1406" y="769"/>
                  <a:pt x="1407" y="770"/>
                </a:cubicBezTo>
                <a:cubicBezTo>
                  <a:pt x="1410" y="773"/>
                  <a:pt x="1414" y="775"/>
                  <a:pt x="1418" y="775"/>
                </a:cubicBezTo>
                <a:cubicBezTo>
                  <a:pt x="1419" y="775"/>
                  <a:pt x="1420" y="774"/>
                  <a:pt x="1421" y="774"/>
                </a:cubicBezTo>
                <a:cubicBezTo>
                  <a:pt x="1423" y="773"/>
                  <a:pt x="1423" y="771"/>
                  <a:pt x="1423" y="769"/>
                </a:cubicBezTo>
                <a:cubicBezTo>
                  <a:pt x="1423" y="764"/>
                  <a:pt x="1420" y="759"/>
                  <a:pt x="1417" y="754"/>
                </a:cubicBezTo>
                <a:cubicBezTo>
                  <a:pt x="1413" y="749"/>
                  <a:pt x="1411" y="744"/>
                  <a:pt x="1407" y="739"/>
                </a:cubicBezTo>
                <a:cubicBezTo>
                  <a:pt x="1404" y="733"/>
                  <a:pt x="1400" y="728"/>
                  <a:pt x="1399" y="721"/>
                </a:cubicBezTo>
                <a:cubicBezTo>
                  <a:pt x="1405" y="715"/>
                  <a:pt x="1412" y="734"/>
                  <a:pt x="1420" y="732"/>
                </a:cubicBezTo>
                <a:cubicBezTo>
                  <a:pt x="1426" y="730"/>
                  <a:pt x="1423" y="721"/>
                  <a:pt x="1420" y="716"/>
                </a:cubicBezTo>
                <a:cubicBezTo>
                  <a:pt x="1412" y="704"/>
                  <a:pt x="1407" y="690"/>
                  <a:pt x="1403" y="676"/>
                </a:cubicBezTo>
                <a:cubicBezTo>
                  <a:pt x="1402" y="669"/>
                  <a:pt x="1401" y="662"/>
                  <a:pt x="1400" y="655"/>
                </a:cubicBezTo>
                <a:cubicBezTo>
                  <a:pt x="1399" y="653"/>
                  <a:pt x="1400" y="637"/>
                  <a:pt x="1393" y="642"/>
                </a:cubicBezTo>
                <a:cubicBezTo>
                  <a:pt x="1391" y="643"/>
                  <a:pt x="1391" y="645"/>
                  <a:pt x="1390" y="648"/>
                </a:cubicBezTo>
                <a:cubicBezTo>
                  <a:pt x="1387" y="659"/>
                  <a:pt x="1385" y="671"/>
                  <a:pt x="1382" y="683"/>
                </a:cubicBezTo>
                <a:cubicBezTo>
                  <a:pt x="1380" y="692"/>
                  <a:pt x="1378" y="705"/>
                  <a:pt x="1372" y="713"/>
                </a:cubicBezTo>
                <a:cubicBezTo>
                  <a:pt x="1369" y="717"/>
                  <a:pt x="1365" y="720"/>
                  <a:pt x="1366" y="726"/>
                </a:cubicBezTo>
                <a:cubicBezTo>
                  <a:pt x="1366" y="727"/>
                  <a:pt x="1366" y="727"/>
                  <a:pt x="1366" y="727"/>
                </a:cubicBezTo>
                <a:cubicBezTo>
                  <a:pt x="1366" y="728"/>
                  <a:pt x="1367" y="728"/>
                  <a:pt x="1368" y="729"/>
                </a:cubicBezTo>
                <a:cubicBezTo>
                  <a:pt x="1375" y="731"/>
                  <a:pt x="1379" y="726"/>
                  <a:pt x="1384" y="721"/>
                </a:cubicBezTo>
                <a:cubicBezTo>
                  <a:pt x="1384" y="721"/>
                  <a:pt x="1385" y="720"/>
                  <a:pt x="1386" y="720"/>
                </a:cubicBezTo>
                <a:cubicBezTo>
                  <a:pt x="1386" y="719"/>
                  <a:pt x="1387" y="720"/>
                  <a:pt x="1388" y="720"/>
                </a:cubicBezTo>
                <a:cubicBezTo>
                  <a:pt x="1389" y="722"/>
                  <a:pt x="1388" y="726"/>
                  <a:pt x="1388" y="728"/>
                </a:cubicBezTo>
                <a:cubicBezTo>
                  <a:pt x="1387" y="734"/>
                  <a:pt x="1384" y="740"/>
                  <a:pt x="1381" y="744"/>
                </a:cubicBezTo>
                <a:cubicBezTo>
                  <a:pt x="1375" y="752"/>
                  <a:pt x="1367" y="759"/>
                  <a:pt x="1363" y="767"/>
                </a:cubicBezTo>
                <a:cubicBezTo>
                  <a:pt x="1362" y="769"/>
                  <a:pt x="1361" y="771"/>
                  <a:pt x="1361" y="773"/>
                </a:cubicBezTo>
                <a:cubicBezTo>
                  <a:pt x="1361" y="777"/>
                  <a:pt x="1365" y="779"/>
                  <a:pt x="1369" y="779"/>
                </a:cubicBezTo>
                <a:cubicBezTo>
                  <a:pt x="1373" y="780"/>
                  <a:pt x="1376" y="776"/>
                  <a:pt x="1378" y="772"/>
                </a:cubicBezTo>
                <a:cubicBezTo>
                  <a:pt x="1379" y="769"/>
                  <a:pt x="1380" y="766"/>
                  <a:pt x="1382" y="765"/>
                </a:cubicBezTo>
                <a:cubicBezTo>
                  <a:pt x="1383" y="765"/>
                  <a:pt x="1384" y="765"/>
                  <a:pt x="1384" y="765"/>
                </a:cubicBezTo>
                <a:cubicBezTo>
                  <a:pt x="1385" y="765"/>
                  <a:pt x="1385" y="766"/>
                  <a:pt x="1385" y="766"/>
                </a:cubicBezTo>
                <a:cubicBezTo>
                  <a:pt x="1385" y="772"/>
                  <a:pt x="1384" y="777"/>
                  <a:pt x="1381" y="783"/>
                </a:cubicBezTo>
                <a:cubicBezTo>
                  <a:pt x="1379" y="788"/>
                  <a:pt x="1375" y="791"/>
                  <a:pt x="1371" y="795"/>
                </a:cubicBezTo>
                <a:cubicBezTo>
                  <a:pt x="1332" y="777"/>
                  <a:pt x="1332" y="777"/>
                  <a:pt x="1332" y="777"/>
                </a:cubicBezTo>
                <a:cubicBezTo>
                  <a:pt x="1331" y="771"/>
                  <a:pt x="1327" y="765"/>
                  <a:pt x="1323" y="761"/>
                </a:cubicBezTo>
                <a:cubicBezTo>
                  <a:pt x="1316" y="752"/>
                  <a:pt x="1307" y="743"/>
                  <a:pt x="1309" y="732"/>
                </a:cubicBezTo>
                <a:cubicBezTo>
                  <a:pt x="1317" y="732"/>
                  <a:pt x="1319" y="745"/>
                  <a:pt x="1326" y="745"/>
                </a:cubicBezTo>
                <a:cubicBezTo>
                  <a:pt x="1332" y="745"/>
                  <a:pt x="1334" y="738"/>
                  <a:pt x="1333" y="732"/>
                </a:cubicBezTo>
                <a:cubicBezTo>
                  <a:pt x="1330" y="721"/>
                  <a:pt x="1321" y="713"/>
                  <a:pt x="1314" y="704"/>
                </a:cubicBezTo>
                <a:cubicBezTo>
                  <a:pt x="1310" y="700"/>
                  <a:pt x="1307" y="695"/>
                  <a:pt x="1306" y="690"/>
                </a:cubicBezTo>
                <a:cubicBezTo>
                  <a:pt x="1306" y="688"/>
                  <a:pt x="1304" y="684"/>
                  <a:pt x="1305" y="682"/>
                </a:cubicBezTo>
                <a:cubicBezTo>
                  <a:pt x="1307" y="680"/>
                  <a:pt x="1310" y="683"/>
                  <a:pt x="1310" y="685"/>
                </a:cubicBezTo>
                <a:cubicBezTo>
                  <a:pt x="1312" y="687"/>
                  <a:pt x="1314" y="690"/>
                  <a:pt x="1315" y="692"/>
                </a:cubicBezTo>
                <a:cubicBezTo>
                  <a:pt x="1317" y="694"/>
                  <a:pt x="1318" y="696"/>
                  <a:pt x="1320" y="697"/>
                </a:cubicBezTo>
                <a:cubicBezTo>
                  <a:pt x="1322" y="698"/>
                  <a:pt x="1325" y="699"/>
                  <a:pt x="1327" y="698"/>
                </a:cubicBezTo>
                <a:cubicBezTo>
                  <a:pt x="1330" y="697"/>
                  <a:pt x="1331" y="693"/>
                  <a:pt x="1331" y="690"/>
                </a:cubicBezTo>
                <a:cubicBezTo>
                  <a:pt x="1331" y="686"/>
                  <a:pt x="1329" y="681"/>
                  <a:pt x="1327" y="677"/>
                </a:cubicBezTo>
                <a:cubicBezTo>
                  <a:pt x="1324" y="673"/>
                  <a:pt x="1321" y="670"/>
                  <a:pt x="1317" y="666"/>
                </a:cubicBezTo>
                <a:cubicBezTo>
                  <a:pt x="1315" y="664"/>
                  <a:pt x="1313" y="661"/>
                  <a:pt x="1310" y="658"/>
                </a:cubicBezTo>
                <a:cubicBezTo>
                  <a:pt x="1308" y="655"/>
                  <a:pt x="1298" y="637"/>
                  <a:pt x="1306" y="635"/>
                </a:cubicBezTo>
                <a:cubicBezTo>
                  <a:pt x="1307" y="634"/>
                  <a:pt x="1309" y="635"/>
                  <a:pt x="1311" y="636"/>
                </a:cubicBezTo>
                <a:cubicBezTo>
                  <a:pt x="1312" y="638"/>
                  <a:pt x="1313" y="639"/>
                  <a:pt x="1314" y="641"/>
                </a:cubicBezTo>
                <a:cubicBezTo>
                  <a:pt x="1317" y="644"/>
                  <a:pt x="1322" y="646"/>
                  <a:pt x="1326" y="645"/>
                </a:cubicBezTo>
                <a:cubicBezTo>
                  <a:pt x="1327" y="645"/>
                  <a:pt x="1328" y="645"/>
                  <a:pt x="1329" y="644"/>
                </a:cubicBezTo>
                <a:cubicBezTo>
                  <a:pt x="1330" y="643"/>
                  <a:pt x="1331" y="642"/>
                  <a:pt x="1331" y="640"/>
                </a:cubicBezTo>
                <a:cubicBezTo>
                  <a:pt x="1331" y="634"/>
                  <a:pt x="1328" y="629"/>
                  <a:pt x="1324" y="625"/>
                </a:cubicBezTo>
                <a:cubicBezTo>
                  <a:pt x="1321" y="620"/>
                  <a:pt x="1318" y="615"/>
                  <a:pt x="1315" y="609"/>
                </a:cubicBezTo>
                <a:cubicBezTo>
                  <a:pt x="1311" y="604"/>
                  <a:pt x="1307" y="599"/>
                  <a:pt x="1307" y="591"/>
                </a:cubicBezTo>
                <a:cubicBezTo>
                  <a:pt x="1313" y="585"/>
                  <a:pt x="1319" y="605"/>
                  <a:pt x="1328" y="602"/>
                </a:cubicBezTo>
                <a:cubicBezTo>
                  <a:pt x="1334" y="600"/>
                  <a:pt x="1331" y="592"/>
                  <a:pt x="1327" y="586"/>
                </a:cubicBezTo>
                <a:cubicBezTo>
                  <a:pt x="1319" y="575"/>
                  <a:pt x="1314" y="561"/>
                  <a:pt x="1311" y="547"/>
                </a:cubicBezTo>
                <a:cubicBezTo>
                  <a:pt x="1309" y="540"/>
                  <a:pt x="1308" y="533"/>
                  <a:pt x="1307" y="526"/>
                </a:cubicBezTo>
                <a:cubicBezTo>
                  <a:pt x="1307" y="523"/>
                  <a:pt x="1307" y="508"/>
                  <a:pt x="1301" y="512"/>
                </a:cubicBezTo>
                <a:cubicBezTo>
                  <a:pt x="1299" y="513"/>
                  <a:pt x="1298" y="516"/>
                  <a:pt x="1298" y="518"/>
                </a:cubicBezTo>
                <a:cubicBezTo>
                  <a:pt x="1295" y="530"/>
                  <a:pt x="1293" y="542"/>
                  <a:pt x="1290" y="553"/>
                </a:cubicBezTo>
                <a:cubicBezTo>
                  <a:pt x="1287" y="563"/>
                  <a:pt x="1286" y="575"/>
                  <a:pt x="1280" y="583"/>
                </a:cubicBezTo>
                <a:cubicBezTo>
                  <a:pt x="1277" y="588"/>
                  <a:pt x="1273" y="591"/>
                  <a:pt x="1273" y="597"/>
                </a:cubicBezTo>
                <a:cubicBezTo>
                  <a:pt x="1273" y="597"/>
                  <a:pt x="1273" y="598"/>
                  <a:pt x="1273" y="598"/>
                </a:cubicBezTo>
                <a:cubicBezTo>
                  <a:pt x="1274" y="599"/>
                  <a:pt x="1275" y="599"/>
                  <a:pt x="1275" y="599"/>
                </a:cubicBezTo>
                <a:cubicBezTo>
                  <a:pt x="1282" y="602"/>
                  <a:pt x="1287" y="597"/>
                  <a:pt x="1291" y="592"/>
                </a:cubicBezTo>
                <a:cubicBezTo>
                  <a:pt x="1292" y="591"/>
                  <a:pt x="1292" y="591"/>
                  <a:pt x="1293" y="590"/>
                </a:cubicBezTo>
                <a:cubicBezTo>
                  <a:pt x="1294" y="590"/>
                  <a:pt x="1295" y="590"/>
                  <a:pt x="1296" y="591"/>
                </a:cubicBezTo>
                <a:cubicBezTo>
                  <a:pt x="1297" y="592"/>
                  <a:pt x="1296" y="597"/>
                  <a:pt x="1295" y="599"/>
                </a:cubicBezTo>
                <a:cubicBezTo>
                  <a:pt x="1295" y="605"/>
                  <a:pt x="1292" y="610"/>
                  <a:pt x="1288" y="615"/>
                </a:cubicBezTo>
                <a:cubicBezTo>
                  <a:pt x="1282" y="623"/>
                  <a:pt x="1275" y="629"/>
                  <a:pt x="1270" y="638"/>
                </a:cubicBezTo>
                <a:cubicBezTo>
                  <a:pt x="1269" y="640"/>
                  <a:pt x="1269" y="642"/>
                  <a:pt x="1269" y="644"/>
                </a:cubicBezTo>
                <a:cubicBezTo>
                  <a:pt x="1269" y="648"/>
                  <a:pt x="1273" y="650"/>
                  <a:pt x="1276" y="650"/>
                </a:cubicBezTo>
                <a:cubicBezTo>
                  <a:pt x="1281" y="650"/>
                  <a:pt x="1284" y="647"/>
                  <a:pt x="1285" y="643"/>
                </a:cubicBezTo>
                <a:cubicBezTo>
                  <a:pt x="1286" y="640"/>
                  <a:pt x="1287" y="637"/>
                  <a:pt x="1290" y="636"/>
                </a:cubicBezTo>
                <a:cubicBezTo>
                  <a:pt x="1291" y="635"/>
                  <a:pt x="1292" y="635"/>
                  <a:pt x="1292" y="636"/>
                </a:cubicBezTo>
                <a:cubicBezTo>
                  <a:pt x="1292" y="636"/>
                  <a:pt x="1292" y="636"/>
                  <a:pt x="1292" y="637"/>
                </a:cubicBezTo>
                <a:cubicBezTo>
                  <a:pt x="1293" y="642"/>
                  <a:pt x="1291" y="648"/>
                  <a:pt x="1289" y="653"/>
                </a:cubicBezTo>
                <a:cubicBezTo>
                  <a:pt x="1287" y="659"/>
                  <a:pt x="1283" y="662"/>
                  <a:pt x="1278" y="666"/>
                </a:cubicBezTo>
                <a:cubicBezTo>
                  <a:pt x="1276" y="668"/>
                  <a:pt x="1274" y="670"/>
                  <a:pt x="1272" y="673"/>
                </a:cubicBezTo>
                <a:cubicBezTo>
                  <a:pt x="1271" y="675"/>
                  <a:pt x="1270" y="677"/>
                  <a:pt x="1271" y="680"/>
                </a:cubicBezTo>
                <a:cubicBezTo>
                  <a:pt x="1271" y="682"/>
                  <a:pt x="1272" y="684"/>
                  <a:pt x="1274" y="685"/>
                </a:cubicBezTo>
                <a:cubicBezTo>
                  <a:pt x="1277" y="686"/>
                  <a:pt x="1281" y="684"/>
                  <a:pt x="1283" y="682"/>
                </a:cubicBezTo>
                <a:cubicBezTo>
                  <a:pt x="1284" y="681"/>
                  <a:pt x="1290" y="671"/>
                  <a:pt x="1292" y="675"/>
                </a:cubicBezTo>
                <a:cubicBezTo>
                  <a:pt x="1293" y="676"/>
                  <a:pt x="1292" y="682"/>
                  <a:pt x="1291" y="683"/>
                </a:cubicBezTo>
                <a:cubicBezTo>
                  <a:pt x="1290" y="689"/>
                  <a:pt x="1289" y="694"/>
                  <a:pt x="1286" y="699"/>
                </a:cubicBezTo>
                <a:cubicBezTo>
                  <a:pt x="1282" y="709"/>
                  <a:pt x="1276" y="719"/>
                  <a:pt x="1268" y="727"/>
                </a:cubicBezTo>
                <a:cubicBezTo>
                  <a:pt x="1265" y="730"/>
                  <a:pt x="1261" y="734"/>
                  <a:pt x="1261" y="738"/>
                </a:cubicBezTo>
                <a:cubicBezTo>
                  <a:pt x="1262" y="745"/>
                  <a:pt x="1270" y="748"/>
                  <a:pt x="1275" y="746"/>
                </a:cubicBezTo>
                <a:cubicBezTo>
                  <a:pt x="1283" y="744"/>
                  <a:pt x="1282" y="736"/>
                  <a:pt x="1288" y="732"/>
                </a:cubicBezTo>
                <a:cubicBezTo>
                  <a:pt x="1288" y="732"/>
                  <a:pt x="1289" y="732"/>
                  <a:pt x="1289" y="732"/>
                </a:cubicBezTo>
                <a:cubicBezTo>
                  <a:pt x="1290" y="732"/>
                  <a:pt x="1290" y="733"/>
                  <a:pt x="1290" y="734"/>
                </a:cubicBezTo>
                <a:cubicBezTo>
                  <a:pt x="1289" y="741"/>
                  <a:pt x="1287" y="748"/>
                  <a:pt x="1284" y="754"/>
                </a:cubicBezTo>
                <a:cubicBezTo>
                  <a:pt x="1218" y="724"/>
                  <a:pt x="1218" y="724"/>
                  <a:pt x="1218" y="724"/>
                </a:cubicBezTo>
                <a:cubicBezTo>
                  <a:pt x="1220" y="723"/>
                  <a:pt x="1221" y="720"/>
                  <a:pt x="1221" y="717"/>
                </a:cubicBezTo>
                <a:cubicBezTo>
                  <a:pt x="1221" y="712"/>
                  <a:pt x="1219" y="708"/>
                  <a:pt x="1217" y="704"/>
                </a:cubicBezTo>
                <a:cubicBezTo>
                  <a:pt x="1214" y="700"/>
                  <a:pt x="1211" y="696"/>
                  <a:pt x="1207" y="693"/>
                </a:cubicBezTo>
                <a:cubicBezTo>
                  <a:pt x="1205" y="690"/>
                  <a:pt x="1203" y="688"/>
                  <a:pt x="1201" y="685"/>
                </a:cubicBezTo>
                <a:cubicBezTo>
                  <a:pt x="1198" y="682"/>
                  <a:pt x="1189" y="664"/>
                  <a:pt x="1196" y="661"/>
                </a:cubicBezTo>
                <a:cubicBezTo>
                  <a:pt x="1198" y="661"/>
                  <a:pt x="1200" y="662"/>
                  <a:pt x="1201" y="663"/>
                </a:cubicBezTo>
                <a:cubicBezTo>
                  <a:pt x="1202" y="664"/>
                  <a:pt x="1203" y="666"/>
                  <a:pt x="1204" y="667"/>
                </a:cubicBezTo>
                <a:cubicBezTo>
                  <a:pt x="1207" y="670"/>
                  <a:pt x="1212" y="672"/>
                  <a:pt x="1216" y="672"/>
                </a:cubicBezTo>
                <a:cubicBezTo>
                  <a:pt x="1217" y="672"/>
                  <a:pt x="1218" y="672"/>
                  <a:pt x="1219" y="671"/>
                </a:cubicBezTo>
                <a:cubicBezTo>
                  <a:pt x="1220" y="670"/>
                  <a:pt x="1221" y="668"/>
                  <a:pt x="1221" y="666"/>
                </a:cubicBezTo>
                <a:cubicBezTo>
                  <a:pt x="1221" y="661"/>
                  <a:pt x="1218" y="656"/>
                  <a:pt x="1215" y="651"/>
                </a:cubicBezTo>
                <a:cubicBezTo>
                  <a:pt x="1211" y="646"/>
                  <a:pt x="1208" y="641"/>
                  <a:pt x="1205" y="636"/>
                </a:cubicBezTo>
                <a:cubicBezTo>
                  <a:pt x="1202" y="630"/>
                  <a:pt x="1198" y="625"/>
                  <a:pt x="1197" y="618"/>
                </a:cubicBezTo>
                <a:cubicBezTo>
                  <a:pt x="1203" y="612"/>
                  <a:pt x="1210" y="632"/>
                  <a:pt x="1218" y="629"/>
                </a:cubicBezTo>
                <a:cubicBezTo>
                  <a:pt x="1224" y="627"/>
                  <a:pt x="1221" y="618"/>
                  <a:pt x="1218" y="613"/>
                </a:cubicBezTo>
                <a:cubicBezTo>
                  <a:pt x="1209" y="601"/>
                  <a:pt x="1204" y="588"/>
                  <a:pt x="1201" y="574"/>
                </a:cubicBezTo>
                <a:cubicBezTo>
                  <a:pt x="1200" y="567"/>
                  <a:pt x="1198" y="560"/>
                  <a:pt x="1198" y="553"/>
                </a:cubicBezTo>
                <a:cubicBezTo>
                  <a:pt x="1197" y="550"/>
                  <a:pt x="1197" y="534"/>
                  <a:pt x="1191" y="539"/>
                </a:cubicBezTo>
                <a:cubicBezTo>
                  <a:pt x="1189" y="540"/>
                  <a:pt x="1188" y="542"/>
                  <a:pt x="1188" y="545"/>
                </a:cubicBezTo>
                <a:cubicBezTo>
                  <a:pt x="1185" y="556"/>
                  <a:pt x="1183" y="568"/>
                  <a:pt x="1180" y="580"/>
                </a:cubicBezTo>
                <a:cubicBezTo>
                  <a:pt x="1177" y="589"/>
                  <a:pt x="1176" y="602"/>
                  <a:pt x="1170" y="610"/>
                </a:cubicBezTo>
                <a:cubicBezTo>
                  <a:pt x="1167" y="614"/>
                  <a:pt x="1163" y="617"/>
                  <a:pt x="1163" y="623"/>
                </a:cubicBezTo>
                <a:cubicBezTo>
                  <a:pt x="1163" y="624"/>
                  <a:pt x="1163" y="624"/>
                  <a:pt x="1164" y="625"/>
                </a:cubicBezTo>
                <a:cubicBezTo>
                  <a:pt x="1164" y="625"/>
                  <a:pt x="1165" y="626"/>
                  <a:pt x="1165" y="626"/>
                </a:cubicBezTo>
                <a:cubicBezTo>
                  <a:pt x="1172" y="628"/>
                  <a:pt x="1177" y="623"/>
                  <a:pt x="1181" y="619"/>
                </a:cubicBezTo>
                <a:cubicBezTo>
                  <a:pt x="1182" y="618"/>
                  <a:pt x="1183" y="617"/>
                  <a:pt x="1183" y="617"/>
                </a:cubicBezTo>
                <a:cubicBezTo>
                  <a:pt x="1184" y="617"/>
                  <a:pt x="1185" y="617"/>
                  <a:pt x="1186" y="617"/>
                </a:cubicBezTo>
                <a:cubicBezTo>
                  <a:pt x="1187" y="619"/>
                  <a:pt x="1186" y="623"/>
                  <a:pt x="1186" y="625"/>
                </a:cubicBezTo>
                <a:cubicBezTo>
                  <a:pt x="1185" y="631"/>
                  <a:pt x="1182" y="637"/>
                  <a:pt x="1178" y="642"/>
                </a:cubicBezTo>
                <a:cubicBezTo>
                  <a:pt x="1173" y="649"/>
                  <a:pt x="1165" y="656"/>
                  <a:pt x="1160" y="665"/>
                </a:cubicBezTo>
                <a:cubicBezTo>
                  <a:pt x="1160" y="666"/>
                  <a:pt x="1159" y="668"/>
                  <a:pt x="1159" y="670"/>
                </a:cubicBezTo>
                <a:cubicBezTo>
                  <a:pt x="1159" y="674"/>
                  <a:pt x="1163" y="676"/>
                  <a:pt x="1166" y="676"/>
                </a:cubicBezTo>
                <a:cubicBezTo>
                  <a:pt x="1171" y="677"/>
                  <a:pt x="1174" y="673"/>
                  <a:pt x="1175" y="669"/>
                </a:cubicBezTo>
                <a:cubicBezTo>
                  <a:pt x="1176" y="666"/>
                  <a:pt x="1178" y="664"/>
                  <a:pt x="1180" y="662"/>
                </a:cubicBezTo>
                <a:cubicBezTo>
                  <a:pt x="1181" y="662"/>
                  <a:pt x="1182" y="662"/>
                  <a:pt x="1182" y="662"/>
                </a:cubicBezTo>
                <a:cubicBezTo>
                  <a:pt x="1182" y="663"/>
                  <a:pt x="1182" y="663"/>
                  <a:pt x="1182" y="663"/>
                </a:cubicBezTo>
                <a:cubicBezTo>
                  <a:pt x="1183" y="669"/>
                  <a:pt x="1182" y="674"/>
                  <a:pt x="1179" y="680"/>
                </a:cubicBezTo>
                <a:cubicBezTo>
                  <a:pt x="1177" y="685"/>
                  <a:pt x="1173" y="688"/>
                  <a:pt x="1169" y="692"/>
                </a:cubicBezTo>
                <a:cubicBezTo>
                  <a:pt x="1167" y="694"/>
                  <a:pt x="1164" y="696"/>
                  <a:pt x="1163" y="699"/>
                </a:cubicBezTo>
                <a:cubicBezTo>
                  <a:pt x="1100" y="669"/>
                  <a:pt x="1100" y="669"/>
                  <a:pt x="1100" y="669"/>
                </a:cubicBezTo>
                <a:cubicBezTo>
                  <a:pt x="1099" y="668"/>
                  <a:pt x="1098" y="667"/>
                  <a:pt x="1097" y="666"/>
                </a:cubicBezTo>
                <a:cubicBezTo>
                  <a:pt x="1094" y="664"/>
                  <a:pt x="1092" y="661"/>
                  <a:pt x="1090" y="658"/>
                </a:cubicBezTo>
                <a:cubicBezTo>
                  <a:pt x="1087" y="655"/>
                  <a:pt x="1078" y="637"/>
                  <a:pt x="1085" y="635"/>
                </a:cubicBezTo>
                <a:cubicBezTo>
                  <a:pt x="1087" y="634"/>
                  <a:pt x="1089" y="635"/>
                  <a:pt x="1090" y="636"/>
                </a:cubicBezTo>
                <a:cubicBezTo>
                  <a:pt x="1091" y="638"/>
                  <a:pt x="1092" y="639"/>
                  <a:pt x="1094" y="641"/>
                </a:cubicBezTo>
                <a:cubicBezTo>
                  <a:pt x="1097" y="644"/>
                  <a:pt x="1101" y="646"/>
                  <a:pt x="1105" y="645"/>
                </a:cubicBezTo>
                <a:cubicBezTo>
                  <a:pt x="1106" y="645"/>
                  <a:pt x="1107" y="645"/>
                  <a:pt x="1108" y="644"/>
                </a:cubicBezTo>
                <a:cubicBezTo>
                  <a:pt x="1110" y="643"/>
                  <a:pt x="1110" y="642"/>
                  <a:pt x="1110" y="640"/>
                </a:cubicBezTo>
                <a:cubicBezTo>
                  <a:pt x="1110" y="634"/>
                  <a:pt x="1107" y="629"/>
                  <a:pt x="1104" y="625"/>
                </a:cubicBezTo>
                <a:cubicBezTo>
                  <a:pt x="1100" y="620"/>
                  <a:pt x="1098" y="615"/>
                  <a:pt x="1094" y="609"/>
                </a:cubicBezTo>
                <a:cubicBezTo>
                  <a:pt x="1091" y="604"/>
                  <a:pt x="1087" y="599"/>
                  <a:pt x="1086" y="591"/>
                </a:cubicBezTo>
                <a:cubicBezTo>
                  <a:pt x="1092" y="585"/>
                  <a:pt x="1099" y="605"/>
                  <a:pt x="1107" y="602"/>
                </a:cubicBezTo>
                <a:cubicBezTo>
                  <a:pt x="1113" y="600"/>
                  <a:pt x="1110" y="592"/>
                  <a:pt x="1107" y="586"/>
                </a:cubicBezTo>
                <a:cubicBezTo>
                  <a:pt x="1099" y="575"/>
                  <a:pt x="1094" y="561"/>
                  <a:pt x="1090" y="547"/>
                </a:cubicBezTo>
                <a:cubicBezTo>
                  <a:pt x="1089" y="540"/>
                  <a:pt x="1088" y="533"/>
                  <a:pt x="1087" y="526"/>
                </a:cubicBezTo>
                <a:cubicBezTo>
                  <a:pt x="1086" y="523"/>
                  <a:pt x="1087" y="508"/>
                  <a:pt x="1080" y="512"/>
                </a:cubicBezTo>
                <a:cubicBezTo>
                  <a:pt x="1078" y="513"/>
                  <a:pt x="1078" y="516"/>
                  <a:pt x="1077" y="518"/>
                </a:cubicBezTo>
                <a:cubicBezTo>
                  <a:pt x="1074" y="530"/>
                  <a:pt x="1072" y="542"/>
                  <a:pt x="1069" y="553"/>
                </a:cubicBezTo>
                <a:cubicBezTo>
                  <a:pt x="1066" y="563"/>
                  <a:pt x="1065" y="575"/>
                  <a:pt x="1059" y="583"/>
                </a:cubicBezTo>
                <a:cubicBezTo>
                  <a:pt x="1056" y="588"/>
                  <a:pt x="1052" y="591"/>
                  <a:pt x="1052" y="597"/>
                </a:cubicBezTo>
                <a:cubicBezTo>
                  <a:pt x="1052" y="597"/>
                  <a:pt x="1053" y="598"/>
                  <a:pt x="1053" y="598"/>
                </a:cubicBezTo>
                <a:cubicBezTo>
                  <a:pt x="1053" y="599"/>
                  <a:pt x="1054" y="599"/>
                  <a:pt x="1055" y="599"/>
                </a:cubicBezTo>
                <a:cubicBezTo>
                  <a:pt x="1061" y="602"/>
                  <a:pt x="1066" y="597"/>
                  <a:pt x="1071" y="592"/>
                </a:cubicBezTo>
                <a:cubicBezTo>
                  <a:pt x="1071" y="591"/>
                  <a:pt x="1072" y="591"/>
                  <a:pt x="1073" y="590"/>
                </a:cubicBezTo>
                <a:cubicBezTo>
                  <a:pt x="1073" y="590"/>
                  <a:pt x="1074" y="590"/>
                  <a:pt x="1075" y="591"/>
                </a:cubicBezTo>
                <a:cubicBezTo>
                  <a:pt x="1076" y="592"/>
                  <a:pt x="1075" y="597"/>
                  <a:pt x="1075" y="599"/>
                </a:cubicBezTo>
                <a:cubicBezTo>
                  <a:pt x="1074" y="605"/>
                  <a:pt x="1071" y="610"/>
                  <a:pt x="1068" y="615"/>
                </a:cubicBezTo>
                <a:cubicBezTo>
                  <a:pt x="1062" y="623"/>
                  <a:pt x="1054" y="629"/>
                  <a:pt x="1050" y="638"/>
                </a:cubicBezTo>
                <a:cubicBezTo>
                  <a:pt x="1049" y="640"/>
                  <a:pt x="1048" y="642"/>
                  <a:pt x="1048" y="644"/>
                </a:cubicBezTo>
                <a:cubicBezTo>
                  <a:pt x="1048" y="645"/>
                  <a:pt x="1048" y="645"/>
                  <a:pt x="1049" y="646"/>
                </a:cubicBezTo>
                <a:cubicBezTo>
                  <a:pt x="1033" y="639"/>
                  <a:pt x="1033" y="639"/>
                  <a:pt x="1033" y="639"/>
                </a:cubicBezTo>
                <a:cubicBezTo>
                  <a:pt x="1030" y="635"/>
                  <a:pt x="1027" y="632"/>
                  <a:pt x="1024" y="628"/>
                </a:cubicBezTo>
                <a:cubicBezTo>
                  <a:pt x="1022" y="626"/>
                  <a:pt x="1019" y="623"/>
                  <a:pt x="1017" y="621"/>
                </a:cubicBezTo>
                <a:cubicBezTo>
                  <a:pt x="1015" y="618"/>
                  <a:pt x="1005" y="599"/>
                  <a:pt x="1012" y="597"/>
                </a:cubicBezTo>
                <a:cubicBezTo>
                  <a:pt x="1014" y="596"/>
                  <a:pt x="1016" y="597"/>
                  <a:pt x="1017" y="599"/>
                </a:cubicBezTo>
                <a:cubicBezTo>
                  <a:pt x="1019" y="600"/>
                  <a:pt x="1020" y="601"/>
                  <a:pt x="1021" y="603"/>
                </a:cubicBezTo>
                <a:cubicBezTo>
                  <a:pt x="1024" y="606"/>
                  <a:pt x="1028" y="608"/>
                  <a:pt x="1033" y="608"/>
                </a:cubicBezTo>
                <a:cubicBezTo>
                  <a:pt x="1034" y="608"/>
                  <a:pt x="1035" y="607"/>
                  <a:pt x="1036" y="607"/>
                </a:cubicBezTo>
                <a:cubicBezTo>
                  <a:pt x="1037" y="606"/>
                  <a:pt x="1038" y="604"/>
                  <a:pt x="1038" y="602"/>
                </a:cubicBezTo>
                <a:cubicBezTo>
                  <a:pt x="1038" y="596"/>
                  <a:pt x="1034" y="591"/>
                  <a:pt x="1031" y="587"/>
                </a:cubicBezTo>
                <a:cubicBezTo>
                  <a:pt x="1027" y="582"/>
                  <a:pt x="1025" y="577"/>
                  <a:pt x="1022" y="572"/>
                </a:cubicBezTo>
                <a:cubicBezTo>
                  <a:pt x="1018" y="566"/>
                  <a:pt x="1014" y="561"/>
                  <a:pt x="1013" y="554"/>
                </a:cubicBezTo>
                <a:cubicBezTo>
                  <a:pt x="1020" y="548"/>
                  <a:pt x="1026" y="567"/>
                  <a:pt x="1035" y="565"/>
                </a:cubicBezTo>
                <a:cubicBezTo>
                  <a:pt x="1041" y="563"/>
                  <a:pt x="1038" y="554"/>
                  <a:pt x="1034" y="549"/>
                </a:cubicBezTo>
                <a:cubicBezTo>
                  <a:pt x="1026" y="537"/>
                  <a:pt x="1021" y="523"/>
                  <a:pt x="1018" y="509"/>
                </a:cubicBezTo>
                <a:cubicBezTo>
                  <a:pt x="1016" y="502"/>
                  <a:pt x="1015" y="495"/>
                  <a:pt x="1014" y="488"/>
                </a:cubicBezTo>
                <a:cubicBezTo>
                  <a:pt x="1014" y="485"/>
                  <a:pt x="1014" y="470"/>
                  <a:pt x="1008" y="474"/>
                </a:cubicBezTo>
                <a:cubicBezTo>
                  <a:pt x="1006" y="476"/>
                  <a:pt x="1005" y="478"/>
                  <a:pt x="1004" y="480"/>
                </a:cubicBezTo>
                <a:cubicBezTo>
                  <a:pt x="1002" y="492"/>
                  <a:pt x="999" y="504"/>
                  <a:pt x="996" y="516"/>
                </a:cubicBezTo>
                <a:cubicBezTo>
                  <a:pt x="994" y="525"/>
                  <a:pt x="993" y="538"/>
                  <a:pt x="987" y="545"/>
                </a:cubicBezTo>
                <a:cubicBezTo>
                  <a:pt x="983" y="550"/>
                  <a:pt x="979" y="553"/>
                  <a:pt x="980" y="559"/>
                </a:cubicBezTo>
                <a:cubicBezTo>
                  <a:pt x="980" y="559"/>
                  <a:pt x="980" y="560"/>
                  <a:pt x="980" y="560"/>
                </a:cubicBezTo>
                <a:cubicBezTo>
                  <a:pt x="980" y="561"/>
                  <a:pt x="981" y="561"/>
                  <a:pt x="982" y="561"/>
                </a:cubicBezTo>
                <a:cubicBezTo>
                  <a:pt x="989" y="564"/>
                  <a:pt x="993" y="559"/>
                  <a:pt x="998" y="554"/>
                </a:cubicBezTo>
                <a:cubicBezTo>
                  <a:pt x="999" y="554"/>
                  <a:pt x="999" y="553"/>
                  <a:pt x="1000" y="553"/>
                </a:cubicBezTo>
                <a:cubicBezTo>
                  <a:pt x="1001" y="552"/>
                  <a:pt x="1002" y="552"/>
                  <a:pt x="1002" y="553"/>
                </a:cubicBezTo>
                <a:cubicBezTo>
                  <a:pt x="1004" y="554"/>
                  <a:pt x="1002" y="559"/>
                  <a:pt x="1002" y="561"/>
                </a:cubicBezTo>
                <a:cubicBezTo>
                  <a:pt x="1001" y="567"/>
                  <a:pt x="998" y="572"/>
                  <a:pt x="995" y="577"/>
                </a:cubicBezTo>
                <a:cubicBezTo>
                  <a:pt x="989" y="585"/>
                  <a:pt x="982" y="592"/>
                  <a:pt x="977" y="600"/>
                </a:cubicBezTo>
                <a:cubicBezTo>
                  <a:pt x="976" y="602"/>
                  <a:pt x="975" y="604"/>
                  <a:pt x="975" y="606"/>
                </a:cubicBezTo>
                <a:cubicBezTo>
                  <a:pt x="976" y="610"/>
                  <a:pt x="979" y="612"/>
                  <a:pt x="983" y="612"/>
                </a:cubicBezTo>
                <a:cubicBezTo>
                  <a:pt x="988" y="612"/>
                  <a:pt x="990" y="609"/>
                  <a:pt x="992" y="605"/>
                </a:cubicBezTo>
                <a:cubicBezTo>
                  <a:pt x="993" y="602"/>
                  <a:pt x="994" y="599"/>
                  <a:pt x="997" y="598"/>
                </a:cubicBezTo>
                <a:cubicBezTo>
                  <a:pt x="997" y="598"/>
                  <a:pt x="998" y="597"/>
                  <a:pt x="999" y="598"/>
                </a:cubicBezTo>
                <a:cubicBezTo>
                  <a:pt x="999" y="598"/>
                  <a:pt x="999" y="599"/>
                  <a:pt x="999" y="599"/>
                </a:cubicBezTo>
                <a:cubicBezTo>
                  <a:pt x="999" y="605"/>
                  <a:pt x="998" y="610"/>
                  <a:pt x="996" y="615"/>
                </a:cubicBezTo>
                <a:cubicBezTo>
                  <a:pt x="995" y="617"/>
                  <a:pt x="994" y="619"/>
                  <a:pt x="993" y="620"/>
                </a:cubicBezTo>
                <a:cubicBezTo>
                  <a:pt x="918" y="585"/>
                  <a:pt x="918" y="585"/>
                  <a:pt x="918" y="585"/>
                </a:cubicBezTo>
                <a:cubicBezTo>
                  <a:pt x="914" y="582"/>
                  <a:pt x="911" y="578"/>
                  <a:pt x="908" y="574"/>
                </a:cubicBezTo>
                <a:cubicBezTo>
                  <a:pt x="905" y="570"/>
                  <a:pt x="902" y="566"/>
                  <a:pt x="901" y="560"/>
                </a:cubicBezTo>
                <a:cubicBezTo>
                  <a:pt x="900" y="559"/>
                  <a:pt x="899" y="554"/>
                  <a:pt x="899" y="553"/>
                </a:cubicBezTo>
                <a:cubicBezTo>
                  <a:pt x="901" y="550"/>
                  <a:pt x="904" y="554"/>
                  <a:pt x="905" y="555"/>
                </a:cubicBezTo>
                <a:cubicBezTo>
                  <a:pt x="906" y="558"/>
                  <a:pt x="908" y="560"/>
                  <a:pt x="910" y="563"/>
                </a:cubicBezTo>
                <a:cubicBezTo>
                  <a:pt x="911" y="565"/>
                  <a:pt x="913" y="567"/>
                  <a:pt x="915" y="568"/>
                </a:cubicBezTo>
                <a:cubicBezTo>
                  <a:pt x="917" y="569"/>
                  <a:pt x="919" y="570"/>
                  <a:pt x="921" y="569"/>
                </a:cubicBezTo>
                <a:cubicBezTo>
                  <a:pt x="924" y="567"/>
                  <a:pt x="925" y="564"/>
                  <a:pt x="925" y="561"/>
                </a:cubicBezTo>
                <a:cubicBezTo>
                  <a:pt x="926" y="556"/>
                  <a:pt x="924" y="552"/>
                  <a:pt x="921" y="548"/>
                </a:cubicBezTo>
                <a:cubicBezTo>
                  <a:pt x="918" y="544"/>
                  <a:pt x="915" y="540"/>
                  <a:pt x="912" y="537"/>
                </a:cubicBezTo>
                <a:cubicBezTo>
                  <a:pt x="909" y="534"/>
                  <a:pt x="907" y="532"/>
                  <a:pt x="905" y="529"/>
                </a:cubicBezTo>
                <a:cubicBezTo>
                  <a:pt x="903" y="526"/>
                  <a:pt x="893" y="508"/>
                  <a:pt x="900" y="505"/>
                </a:cubicBezTo>
                <a:cubicBezTo>
                  <a:pt x="902" y="505"/>
                  <a:pt x="904" y="506"/>
                  <a:pt x="905" y="507"/>
                </a:cubicBezTo>
                <a:cubicBezTo>
                  <a:pt x="907" y="508"/>
                  <a:pt x="908" y="510"/>
                  <a:pt x="909" y="511"/>
                </a:cubicBezTo>
                <a:cubicBezTo>
                  <a:pt x="912" y="514"/>
                  <a:pt x="916" y="516"/>
                  <a:pt x="920" y="516"/>
                </a:cubicBezTo>
                <a:cubicBezTo>
                  <a:pt x="921" y="516"/>
                  <a:pt x="923" y="516"/>
                  <a:pt x="923" y="515"/>
                </a:cubicBezTo>
                <a:cubicBezTo>
                  <a:pt x="925" y="514"/>
                  <a:pt x="925" y="512"/>
                  <a:pt x="925" y="510"/>
                </a:cubicBezTo>
                <a:cubicBezTo>
                  <a:pt x="925" y="505"/>
                  <a:pt x="922" y="500"/>
                  <a:pt x="919" y="495"/>
                </a:cubicBezTo>
                <a:cubicBezTo>
                  <a:pt x="915" y="490"/>
                  <a:pt x="913" y="485"/>
                  <a:pt x="910" y="480"/>
                </a:cubicBezTo>
                <a:cubicBezTo>
                  <a:pt x="906" y="474"/>
                  <a:pt x="902" y="469"/>
                  <a:pt x="901" y="462"/>
                </a:cubicBezTo>
                <a:cubicBezTo>
                  <a:pt x="908" y="456"/>
                  <a:pt x="914" y="476"/>
                  <a:pt x="922" y="473"/>
                </a:cubicBezTo>
                <a:cubicBezTo>
                  <a:pt x="928" y="471"/>
                  <a:pt x="926" y="462"/>
                  <a:pt x="922" y="457"/>
                </a:cubicBezTo>
                <a:cubicBezTo>
                  <a:pt x="914" y="445"/>
                  <a:pt x="909" y="432"/>
                  <a:pt x="906" y="418"/>
                </a:cubicBezTo>
                <a:cubicBezTo>
                  <a:pt x="904" y="411"/>
                  <a:pt x="903" y="404"/>
                  <a:pt x="902" y="397"/>
                </a:cubicBezTo>
                <a:cubicBezTo>
                  <a:pt x="902" y="394"/>
                  <a:pt x="902" y="379"/>
                  <a:pt x="895" y="383"/>
                </a:cubicBezTo>
                <a:cubicBezTo>
                  <a:pt x="893" y="384"/>
                  <a:pt x="893" y="387"/>
                  <a:pt x="892" y="389"/>
                </a:cubicBezTo>
                <a:cubicBezTo>
                  <a:pt x="890" y="401"/>
                  <a:pt x="887" y="412"/>
                  <a:pt x="884" y="424"/>
                </a:cubicBezTo>
                <a:cubicBezTo>
                  <a:pt x="882" y="433"/>
                  <a:pt x="880" y="446"/>
                  <a:pt x="875" y="454"/>
                </a:cubicBezTo>
                <a:cubicBezTo>
                  <a:pt x="871" y="458"/>
                  <a:pt x="867" y="461"/>
                  <a:pt x="868" y="467"/>
                </a:cubicBezTo>
                <a:cubicBezTo>
                  <a:pt x="868" y="468"/>
                  <a:pt x="868" y="468"/>
                  <a:pt x="868" y="469"/>
                </a:cubicBezTo>
                <a:cubicBezTo>
                  <a:pt x="868" y="469"/>
                  <a:pt x="869" y="470"/>
                  <a:pt x="870" y="470"/>
                </a:cubicBezTo>
                <a:cubicBezTo>
                  <a:pt x="877" y="472"/>
                  <a:pt x="881" y="467"/>
                  <a:pt x="886" y="463"/>
                </a:cubicBezTo>
                <a:cubicBezTo>
                  <a:pt x="886" y="462"/>
                  <a:pt x="887" y="461"/>
                  <a:pt x="888" y="461"/>
                </a:cubicBezTo>
                <a:cubicBezTo>
                  <a:pt x="888" y="461"/>
                  <a:pt x="889" y="461"/>
                  <a:pt x="890" y="461"/>
                </a:cubicBezTo>
                <a:cubicBezTo>
                  <a:pt x="892" y="463"/>
                  <a:pt x="890" y="468"/>
                  <a:pt x="890" y="469"/>
                </a:cubicBezTo>
                <a:cubicBezTo>
                  <a:pt x="889" y="475"/>
                  <a:pt x="886" y="481"/>
                  <a:pt x="883" y="486"/>
                </a:cubicBezTo>
                <a:cubicBezTo>
                  <a:pt x="877" y="494"/>
                  <a:pt x="869" y="500"/>
                  <a:pt x="865" y="509"/>
                </a:cubicBezTo>
                <a:cubicBezTo>
                  <a:pt x="864" y="510"/>
                  <a:pt x="863" y="512"/>
                  <a:pt x="863" y="514"/>
                </a:cubicBezTo>
                <a:cubicBezTo>
                  <a:pt x="863" y="518"/>
                  <a:pt x="867" y="520"/>
                  <a:pt x="871" y="521"/>
                </a:cubicBezTo>
                <a:cubicBezTo>
                  <a:pt x="875" y="521"/>
                  <a:pt x="878" y="517"/>
                  <a:pt x="880" y="513"/>
                </a:cubicBezTo>
                <a:cubicBezTo>
                  <a:pt x="881" y="511"/>
                  <a:pt x="882" y="508"/>
                  <a:pt x="884" y="506"/>
                </a:cubicBezTo>
                <a:cubicBezTo>
                  <a:pt x="885" y="506"/>
                  <a:pt x="886" y="506"/>
                  <a:pt x="886" y="506"/>
                </a:cubicBezTo>
                <a:cubicBezTo>
                  <a:pt x="887" y="507"/>
                  <a:pt x="887" y="507"/>
                  <a:pt x="887" y="507"/>
                </a:cubicBezTo>
                <a:cubicBezTo>
                  <a:pt x="887" y="513"/>
                  <a:pt x="886" y="519"/>
                  <a:pt x="884" y="524"/>
                </a:cubicBezTo>
                <a:cubicBezTo>
                  <a:pt x="881" y="529"/>
                  <a:pt x="877" y="532"/>
                  <a:pt x="873" y="537"/>
                </a:cubicBezTo>
                <a:cubicBezTo>
                  <a:pt x="871" y="539"/>
                  <a:pt x="868" y="541"/>
                  <a:pt x="867" y="544"/>
                </a:cubicBezTo>
                <a:cubicBezTo>
                  <a:pt x="866" y="546"/>
                  <a:pt x="865" y="548"/>
                  <a:pt x="865" y="550"/>
                </a:cubicBezTo>
                <a:cubicBezTo>
                  <a:pt x="865" y="552"/>
                  <a:pt x="867" y="555"/>
                  <a:pt x="869" y="555"/>
                </a:cubicBezTo>
                <a:cubicBezTo>
                  <a:pt x="872" y="557"/>
                  <a:pt x="875" y="555"/>
                  <a:pt x="877" y="553"/>
                </a:cubicBezTo>
                <a:cubicBezTo>
                  <a:pt x="879" y="552"/>
                  <a:pt x="885" y="542"/>
                  <a:pt x="887" y="546"/>
                </a:cubicBezTo>
                <a:cubicBezTo>
                  <a:pt x="888" y="547"/>
                  <a:pt x="886" y="552"/>
                  <a:pt x="886" y="554"/>
                </a:cubicBezTo>
                <a:cubicBezTo>
                  <a:pt x="885" y="559"/>
                  <a:pt x="883" y="564"/>
                  <a:pt x="881" y="569"/>
                </a:cubicBezTo>
                <a:cubicBezTo>
                  <a:pt x="812" y="537"/>
                  <a:pt x="812" y="537"/>
                  <a:pt x="812" y="537"/>
                </a:cubicBezTo>
                <a:cubicBezTo>
                  <a:pt x="812" y="537"/>
                  <a:pt x="812" y="537"/>
                  <a:pt x="812" y="537"/>
                </a:cubicBezTo>
                <a:cubicBezTo>
                  <a:pt x="812" y="531"/>
                  <a:pt x="809" y="526"/>
                  <a:pt x="806" y="522"/>
                </a:cubicBezTo>
                <a:cubicBezTo>
                  <a:pt x="802" y="517"/>
                  <a:pt x="800" y="511"/>
                  <a:pt x="797" y="506"/>
                </a:cubicBezTo>
                <a:cubicBezTo>
                  <a:pt x="793" y="500"/>
                  <a:pt x="789" y="495"/>
                  <a:pt x="788" y="488"/>
                </a:cubicBezTo>
                <a:cubicBezTo>
                  <a:pt x="794" y="482"/>
                  <a:pt x="801" y="502"/>
                  <a:pt x="809" y="499"/>
                </a:cubicBezTo>
                <a:cubicBezTo>
                  <a:pt x="815" y="497"/>
                  <a:pt x="812" y="488"/>
                  <a:pt x="809" y="483"/>
                </a:cubicBezTo>
                <a:cubicBezTo>
                  <a:pt x="801" y="471"/>
                  <a:pt x="796" y="458"/>
                  <a:pt x="792" y="444"/>
                </a:cubicBezTo>
                <a:cubicBezTo>
                  <a:pt x="791" y="437"/>
                  <a:pt x="790" y="430"/>
                  <a:pt x="789" y="423"/>
                </a:cubicBezTo>
                <a:cubicBezTo>
                  <a:pt x="788" y="420"/>
                  <a:pt x="789" y="405"/>
                  <a:pt x="782" y="409"/>
                </a:cubicBezTo>
                <a:cubicBezTo>
                  <a:pt x="780" y="410"/>
                  <a:pt x="780" y="413"/>
                  <a:pt x="779" y="415"/>
                </a:cubicBezTo>
                <a:cubicBezTo>
                  <a:pt x="776" y="427"/>
                  <a:pt x="774" y="439"/>
                  <a:pt x="771" y="450"/>
                </a:cubicBezTo>
                <a:cubicBezTo>
                  <a:pt x="769" y="460"/>
                  <a:pt x="767" y="472"/>
                  <a:pt x="761" y="480"/>
                </a:cubicBezTo>
                <a:cubicBezTo>
                  <a:pt x="758" y="484"/>
                  <a:pt x="754" y="488"/>
                  <a:pt x="755" y="493"/>
                </a:cubicBezTo>
                <a:cubicBezTo>
                  <a:pt x="755" y="494"/>
                  <a:pt x="755" y="494"/>
                  <a:pt x="755" y="495"/>
                </a:cubicBezTo>
                <a:cubicBezTo>
                  <a:pt x="755" y="495"/>
                  <a:pt x="756" y="496"/>
                  <a:pt x="757" y="496"/>
                </a:cubicBezTo>
                <a:cubicBezTo>
                  <a:pt x="764" y="498"/>
                  <a:pt x="768" y="493"/>
                  <a:pt x="773" y="489"/>
                </a:cubicBezTo>
                <a:cubicBezTo>
                  <a:pt x="773" y="488"/>
                  <a:pt x="774" y="488"/>
                  <a:pt x="775" y="487"/>
                </a:cubicBezTo>
                <a:cubicBezTo>
                  <a:pt x="775" y="487"/>
                  <a:pt x="776" y="487"/>
                  <a:pt x="777" y="487"/>
                </a:cubicBezTo>
                <a:cubicBezTo>
                  <a:pt x="779" y="489"/>
                  <a:pt x="777" y="494"/>
                  <a:pt x="777" y="495"/>
                </a:cubicBezTo>
                <a:cubicBezTo>
                  <a:pt x="776" y="501"/>
                  <a:pt x="773" y="507"/>
                  <a:pt x="770" y="512"/>
                </a:cubicBezTo>
                <a:cubicBezTo>
                  <a:pt x="769" y="513"/>
                  <a:pt x="768" y="514"/>
                  <a:pt x="767" y="516"/>
                </a:cubicBezTo>
                <a:cubicBezTo>
                  <a:pt x="733" y="500"/>
                  <a:pt x="733" y="500"/>
                  <a:pt x="733" y="500"/>
                </a:cubicBezTo>
                <a:cubicBezTo>
                  <a:pt x="731" y="498"/>
                  <a:pt x="729" y="496"/>
                  <a:pt x="727" y="494"/>
                </a:cubicBezTo>
                <a:cubicBezTo>
                  <a:pt x="725" y="491"/>
                  <a:pt x="722" y="489"/>
                  <a:pt x="720" y="486"/>
                </a:cubicBezTo>
                <a:cubicBezTo>
                  <a:pt x="718" y="483"/>
                  <a:pt x="708" y="465"/>
                  <a:pt x="715" y="462"/>
                </a:cubicBezTo>
                <a:cubicBezTo>
                  <a:pt x="717" y="462"/>
                  <a:pt x="719" y="463"/>
                  <a:pt x="720" y="464"/>
                </a:cubicBezTo>
                <a:cubicBezTo>
                  <a:pt x="722" y="465"/>
                  <a:pt x="723" y="467"/>
                  <a:pt x="724" y="468"/>
                </a:cubicBezTo>
                <a:cubicBezTo>
                  <a:pt x="727" y="471"/>
                  <a:pt x="731" y="473"/>
                  <a:pt x="736" y="473"/>
                </a:cubicBezTo>
                <a:cubicBezTo>
                  <a:pt x="737" y="473"/>
                  <a:pt x="738" y="473"/>
                  <a:pt x="739" y="472"/>
                </a:cubicBezTo>
                <a:cubicBezTo>
                  <a:pt x="740" y="471"/>
                  <a:pt x="741" y="469"/>
                  <a:pt x="741" y="467"/>
                </a:cubicBezTo>
                <a:cubicBezTo>
                  <a:pt x="741" y="462"/>
                  <a:pt x="737" y="457"/>
                  <a:pt x="734" y="452"/>
                </a:cubicBezTo>
                <a:cubicBezTo>
                  <a:pt x="730" y="447"/>
                  <a:pt x="728" y="442"/>
                  <a:pt x="725" y="437"/>
                </a:cubicBezTo>
                <a:cubicBezTo>
                  <a:pt x="721" y="431"/>
                  <a:pt x="717" y="426"/>
                  <a:pt x="716" y="419"/>
                </a:cubicBezTo>
                <a:cubicBezTo>
                  <a:pt x="723" y="413"/>
                  <a:pt x="729" y="433"/>
                  <a:pt x="738" y="430"/>
                </a:cubicBezTo>
                <a:cubicBezTo>
                  <a:pt x="744" y="428"/>
                  <a:pt x="741" y="419"/>
                  <a:pt x="737" y="414"/>
                </a:cubicBezTo>
                <a:cubicBezTo>
                  <a:pt x="729" y="402"/>
                  <a:pt x="724" y="389"/>
                  <a:pt x="721" y="375"/>
                </a:cubicBezTo>
                <a:cubicBezTo>
                  <a:pt x="719" y="368"/>
                  <a:pt x="718" y="361"/>
                  <a:pt x="717" y="354"/>
                </a:cubicBezTo>
                <a:cubicBezTo>
                  <a:pt x="717" y="351"/>
                  <a:pt x="717" y="335"/>
                  <a:pt x="711" y="340"/>
                </a:cubicBezTo>
                <a:cubicBezTo>
                  <a:pt x="709" y="341"/>
                  <a:pt x="708" y="343"/>
                  <a:pt x="707" y="346"/>
                </a:cubicBezTo>
                <a:cubicBezTo>
                  <a:pt x="705" y="357"/>
                  <a:pt x="702" y="369"/>
                  <a:pt x="699" y="381"/>
                </a:cubicBezTo>
                <a:cubicBezTo>
                  <a:pt x="697" y="390"/>
                  <a:pt x="696" y="403"/>
                  <a:pt x="690" y="411"/>
                </a:cubicBezTo>
                <a:cubicBezTo>
                  <a:pt x="686" y="415"/>
                  <a:pt x="682" y="418"/>
                  <a:pt x="683" y="424"/>
                </a:cubicBezTo>
                <a:cubicBezTo>
                  <a:pt x="683" y="425"/>
                  <a:pt x="683" y="425"/>
                  <a:pt x="683" y="426"/>
                </a:cubicBezTo>
                <a:cubicBezTo>
                  <a:pt x="683" y="426"/>
                  <a:pt x="684" y="427"/>
                  <a:pt x="685" y="427"/>
                </a:cubicBezTo>
                <a:cubicBezTo>
                  <a:pt x="692" y="429"/>
                  <a:pt x="697" y="424"/>
                  <a:pt x="701" y="420"/>
                </a:cubicBezTo>
                <a:cubicBezTo>
                  <a:pt x="702" y="419"/>
                  <a:pt x="702" y="418"/>
                  <a:pt x="703" y="418"/>
                </a:cubicBezTo>
                <a:cubicBezTo>
                  <a:pt x="704" y="418"/>
                  <a:pt x="705" y="418"/>
                  <a:pt x="705" y="418"/>
                </a:cubicBezTo>
                <a:cubicBezTo>
                  <a:pt x="707" y="420"/>
                  <a:pt x="705" y="424"/>
                  <a:pt x="705" y="426"/>
                </a:cubicBezTo>
                <a:cubicBezTo>
                  <a:pt x="704" y="432"/>
                  <a:pt x="701" y="438"/>
                  <a:pt x="698" y="443"/>
                </a:cubicBezTo>
                <a:cubicBezTo>
                  <a:pt x="692" y="450"/>
                  <a:pt x="685" y="457"/>
                  <a:pt x="680" y="466"/>
                </a:cubicBezTo>
                <a:cubicBezTo>
                  <a:pt x="679" y="467"/>
                  <a:pt x="678" y="469"/>
                  <a:pt x="678" y="471"/>
                </a:cubicBezTo>
                <a:cubicBezTo>
                  <a:pt x="679" y="475"/>
                  <a:pt x="682" y="477"/>
                  <a:pt x="686" y="477"/>
                </a:cubicBezTo>
                <a:cubicBezTo>
                  <a:pt x="691" y="478"/>
                  <a:pt x="693" y="474"/>
                  <a:pt x="695" y="470"/>
                </a:cubicBezTo>
                <a:cubicBezTo>
                  <a:pt x="696" y="467"/>
                  <a:pt x="697" y="465"/>
                  <a:pt x="700" y="463"/>
                </a:cubicBezTo>
                <a:cubicBezTo>
                  <a:pt x="700" y="463"/>
                  <a:pt x="701" y="463"/>
                  <a:pt x="702" y="463"/>
                </a:cubicBezTo>
                <a:cubicBezTo>
                  <a:pt x="702" y="464"/>
                  <a:pt x="702" y="464"/>
                  <a:pt x="702" y="464"/>
                </a:cubicBezTo>
                <a:cubicBezTo>
                  <a:pt x="702" y="470"/>
                  <a:pt x="701" y="475"/>
                  <a:pt x="699" y="481"/>
                </a:cubicBezTo>
                <a:cubicBezTo>
                  <a:pt x="698" y="482"/>
                  <a:pt x="698" y="483"/>
                  <a:pt x="697" y="483"/>
                </a:cubicBezTo>
                <a:cubicBezTo>
                  <a:pt x="650" y="462"/>
                  <a:pt x="650" y="462"/>
                  <a:pt x="650" y="462"/>
                </a:cubicBezTo>
                <a:cubicBezTo>
                  <a:pt x="649" y="454"/>
                  <a:pt x="645" y="447"/>
                  <a:pt x="641" y="442"/>
                </a:cubicBezTo>
                <a:cubicBezTo>
                  <a:pt x="634" y="433"/>
                  <a:pt x="625" y="424"/>
                  <a:pt x="627" y="413"/>
                </a:cubicBezTo>
                <a:cubicBezTo>
                  <a:pt x="634" y="414"/>
                  <a:pt x="636" y="426"/>
                  <a:pt x="644" y="426"/>
                </a:cubicBezTo>
                <a:cubicBezTo>
                  <a:pt x="649" y="426"/>
                  <a:pt x="651" y="419"/>
                  <a:pt x="650" y="413"/>
                </a:cubicBezTo>
                <a:cubicBezTo>
                  <a:pt x="648" y="402"/>
                  <a:pt x="638" y="394"/>
                  <a:pt x="631" y="385"/>
                </a:cubicBezTo>
                <a:cubicBezTo>
                  <a:pt x="628" y="381"/>
                  <a:pt x="625" y="376"/>
                  <a:pt x="623" y="371"/>
                </a:cubicBezTo>
                <a:cubicBezTo>
                  <a:pt x="623" y="369"/>
                  <a:pt x="621" y="365"/>
                  <a:pt x="622" y="363"/>
                </a:cubicBezTo>
                <a:cubicBezTo>
                  <a:pt x="624" y="361"/>
                  <a:pt x="627" y="364"/>
                  <a:pt x="628" y="366"/>
                </a:cubicBezTo>
                <a:cubicBezTo>
                  <a:pt x="629" y="368"/>
                  <a:pt x="631" y="371"/>
                  <a:pt x="633" y="373"/>
                </a:cubicBezTo>
                <a:cubicBezTo>
                  <a:pt x="634" y="375"/>
                  <a:pt x="636" y="377"/>
                  <a:pt x="637" y="378"/>
                </a:cubicBezTo>
                <a:cubicBezTo>
                  <a:pt x="639" y="379"/>
                  <a:pt x="642" y="380"/>
                  <a:pt x="644" y="379"/>
                </a:cubicBezTo>
                <a:cubicBezTo>
                  <a:pt x="647" y="378"/>
                  <a:pt x="648" y="375"/>
                  <a:pt x="648" y="372"/>
                </a:cubicBezTo>
                <a:cubicBezTo>
                  <a:pt x="648" y="367"/>
                  <a:pt x="647" y="362"/>
                  <a:pt x="644" y="358"/>
                </a:cubicBezTo>
                <a:cubicBezTo>
                  <a:pt x="641" y="354"/>
                  <a:pt x="638" y="351"/>
                  <a:pt x="635" y="347"/>
                </a:cubicBezTo>
                <a:cubicBezTo>
                  <a:pt x="632" y="345"/>
                  <a:pt x="630" y="342"/>
                  <a:pt x="628" y="339"/>
                </a:cubicBezTo>
                <a:cubicBezTo>
                  <a:pt x="625" y="336"/>
                  <a:pt x="616" y="318"/>
                  <a:pt x="623" y="316"/>
                </a:cubicBezTo>
                <a:cubicBezTo>
                  <a:pt x="625" y="315"/>
                  <a:pt x="627" y="316"/>
                  <a:pt x="628" y="317"/>
                </a:cubicBezTo>
                <a:cubicBezTo>
                  <a:pt x="629" y="319"/>
                  <a:pt x="630" y="320"/>
                  <a:pt x="632" y="322"/>
                </a:cubicBezTo>
                <a:cubicBezTo>
                  <a:pt x="634" y="325"/>
                  <a:pt x="639" y="327"/>
                  <a:pt x="643" y="327"/>
                </a:cubicBezTo>
                <a:cubicBezTo>
                  <a:pt x="644" y="326"/>
                  <a:pt x="645" y="326"/>
                  <a:pt x="646" y="326"/>
                </a:cubicBezTo>
                <a:cubicBezTo>
                  <a:pt x="648" y="325"/>
                  <a:pt x="648" y="323"/>
                  <a:pt x="648" y="321"/>
                </a:cubicBezTo>
                <a:cubicBezTo>
                  <a:pt x="648" y="315"/>
                  <a:pt x="645" y="310"/>
                  <a:pt x="642" y="306"/>
                </a:cubicBezTo>
                <a:cubicBezTo>
                  <a:pt x="638" y="301"/>
                  <a:pt x="636" y="296"/>
                  <a:pt x="632" y="291"/>
                </a:cubicBezTo>
                <a:cubicBezTo>
                  <a:pt x="629" y="285"/>
                  <a:pt x="625" y="280"/>
                  <a:pt x="624" y="273"/>
                </a:cubicBezTo>
                <a:cubicBezTo>
                  <a:pt x="630" y="266"/>
                  <a:pt x="637" y="286"/>
                  <a:pt x="645" y="284"/>
                </a:cubicBezTo>
                <a:cubicBezTo>
                  <a:pt x="651" y="282"/>
                  <a:pt x="648" y="273"/>
                  <a:pt x="645" y="268"/>
                </a:cubicBezTo>
                <a:cubicBezTo>
                  <a:pt x="637" y="256"/>
                  <a:pt x="631" y="242"/>
                  <a:pt x="628" y="228"/>
                </a:cubicBezTo>
                <a:cubicBezTo>
                  <a:pt x="627" y="221"/>
                  <a:pt x="626" y="214"/>
                  <a:pt x="625" y="207"/>
                </a:cubicBezTo>
                <a:cubicBezTo>
                  <a:pt x="624" y="204"/>
                  <a:pt x="625" y="189"/>
                  <a:pt x="618" y="193"/>
                </a:cubicBezTo>
                <a:cubicBezTo>
                  <a:pt x="616" y="195"/>
                  <a:pt x="616" y="197"/>
                  <a:pt x="615" y="199"/>
                </a:cubicBezTo>
                <a:cubicBezTo>
                  <a:pt x="612" y="211"/>
                  <a:pt x="610" y="223"/>
                  <a:pt x="607" y="235"/>
                </a:cubicBezTo>
                <a:cubicBezTo>
                  <a:pt x="604" y="244"/>
                  <a:pt x="603" y="257"/>
                  <a:pt x="597" y="264"/>
                </a:cubicBezTo>
                <a:cubicBezTo>
                  <a:pt x="594" y="269"/>
                  <a:pt x="590" y="272"/>
                  <a:pt x="590" y="278"/>
                </a:cubicBezTo>
                <a:cubicBezTo>
                  <a:pt x="590" y="278"/>
                  <a:pt x="590" y="279"/>
                  <a:pt x="591" y="279"/>
                </a:cubicBezTo>
                <a:cubicBezTo>
                  <a:pt x="591" y="280"/>
                  <a:pt x="592" y="280"/>
                  <a:pt x="592" y="280"/>
                </a:cubicBezTo>
                <a:cubicBezTo>
                  <a:pt x="599" y="283"/>
                  <a:pt x="604" y="278"/>
                  <a:pt x="609" y="273"/>
                </a:cubicBezTo>
                <a:cubicBezTo>
                  <a:pt x="609" y="273"/>
                  <a:pt x="610" y="272"/>
                  <a:pt x="610" y="272"/>
                </a:cubicBezTo>
                <a:cubicBezTo>
                  <a:pt x="611" y="271"/>
                  <a:pt x="612" y="271"/>
                  <a:pt x="613" y="272"/>
                </a:cubicBezTo>
                <a:cubicBezTo>
                  <a:pt x="614" y="273"/>
                  <a:pt x="613" y="278"/>
                  <a:pt x="613" y="280"/>
                </a:cubicBezTo>
                <a:cubicBezTo>
                  <a:pt x="612" y="286"/>
                  <a:pt x="609" y="291"/>
                  <a:pt x="605" y="296"/>
                </a:cubicBezTo>
                <a:cubicBezTo>
                  <a:pt x="600" y="304"/>
                  <a:pt x="592" y="311"/>
                  <a:pt x="588" y="319"/>
                </a:cubicBezTo>
                <a:cubicBezTo>
                  <a:pt x="587" y="321"/>
                  <a:pt x="586" y="323"/>
                  <a:pt x="586" y="325"/>
                </a:cubicBezTo>
                <a:cubicBezTo>
                  <a:pt x="586" y="329"/>
                  <a:pt x="590" y="331"/>
                  <a:pt x="594" y="331"/>
                </a:cubicBezTo>
                <a:cubicBezTo>
                  <a:pt x="598" y="331"/>
                  <a:pt x="601" y="328"/>
                  <a:pt x="603" y="324"/>
                </a:cubicBezTo>
                <a:cubicBezTo>
                  <a:pt x="604" y="321"/>
                  <a:pt x="605" y="318"/>
                  <a:pt x="607" y="317"/>
                </a:cubicBezTo>
                <a:cubicBezTo>
                  <a:pt x="608" y="316"/>
                  <a:pt x="609" y="316"/>
                  <a:pt x="609" y="317"/>
                </a:cubicBezTo>
                <a:cubicBezTo>
                  <a:pt x="609" y="317"/>
                  <a:pt x="609" y="317"/>
                  <a:pt x="609" y="318"/>
                </a:cubicBezTo>
                <a:cubicBezTo>
                  <a:pt x="610" y="324"/>
                  <a:pt x="609" y="329"/>
                  <a:pt x="606" y="334"/>
                </a:cubicBezTo>
                <a:cubicBezTo>
                  <a:pt x="604" y="340"/>
                  <a:pt x="600" y="343"/>
                  <a:pt x="596" y="347"/>
                </a:cubicBezTo>
                <a:cubicBezTo>
                  <a:pt x="593" y="349"/>
                  <a:pt x="591" y="351"/>
                  <a:pt x="590" y="354"/>
                </a:cubicBezTo>
                <a:cubicBezTo>
                  <a:pt x="588" y="356"/>
                  <a:pt x="588" y="358"/>
                  <a:pt x="588" y="361"/>
                </a:cubicBezTo>
                <a:cubicBezTo>
                  <a:pt x="588" y="363"/>
                  <a:pt x="590" y="365"/>
                  <a:pt x="592" y="366"/>
                </a:cubicBezTo>
                <a:cubicBezTo>
                  <a:pt x="595" y="367"/>
                  <a:pt x="598" y="366"/>
                  <a:pt x="600" y="363"/>
                </a:cubicBezTo>
                <a:cubicBezTo>
                  <a:pt x="601" y="362"/>
                  <a:pt x="608" y="352"/>
                  <a:pt x="610" y="356"/>
                </a:cubicBezTo>
                <a:cubicBezTo>
                  <a:pt x="611" y="358"/>
                  <a:pt x="609" y="363"/>
                  <a:pt x="609" y="365"/>
                </a:cubicBezTo>
                <a:cubicBezTo>
                  <a:pt x="607" y="370"/>
                  <a:pt x="606" y="375"/>
                  <a:pt x="604" y="380"/>
                </a:cubicBezTo>
                <a:cubicBezTo>
                  <a:pt x="600" y="390"/>
                  <a:pt x="593" y="400"/>
                  <a:pt x="586" y="408"/>
                </a:cubicBezTo>
                <a:cubicBezTo>
                  <a:pt x="582" y="411"/>
                  <a:pt x="578" y="415"/>
                  <a:pt x="579" y="420"/>
                </a:cubicBezTo>
                <a:cubicBezTo>
                  <a:pt x="579" y="426"/>
                  <a:pt x="587" y="429"/>
                  <a:pt x="592" y="427"/>
                </a:cubicBezTo>
                <a:cubicBezTo>
                  <a:pt x="600" y="425"/>
                  <a:pt x="600" y="417"/>
                  <a:pt x="605" y="413"/>
                </a:cubicBezTo>
                <a:cubicBezTo>
                  <a:pt x="606" y="413"/>
                  <a:pt x="606" y="413"/>
                  <a:pt x="606" y="413"/>
                </a:cubicBezTo>
                <a:cubicBezTo>
                  <a:pt x="608" y="413"/>
                  <a:pt x="608" y="415"/>
                  <a:pt x="608" y="416"/>
                </a:cubicBezTo>
                <a:cubicBezTo>
                  <a:pt x="606" y="424"/>
                  <a:pt x="604" y="431"/>
                  <a:pt x="600" y="438"/>
                </a:cubicBezTo>
                <a:cubicBezTo>
                  <a:pt x="549" y="415"/>
                  <a:pt x="549" y="415"/>
                  <a:pt x="549" y="415"/>
                </a:cubicBezTo>
                <a:cubicBezTo>
                  <a:pt x="547" y="412"/>
                  <a:pt x="544" y="410"/>
                  <a:pt x="542" y="408"/>
                </a:cubicBezTo>
                <a:cubicBezTo>
                  <a:pt x="540" y="405"/>
                  <a:pt x="538" y="402"/>
                  <a:pt x="535" y="400"/>
                </a:cubicBezTo>
                <a:cubicBezTo>
                  <a:pt x="533" y="397"/>
                  <a:pt x="523" y="379"/>
                  <a:pt x="531" y="376"/>
                </a:cubicBezTo>
                <a:cubicBezTo>
                  <a:pt x="532" y="375"/>
                  <a:pt x="534" y="376"/>
                  <a:pt x="536" y="378"/>
                </a:cubicBezTo>
                <a:cubicBezTo>
                  <a:pt x="537" y="379"/>
                  <a:pt x="538" y="380"/>
                  <a:pt x="539" y="382"/>
                </a:cubicBezTo>
                <a:cubicBezTo>
                  <a:pt x="542" y="385"/>
                  <a:pt x="546" y="387"/>
                  <a:pt x="551" y="387"/>
                </a:cubicBezTo>
                <a:cubicBezTo>
                  <a:pt x="552" y="387"/>
                  <a:pt x="553" y="386"/>
                  <a:pt x="554" y="386"/>
                </a:cubicBezTo>
                <a:cubicBezTo>
                  <a:pt x="555" y="385"/>
                  <a:pt x="556" y="383"/>
                  <a:pt x="556" y="381"/>
                </a:cubicBezTo>
                <a:cubicBezTo>
                  <a:pt x="556" y="376"/>
                  <a:pt x="553" y="370"/>
                  <a:pt x="549" y="366"/>
                </a:cubicBezTo>
                <a:cubicBezTo>
                  <a:pt x="546" y="361"/>
                  <a:pt x="543" y="356"/>
                  <a:pt x="540" y="351"/>
                </a:cubicBezTo>
                <a:cubicBezTo>
                  <a:pt x="536" y="345"/>
                  <a:pt x="532" y="340"/>
                  <a:pt x="532" y="333"/>
                </a:cubicBezTo>
                <a:cubicBezTo>
                  <a:pt x="538" y="327"/>
                  <a:pt x="544" y="346"/>
                  <a:pt x="553" y="344"/>
                </a:cubicBezTo>
                <a:cubicBezTo>
                  <a:pt x="559" y="342"/>
                  <a:pt x="556" y="333"/>
                  <a:pt x="552" y="328"/>
                </a:cubicBezTo>
                <a:cubicBezTo>
                  <a:pt x="544" y="316"/>
                  <a:pt x="539" y="302"/>
                  <a:pt x="536" y="288"/>
                </a:cubicBezTo>
                <a:cubicBezTo>
                  <a:pt x="534" y="281"/>
                  <a:pt x="533" y="274"/>
                  <a:pt x="532" y="267"/>
                </a:cubicBezTo>
                <a:cubicBezTo>
                  <a:pt x="532" y="264"/>
                  <a:pt x="532" y="249"/>
                  <a:pt x="526" y="254"/>
                </a:cubicBezTo>
                <a:cubicBezTo>
                  <a:pt x="524" y="255"/>
                  <a:pt x="523" y="257"/>
                  <a:pt x="523" y="259"/>
                </a:cubicBezTo>
                <a:cubicBezTo>
                  <a:pt x="520" y="271"/>
                  <a:pt x="517" y="283"/>
                  <a:pt x="514" y="295"/>
                </a:cubicBezTo>
                <a:cubicBezTo>
                  <a:pt x="512" y="304"/>
                  <a:pt x="511" y="317"/>
                  <a:pt x="505" y="325"/>
                </a:cubicBezTo>
                <a:cubicBezTo>
                  <a:pt x="502" y="329"/>
                  <a:pt x="498" y="332"/>
                  <a:pt x="498" y="338"/>
                </a:cubicBezTo>
                <a:cubicBezTo>
                  <a:pt x="498" y="338"/>
                  <a:pt x="498" y="339"/>
                  <a:pt x="498" y="339"/>
                </a:cubicBezTo>
                <a:cubicBezTo>
                  <a:pt x="499" y="340"/>
                  <a:pt x="499" y="340"/>
                  <a:pt x="500" y="341"/>
                </a:cubicBezTo>
                <a:cubicBezTo>
                  <a:pt x="507" y="343"/>
                  <a:pt x="512" y="338"/>
                  <a:pt x="516" y="333"/>
                </a:cubicBezTo>
                <a:cubicBezTo>
                  <a:pt x="517" y="333"/>
                  <a:pt x="517" y="332"/>
                  <a:pt x="518" y="332"/>
                </a:cubicBezTo>
                <a:cubicBezTo>
                  <a:pt x="519" y="331"/>
                  <a:pt x="520" y="331"/>
                  <a:pt x="520" y="332"/>
                </a:cubicBezTo>
                <a:cubicBezTo>
                  <a:pt x="522" y="334"/>
                  <a:pt x="521" y="338"/>
                  <a:pt x="520" y="340"/>
                </a:cubicBezTo>
                <a:cubicBezTo>
                  <a:pt x="519" y="346"/>
                  <a:pt x="517" y="352"/>
                  <a:pt x="513" y="356"/>
                </a:cubicBezTo>
                <a:cubicBezTo>
                  <a:pt x="507" y="364"/>
                  <a:pt x="500" y="371"/>
                  <a:pt x="495" y="379"/>
                </a:cubicBezTo>
                <a:cubicBezTo>
                  <a:pt x="494" y="381"/>
                  <a:pt x="493" y="383"/>
                  <a:pt x="494" y="385"/>
                </a:cubicBezTo>
                <a:cubicBezTo>
                  <a:pt x="494" y="389"/>
                  <a:pt x="498" y="391"/>
                  <a:pt x="501" y="391"/>
                </a:cubicBezTo>
                <a:cubicBezTo>
                  <a:pt x="506" y="391"/>
                  <a:pt x="509" y="388"/>
                  <a:pt x="510" y="384"/>
                </a:cubicBezTo>
                <a:cubicBezTo>
                  <a:pt x="511" y="381"/>
                  <a:pt x="512" y="378"/>
                  <a:pt x="515" y="377"/>
                </a:cubicBezTo>
                <a:cubicBezTo>
                  <a:pt x="516" y="377"/>
                  <a:pt x="516" y="376"/>
                  <a:pt x="517" y="377"/>
                </a:cubicBezTo>
                <a:cubicBezTo>
                  <a:pt x="517" y="377"/>
                  <a:pt x="517" y="378"/>
                  <a:pt x="517" y="378"/>
                </a:cubicBezTo>
                <a:cubicBezTo>
                  <a:pt x="517" y="384"/>
                  <a:pt x="516" y="389"/>
                  <a:pt x="514" y="394"/>
                </a:cubicBezTo>
                <a:cubicBezTo>
                  <a:pt x="513" y="396"/>
                  <a:pt x="513" y="397"/>
                  <a:pt x="512" y="398"/>
                </a:cubicBezTo>
                <a:cubicBezTo>
                  <a:pt x="454" y="371"/>
                  <a:pt x="454" y="371"/>
                  <a:pt x="454" y="371"/>
                </a:cubicBezTo>
                <a:cubicBezTo>
                  <a:pt x="451" y="368"/>
                  <a:pt x="449" y="365"/>
                  <a:pt x="446" y="362"/>
                </a:cubicBezTo>
                <a:cubicBezTo>
                  <a:pt x="443" y="358"/>
                  <a:pt x="440" y="354"/>
                  <a:pt x="439" y="348"/>
                </a:cubicBezTo>
                <a:cubicBezTo>
                  <a:pt x="438" y="347"/>
                  <a:pt x="437" y="342"/>
                  <a:pt x="437" y="341"/>
                </a:cubicBezTo>
                <a:cubicBezTo>
                  <a:pt x="439" y="338"/>
                  <a:pt x="442" y="342"/>
                  <a:pt x="443" y="343"/>
                </a:cubicBezTo>
                <a:cubicBezTo>
                  <a:pt x="444" y="346"/>
                  <a:pt x="446" y="348"/>
                  <a:pt x="448" y="351"/>
                </a:cubicBezTo>
                <a:cubicBezTo>
                  <a:pt x="449" y="353"/>
                  <a:pt x="451" y="354"/>
                  <a:pt x="453" y="356"/>
                </a:cubicBezTo>
                <a:cubicBezTo>
                  <a:pt x="455" y="357"/>
                  <a:pt x="457" y="357"/>
                  <a:pt x="459" y="356"/>
                </a:cubicBezTo>
                <a:cubicBezTo>
                  <a:pt x="462" y="355"/>
                  <a:pt x="463" y="352"/>
                  <a:pt x="463" y="349"/>
                </a:cubicBezTo>
                <a:cubicBezTo>
                  <a:pt x="464" y="344"/>
                  <a:pt x="462" y="340"/>
                  <a:pt x="459" y="336"/>
                </a:cubicBezTo>
                <a:cubicBezTo>
                  <a:pt x="456" y="332"/>
                  <a:pt x="453" y="328"/>
                  <a:pt x="450" y="325"/>
                </a:cubicBezTo>
                <a:cubicBezTo>
                  <a:pt x="447" y="322"/>
                  <a:pt x="445" y="320"/>
                  <a:pt x="443" y="317"/>
                </a:cubicBezTo>
                <a:cubicBezTo>
                  <a:pt x="441" y="314"/>
                  <a:pt x="431" y="296"/>
                  <a:pt x="438" y="293"/>
                </a:cubicBezTo>
                <a:cubicBezTo>
                  <a:pt x="440" y="293"/>
                  <a:pt x="442" y="294"/>
                  <a:pt x="443" y="295"/>
                </a:cubicBezTo>
                <a:cubicBezTo>
                  <a:pt x="445" y="296"/>
                  <a:pt x="446" y="298"/>
                  <a:pt x="447" y="299"/>
                </a:cubicBezTo>
                <a:cubicBezTo>
                  <a:pt x="450" y="302"/>
                  <a:pt x="454" y="304"/>
                  <a:pt x="458" y="304"/>
                </a:cubicBezTo>
                <a:cubicBezTo>
                  <a:pt x="459" y="304"/>
                  <a:pt x="461" y="304"/>
                  <a:pt x="461" y="303"/>
                </a:cubicBezTo>
                <a:cubicBezTo>
                  <a:pt x="463" y="302"/>
                  <a:pt x="463" y="300"/>
                  <a:pt x="463" y="298"/>
                </a:cubicBezTo>
                <a:cubicBezTo>
                  <a:pt x="463" y="293"/>
                  <a:pt x="460" y="288"/>
                  <a:pt x="457" y="283"/>
                </a:cubicBezTo>
                <a:cubicBezTo>
                  <a:pt x="453" y="278"/>
                  <a:pt x="451" y="273"/>
                  <a:pt x="448" y="268"/>
                </a:cubicBezTo>
                <a:cubicBezTo>
                  <a:pt x="444" y="262"/>
                  <a:pt x="440" y="257"/>
                  <a:pt x="439" y="250"/>
                </a:cubicBezTo>
                <a:cubicBezTo>
                  <a:pt x="446" y="244"/>
                  <a:pt x="452" y="264"/>
                  <a:pt x="460" y="261"/>
                </a:cubicBezTo>
                <a:cubicBezTo>
                  <a:pt x="466" y="259"/>
                  <a:pt x="464" y="250"/>
                  <a:pt x="460" y="245"/>
                </a:cubicBezTo>
                <a:cubicBezTo>
                  <a:pt x="452" y="233"/>
                  <a:pt x="447" y="220"/>
                  <a:pt x="443" y="206"/>
                </a:cubicBezTo>
                <a:cubicBezTo>
                  <a:pt x="442" y="199"/>
                  <a:pt x="441" y="192"/>
                  <a:pt x="440" y="185"/>
                </a:cubicBezTo>
                <a:cubicBezTo>
                  <a:pt x="440" y="182"/>
                  <a:pt x="440" y="167"/>
                  <a:pt x="433" y="171"/>
                </a:cubicBezTo>
                <a:cubicBezTo>
                  <a:pt x="431" y="172"/>
                  <a:pt x="431" y="174"/>
                  <a:pt x="430" y="177"/>
                </a:cubicBezTo>
                <a:cubicBezTo>
                  <a:pt x="428" y="189"/>
                  <a:pt x="425" y="200"/>
                  <a:pt x="422" y="212"/>
                </a:cubicBezTo>
                <a:cubicBezTo>
                  <a:pt x="420" y="221"/>
                  <a:pt x="418" y="234"/>
                  <a:pt x="412" y="242"/>
                </a:cubicBezTo>
                <a:cubicBezTo>
                  <a:pt x="409" y="246"/>
                  <a:pt x="405" y="249"/>
                  <a:pt x="406" y="255"/>
                </a:cubicBezTo>
                <a:cubicBezTo>
                  <a:pt x="406" y="256"/>
                  <a:pt x="406" y="256"/>
                  <a:pt x="406" y="257"/>
                </a:cubicBezTo>
                <a:cubicBezTo>
                  <a:pt x="406" y="257"/>
                  <a:pt x="407" y="258"/>
                  <a:pt x="408" y="258"/>
                </a:cubicBezTo>
                <a:cubicBezTo>
                  <a:pt x="415" y="260"/>
                  <a:pt x="419" y="255"/>
                  <a:pt x="424" y="251"/>
                </a:cubicBezTo>
                <a:cubicBezTo>
                  <a:pt x="424" y="250"/>
                  <a:pt x="425" y="249"/>
                  <a:pt x="426" y="249"/>
                </a:cubicBezTo>
                <a:cubicBezTo>
                  <a:pt x="426" y="249"/>
                  <a:pt x="427" y="249"/>
                  <a:pt x="428" y="249"/>
                </a:cubicBezTo>
                <a:cubicBezTo>
                  <a:pt x="430" y="251"/>
                  <a:pt x="428" y="255"/>
                  <a:pt x="428" y="257"/>
                </a:cubicBezTo>
                <a:cubicBezTo>
                  <a:pt x="427" y="263"/>
                  <a:pt x="424" y="269"/>
                  <a:pt x="421" y="274"/>
                </a:cubicBezTo>
                <a:cubicBezTo>
                  <a:pt x="415" y="281"/>
                  <a:pt x="407" y="288"/>
                  <a:pt x="403" y="297"/>
                </a:cubicBezTo>
                <a:cubicBezTo>
                  <a:pt x="402" y="298"/>
                  <a:pt x="401" y="300"/>
                  <a:pt x="401" y="302"/>
                </a:cubicBezTo>
                <a:cubicBezTo>
                  <a:pt x="401" y="306"/>
                  <a:pt x="405" y="308"/>
                  <a:pt x="409" y="308"/>
                </a:cubicBezTo>
                <a:cubicBezTo>
                  <a:pt x="413" y="309"/>
                  <a:pt x="416" y="305"/>
                  <a:pt x="418" y="301"/>
                </a:cubicBezTo>
                <a:cubicBezTo>
                  <a:pt x="419" y="298"/>
                  <a:pt x="420" y="296"/>
                  <a:pt x="422" y="294"/>
                </a:cubicBezTo>
                <a:cubicBezTo>
                  <a:pt x="423" y="294"/>
                  <a:pt x="424" y="294"/>
                  <a:pt x="424" y="294"/>
                </a:cubicBezTo>
                <a:cubicBezTo>
                  <a:pt x="425" y="295"/>
                  <a:pt x="425" y="295"/>
                  <a:pt x="425" y="295"/>
                </a:cubicBezTo>
                <a:cubicBezTo>
                  <a:pt x="425" y="301"/>
                  <a:pt x="424" y="307"/>
                  <a:pt x="421" y="312"/>
                </a:cubicBezTo>
                <a:cubicBezTo>
                  <a:pt x="419" y="317"/>
                  <a:pt x="415" y="320"/>
                  <a:pt x="411" y="324"/>
                </a:cubicBezTo>
                <a:cubicBezTo>
                  <a:pt x="409" y="327"/>
                  <a:pt x="406" y="329"/>
                  <a:pt x="405" y="332"/>
                </a:cubicBezTo>
                <a:cubicBezTo>
                  <a:pt x="404" y="334"/>
                  <a:pt x="403" y="336"/>
                  <a:pt x="403" y="338"/>
                </a:cubicBezTo>
                <a:cubicBezTo>
                  <a:pt x="403" y="340"/>
                  <a:pt x="405" y="343"/>
                  <a:pt x="407" y="343"/>
                </a:cubicBezTo>
                <a:cubicBezTo>
                  <a:pt x="410" y="345"/>
                  <a:pt x="413" y="343"/>
                  <a:pt x="415" y="341"/>
                </a:cubicBezTo>
                <a:cubicBezTo>
                  <a:pt x="416" y="340"/>
                  <a:pt x="423" y="330"/>
                  <a:pt x="425" y="334"/>
                </a:cubicBezTo>
                <a:cubicBezTo>
                  <a:pt x="426" y="335"/>
                  <a:pt x="424" y="340"/>
                  <a:pt x="424" y="342"/>
                </a:cubicBezTo>
                <a:cubicBezTo>
                  <a:pt x="423" y="346"/>
                  <a:pt x="421" y="351"/>
                  <a:pt x="420" y="355"/>
                </a:cubicBezTo>
                <a:cubicBezTo>
                  <a:pt x="365" y="330"/>
                  <a:pt x="365" y="330"/>
                  <a:pt x="365" y="330"/>
                </a:cubicBezTo>
                <a:cubicBezTo>
                  <a:pt x="363" y="327"/>
                  <a:pt x="360" y="324"/>
                  <a:pt x="357" y="321"/>
                </a:cubicBezTo>
                <a:cubicBezTo>
                  <a:pt x="355" y="319"/>
                  <a:pt x="353" y="316"/>
                  <a:pt x="351" y="313"/>
                </a:cubicBezTo>
                <a:cubicBezTo>
                  <a:pt x="348" y="310"/>
                  <a:pt x="338" y="292"/>
                  <a:pt x="346" y="290"/>
                </a:cubicBezTo>
                <a:cubicBezTo>
                  <a:pt x="348" y="289"/>
                  <a:pt x="349" y="290"/>
                  <a:pt x="351" y="291"/>
                </a:cubicBezTo>
                <a:cubicBezTo>
                  <a:pt x="352" y="293"/>
                  <a:pt x="353" y="294"/>
                  <a:pt x="354" y="296"/>
                </a:cubicBezTo>
                <a:cubicBezTo>
                  <a:pt x="357" y="299"/>
                  <a:pt x="362" y="301"/>
                  <a:pt x="366" y="300"/>
                </a:cubicBezTo>
                <a:cubicBezTo>
                  <a:pt x="367" y="300"/>
                  <a:pt x="368" y="300"/>
                  <a:pt x="369" y="300"/>
                </a:cubicBezTo>
                <a:cubicBezTo>
                  <a:pt x="370" y="299"/>
                  <a:pt x="371" y="297"/>
                  <a:pt x="371" y="295"/>
                </a:cubicBezTo>
                <a:cubicBezTo>
                  <a:pt x="371" y="289"/>
                  <a:pt x="368" y="284"/>
                  <a:pt x="365" y="280"/>
                </a:cubicBezTo>
                <a:cubicBezTo>
                  <a:pt x="361" y="275"/>
                  <a:pt x="358" y="270"/>
                  <a:pt x="355" y="265"/>
                </a:cubicBezTo>
                <a:cubicBezTo>
                  <a:pt x="352" y="259"/>
                  <a:pt x="348" y="254"/>
                  <a:pt x="347" y="247"/>
                </a:cubicBezTo>
                <a:cubicBezTo>
                  <a:pt x="353" y="240"/>
                  <a:pt x="360" y="260"/>
                  <a:pt x="368" y="257"/>
                </a:cubicBezTo>
                <a:cubicBezTo>
                  <a:pt x="374" y="256"/>
                  <a:pt x="371" y="247"/>
                  <a:pt x="368" y="241"/>
                </a:cubicBezTo>
                <a:cubicBezTo>
                  <a:pt x="359" y="230"/>
                  <a:pt x="354" y="216"/>
                  <a:pt x="351" y="202"/>
                </a:cubicBezTo>
                <a:cubicBezTo>
                  <a:pt x="350" y="195"/>
                  <a:pt x="348" y="188"/>
                  <a:pt x="347" y="181"/>
                </a:cubicBezTo>
                <a:cubicBezTo>
                  <a:pt x="347" y="178"/>
                  <a:pt x="347" y="163"/>
                  <a:pt x="341" y="167"/>
                </a:cubicBezTo>
                <a:cubicBezTo>
                  <a:pt x="339" y="169"/>
                  <a:pt x="338" y="171"/>
                  <a:pt x="338" y="173"/>
                </a:cubicBezTo>
                <a:cubicBezTo>
                  <a:pt x="335" y="185"/>
                  <a:pt x="333" y="197"/>
                  <a:pt x="330" y="209"/>
                </a:cubicBezTo>
                <a:cubicBezTo>
                  <a:pt x="327" y="218"/>
                  <a:pt x="326" y="230"/>
                  <a:pt x="320" y="238"/>
                </a:cubicBezTo>
                <a:cubicBezTo>
                  <a:pt x="317" y="243"/>
                  <a:pt x="313" y="246"/>
                  <a:pt x="313" y="252"/>
                </a:cubicBezTo>
                <a:cubicBezTo>
                  <a:pt x="313" y="252"/>
                  <a:pt x="313" y="253"/>
                  <a:pt x="313" y="253"/>
                </a:cubicBezTo>
                <a:cubicBezTo>
                  <a:pt x="314" y="254"/>
                  <a:pt x="315" y="254"/>
                  <a:pt x="315" y="254"/>
                </a:cubicBezTo>
                <a:cubicBezTo>
                  <a:pt x="322" y="257"/>
                  <a:pt x="327" y="252"/>
                  <a:pt x="331" y="247"/>
                </a:cubicBezTo>
                <a:cubicBezTo>
                  <a:pt x="332" y="246"/>
                  <a:pt x="333" y="246"/>
                  <a:pt x="333" y="245"/>
                </a:cubicBezTo>
                <a:cubicBezTo>
                  <a:pt x="334" y="245"/>
                  <a:pt x="335" y="245"/>
                  <a:pt x="336" y="246"/>
                </a:cubicBezTo>
                <a:cubicBezTo>
                  <a:pt x="337" y="247"/>
                  <a:pt x="336" y="252"/>
                  <a:pt x="336" y="254"/>
                </a:cubicBezTo>
                <a:cubicBezTo>
                  <a:pt x="335" y="260"/>
                  <a:pt x="332" y="265"/>
                  <a:pt x="328" y="270"/>
                </a:cubicBezTo>
                <a:cubicBezTo>
                  <a:pt x="322" y="278"/>
                  <a:pt x="315" y="285"/>
                  <a:pt x="310" y="293"/>
                </a:cubicBezTo>
                <a:cubicBezTo>
                  <a:pt x="309" y="295"/>
                  <a:pt x="309" y="297"/>
                  <a:pt x="309" y="299"/>
                </a:cubicBezTo>
                <a:cubicBezTo>
                  <a:pt x="309" y="303"/>
                  <a:pt x="313" y="305"/>
                  <a:pt x="316" y="305"/>
                </a:cubicBezTo>
                <a:cubicBezTo>
                  <a:pt x="321" y="305"/>
                  <a:pt x="324" y="302"/>
                  <a:pt x="325" y="298"/>
                </a:cubicBezTo>
                <a:cubicBezTo>
                  <a:pt x="326" y="295"/>
                  <a:pt x="328" y="292"/>
                  <a:pt x="330" y="291"/>
                </a:cubicBezTo>
                <a:cubicBezTo>
                  <a:pt x="331" y="290"/>
                  <a:pt x="332" y="290"/>
                  <a:pt x="332" y="291"/>
                </a:cubicBezTo>
                <a:cubicBezTo>
                  <a:pt x="332" y="291"/>
                  <a:pt x="332" y="291"/>
                  <a:pt x="332" y="292"/>
                </a:cubicBezTo>
                <a:cubicBezTo>
                  <a:pt x="333" y="297"/>
                  <a:pt x="331" y="303"/>
                  <a:pt x="329" y="308"/>
                </a:cubicBezTo>
                <a:cubicBezTo>
                  <a:pt x="328" y="310"/>
                  <a:pt x="328" y="311"/>
                  <a:pt x="327" y="312"/>
                </a:cubicBezTo>
                <a:cubicBezTo>
                  <a:pt x="264" y="283"/>
                  <a:pt x="264" y="283"/>
                  <a:pt x="264" y="283"/>
                </a:cubicBezTo>
                <a:cubicBezTo>
                  <a:pt x="263" y="283"/>
                  <a:pt x="263" y="282"/>
                  <a:pt x="263" y="282"/>
                </a:cubicBezTo>
                <a:cubicBezTo>
                  <a:pt x="259" y="276"/>
                  <a:pt x="255" y="271"/>
                  <a:pt x="254" y="264"/>
                </a:cubicBezTo>
                <a:cubicBezTo>
                  <a:pt x="261" y="257"/>
                  <a:pt x="267" y="277"/>
                  <a:pt x="276" y="274"/>
                </a:cubicBezTo>
                <a:cubicBezTo>
                  <a:pt x="282" y="273"/>
                  <a:pt x="279" y="264"/>
                  <a:pt x="275" y="258"/>
                </a:cubicBezTo>
                <a:cubicBezTo>
                  <a:pt x="267" y="247"/>
                  <a:pt x="262" y="233"/>
                  <a:pt x="259" y="219"/>
                </a:cubicBezTo>
                <a:cubicBezTo>
                  <a:pt x="257" y="212"/>
                  <a:pt x="256" y="205"/>
                  <a:pt x="255" y="198"/>
                </a:cubicBezTo>
                <a:cubicBezTo>
                  <a:pt x="255" y="195"/>
                  <a:pt x="255" y="180"/>
                  <a:pt x="249" y="184"/>
                </a:cubicBezTo>
                <a:cubicBezTo>
                  <a:pt x="247" y="186"/>
                  <a:pt x="246" y="188"/>
                  <a:pt x="245" y="190"/>
                </a:cubicBezTo>
                <a:cubicBezTo>
                  <a:pt x="243" y="202"/>
                  <a:pt x="240" y="214"/>
                  <a:pt x="237" y="226"/>
                </a:cubicBezTo>
                <a:cubicBezTo>
                  <a:pt x="235" y="235"/>
                  <a:pt x="234" y="247"/>
                  <a:pt x="228" y="255"/>
                </a:cubicBezTo>
                <a:cubicBezTo>
                  <a:pt x="225" y="258"/>
                  <a:pt x="223" y="261"/>
                  <a:pt x="222" y="264"/>
                </a:cubicBezTo>
                <a:cubicBezTo>
                  <a:pt x="168" y="239"/>
                  <a:pt x="168" y="239"/>
                  <a:pt x="168" y="239"/>
                </a:cubicBezTo>
                <a:cubicBezTo>
                  <a:pt x="165" y="234"/>
                  <a:pt x="163" y="229"/>
                  <a:pt x="165" y="223"/>
                </a:cubicBezTo>
                <a:cubicBezTo>
                  <a:pt x="172" y="224"/>
                  <a:pt x="174" y="237"/>
                  <a:pt x="182" y="237"/>
                </a:cubicBezTo>
                <a:cubicBezTo>
                  <a:pt x="187" y="237"/>
                  <a:pt x="189" y="229"/>
                  <a:pt x="188" y="224"/>
                </a:cubicBezTo>
                <a:cubicBezTo>
                  <a:pt x="186" y="212"/>
                  <a:pt x="176" y="204"/>
                  <a:pt x="169" y="195"/>
                </a:cubicBezTo>
                <a:cubicBezTo>
                  <a:pt x="166" y="191"/>
                  <a:pt x="163" y="187"/>
                  <a:pt x="161" y="181"/>
                </a:cubicBezTo>
                <a:cubicBezTo>
                  <a:pt x="161" y="180"/>
                  <a:pt x="159" y="175"/>
                  <a:pt x="160" y="174"/>
                </a:cubicBezTo>
                <a:cubicBezTo>
                  <a:pt x="162" y="171"/>
                  <a:pt x="165" y="175"/>
                  <a:pt x="166" y="176"/>
                </a:cubicBezTo>
                <a:cubicBezTo>
                  <a:pt x="167" y="179"/>
                  <a:pt x="169" y="181"/>
                  <a:pt x="171" y="184"/>
                </a:cubicBezTo>
                <a:cubicBezTo>
                  <a:pt x="172" y="186"/>
                  <a:pt x="173" y="188"/>
                  <a:pt x="175" y="189"/>
                </a:cubicBezTo>
                <a:cubicBezTo>
                  <a:pt x="177" y="190"/>
                  <a:pt x="180" y="191"/>
                  <a:pt x="182" y="190"/>
                </a:cubicBezTo>
                <a:cubicBezTo>
                  <a:pt x="185" y="188"/>
                  <a:pt x="186" y="185"/>
                  <a:pt x="186" y="182"/>
                </a:cubicBezTo>
                <a:cubicBezTo>
                  <a:pt x="186" y="177"/>
                  <a:pt x="185" y="173"/>
                  <a:pt x="182" y="169"/>
                </a:cubicBezTo>
                <a:cubicBezTo>
                  <a:pt x="179" y="165"/>
                  <a:pt x="176" y="161"/>
                  <a:pt x="173" y="158"/>
                </a:cubicBezTo>
                <a:cubicBezTo>
                  <a:pt x="170" y="155"/>
                  <a:pt x="168" y="153"/>
                  <a:pt x="166" y="150"/>
                </a:cubicBezTo>
                <a:cubicBezTo>
                  <a:pt x="163" y="147"/>
                  <a:pt x="154" y="129"/>
                  <a:pt x="161" y="126"/>
                </a:cubicBezTo>
                <a:cubicBezTo>
                  <a:pt x="163" y="126"/>
                  <a:pt x="165" y="127"/>
                  <a:pt x="166" y="128"/>
                </a:cubicBezTo>
                <a:cubicBezTo>
                  <a:pt x="167" y="129"/>
                  <a:pt x="168" y="131"/>
                  <a:pt x="170" y="132"/>
                </a:cubicBezTo>
                <a:cubicBezTo>
                  <a:pt x="172" y="135"/>
                  <a:pt x="177" y="137"/>
                  <a:pt x="181" y="137"/>
                </a:cubicBezTo>
                <a:cubicBezTo>
                  <a:pt x="182" y="137"/>
                  <a:pt x="183" y="137"/>
                  <a:pt x="184" y="136"/>
                </a:cubicBezTo>
                <a:cubicBezTo>
                  <a:pt x="186" y="135"/>
                  <a:pt x="186" y="133"/>
                  <a:pt x="186" y="131"/>
                </a:cubicBezTo>
                <a:cubicBezTo>
                  <a:pt x="186" y="126"/>
                  <a:pt x="183" y="121"/>
                  <a:pt x="180" y="116"/>
                </a:cubicBezTo>
                <a:cubicBezTo>
                  <a:pt x="176" y="111"/>
                  <a:pt x="174" y="106"/>
                  <a:pt x="170" y="101"/>
                </a:cubicBezTo>
                <a:cubicBezTo>
                  <a:pt x="167" y="95"/>
                  <a:pt x="163" y="90"/>
                  <a:pt x="162" y="83"/>
                </a:cubicBezTo>
                <a:cubicBezTo>
                  <a:pt x="168" y="77"/>
                  <a:pt x="175" y="97"/>
                  <a:pt x="183" y="94"/>
                </a:cubicBezTo>
                <a:cubicBezTo>
                  <a:pt x="189" y="92"/>
                  <a:pt x="186" y="83"/>
                  <a:pt x="183" y="78"/>
                </a:cubicBezTo>
                <a:cubicBezTo>
                  <a:pt x="175" y="66"/>
                  <a:pt x="169" y="53"/>
                  <a:pt x="166" y="39"/>
                </a:cubicBezTo>
                <a:cubicBezTo>
                  <a:pt x="165" y="32"/>
                  <a:pt x="164" y="25"/>
                  <a:pt x="163" y="18"/>
                </a:cubicBezTo>
                <a:cubicBezTo>
                  <a:pt x="162" y="15"/>
                  <a:pt x="163" y="0"/>
                  <a:pt x="156" y="4"/>
                </a:cubicBezTo>
                <a:cubicBezTo>
                  <a:pt x="154" y="5"/>
                  <a:pt x="154" y="8"/>
                  <a:pt x="153" y="10"/>
                </a:cubicBezTo>
                <a:cubicBezTo>
                  <a:pt x="150" y="22"/>
                  <a:pt x="148" y="33"/>
                  <a:pt x="145" y="45"/>
                </a:cubicBezTo>
                <a:cubicBezTo>
                  <a:pt x="142" y="54"/>
                  <a:pt x="141" y="67"/>
                  <a:pt x="135" y="75"/>
                </a:cubicBezTo>
                <a:cubicBezTo>
                  <a:pt x="132" y="79"/>
                  <a:pt x="128" y="82"/>
                  <a:pt x="128" y="88"/>
                </a:cubicBezTo>
                <a:cubicBezTo>
                  <a:pt x="128" y="89"/>
                  <a:pt x="128" y="89"/>
                  <a:pt x="129" y="90"/>
                </a:cubicBezTo>
                <a:cubicBezTo>
                  <a:pt x="129" y="90"/>
                  <a:pt x="130" y="91"/>
                  <a:pt x="130" y="91"/>
                </a:cubicBezTo>
                <a:cubicBezTo>
                  <a:pt x="137" y="93"/>
                  <a:pt x="142" y="88"/>
                  <a:pt x="146" y="84"/>
                </a:cubicBezTo>
                <a:cubicBezTo>
                  <a:pt x="147" y="83"/>
                  <a:pt x="148" y="82"/>
                  <a:pt x="148" y="82"/>
                </a:cubicBezTo>
                <a:cubicBezTo>
                  <a:pt x="149" y="82"/>
                  <a:pt x="150" y="82"/>
                  <a:pt x="151" y="82"/>
                </a:cubicBezTo>
                <a:cubicBezTo>
                  <a:pt x="152" y="84"/>
                  <a:pt x="151" y="89"/>
                  <a:pt x="151" y="90"/>
                </a:cubicBezTo>
                <a:cubicBezTo>
                  <a:pt x="150" y="96"/>
                  <a:pt x="147" y="102"/>
                  <a:pt x="143" y="107"/>
                </a:cubicBezTo>
                <a:cubicBezTo>
                  <a:pt x="138" y="115"/>
                  <a:pt x="130" y="121"/>
                  <a:pt x="126" y="130"/>
                </a:cubicBezTo>
                <a:cubicBezTo>
                  <a:pt x="125" y="131"/>
                  <a:pt x="124" y="133"/>
                  <a:pt x="124" y="135"/>
                </a:cubicBezTo>
                <a:cubicBezTo>
                  <a:pt x="124" y="139"/>
                  <a:pt x="128" y="141"/>
                  <a:pt x="132" y="142"/>
                </a:cubicBezTo>
                <a:cubicBezTo>
                  <a:pt x="136" y="142"/>
                  <a:pt x="139" y="138"/>
                  <a:pt x="141" y="134"/>
                </a:cubicBezTo>
                <a:cubicBezTo>
                  <a:pt x="142" y="132"/>
                  <a:pt x="143" y="129"/>
                  <a:pt x="145" y="127"/>
                </a:cubicBezTo>
                <a:cubicBezTo>
                  <a:pt x="146" y="127"/>
                  <a:pt x="147" y="127"/>
                  <a:pt x="147" y="127"/>
                </a:cubicBezTo>
                <a:cubicBezTo>
                  <a:pt x="147" y="128"/>
                  <a:pt x="147" y="128"/>
                  <a:pt x="147" y="128"/>
                </a:cubicBezTo>
                <a:cubicBezTo>
                  <a:pt x="148" y="134"/>
                  <a:pt x="147" y="140"/>
                  <a:pt x="144" y="145"/>
                </a:cubicBezTo>
                <a:cubicBezTo>
                  <a:pt x="142" y="150"/>
                  <a:pt x="138" y="153"/>
                  <a:pt x="134" y="158"/>
                </a:cubicBezTo>
                <a:cubicBezTo>
                  <a:pt x="131" y="160"/>
                  <a:pt x="129" y="162"/>
                  <a:pt x="128" y="165"/>
                </a:cubicBezTo>
                <a:cubicBezTo>
                  <a:pt x="126" y="167"/>
                  <a:pt x="126" y="169"/>
                  <a:pt x="126" y="171"/>
                </a:cubicBezTo>
                <a:cubicBezTo>
                  <a:pt x="126" y="173"/>
                  <a:pt x="128" y="176"/>
                  <a:pt x="130" y="176"/>
                </a:cubicBezTo>
                <a:cubicBezTo>
                  <a:pt x="133" y="178"/>
                  <a:pt x="136" y="176"/>
                  <a:pt x="138" y="174"/>
                </a:cubicBezTo>
                <a:cubicBezTo>
                  <a:pt x="139" y="173"/>
                  <a:pt x="145" y="163"/>
                  <a:pt x="148" y="167"/>
                </a:cubicBezTo>
                <a:cubicBezTo>
                  <a:pt x="149" y="168"/>
                  <a:pt x="147" y="173"/>
                  <a:pt x="146" y="175"/>
                </a:cubicBezTo>
                <a:cubicBezTo>
                  <a:pt x="145" y="180"/>
                  <a:pt x="144" y="186"/>
                  <a:pt x="142" y="191"/>
                </a:cubicBezTo>
                <a:cubicBezTo>
                  <a:pt x="138" y="201"/>
                  <a:pt x="131" y="210"/>
                  <a:pt x="124" y="218"/>
                </a:cubicBezTo>
                <a:cubicBezTo>
                  <a:pt x="124" y="218"/>
                  <a:pt x="124" y="218"/>
                  <a:pt x="123" y="218"/>
                </a:cubicBezTo>
                <a:cubicBezTo>
                  <a:pt x="89" y="203"/>
                  <a:pt x="89" y="203"/>
                  <a:pt x="89" y="203"/>
                </a:cubicBezTo>
                <a:cubicBezTo>
                  <a:pt x="87" y="199"/>
                  <a:pt x="83" y="195"/>
                  <a:pt x="80" y="192"/>
                </a:cubicBezTo>
                <a:cubicBezTo>
                  <a:pt x="78" y="189"/>
                  <a:pt x="75" y="187"/>
                  <a:pt x="73" y="184"/>
                </a:cubicBezTo>
                <a:cubicBezTo>
                  <a:pt x="71" y="181"/>
                  <a:pt x="61" y="163"/>
                  <a:pt x="69" y="160"/>
                </a:cubicBezTo>
                <a:cubicBezTo>
                  <a:pt x="70" y="160"/>
                  <a:pt x="72" y="161"/>
                  <a:pt x="74" y="162"/>
                </a:cubicBezTo>
                <a:cubicBezTo>
                  <a:pt x="75" y="163"/>
                  <a:pt x="76" y="165"/>
                  <a:pt x="77" y="166"/>
                </a:cubicBezTo>
                <a:cubicBezTo>
                  <a:pt x="80" y="169"/>
                  <a:pt x="84" y="171"/>
                  <a:pt x="89" y="171"/>
                </a:cubicBezTo>
                <a:cubicBezTo>
                  <a:pt x="90" y="171"/>
                  <a:pt x="91" y="171"/>
                  <a:pt x="92" y="170"/>
                </a:cubicBezTo>
                <a:cubicBezTo>
                  <a:pt x="93" y="169"/>
                  <a:pt x="94" y="167"/>
                  <a:pt x="94" y="165"/>
                </a:cubicBezTo>
                <a:cubicBezTo>
                  <a:pt x="94" y="160"/>
                  <a:pt x="91" y="155"/>
                  <a:pt x="87" y="150"/>
                </a:cubicBezTo>
                <a:cubicBezTo>
                  <a:pt x="84" y="146"/>
                  <a:pt x="81" y="140"/>
                  <a:pt x="78" y="135"/>
                </a:cubicBezTo>
                <a:cubicBezTo>
                  <a:pt x="74" y="129"/>
                  <a:pt x="70" y="124"/>
                  <a:pt x="69" y="117"/>
                </a:cubicBezTo>
                <a:cubicBezTo>
                  <a:pt x="76" y="111"/>
                  <a:pt x="82" y="131"/>
                  <a:pt x="91" y="128"/>
                </a:cubicBezTo>
                <a:cubicBezTo>
                  <a:pt x="97" y="126"/>
                  <a:pt x="94" y="117"/>
                  <a:pt x="90" y="112"/>
                </a:cubicBezTo>
                <a:cubicBezTo>
                  <a:pt x="82" y="100"/>
                  <a:pt x="77" y="87"/>
                  <a:pt x="74" y="73"/>
                </a:cubicBezTo>
                <a:cubicBezTo>
                  <a:pt x="72" y="66"/>
                  <a:pt x="71" y="59"/>
                  <a:pt x="70" y="52"/>
                </a:cubicBezTo>
                <a:cubicBezTo>
                  <a:pt x="70" y="49"/>
                  <a:pt x="70" y="34"/>
                  <a:pt x="64" y="38"/>
                </a:cubicBezTo>
                <a:cubicBezTo>
                  <a:pt x="62" y="39"/>
                  <a:pt x="61" y="42"/>
                  <a:pt x="61" y="44"/>
                </a:cubicBezTo>
                <a:cubicBezTo>
                  <a:pt x="58" y="56"/>
                  <a:pt x="55" y="68"/>
                  <a:pt x="52" y="79"/>
                </a:cubicBezTo>
                <a:cubicBezTo>
                  <a:pt x="50" y="89"/>
                  <a:pt x="49" y="101"/>
                  <a:pt x="43" y="109"/>
                </a:cubicBezTo>
                <a:cubicBezTo>
                  <a:pt x="40" y="113"/>
                  <a:pt x="36" y="116"/>
                  <a:pt x="36" y="122"/>
                </a:cubicBezTo>
                <a:cubicBezTo>
                  <a:pt x="36" y="123"/>
                  <a:pt x="36" y="123"/>
                  <a:pt x="36" y="124"/>
                </a:cubicBezTo>
                <a:cubicBezTo>
                  <a:pt x="37" y="124"/>
                  <a:pt x="37" y="125"/>
                  <a:pt x="38" y="125"/>
                </a:cubicBezTo>
                <a:cubicBezTo>
                  <a:pt x="45" y="127"/>
                  <a:pt x="50" y="122"/>
                  <a:pt x="54" y="118"/>
                </a:cubicBezTo>
                <a:cubicBezTo>
                  <a:pt x="55" y="117"/>
                  <a:pt x="55" y="116"/>
                  <a:pt x="56" y="116"/>
                </a:cubicBezTo>
                <a:cubicBezTo>
                  <a:pt x="57" y="116"/>
                  <a:pt x="58" y="116"/>
                  <a:pt x="58" y="116"/>
                </a:cubicBezTo>
                <a:cubicBezTo>
                  <a:pt x="60" y="118"/>
                  <a:pt x="59" y="123"/>
                  <a:pt x="58" y="124"/>
                </a:cubicBezTo>
                <a:cubicBezTo>
                  <a:pt x="57" y="130"/>
                  <a:pt x="55" y="136"/>
                  <a:pt x="51" y="141"/>
                </a:cubicBezTo>
                <a:cubicBezTo>
                  <a:pt x="45" y="149"/>
                  <a:pt x="38" y="155"/>
                  <a:pt x="33" y="164"/>
                </a:cubicBezTo>
                <a:cubicBezTo>
                  <a:pt x="32" y="166"/>
                  <a:pt x="31" y="167"/>
                  <a:pt x="32" y="169"/>
                </a:cubicBezTo>
                <a:cubicBezTo>
                  <a:pt x="32" y="173"/>
                  <a:pt x="36" y="175"/>
                  <a:pt x="39" y="176"/>
                </a:cubicBezTo>
                <a:cubicBezTo>
                  <a:pt x="44" y="176"/>
                  <a:pt x="46" y="172"/>
                  <a:pt x="48" y="168"/>
                </a:cubicBezTo>
                <a:cubicBezTo>
                  <a:pt x="49" y="166"/>
                  <a:pt x="50" y="163"/>
                  <a:pt x="53" y="161"/>
                </a:cubicBezTo>
                <a:cubicBezTo>
                  <a:pt x="53" y="161"/>
                  <a:pt x="54" y="161"/>
                  <a:pt x="55" y="161"/>
                </a:cubicBezTo>
                <a:cubicBezTo>
                  <a:pt x="55" y="162"/>
                  <a:pt x="55" y="162"/>
                  <a:pt x="55" y="162"/>
                </a:cubicBezTo>
                <a:cubicBezTo>
                  <a:pt x="55" y="168"/>
                  <a:pt x="54" y="174"/>
                  <a:pt x="52" y="179"/>
                </a:cubicBezTo>
                <a:cubicBezTo>
                  <a:pt x="51" y="181"/>
                  <a:pt x="50" y="182"/>
                  <a:pt x="49" y="184"/>
                </a:cubicBezTo>
                <a:cubicBezTo>
                  <a:pt x="0" y="161"/>
                  <a:pt x="0" y="161"/>
                  <a:pt x="0" y="161"/>
                </a:cubicBezTo>
                <a:cubicBezTo>
                  <a:pt x="0" y="1791"/>
                  <a:pt x="0" y="1791"/>
                  <a:pt x="0" y="1791"/>
                </a:cubicBezTo>
                <a:cubicBezTo>
                  <a:pt x="3200" y="1791"/>
                  <a:pt x="3200" y="1791"/>
                  <a:pt x="3200" y="1791"/>
                </a:cubicBezTo>
                <a:cubicBezTo>
                  <a:pt x="3200" y="903"/>
                  <a:pt x="3200" y="903"/>
                  <a:pt x="3200" y="903"/>
                </a:cubicBezTo>
                <a:cubicBezTo>
                  <a:pt x="3200" y="884"/>
                  <a:pt x="3200" y="884"/>
                  <a:pt x="3200" y="884"/>
                </a:cubicBezTo>
                <a:cubicBezTo>
                  <a:pt x="3200" y="467"/>
                  <a:pt x="3200" y="467"/>
                  <a:pt x="3200" y="467"/>
                </a:cubicBezTo>
                <a:lnTo>
                  <a:pt x="3157" y="467"/>
                </a:lnTo>
                <a:close/>
                <a:moveTo>
                  <a:pt x="1195" y="709"/>
                </a:moveTo>
                <a:cubicBezTo>
                  <a:pt x="1197" y="706"/>
                  <a:pt x="1200" y="710"/>
                  <a:pt x="1201" y="711"/>
                </a:cubicBezTo>
                <a:cubicBezTo>
                  <a:pt x="1202" y="714"/>
                  <a:pt x="1204" y="716"/>
                  <a:pt x="1205" y="718"/>
                </a:cubicBezTo>
                <a:cubicBezTo>
                  <a:pt x="1196" y="714"/>
                  <a:pt x="1196" y="714"/>
                  <a:pt x="1196" y="714"/>
                </a:cubicBezTo>
                <a:cubicBezTo>
                  <a:pt x="1195" y="712"/>
                  <a:pt x="1195" y="710"/>
                  <a:pt x="1195" y="709"/>
                </a:cubicBezTo>
                <a:close/>
                <a:moveTo>
                  <a:pt x="1183" y="702"/>
                </a:moveTo>
                <a:cubicBezTo>
                  <a:pt x="1183" y="702"/>
                  <a:pt x="1183" y="705"/>
                  <a:pt x="1182" y="707"/>
                </a:cubicBezTo>
                <a:cubicBezTo>
                  <a:pt x="1176" y="705"/>
                  <a:pt x="1176" y="705"/>
                  <a:pt x="1176" y="705"/>
                </a:cubicBezTo>
                <a:cubicBezTo>
                  <a:pt x="1178" y="702"/>
                  <a:pt x="1181" y="699"/>
                  <a:pt x="1183" y="702"/>
                </a:cubicBezTo>
                <a:close/>
                <a:moveTo>
                  <a:pt x="1065" y="643"/>
                </a:moveTo>
                <a:cubicBezTo>
                  <a:pt x="1066" y="640"/>
                  <a:pt x="1067" y="637"/>
                  <a:pt x="1069" y="636"/>
                </a:cubicBezTo>
                <a:cubicBezTo>
                  <a:pt x="1070" y="635"/>
                  <a:pt x="1071" y="635"/>
                  <a:pt x="1071" y="636"/>
                </a:cubicBezTo>
                <a:cubicBezTo>
                  <a:pt x="1071" y="636"/>
                  <a:pt x="1071" y="636"/>
                  <a:pt x="1072" y="637"/>
                </a:cubicBezTo>
                <a:cubicBezTo>
                  <a:pt x="1072" y="642"/>
                  <a:pt x="1071" y="648"/>
                  <a:pt x="1068" y="653"/>
                </a:cubicBezTo>
                <a:cubicBezTo>
                  <a:pt x="1068" y="654"/>
                  <a:pt x="1068" y="654"/>
                  <a:pt x="1068" y="655"/>
                </a:cubicBezTo>
                <a:cubicBezTo>
                  <a:pt x="1057" y="650"/>
                  <a:pt x="1057" y="650"/>
                  <a:pt x="1057" y="650"/>
                </a:cubicBezTo>
                <a:cubicBezTo>
                  <a:pt x="1061" y="649"/>
                  <a:pt x="1063" y="646"/>
                  <a:pt x="1065" y="643"/>
                </a:cubicBezTo>
                <a:close/>
                <a:moveTo>
                  <a:pt x="239" y="264"/>
                </a:moveTo>
                <a:cubicBezTo>
                  <a:pt x="239" y="263"/>
                  <a:pt x="240" y="263"/>
                  <a:pt x="241" y="263"/>
                </a:cubicBezTo>
                <a:cubicBezTo>
                  <a:pt x="242" y="262"/>
                  <a:pt x="243" y="262"/>
                  <a:pt x="243" y="263"/>
                </a:cubicBezTo>
                <a:cubicBezTo>
                  <a:pt x="245" y="264"/>
                  <a:pt x="243" y="269"/>
                  <a:pt x="243" y="271"/>
                </a:cubicBezTo>
                <a:cubicBezTo>
                  <a:pt x="243" y="272"/>
                  <a:pt x="243" y="273"/>
                  <a:pt x="243" y="273"/>
                </a:cubicBezTo>
                <a:cubicBezTo>
                  <a:pt x="233" y="269"/>
                  <a:pt x="233" y="269"/>
                  <a:pt x="233" y="269"/>
                </a:cubicBezTo>
                <a:cubicBezTo>
                  <a:pt x="235" y="268"/>
                  <a:pt x="237" y="266"/>
                  <a:pt x="239" y="264"/>
                </a:cubicBezTo>
                <a:close/>
                <a:moveTo>
                  <a:pt x="143" y="224"/>
                </a:moveTo>
                <a:cubicBezTo>
                  <a:pt x="144" y="224"/>
                  <a:pt x="144" y="223"/>
                  <a:pt x="144" y="223"/>
                </a:cubicBezTo>
                <a:cubicBezTo>
                  <a:pt x="146" y="224"/>
                  <a:pt x="146" y="225"/>
                  <a:pt x="145" y="226"/>
                </a:cubicBezTo>
                <a:cubicBezTo>
                  <a:pt x="145" y="227"/>
                  <a:pt x="145" y="228"/>
                  <a:pt x="145" y="228"/>
                </a:cubicBezTo>
                <a:cubicBezTo>
                  <a:pt x="141" y="226"/>
                  <a:pt x="141" y="226"/>
                  <a:pt x="141" y="226"/>
                </a:cubicBezTo>
                <a:cubicBezTo>
                  <a:pt x="141" y="225"/>
                  <a:pt x="142" y="225"/>
                  <a:pt x="143" y="224"/>
                </a:cubicBezTo>
                <a:close/>
                <a:moveTo>
                  <a:pt x="3132" y="462"/>
                </a:moveTo>
                <a:cubicBezTo>
                  <a:pt x="3134" y="462"/>
                  <a:pt x="3136" y="463"/>
                  <a:pt x="3137" y="464"/>
                </a:cubicBezTo>
                <a:cubicBezTo>
                  <a:pt x="3138" y="465"/>
                  <a:pt x="3139" y="466"/>
                  <a:pt x="3140" y="467"/>
                </a:cubicBezTo>
                <a:cubicBezTo>
                  <a:pt x="3129" y="467"/>
                  <a:pt x="3129" y="467"/>
                  <a:pt x="3129" y="467"/>
                </a:cubicBezTo>
                <a:cubicBezTo>
                  <a:pt x="3129" y="465"/>
                  <a:pt x="3130" y="463"/>
                  <a:pt x="3132" y="462"/>
                </a:cubicBezTo>
                <a:close/>
                <a:moveTo>
                  <a:pt x="3116" y="463"/>
                </a:moveTo>
                <a:cubicBezTo>
                  <a:pt x="3117" y="463"/>
                  <a:pt x="3118" y="463"/>
                  <a:pt x="3118" y="463"/>
                </a:cubicBezTo>
                <a:cubicBezTo>
                  <a:pt x="3118" y="464"/>
                  <a:pt x="3119" y="464"/>
                  <a:pt x="3119" y="464"/>
                </a:cubicBezTo>
                <a:cubicBezTo>
                  <a:pt x="3119" y="465"/>
                  <a:pt x="3119" y="466"/>
                  <a:pt x="3119" y="467"/>
                </a:cubicBezTo>
                <a:cubicBezTo>
                  <a:pt x="3113" y="467"/>
                  <a:pt x="3113" y="467"/>
                  <a:pt x="3113" y="467"/>
                </a:cubicBezTo>
                <a:cubicBezTo>
                  <a:pt x="3114" y="466"/>
                  <a:pt x="3115" y="464"/>
                  <a:pt x="3116" y="463"/>
                </a:cubicBezTo>
                <a:close/>
                <a:moveTo>
                  <a:pt x="2311" y="784"/>
                </a:moveTo>
                <a:cubicBezTo>
                  <a:pt x="2308" y="787"/>
                  <a:pt x="2308" y="787"/>
                  <a:pt x="2308" y="787"/>
                </a:cubicBezTo>
                <a:cubicBezTo>
                  <a:pt x="2307" y="787"/>
                  <a:pt x="2307" y="787"/>
                  <a:pt x="2307" y="787"/>
                </a:cubicBezTo>
                <a:cubicBezTo>
                  <a:pt x="2306" y="785"/>
                  <a:pt x="2305" y="782"/>
                  <a:pt x="2305" y="779"/>
                </a:cubicBezTo>
                <a:cubicBezTo>
                  <a:pt x="2307" y="781"/>
                  <a:pt x="2309" y="783"/>
                  <a:pt x="2311" y="784"/>
                </a:cubicBezTo>
                <a:close/>
                <a:moveTo>
                  <a:pt x="2271" y="782"/>
                </a:moveTo>
                <a:cubicBezTo>
                  <a:pt x="2275" y="776"/>
                  <a:pt x="2281" y="770"/>
                  <a:pt x="2286" y="774"/>
                </a:cubicBezTo>
                <a:cubicBezTo>
                  <a:pt x="2286" y="779"/>
                  <a:pt x="2283" y="784"/>
                  <a:pt x="2278" y="787"/>
                </a:cubicBezTo>
                <a:cubicBezTo>
                  <a:pt x="2267" y="787"/>
                  <a:pt x="2267" y="787"/>
                  <a:pt x="2267" y="787"/>
                </a:cubicBezTo>
                <a:cubicBezTo>
                  <a:pt x="2269" y="786"/>
                  <a:pt x="2270" y="784"/>
                  <a:pt x="2271" y="782"/>
                </a:cubicBezTo>
                <a:close/>
                <a:moveTo>
                  <a:pt x="1980" y="781"/>
                </a:moveTo>
                <a:cubicBezTo>
                  <a:pt x="1982" y="781"/>
                  <a:pt x="1984" y="781"/>
                  <a:pt x="1985" y="783"/>
                </a:cubicBezTo>
                <a:cubicBezTo>
                  <a:pt x="1986" y="784"/>
                  <a:pt x="1987" y="786"/>
                  <a:pt x="1989" y="787"/>
                </a:cubicBezTo>
                <a:cubicBezTo>
                  <a:pt x="1989" y="787"/>
                  <a:pt x="1990" y="788"/>
                  <a:pt x="1990" y="788"/>
                </a:cubicBezTo>
                <a:cubicBezTo>
                  <a:pt x="1979" y="792"/>
                  <a:pt x="1979" y="792"/>
                  <a:pt x="1979" y="792"/>
                </a:cubicBezTo>
                <a:cubicBezTo>
                  <a:pt x="1977" y="787"/>
                  <a:pt x="1977" y="782"/>
                  <a:pt x="1980" y="781"/>
                </a:cubicBezTo>
                <a:close/>
                <a:moveTo>
                  <a:pt x="1899" y="812"/>
                </a:moveTo>
                <a:cubicBezTo>
                  <a:pt x="1902" y="812"/>
                  <a:pt x="1905" y="815"/>
                  <a:pt x="1907" y="818"/>
                </a:cubicBezTo>
                <a:cubicBezTo>
                  <a:pt x="1899" y="820"/>
                  <a:pt x="1899" y="820"/>
                  <a:pt x="1899" y="820"/>
                </a:cubicBezTo>
                <a:cubicBezTo>
                  <a:pt x="1899" y="818"/>
                  <a:pt x="1898" y="815"/>
                  <a:pt x="1899" y="812"/>
                </a:cubicBezTo>
                <a:close/>
              </a:path>
            </a:pathLst>
          </a:custGeom>
          <a:solidFill>
            <a:schemeClr val="tx1">
              <a:alpha val="2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3"/>
          <p:cNvSpPr>
            <a:spLocks noEditPoints="1"/>
          </p:cNvSpPr>
          <p:nvPr userDrawn="1"/>
        </p:nvSpPr>
        <p:spPr bwMode="auto">
          <a:xfrm>
            <a:off x="1" y="2533687"/>
            <a:ext cx="12192000" cy="4324313"/>
          </a:xfrm>
          <a:custGeom>
            <a:avLst/>
            <a:gdLst>
              <a:gd name="T0" fmla="*/ 3117 w 3200"/>
              <a:gd name="T1" fmla="*/ 814 h 1133"/>
              <a:gd name="T2" fmla="*/ 3115 w 3200"/>
              <a:gd name="T3" fmla="*/ 741 h 1133"/>
              <a:gd name="T4" fmla="*/ 3064 w 3200"/>
              <a:gd name="T5" fmla="*/ 712 h 1133"/>
              <a:gd name="T6" fmla="*/ 3076 w 3200"/>
              <a:gd name="T7" fmla="*/ 758 h 1133"/>
              <a:gd name="T8" fmla="*/ 3082 w 3200"/>
              <a:gd name="T9" fmla="*/ 799 h 1133"/>
              <a:gd name="T10" fmla="*/ 1927 w 3200"/>
              <a:gd name="T11" fmla="*/ 656 h 1133"/>
              <a:gd name="T12" fmla="*/ 1934 w 3200"/>
              <a:gd name="T13" fmla="*/ 571 h 1133"/>
              <a:gd name="T14" fmla="*/ 1893 w 3200"/>
              <a:gd name="T15" fmla="*/ 420 h 1133"/>
              <a:gd name="T16" fmla="*/ 1900 w 3200"/>
              <a:gd name="T17" fmla="*/ 588 h 1133"/>
              <a:gd name="T18" fmla="*/ 1876 w 3200"/>
              <a:gd name="T19" fmla="*/ 701 h 1133"/>
              <a:gd name="T20" fmla="*/ 1491 w 3200"/>
              <a:gd name="T21" fmla="*/ 582 h 1133"/>
              <a:gd name="T22" fmla="*/ 1497 w 3200"/>
              <a:gd name="T23" fmla="*/ 495 h 1133"/>
              <a:gd name="T24" fmla="*/ 1481 w 3200"/>
              <a:gd name="T25" fmla="*/ 538 h 1133"/>
              <a:gd name="T26" fmla="*/ 1464 w 3200"/>
              <a:gd name="T27" fmla="*/ 613 h 1133"/>
              <a:gd name="T28" fmla="*/ 1373 w 3200"/>
              <a:gd name="T29" fmla="*/ 483 h 1133"/>
              <a:gd name="T30" fmla="*/ 1367 w 3200"/>
              <a:gd name="T31" fmla="*/ 377 h 1133"/>
              <a:gd name="T32" fmla="*/ 1334 w 3200"/>
              <a:gd name="T33" fmla="*/ 360 h 1133"/>
              <a:gd name="T34" fmla="*/ 1321 w 3200"/>
              <a:gd name="T35" fmla="*/ 507 h 1133"/>
              <a:gd name="T36" fmla="*/ 1341 w 3200"/>
              <a:gd name="T37" fmla="*/ 539 h 1133"/>
              <a:gd name="T38" fmla="*/ 1260 w 3200"/>
              <a:gd name="T39" fmla="*/ 517 h 1133"/>
              <a:gd name="T40" fmla="*/ 1243 w 3200"/>
              <a:gd name="T41" fmla="*/ 397 h 1133"/>
              <a:gd name="T42" fmla="*/ 1257 w 3200"/>
              <a:gd name="T43" fmla="*/ 357 h 1133"/>
              <a:gd name="T44" fmla="*/ 1253 w 3200"/>
              <a:gd name="T45" fmla="*/ 287 h 1133"/>
              <a:gd name="T46" fmla="*/ 1230 w 3200"/>
              <a:gd name="T47" fmla="*/ 155 h 1133"/>
              <a:gd name="T48" fmla="*/ 1190 w 3200"/>
              <a:gd name="T49" fmla="*/ 307 h 1133"/>
              <a:gd name="T50" fmla="*/ 1212 w 3200"/>
              <a:gd name="T51" fmla="*/ 351 h 1133"/>
              <a:gd name="T52" fmla="*/ 1211 w 3200"/>
              <a:gd name="T53" fmla="*/ 469 h 1133"/>
              <a:gd name="T54" fmla="*/ 732 w 3200"/>
              <a:gd name="T55" fmla="*/ 467 h 1133"/>
              <a:gd name="T56" fmla="*/ 747 w 3200"/>
              <a:gd name="T57" fmla="*/ 406 h 1133"/>
              <a:gd name="T58" fmla="*/ 731 w 3200"/>
              <a:gd name="T59" fmla="*/ 325 h 1133"/>
              <a:gd name="T60" fmla="*/ 689 w 3200"/>
              <a:gd name="T61" fmla="*/ 314 h 1133"/>
              <a:gd name="T62" fmla="*/ 706 w 3200"/>
              <a:gd name="T63" fmla="*/ 351 h 1133"/>
              <a:gd name="T64" fmla="*/ 702 w 3200"/>
              <a:gd name="T65" fmla="*/ 414 h 1133"/>
              <a:gd name="T66" fmla="*/ 638 w 3200"/>
              <a:gd name="T67" fmla="*/ 432 h 1133"/>
              <a:gd name="T68" fmla="*/ 656 w 3200"/>
              <a:gd name="T69" fmla="*/ 380 h 1133"/>
              <a:gd name="T70" fmla="*/ 639 w 3200"/>
              <a:gd name="T71" fmla="*/ 260 h 1133"/>
              <a:gd name="T72" fmla="*/ 654 w 3200"/>
              <a:gd name="T73" fmla="*/ 221 h 1133"/>
              <a:gd name="T74" fmla="*/ 649 w 3200"/>
              <a:gd name="T75" fmla="*/ 150 h 1133"/>
              <a:gd name="T76" fmla="*/ 627 w 3200"/>
              <a:gd name="T77" fmla="*/ 18 h 1133"/>
              <a:gd name="T78" fmla="*/ 587 w 3200"/>
              <a:gd name="T79" fmla="*/ 171 h 1133"/>
              <a:gd name="T80" fmla="*/ 609 w 3200"/>
              <a:gd name="T81" fmla="*/ 215 h 1133"/>
              <a:gd name="T82" fmla="*/ 608 w 3200"/>
              <a:gd name="T83" fmla="*/ 332 h 1133"/>
              <a:gd name="T84" fmla="*/ 588 w 3200"/>
              <a:gd name="T85" fmla="*/ 425 h 1133"/>
              <a:gd name="T86" fmla="*/ 329 w 3200"/>
              <a:gd name="T87" fmla="*/ 402 h 1133"/>
              <a:gd name="T88" fmla="*/ 318 w 3200"/>
              <a:gd name="T89" fmla="*/ 305 h 1133"/>
              <a:gd name="T90" fmla="*/ 279 w 3200"/>
              <a:gd name="T91" fmla="*/ 139 h 1133"/>
              <a:gd name="T92" fmla="*/ 284 w 3200"/>
              <a:gd name="T93" fmla="*/ 309 h 1133"/>
              <a:gd name="T94" fmla="*/ 254 w 3200"/>
              <a:gd name="T95" fmla="*/ 426 h 1133"/>
              <a:gd name="T96" fmla="*/ 215 w 3200"/>
              <a:gd name="T97" fmla="*/ 449 h 1133"/>
              <a:gd name="T98" fmla="*/ 206 w 3200"/>
              <a:gd name="T99" fmla="*/ 370 h 1133"/>
              <a:gd name="T100" fmla="*/ 217 w 3200"/>
              <a:gd name="T101" fmla="*/ 306 h 1133"/>
              <a:gd name="T102" fmla="*/ 180 w 3200"/>
              <a:gd name="T103" fmla="*/ 296 h 1133"/>
              <a:gd name="T104" fmla="*/ 181 w 3200"/>
              <a:gd name="T105" fmla="*/ 340 h 1133"/>
              <a:gd name="T106" fmla="*/ 150 w 3200"/>
              <a:gd name="T107" fmla="*/ 442 h 1133"/>
              <a:gd name="T108" fmla="*/ 104 w 3200"/>
              <a:gd name="T109" fmla="*/ 406 h 1133"/>
              <a:gd name="T110" fmla="*/ 110 w 3200"/>
              <a:gd name="T111" fmla="*/ 318 h 1133"/>
              <a:gd name="T112" fmla="*/ 94 w 3200"/>
              <a:gd name="T113" fmla="*/ 362 h 1133"/>
              <a:gd name="T114" fmla="*/ 77 w 3200"/>
              <a:gd name="T115" fmla="*/ 437 h 1133"/>
              <a:gd name="T116" fmla="*/ 3200 w 3200"/>
              <a:gd name="T117" fmla="*/ 873 h 1133"/>
              <a:gd name="T118" fmla="*/ 281 w 3200"/>
              <a:gd name="T119" fmla="*/ 467 h 1133"/>
              <a:gd name="T120" fmla="*/ 1197 w 3200"/>
              <a:gd name="T121" fmla="*/ 551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00" h="1133">
                <a:moveTo>
                  <a:pt x="3102" y="861"/>
                </a:moveTo>
                <a:cubicBezTo>
                  <a:pt x="3100" y="857"/>
                  <a:pt x="3099" y="852"/>
                  <a:pt x="3100" y="847"/>
                </a:cubicBezTo>
                <a:cubicBezTo>
                  <a:pt x="3107" y="848"/>
                  <a:pt x="3109" y="861"/>
                  <a:pt x="3117" y="861"/>
                </a:cubicBezTo>
                <a:cubicBezTo>
                  <a:pt x="3122" y="861"/>
                  <a:pt x="3125" y="853"/>
                  <a:pt x="3123" y="848"/>
                </a:cubicBezTo>
                <a:cubicBezTo>
                  <a:pt x="3121" y="837"/>
                  <a:pt x="3111" y="828"/>
                  <a:pt x="3104" y="819"/>
                </a:cubicBezTo>
                <a:cubicBezTo>
                  <a:pt x="3101" y="815"/>
                  <a:pt x="3098" y="811"/>
                  <a:pt x="3097" y="805"/>
                </a:cubicBezTo>
                <a:cubicBezTo>
                  <a:pt x="3096" y="804"/>
                  <a:pt x="3095" y="799"/>
                  <a:pt x="3095" y="798"/>
                </a:cubicBezTo>
                <a:cubicBezTo>
                  <a:pt x="3097" y="795"/>
                  <a:pt x="3100" y="799"/>
                  <a:pt x="3101" y="801"/>
                </a:cubicBezTo>
                <a:cubicBezTo>
                  <a:pt x="3102" y="803"/>
                  <a:pt x="3104" y="806"/>
                  <a:pt x="3106" y="808"/>
                </a:cubicBezTo>
                <a:cubicBezTo>
                  <a:pt x="3107" y="810"/>
                  <a:pt x="3109" y="812"/>
                  <a:pt x="3111" y="813"/>
                </a:cubicBezTo>
                <a:cubicBezTo>
                  <a:pt x="3113" y="814"/>
                  <a:pt x="3115" y="815"/>
                  <a:pt x="3117" y="814"/>
                </a:cubicBezTo>
                <a:cubicBezTo>
                  <a:pt x="3120" y="812"/>
                  <a:pt x="3121" y="809"/>
                  <a:pt x="3121" y="806"/>
                </a:cubicBezTo>
                <a:cubicBezTo>
                  <a:pt x="3122" y="801"/>
                  <a:pt x="3120" y="797"/>
                  <a:pt x="3117" y="793"/>
                </a:cubicBezTo>
                <a:cubicBezTo>
                  <a:pt x="3114" y="789"/>
                  <a:pt x="3111" y="786"/>
                  <a:pt x="3108" y="782"/>
                </a:cubicBezTo>
                <a:cubicBezTo>
                  <a:pt x="3105" y="779"/>
                  <a:pt x="3103" y="777"/>
                  <a:pt x="3101" y="774"/>
                </a:cubicBezTo>
                <a:cubicBezTo>
                  <a:pt x="3099" y="771"/>
                  <a:pt x="3089" y="753"/>
                  <a:pt x="3096" y="751"/>
                </a:cubicBezTo>
                <a:cubicBezTo>
                  <a:pt x="3098" y="750"/>
                  <a:pt x="3100" y="751"/>
                  <a:pt x="3101" y="752"/>
                </a:cubicBezTo>
                <a:cubicBezTo>
                  <a:pt x="3103" y="753"/>
                  <a:pt x="3104" y="755"/>
                  <a:pt x="3105" y="756"/>
                </a:cubicBezTo>
                <a:cubicBezTo>
                  <a:pt x="3108" y="759"/>
                  <a:pt x="3112" y="761"/>
                  <a:pt x="3116" y="761"/>
                </a:cubicBezTo>
                <a:cubicBezTo>
                  <a:pt x="3117" y="761"/>
                  <a:pt x="3119" y="761"/>
                  <a:pt x="3119" y="760"/>
                </a:cubicBezTo>
                <a:cubicBezTo>
                  <a:pt x="3121" y="759"/>
                  <a:pt x="3121" y="757"/>
                  <a:pt x="3121" y="756"/>
                </a:cubicBezTo>
                <a:cubicBezTo>
                  <a:pt x="3121" y="750"/>
                  <a:pt x="3118" y="745"/>
                  <a:pt x="3115" y="741"/>
                </a:cubicBezTo>
                <a:cubicBezTo>
                  <a:pt x="3111" y="736"/>
                  <a:pt x="3109" y="730"/>
                  <a:pt x="3106" y="725"/>
                </a:cubicBezTo>
                <a:cubicBezTo>
                  <a:pt x="3102" y="719"/>
                  <a:pt x="3098" y="714"/>
                  <a:pt x="3097" y="707"/>
                </a:cubicBezTo>
                <a:cubicBezTo>
                  <a:pt x="3104" y="701"/>
                  <a:pt x="3110" y="721"/>
                  <a:pt x="3118" y="718"/>
                </a:cubicBezTo>
                <a:cubicBezTo>
                  <a:pt x="3124" y="716"/>
                  <a:pt x="3122" y="707"/>
                  <a:pt x="3118" y="702"/>
                </a:cubicBezTo>
                <a:cubicBezTo>
                  <a:pt x="3110" y="690"/>
                  <a:pt x="3105" y="677"/>
                  <a:pt x="3102" y="663"/>
                </a:cubicBezTo>
                <a:cubicBezTo>
                  <a:pt x="3100" y="656"/>
                  <a:pt x="3099" y="649"/>
                  <a:pt x="3098" y="642"/>
                </a:cubicBezTo>
                <a:cubicBezTo>
                  <a:pt x="3098" y="639"/>
                  <a:pt x="3098" y="624"/>
                  <a:pt x="3091" y="628"/>
                </a:cubicBezTo>
                <a:cubicBezTo>
                  <a:pt x="3089" y="629"/>
                  <a:pt x="3089" y="632"/>
                  <a:pt x="3088" y="634"/>
                </a:cubicBezTo>
                <a:cubicBezTo>
                  <a:pt x="3086" y="646"/>
                  <a:pt x="3083" y="658"/>
                  <a:pt x="3080" y="669"/>
                </a:cubicBezTo>
                <a:cubicBezTo>
                  <a:pt x="3078" y="679"/>
                  <a:pt x="3076" y="691"/>
                  <a:pt x="3070" y="699"/>
                </a:cubicBezTo>
                <a:cubicBezTo>
                  <a:pt x="3067" y="703"/>
                  <a:pt x="3063" y="707"/>
                  <a:pt x="3064" y="712"/>
                </a:cubicBezTo>
                <a:cubicBezTo>
                  <a:pt x="3064" y="713"/>
                  <a:pt x="3064" y="713"/>
                  <a:pt x="3064" y="714"/>
                </a:cubicBezTo>
                <a:cubicBezTo>
                  <a:pt x="3064" y="714"/>
                  <a:pt x="3065" y="715"/>
                  <a:pt x="3066" y="715"/>
                </a:cubicBezTo>
                <a:cubicBezTo>
                  <a:pt x="3073" y="717"/>
                  <a:pt x="3077" y="712"/>
                  <a:pt x="3082" y="708"/>
                </a:cubicBezTo>
                <a:cubicBezTo>
                  <a:pt x="3082" y="707"/>
                  <a:pt x="3083" y="707"/>
                  <a:pt x="3084" y="706"/>
                </a:cubicBezTo>
                <a:cubicBezTo>
                  <a:pt x="3084" y="706"/>
                  <a:pt x="3085" y="706"/>
                  <a:pt x="3086" y="706"/>
                </a:cubicBezTo>
                <a:cubicBezTo>
                  <a:pt x="3088" y="708"/>
                  <a:pt x="3086" y="713"/>
                  <a:pt x="3086" y="714"/>
                </a:cubicBezTo>
                <a:cubicBezTo>
                  <a:pt x="3085" y="720"/>
                  <a:pt x="3082" y="726"/>
                  <a:pt x="3079" y="731"/>
                </a:cubicBezTo>
                <a:cubicBezTo>
                  <a:pt x="3073" y="739"/>
                  <a:pt x="3065" y="745"/>
                  <a:pt x="3061" y="754"/>
                </a:cubicBezTo>
                <a:cubicBezTo>
                  <a:pt x="3060" y="756"/>
                  <a:pt x="3059" y="758"/>
                  <a:pt x="3059" y="760"/>
                </a:cubicBezTo>
                <a:cubicBezTo>
                  <a:pt x="3059" y="763"/>
                  <a:pt x="3063" y="765"/>
                  <a:pt x="3067" y="766"/>
                </a:cubicBezTo>
                <a:cubicBezTo>
                  <a:pt x="3071" y="766"/>
                  <a:pt x="3074" y="762"/>
                  <a:pt x="3076" y="758"/>
                </a:cubicBezTo>
                <a:cubicBezTo>
                  <a:pt x="3077" y="756"/>
                  <a:pt x="3078" y="753"/>
                  <a:pt x="3080" y="751"/>
                </a:cubicBezTo>
                <a:cubicBezTo>
                  <a:pt x="3081" y="751"/>
                  <a:pt x="3082" y="751"/>
                  <a:pt x="3082" y="752"/>
                </a:cubicBezTo>
                <a:cubicBezTo>
                  <a:pt x="3083" y="752"/>
                  <a:pt x="3083" y="752"/>
                  <a:pt x="3083" y="752"/>
                </a:cubicBezTo>
                <a:cubicBezTo>
                  <a:pt x="3083" y="758"/>
                  <a:pt x="3082" y="764"/>
                  <a:pt x="3080" y="769"/>
                </a:cubicBezTo>
                <a:cubicBezTo>
                  <a:pt x="3077" y="774"/>
                  <a:pt x="3073" y="778"/>
                  <a:pt x="3069" y="782"/>
                </a:cubicBezTo>
                <a:cubicBezTo>
                  <a:pt x="3067" y="784"/>
                  <a:pt x="3064" y="786"/>
                  <a:pt x="3063" y="789"/>
                </a:cubicBezTo>
                <a:cubicBezTo>
                  <a:pt x="3062" y="791"/>
                  <a:pt x="3061" y="793"/>
                  <a:pt x="3061" y="795"/>
                </a:cubicBezTo>
                <a:cubicBezTo>
                  <a:pt x="3061" y="798"/>
                  <a:pt x="3063" y="800"/>
                  <a:pt x="3065" y="801"/>
                </a:cubicBezTo>
                <a:cubicBezTo>
                  <a:pt x="3068" y="802"/>
                  <a:pt x="3071" y="800"/>
                  <a:pt x="3073" y="798"/>
                </a:cubicBezTo>
                <a:cubicBezTo>
                  <a:pt x="3075" y="797"/>
                  <a:pt x="3081" y="787"/>
                  <a:pt x="3083" y="791"/>
                </a:cubicBezTo>
                <a:cubicBezTo>
                  <a:pt x="3084" y="792"/>
                  <a:pt x="3082" y="798"/>
                  <a:pt x="3082" y="799"/>
                </a:cubicBezTo>
                <a:cubicBezTo>
                  <a:pt x="3081" y="804"/>
                  <a:pt x="3079" y="810"/>
                  <a:pt x="3077" y="815"/>
                </a:cubicBezTo>
                <a:cubicBezTo>
                  <a:pt x="3073" y="825"/>
                  <a:pt x="3067" y="834"/>
                  <a:pt x="3059" y="842"/>
                </a:cubicBezTo>
                <a:cubicBezTo>
                  <a:pt x="3056" y="846"/>
                  <a:pt x="3052" y="849"/>
                  <a:pt x="3052" y="854"/>
                </a:cubicBezTo>
                <a:cubicBezTo>
                  <a:pt x="3052" y="855"/>
                  <a:pt x="3052" y="855"/>
                  <a:pt x="3052" y="855"/>
                </a:cubicBezTo>
                <a:cubicBezTo>
                  <a:pt x="1940" y="720"/>
                  <a:pt x="1940" y="720"/>
                  <a:pt x="1940" y="720"/>
                </a:cubicBezTo>
                <a:cubicBezTo>
                  <a:pt x="1931" y="710"/>
                  <a:pt x="1925" y="699"/>
                  <a:pt x="1921" y="686"/>
                </a:cubicBezTo>
                <a:cubicBezTo>
                  <a:pt x="1926" y="692"/>
                  <a:pt x="1931" y="697"/>
                  <a:pt x="1936" y="701"/>
                </a:cubicBezTo>
                <a:cubicBezTo>
                  <a:pt x="1940" y="704"/>
                  <a:pt x="1945" y="703"/>
                  <a:pt x="1946" y="698"/>
                </a:cubicBezTo>
                <a:cubicBezTo>
                  <a:pt x="1947" y="696"/>
                  <a:pt x="1947" y="693"/>
                  <a:pt x="1946" y="691"/>
                </a:cubicBezTo>
                <a:cubicBezTo>
                  <a:pt x="1946" y="686"/>
                  <a:pt x="1945" y="681"/>
                  <a:pt x="1943" y="676"/>
                </a:cubicBezTo>
                <a:cubicBezTo>
                  <a:pt x="1940" y="669"/>
                  <a:pt x="1933" y="663"/>
                  <a:pt x="1927" y="656"/>
                </a:cubicBezTo>
                <a:cubicBezTo>
                  <a:pt x="1922" y="650"/>
                  <a:pt x="1917" y="641"/>
                  <a:pt x="1919" y="633"/>
                </a:cubicBezTo>
                <a:cubicBezTo>
                  <a:pt x="1919" y="631"/>
                  <a:pt x="1920" y="630"/>
                  <a:pt x="1921" y="629"/>
                </a:cubicBezTo>
                <a:cubicBezTo>
                  <a:pt x="1923" y="628"/>
                  <a:pt x="1925" y="630"/>
                  <a:pt x="1927" y="632"/>
                </a:cubicBezTo>
                <a:cubicBezTo>
                  <a:pt x="1929" y="636"/>
                  <a:pt x="1929" y="639"/>
                  <a:pt x="1934" y="637"/>
                </a:cubicBezTo>
                <a:cubicBezTo>
                  <a:pt x="1938" y="636"/>
                  <a:pt x="1940" y="632"/>
                  <a:pt x="1940" y="628"/>
                </a:cubicBezTo>
                <a:cubicBezTo>
                  <a:pt x="1940" y="625"/>
                  <a:pt x="1939" y="622"/>
                  <a:pt x="1937" y="619"/>
                </a:cubicBezTo>
                <a:cubicBezTo>
                  <a:pt x="1929" y="606"/>
                  <a:pt x="1913" y="593"/>
                  <a:pt x="1916" y="575"/>
                </a:cubicBezTo>
                <a:cubicBezTo>
                  <a:pt x="1916" y="574"/>
                  <a:pt x="1916" y="572"/>
                  <a:pt x="1917" y="571"/>
                </a:cubicBezTo>
                <a:cubicBezTo>
                  <a:pt x="1919" y="569"/>
                  <a:pt x="1923" y="572"/>
                  <a:pt x="1925" y="575"/>
                </a:cubicBezTo>
                <a:cubicBezTo>
                  <a:pt x="1927" y="577"/>
                  <a:pt x="1929" y="581"/>
                  <a:pt x="1932" y="579"/>
                </a:cubicBezTo>
                <a:cubicBezTo>
                  <a:pt x="1935" y="578"/>
                  <a:pt x="1935" y="574"/>
                  <a:pt x="1934" y="571"/>
                </a:cubicBezTo>
                <a:cubicBezTo>
                  <a:pt x="1931" y="558"/>
                  <a:pt x="1922" y="546"/>
                  <a:pt x="1917" y="534"/>
                </a:cubicBezTo>
                <a:cubicBezTo>
                  <a:pt x="1915" y="530"/>
                  <a:pt x="1914" y="527"/>
                  <a:pt x="1914" y="523"/>
                </a:cubicBezTo>
                <a:cubicBezTo>
                  <a:pt x="1914" y="523"/>
                  <a:pt x="1915" y="522"/>
                  <a:pt x="1915" y="521"/>
                </a:cubicBezTo>
                <a:cubicBezTo>
                  <a:pt x="1916" y="520"/>
                  <a:pt x="1918" y="520"/>
                  <a:pt x="1919" y="521"/>
                </a:cubicBezTo>
                <a:cubicBezTo>
                  <a:pt x="1922" y="524"/>
                  <a:pt x="1922" y="529"/>
                  <a:pt x="1927" y="530"/>
                </a:cubicBezTo>
                <a:cubicBezTo>
                  <a:pt x="1932" y="530"/>
                  <a:pt x="1935" y="525"/>
                  <a:pt x="1935" y="521"/>
                </a:cubicBezTo>
                <a:cubicBezTo>
                  <a:pt x="1934" y="516"/>
                  <a:pt x="1931" y="512"/>
                  <a:pt x="1929" y="508"/>
                </a:cubicBezTo>
                <a:cubicBezTo>
                  <a:pt x="1912" y="481"/>
                  <a:pt x="1912" y="444"/>
                  <a:pt x="1901" y="414"/>
                </a:cubicBezTo>
                <a:cubicBezTo>
                  <a:pt x="1901" y="413"/>
                  <a:pt x="1900" y="411"/>
                  <a:pt x="1899" y="411"/>
                </a:cubicBezTo>
                <a:cubicBezTo>
                  <a:pt x="1897" y="409"/>
                  <a:pt x="1894" y="411"/>
                  <a:pt x="1893" y="413"/>
                </a:cubicBezTo>
                <a:cubicBezTo>
                  <a:pt x="1892" y="415"/>
                  <a:pt x="1893" y="418"/>
                  <a:pt x="1893" y="420"/>
                </a:cubicBezTo>
                <a:cubicBezTo>
                  <a:pt x="1895" y="441"/>
                  <a:pt x="1891" y="462"/>
                  <a:pt x="1888" y="483"/>
                </a:cubicBezTo>
                <a:cubicBezTo>
                  <a:pt x="1886" y="491"/>
                  <a:pt x="1885" y="499"/>
                  <a:pt x="1882" y="506"/>
                </a:cubicBezTo>
                <a:cubicBezTo>
                  <a:pt x="1878" y="516"/>
                  <a:pt x="1873" y="525"/>
                  <a:pt x="1869" y="535"/>
                </a:cubicBezTo>
                <a:cubicBezTo>
                  <a:pt x="1867" y="539"/>
                  <a:pt x="1867" y="547"/>
                  <a:pt x="1871" y="548"/>
                </a:cubicBezTo>
                <a:cubicBezTo>
                  <a:pt x="1878" y="550"/>
                  <a:pt x="1882" y="540"/>
                  <a:pt x="1889" y="541"/>
                </a:cubicBezTo>
                <a:cubicBezTo>
                  <a:pt x="1899" y="541"/>
                  <a:pt x="1891" y="555"/>
                  <a:pt x="1889" y="559"/>
                </a:cubicBezTo>
                <a:cubicBezTo>
                  <a:pt x="1884" y="569"/>
                  <a:pt x="1876" y="578"/>
                  <a:pt x="1876" y="589"/>
                </a:cubicBezTo>
                <a:cubicBezTo>
                  <a:pt x="1876" y="591"/>
                  <a:pt x="1876" y="592"/>
                  <a:pt x="1877" y="594"/>
                </a:cubicBezTo>
                <a:cubicBezTo>
                  <a:pt x="1883" y="602"/>
                  <a:pt x="1891" y="588"/>
                  <a:pt x="1893" y="585"/>
                </a:cubicBezTo>
                <a:cubicBezTo>
                  <a:pt x="1894" y="583"/>
                  <a:pt x="1897" y="582"/>
                  <a:pt x="1898" y="583"/>
                </a:cubicBezTo>
                <a:cubicBezTo>
                  <a:pt x="1900" y="584"/>
                  <a:pt x="1900" y="586"/>
                  <a:pt x="1900" y="588"/>
                </a:cubicBezTo>
                <a:cubicBezTo>
                  <a:pt x="1897" y="610"/>
                  <a:pt x="1874" y="624"/>
                  <a:pt x="1868" y="645"/>
                </a:cubicBezTo>
                <a:cubicBezTo>
                  <a:pt x="1868" y="648"/>
                  <a:pt x="1867" y="651"/>
                  <a:pt x="1869" y="653"/>
                </a:cubicBezTo>
                <a:cubicBezTo>
                  <a:pt x="1871" y="659"/>
                  <a:pt x="1880" y="657"/>
                  <a:pt x="1885" y="653"/>
                </a:cubicBezTo>
                <a:cubicBezTo>
                  <a:pt x="1888" y="650"/>
                  <a:pt x="1890" y="646"/>
                  <a:pt x="1893" y="643"/>
                </a:cubicBezTo>
                <a:cubicBezTo>
                  <a:pt x="1896" y="639"/>
                  <a:pt x="1902" y="638"/>
                  <a:pt x="1901" y="645"/>
                </a:cubicBezTo>
                <a:cubicBezTo>
                  <a:pt x="1900" y="648"/>
                  <a:pt x="1899" y="650"/>
                  <a:pt x="1897" y="652"/>
                </a:cubicBezTo>
                <a:cubicBezTo>
                  <a:pt x="1892" y="657"/>
                  <a:pt x="1887" y="662"/>
                  <a:pt x="1882" y="668"/>
                </a:cubicBezTo>
                <a:cubicBezTo>
                  <a:pt x="1879" y="670"/>
                  <a:pt x="1876" y="673"/>
                  <a:pt x="1874" y="676"/>
                </a:cubicBezTo>
                <a:cubicBezTo>
                  <a:pt x="1871" y="679"/>
                  <a:pt x="1870" y="684"/>
                  <a:pt x="1868" y="688"/>
                </a:cubicBezTo>
                <a:cubicBezTo>
                  <a:pt x="1867" y="692"/>
                  <a:pt x="1866" y="697"/>
                  <a:pt x="1869" y="700"/>
                </a:cubicBezTo>
                <a:cubicBezTo>
                  <a:pt x="1871" y="702"/>
                  <a:pt x="1874" y="702"/>
                  <a:pt x="1876" y="701"/>
                </a:cubicBezTo>
                <a:cubicBezTo>
                  <a:pt x="1878" y="700"/>
                  <a:pt x="1880" y="698"/>
                  <a:pt x="1882" y="696"/>
                </a:cubicBezTo>
                <a:cubicBezTo>
                  <a:pt x="1885" y="692"/>
                  <a:pt x="1887" y="689"/>
                  <a:pt x="1889" y="685"/>
                </a:cubicBezTo>
                <a:cubicBezTo>
                  <a:pt x="1890" y="684"/>
                  <a:pt x="1892" y="685"/>
                  <a:pt x="1893" y="687"/>
                </a:cubicBezTo>
                <a:cubicBezTo>
                  <a:pt x="1894" y="688"/>
                  <a:pt x="1893" y="690"/>
                  <a:pt x="1893" y="691"/>
                </a:cubicBezTo>
                <a:cubicBezTo>
                  <a:pt x="1892" y="701"/>
                  <a:pt x="1888" y="707"/>
                  <a:pt x="1881" y="712"/>
                </a:cubicBezTo>
                <a:cubicBezTo>
                  <a:pt x="1643" y="683"/>
                  <a:pt x="1643" y="683"/>
                  <a:pt x="1643" y="683"/>
                </a:cubicBezTo>
                <a:cubicBezTo>
                  <a:pt x="1516" y="635"/>
                  <a:pt x="1516" y="635"/>
                  <a:pt x="1516" y="635"/>
                </a:cubicBezTo>
                <a:cubicBezTo>
                  <a:pt x="1516" y="631"/>
                  <a:pt x="1514" y="628"/>
                  <a:pt x="1512" y="625"/>
                </a:cubicBezTo>
                <a:cubicBezTo>
                  <a:pt x="1509" y="621"/>
                  <a:pt x="1506" y="617"/>
                  <a:pt x="1503" y="614"/>
                </a:cubicBezTo>
                <a:cubicBezTo>
                  <a:pt x="1500" y="611"/>
                  <a:pt x="1498" y="609"/>
                  <a:pt x="1496" y="606"/>
                </a:cubicBezTo>
                <a:cubicBezTo>
                  <a:pt x="1494" y="603"/>
                  <a:pt x="1484" y="585"/>
                  <a:pt x="1491" y="582"/>
                </a:cubicBezTo>
                <a:cubicBezTo>
                  <a:pt x="1493" y="582"/>
                  <a:pt x="1495" y="583"/>
                  <a:pt x="1496" y="584"/>
                </a:cubicBezTo>
                <a:cubicBezTo>
                  <a:pt x="1498" y="585"/>
                  <a:pt x="1499" y="587"/>
                  <a:pt x="1500" y="588"/>
                </a:cubicBezTo>
                <a:cubicBezTo>
                  <a:pt x="1503" y="591"/>
                  <a:pt x="1507" y="593"/>
                  <a:pt x="1511" y="593"/>
                </a:cubicBezTo>
                <a:cubicBezTo>
                  <a:pt x="1512" y="593"/>
                  <a:pt x="1514" y="593"/>
                  <a:pt x="1514" y="592"/>
                </a:cubicBezTo>
                <a:cubicBezTo>
                  <a:pt x="1516" y="591"/>
                  <a:pt x="1516" y="589"/>
                  <a:pt x="1516" y="587"/>
                </a:cubicBezTo>
                <a:cubicBezTo>
                  <a:pt x="1516" y="582"/>
                  <a:pt x="1513" y="577"/>
                  <a:pt x="1510" y="572"/>
                </a:cubicBezTo>
                <a:cubicBezTo>
                  <a:pt x="1506" y="567"/>
                  <a:pt x="1504" y="562"/>
                  <a:pt x="1501" y="557"/>
                </a:cubicBezTo>
                <a:cubicBezTo>
                  <a:pt x="1497" y="551"/>
                  <a:pt x="1493" y="546"/>
                  <a:pt x="1492" y="539"/>
                </a:cubicBezTo>
                <a:cubicBezTo>
                  <a:pt x="1499" y="533"/>
                  <a:pt x="1505" y="553"/>
                  <a:pt x="1513" y="550"/>
                </a:cubicBezTo>
                <a:cubicBezTo>
                  <a:pt x="1519" y="548"/>
                  <a:pt x="1517" y="539"/>
                  <a:pt x="1513" y="534"/>
                </a:cubicBezTo>
                <a:cubicBezTo>
                  <a:pt x="1505" y="522"/>
                  <a:pt x="1500" y="509"/>
                  <a:pt x="1497" y="495"/>
                </a:cubicBezTo>
                <a:cubicBezTo>
                  <a:pt x="1495" y="488"/>
                  <a:pt x="1494" y="481"/>
                  <a:pt x="1493" y="474"/>
                </a:cubicBezTo>
                <a:cubicBezTo>
                  <a:pt x="1493" y="471"/>
                  <a:pt x="1493" y="455"/>
                  <a:pt x="1486" y="460"/>
                </a:cubicBezTo>
                <a:cubicBezTo>
                  <a:pt x="1484" y="461"/>
                  <a:pt x="1484" y="463"/>
                  <a:pt x="1483" y="466"/>
                </a:cubicBezTo>
                <a:cubicBezTo>
                  <a:pt x="1481" y="477"/>
                  <a:pt x="1478" y="489"/>
                  <a:pt x="1475" y="501"/>
                </a:cubicBezTo>
                <a:cubicBezTo>
                  <a:pt x="1473" y="510"/>
                  <a:pt x="1471" y="523"/>
                  <a:pt x="1466" y="531"/>
                </a:cubicBezTo>
                <a:cubicBezTo>
                  <a:pt x="1462" y="535"/>
                  <a:pt x="1458" y="538"/>
                  <a:pt x="1459" y="544"/>
                </a:cubicBezTo>
                <a:cubicBezTo>
                  <a:pt x="1459" y="545"/>
                  <a:pt x="1459" y="545"/>
                  <a:pt x="1459" y="546"/>
                </a:cubicBezTo>
                <a:cubicBezTo>
                  <a:pt x="1459" y="546"/>
                  <a:pt x="1460" y="547"/>
                  <a:pt x="1461" y="547"/>
                </a:cubicBezTo>
                <a:cubicBezTo>
                  <a:pt x="1468" y="549"/>
                  <a:pt x="1472" y="544"/>
                  <a:pt x="1477" y="539"/>
                </a:cubicBezTo>
                <a:cubicBezTo>
                  <a:pt x="1477" y="539"/>
                  <a:pt x="1478" y="538"/>
                  <a:pt x="1479" y="538"/>
                </a:cubicBezTo>
                <a:cubicBezTo>
                  <a:pt x="1480" y="538"/>
                  <a:pt x="1480" y="538"/>
                  <a:pt x="1481" y="538"/>
                </a:cubicBezTo>
                <a:cubicBezTo>
                  <a:pt x="1483" y="540"/>
                  <a:pt x="1481" y="544"/>
                  <a:pt x="1481" y="546"/>
                </a:cubicBezTo>
                <a:cubicBezTo>
                  <a:pt x="1480" y="552"/>
                  <a:pt x="1477" y="558"/>
                  <a:pt x="1474" y="563"/>
                </a:cubicBezTo>
                <a:cubicBezTo>
                  <a:pt x="1468" y="570"/>
                  <a:pt x="1460" y="577"/>
                  <a:pt x="1456" y="586"/>
                </a:cubicBezTo>
                <a:cubicBezTo>
                  <a:pt x="1455" y="587"/>
                  <a:pt x="1454" y="589"/>
                  <a:pt x="1454" y="591"/>
                </a:cubicBezTo>
                <a:cubicBezTo>
                  <a:pt x="1455" y="595"/>
                  <a:pt x="1458" y="597"/>
                  <a:pt x="1462" y="597"/>
                </a:cubicBezTo>
                <a:cubicBezTo>
                  <a:pt x="1467" y="598"/>
                  <a:pt x="1469" y="594"/>
                  <a:pt x="1471" y="590"/>
                </a:cubicBezTo>
                <a:cubicBezTo>
                  <a:pt x="1472" y="587"/>
                  <a:pt x="1473" y="584"/>
                  <a:pt x="1476" y="583"/>
                </a:cubicBezTo>
                <a:cubicBezTo>
                  <a:pt x="1476" y="583"/>
                  <a:pt x="1477" y="583"/>
                  <a:pt x="1477" y="583"/>
                </a:cubicBezTo>
                <a:cubicBezTo>
                  <a:pt x="1478" y="583"/>
                  <a:pt x="1478" y="584"/>
                  <a:pt x="1478" y="584"/>
                </a:cubicBezTo>
                <a:cubicBezTo>
                  <a:pt x="1478" y="590"/>
                  <a:pt x="1477" y="595"/>
                  <a:pt x="1475" y="601"/>
                </a:cubicBezTo>
                <a:cubicBezTo>
                  <a:pt x="1472" y="606"/>
                  <a:pt x="1468" y="609"/>
                  <a:pt x="1464" y="613"/>
                </a:cubicBezTo>
                <a:cubicBezTo>
                  <a:pt x="1464" y="614"/>
                  <a:pt x="1463" y="614"/>
                  <a:pt x="1463" y="614"/>
                </a:cubicBezTo>
                <a:cubicBezTo>
                  <a:pt x="1406" y="592"/>
                  <a:pt x="1406" y="592"/>
                  <a:pt x="1406" y="592"/>
                </a:cubicBezTo>
                <a:cubicBezTo>
                  <a:pt x="1404" y="586"/>
                  <a:pt x="1398" y="579"/>
                  <a:pt x="1393" y="574"/>
                </a:cubicBezTo>
                <a:cubicBezTo>
                  <a:pt x="1384" y="565"/>
                  <a:pt x="1377" y="553"/>
                  <a:pt x="1374" y="540"/>
                </a:cubicBezTo>
                <a:cubicBezTo>
                  <a:pt x="1378" y="545"/>
                  <a:pt x="1383" y="550"/>
                  <a:pt x="1388" y="554"/>
                </a:cubicBezTo>
                <a:cubicBezTo>
                  <a:pt x="1392" y="557"/>
                  <a:pt x="1397" y="557"/>
                  <a:pt x="1398" y="551"/>
                </a:cubicBezTo>
                <a:cubicBezTo>
                  <a:pt x="1399" y="549"/>
                  <a:pt x="1399" y="547"/>
                  <a:pt x="1399" y="545"/>
                </a:cubicBezTo>
                <a:cubicBezTo>
                  <a:pt x="1398" y="540"/>
                  <a:pt x="1397" y="535"/>
                  <a:pt x="1395" y="530"/>
                </a:cubicBezTo>
                <a:cubicBezTo>
                  <a:pt x="1392" y="522"/>
                  <a:pt x="1385" y="516"/>
                  <a:pt x="1379" y="510"/>
                </a:cubicBezTo>
                <a:cubicBezTo>
                  <a:pt x="1374" y="503"/>
                  <a:pt x="1369" y="495"/>
                  <a:pt x="1371" y="486"/>
                </a:cubicBezTo>
                <a:cubicBezTo>
                  <a:pt x="1371" y="485"/>
                  <a:pt x="1372" y="484"/>
                  <a:pt x="1373" y="483"/>
                </a:cubicBezTo>
                <a:cubicBezTo>
                  <a:pt x="1375" y="482"/>
                  <a:pt x="1378" y="484"/>
                  <a:pt x="1379" y="485"/>
                </a:cubicBezTo>
                <a:cubicBezTo>
                  <a:pt x="1381" y="490"/>
                  <a:pt x="1381" y="493"/>
                  <a:pt x="1386" y="491"/>
                </a:cubicBezTo>
                <a:cubicBezTo>
                  <a:pt x="1390" y="490"/>
                  <a:pt x="1393" y="485"/>
                  <a:pt x="1392" y="482"/>
                </a:cubicBezTo>
                <a:cubicBezTo>
                  <a:pt x="1392" y="478"/>
                  <a:pt x="1391" y="476"/>
                  <a:pt x="1389" y="473"/>
                </a:cubicBezTo>
                <a:cubicBezTo>
                  <a:pt x="1381" y="459"/>
                  <a:pt x="1365" y="446"/>
                  <a:pt x="1368" y="429"/>
                </a:cubicBezTo>
                <a:cubicBezTo>
                  <a:pt x="1368" y="427"/>
                  <a:pt x="1368" y="426"/>
                  <a:pt x="1369" y="425"/>
                </a:cubicBezTo>
                <a:cubicBezTo>
                  <a:pt x="1372" y="423"/>
                  <a:pt x="1375" y="426"/>
                  <a:pt x="1377" y="428"/>
                </a:cubicBezTo>
                <a:cubicBezTo>
                  <a:pt x="1379" y="431"/>
                  <a:pt x="1381" y="434"/>
                  <a:pt x="1384" y="433"/>
                </a:cubicBezTo>
                <a:cubicBezTo>
                  <a:pt x="1387" y="432"/>
                  <a:pt x="1387" y="428"/>
                  <a:pt x="1386" y="425"/>
                </a:cubicBezTo>
                <a:cubicBezTo>
                  <a:pt x="1383" y="412"/>
                  <a:pt x="1375" y="400"/>
                  <a:pt x="1369" y="387"/>
                </a:cubicBezTo>
                <a:cubicBezTo>
                  <a:pt x="1367" y="384"/>
                  <a:pt x="1366" y="380"/>
                  <a:pt x="1367" y="377"/>
                </a:cubicBezTo>
                <a:cubicBezTo>
                  <a:pt x="1367" y="376"/>
                  <a:pt x="1367" y="376"/>
                  <a:pt x="1367" y="375"/>
                </a:cubicBezTo>
                <a:cubicBezTo>
                  <a:pt x="1368" y="374"/>
                  <a:pt x="1370" y="374"/>
                  <a:pt x="1372" y="375"/>
                </a:cubicBezTo>
                <a:cubicBezTo>
                  <a:pt x="1374" y="378"/>
                  <a:pt x="1375" y="383"/>
                  <a:pt x="1379" y="383"/>
                </a:cubicBezTo>
                <a:cubicBezTo>
                  <a:pt x="1384" y="384"/>
                  <a:pt x="1387" y="379"/>
                  <a:pt x="1387" y="374"/>
                </a:cubicBezTo>
                <a:cubicBezTo>
                  <a:pt x="1386" y="370"/>
                  <a:pt x="1384" y="366"/>
                  <a:pt x="1381" y="362"/>
                </a:cubicBezTo>
                <a:cubicBezTo>
                  <a:pt x="1364" y="334"/>
                  <a:pt x="1364" y="298"/>
                  <a:pt x="1353" y="267"/>
                </a:cubicBezTo>
                <a:cubicBezTo>
                  <a:pt x="1353" y="266"/>
                  <a:pt x="1352" y="265"/>
                  <a:pt x="1351" y="264"/>
                </a:cubicBezTo>
                <a:cubicBezTo>
                  <a:pt x="1349" y="263"/>
                  <a:pt x="1346" y="264"/>
                  <a:pt x="1345" y="267"/>
                </a:cubicBezTo>
                <a:cubicBezTo>
                  <a:pt x="1344" y="269"/>
                  <a:pt x="1345" y="271"/>
                  <a:pt x="1345" y="274"/>
                </a:cubicBezTo>
                <a:cubicBezTo>
                  <a:pt x="1347" y="295"/>
                  <a:pt x="1344" y="316"/>
                  <a:pt x="1340" y="337"/>
                </a:cubicBezTo>
                <a:cubicBezTo>
                  <a:pt x="1338" y="344"/>
                  <a:pt x="1337" y="352"/>
                  <a:pt x="1334" y="360"/>
                </a:cubicBezTo>
                <a:cubicBezTo>
                  <a:pt x="1330" y="370"/>
                  <a:pt x="1325" y="379"/>
                  <a:pt x="1321" y="388"/>
                </a:cubicBezTo>
                <a:cubicBezTo>
                  <a:pt x="1319" y="393"/>
                  <a:pt x="1319" y="400"/>
                  <a:pt x="1324" y="402"/>
                </a:cubicBezTo>
                <a:cubicBezTo>
                  <a:pt x="1330" y="404"/>
                  <a:pt x="1334" y="394"/>
                  <a:pt x="1341" y="394"/>
                </a:cubicBezTo>
                <a:cubicBezTo>
                  <a:pt x="1351" y="395"/>
                  <a:pt x="1343" y="409"/>
                  <a:pt x="1341" y="413"/>
                </a:cubicBezTo>
                <a:cubicBezTo>
                  <a:pt x="1336" y="423"/>
                  <a:pt x="1328" y="432"/>
                  <a:pt x="1328" y="443"/>
                </a:cubicBezTo>
                <a:cubicBezTo>
                  <a:pt x="1328" y="444"/>
                  <a:pt x="1328" y="446"/>
                  <a:pt x="1329" y="447"/>
                </a:cubicBezTo>
                <a:cubicBezTo>
                  <a:pt x="1335" y="456"/>
                  <a:pt x="1343" y="442"/>
                  <a:pt x="1345" y="438"/>
                </a:cubicBezTo>
                <a:cubicBezTo>
                  <a:pt x="1346" y="437"/>
                  <a:pt x="1349" y="435"/>
                  <a:pt x="1350" y="437"/>
                </a:cubicBezTo>
                <a:cubicBezTo>
                  <a:pt x="1352" y="438"/>
                  <a:pt x="1352" y="440"/>
                  <a:pt x="1352" y="442"/>
                </a:cubicBezTo>
                <a:cubicBezTo>
                  <a:pt x="1350" y="464"/>
                  <a:pt x="1327" y="478"/>
                  <a:pt x="1321" y="499"/>
                </a:cubicBezTo>
                <a:cubicBezTo>
                  <a:pt x="1320" y="501"/>
                  <a:pt x="1319" y="504"/>
                  <a:pt x="1321" y="507"/>
                </a:cubicBezTo>
                <a:cubicBezTo>
                  <a:pt x="1323" y="512"/>
                  <a:pt x="1332" y="511"/>
                  <a:pt x="1337" y="507"/>
                </a:cubicBezTo>
                <a:cubicBezTo>
                  <a:pt x="1340" y="503"/>
                  <a:pt x="1342" y="499"/>
                  <a:pt x="1345" y="496"/>
                </a:cubicBezTo>
                <a:cubicBezTo>
                  <a:pt x="1348" y="493"/>
                  <a:pt x="1354" y="491"/>
                  <a:pt x="1353" y="499"/>
                </a:cubicBezTo>
                <a:cubicBezTo>
                  <a:pt x="1352" y="501"/>
                  <a:pt x="1351" y="503"/>
                  <a:pt x="1349" y="505"/>
                </a:cubicBezTo>
                <a:cubicBezTo>
                  <a:pt x="1344" y="511"/>
                  <a:pt x="1339" y="516"/>
                  <a:pt x="1334" y="521"/>
                </a:cubicBezTo>
                <a:cubicBezTo>
                  <a:pt x="1331" y="524"/>
                  <a:pt x="1328" y="526"/>
                  <a:pt x="1326" y="529"/>
                </a:cubicBezTo>
                <a:cubicBezTo>
                  <a:pt x="1323" y="533"/>
                  <a:pt x="1322" y="537"/>
                  <a:pt x="1320" y="542"/>
                </a:cubicBezTo>
                <a:cubicBezTo>
                  <a:pt x="1319" y="546"/>
                  <a:pt x="1318" y="551"/>
                  <a:pt x="1321" y="554"/>
                </a:cubicBezTo>
                <a:cubicBezTo>
                  <a:pt x="1323" y="555"/>
                  <a:pt x="1326" y="555"/>
                  <a:pt x="1328" y="554"/>
                </a:cubicBezTo>
                <a:cubicBezTo>
                  <a:pt x="1331" y="553"/>
                  <a:pt x="1332" y="551"/>
                  <a:pt x="1334" y="549"/>
                </a:cubicBezTo>
                <a:cubicBezTo>
                  <a:pt x="1337" y="546"/>
                  <a:pt x="1339" y="543"/>
                  <a:pt x="1341" y="539"/>
                </a:cubicBezTo>
                <a:cubicBezTo>
                  <a:pt x="1343" y="538"/>
                  <a:pt x="1344" y="539"/>
                  <a:pt x="1345" y="540"/>
                </a:cubicBezTo>
                <a:cubicBezTo>
                  <a:pt x="1346" y="542"/>
                  <a:pt x="1346" y="543"/>
                  <a:pt x="1345" y="545"/>
                </a:cubicBezTo>
                <a:cubicBezTo>
                  <a:pt x="1344" y="554"/>
                  <a:pt x="1340" y="559"/>
                  <a:pt x="1335" y="565"/>
                </a:cubicBezTo>
                <a:cubicBezTo>
                  <a:pt x="1298" y="551"/>
                  <a:pt x="1298" y="551"/>
                  <a:pt x="1298" y="551"/>
                </a:cubicBezTo>
                <a:cubicBezTo>
                  <a:pt x="1258" y="551"/>
                  <a:pt x="1258" y="551"/>
                  <a:pt x="1258" y="551"/>
                </a:cubicBezTo>
                <a:cubicBezTo>
                  <a:pt x="1255" y="543"/>
                  <a:pt x="1251" y="536"/>
                  <a:pt x="1246" y="529"/>
                </a:cubicBezTo>
                <a:cubicBezTo>
                  <a:pt x="1241" y="523"/>
                  <a:pt x="1232" y="517"/>
                  <a:pt x="1235" y="508"/>
                </a:cubicBezTo>
                <a:cubicBezTo>
                  <a:pt x="1235" y="507"/>
                  <a:pt x="1236" y="506"/>
                  <a:pt x="1237" y="505"/>
                </a:cubicBezTo>
                <a:cubicBezTo>
                  <a:pt x="1238" y="504"/>
                  <a:pt x="1241" y="504"/>
                  <a:pt x="1242" y="505"/>
                </a:cubicBezTo>
                <a:cubicBezTo>
                  <a:pt x="1244" y="506"/>
                  <a:pt x="1245" y="507"/>
                  <a:pt x="1247" y="509"/>
                </a:cubicBezTo>
                <a:cubicBezTo>
                  <a:pt x="1248" y="511"/>
                  <a:pt x="1256" y="524"/>
                  <a:pt x="1260" y="517"/>
                </a:cubicBezTo>
                <a:cubicBezTo>
                  <a:pt x="1260" y="516"/>
                  <a:pt x="1260" y="515"/>
                  <a:pt x="1260" y="514"/>
                </a:cubicBezTo>
                <a:cubicBezTo>
                  <a:pt x="1260" y="504"/>
                  <a:pt x="1256" y="494"/>
                  <a:pt x="1251" y="485"/>
                </a:cubicBezTo>
                <a:cubicBezTo>
                  <a:pt x="1245" y="478"/>
                  <a:pt x="1238" y="471"/>
                  <a:pt x="1235" y="463"/>
                </a:cubicBezTo>
                <a:cubicBezTo>
                  <a:pt x="1233" y="458"/>
                  <a:pt x="1232" y="448"/>
                  <a:pt x="1239" y="448"/>
                </a:cubicBezTo>
                <a:cubicBezTo>
                  <a:pt x="1245" y="448"/>
                  <a:pt x="1250" y="455"/>
                  <a:pt x="1254" y="458"/>
                </a:cubicBezTo>
                <a:cubicBezTo>
                  <a:pt x="1258" y="460"/>
                  <a:pt x="1264" y="460"/>
                  <a:pt x="1265" y="456"/>
                </a:cubicBezTo>
                <a:cubicBezTo>
                  <a:pt x="1266" y="454"/>
                  <a:pt x="1265" y="452"/>
                  <a:pt x="1265" y="451"/>
                </a:cubicBezTo>
                <a:cubicBezTo>
                  <a:pt x="1262" y="441"/>
                  <a:pt x="1257" y="432"/>
                  <a:pt x="1250" y="425"/>
                </a:cubicBezTo>
                <a:cubicBezTo>
                  <a:pt x="1243" y="419"/>
                  <a:pt x="1238" y="415"/>
                  <a:pt x="1234" y="406"/>
                </a:cubicBezTo>
                <a:cubicBezTo>
                  <a:pt x="1233" y="402"/>
                  <a:pt x="1232" y="397"/>
                  <a:pt x="1235" y="395"/>
                </a:cubicBezTo>
                <a:cubicBezTo>
                  <a:pt x="1238" y="394"/>
                  <a:pt x="1241" y="395"/>
                  <a:pt x="1243" y="397"/>
                </a:cubicBezTo>
                <a:cubicBezTo>
                  <a:pt x="1245" y="399"/>
                  <a:pt x="1247" y="401"/>
                  <a:pt x="1249" y="403"/>
                </a:cubicBezTo>
                <a:cubicBezTo>
                  <a:pt x="1251" y="405"/>
                  <a:pt x="1254" y="406"/>
                  <a:pt x="1257" y="405"/>
                </a:cubicBezTo>
                <a:cubicBezTo>
                  <a:pt x="1259" y="404"/>
                  <a:pt x="1259" y="401"/>
                  <a:pt x="1259" y="399"/>
                </a:cubicBezTo>
                <a:cubicBezTo>
                  <a:pt x="1259" y="396"/>
                  <a:pt x="1257" y="394"/>
                  <a:pt x="1256" y="392"/>
                </a:cubicBezTo>
                <a:cubicBezTo>
                  <a:pt x="1252" y="386"/>
                  <a:pt x="1248" y="380"/>
                  <a:pt x="1244" y="373"/>
                </a:cubicBezTo>
                <a:cubicBezTo>
                  <a:pt x="1241" y="369"/>
                  <a:pt x="1236" y="362"/>
                  <a:pt x="1235" y="356"/>
                </a:cubicBezTo>
                <a:cubicBezTo>
                  <a:pt x="1235" y="354"/>
                  <a:pt x="1235" y="352"/>
                  <a:pt x="1237" y="351"/>
                </a:cubicBezTo>
                <a:cubicBezTo>
                  <a:pt x="1238" y="350"/>
                  <a:pt x="1240" y="351"/>
                  <a:pt x="1241" y="352"/>
                </a:cubicBezTo>
                <a:cubicBezTo>
                  <a:pt x="1242" y="353"/>
                  <a:pt x="1243" y="354"/>
                  <a:pt x="1244" y="355"/>
                </a:cubicBezTo>
                <a:cubicBezTo>
                  <a:pt x="1246" y="357"/>
                  <a:pt x="1249" y="358"/>
                  <a:pt x="1252" y="359"/>
                </a:cubicBezTo>
                <a:cubicBezTo>
                  <a:pt x="1254" y="359"/>
                  <a:pt x="1256" y="359"/>
                  <a:pt x="1257" y="357"/>
                </a:cubicBezTo>
                <a:cubicBezTo>
                  <a:pt x="1259" y="356"/>
                  <a:pt x="1259" y="354"/>
                  <a:pt x="1259" y="353"/>
                </a:cubicBezTo>
                <a:cubicBezTo>
                  <a:pt x="1258" y="346"/>
                  <a:pt x="1253" y="341"/>
                  <a:pt x="1248" y="336"/>
                </a:cubicBezTo>
                <a:cubicBezTo>
                  <a:pt x="1245" y="333"/>
                  <a:pt x="1229" y="314"/>
                  <a:pt x="1236" y="310"/>
                </a:cubicBezTo>
                <a:cubicBezTo>
                  <a:pt x="1242" y="307"/>
                  <a:pt x="1249" y="325"/>
                  <a:pt x="1255" y="318"/>
                </a:cubicBezTo>
                <a:cubicBezTo>
                  <a:pt x="1257" y="316"/>
                  <a:pt x="1256" y="313"/>
                  <a:pt x="1256" y="310"/>
                </a:cubicBezTo>
                <a:cubicBezTo>
                  <a:pt x="1255" y="308"/>
                  <a:pt x="1253" y="305"/>
                  <a:pt x="1251" y="304"/>
                </a:cubicBezTo>
                <a:cubicBezTo>
                  <a:pt x="1248" y="301"/>
                  <a:pt x="1245" y="300"/>
                  <a:pt x="1242" y="298"/>
                </a:cubicBezTo>
                <a:cubicBezTo>
                  <a:pt x="1238" y="296"/>
                  <a:pt x="1228" y="283"/>
                  <a:pt x="1236" y="280"/>
                </a:cubicBezTo>
                <a:cubicBezTo>
                  <a:pt x="1241" y="277"/>
                  <a:pt x="1245" y="285"/>
                  <a:pt x="1248" y="287"/>
                </a:cubicBezTo>
                <a:cubicBezTo>
                  <a:pt x="1250" y="288"/>
                  <a:pt x="1252" y="288"/>
                  <a:pt x="1253" y="287"/>
                </a:cubicBezTo>
                <a:cubicBezTo>
                  <a:pt x="1253" y="287"/>
                  <a:pt x="1253" y="287"/>
                  <a:pt x="1253" y="287"/>
                </a:cubicBezTo>
                <a:cubicBezTo>
                  <a:pt x="1253" y="286"/>
                  <a:pt x="1253" y="286"/>
                  <a:pt x="1253" y="285"/>
                </a:cubicBezTo>
                <a:cubicBezTo>
                  <a:pt x="1254" y="277"/>
                  <a:pt x="1249" y="269"/>
                  <a:pt x="1245" y="262"/>
                </a:cubicBezTo>
                <a:cubicBezTo>
                  <a:pt x="1240" y="255"/>
                  <a:pt x="1235" y="248"/>
                  <a:pt x="1234" y="240"/>
                </a:cubicBezTo>
                <a:cubicBezTo>
                  <a:pt x="1234" y="238"/>
                  <a:pt x="1234" y="237"/>
                  <a:pt x="1234" y="235"/>
                </a:cubicBezTo>
                <a:cubicBezTo>
                  <a:pt x="1235" y="234"/>
                  <a:pt x="1236" y="233"/>
                  <a:pt x="1237" y="233"/>
                </a:cubicBezTo>
                <a:cubicBezTo>
                  <a:pt x="1240" y="234"/>
                  <a:pt x="1238" y="238"/>
                  <a:pt x="1240" y="240"/>
                </a:cubicBezTo>
                <a:cubicBezTo>
                  <a:pt x="1242" y="241"/>
                  <a:pt x="1246" y="241"/>
                  <a:pt x="1247" y="240"/>
                </a:cubicBezTo>
                <a:cubicBezTo>
                  <a:pt x="1251" y="238"/>
                  <a:pt x="1251" y="233"/>
                  <a:pt x="1250" y="230"/>
                </a:cubicBezTo>
                <a:cubicBezTo>
                  <a:pt x="1249" y="226"/>
                  <a:pt x="1247" y="223"/>
                  <a:pt x="1245" y="220"/>
                </a:cubicBezTo>
                <a:cubicBezTo>
                  <a:pt x="1238" y="210"/>
                  <a:pt x="1233" y="199"/>
                  <a:pt x="1231" y="188"/>
                </a:cubicBezTo>
                <a:cubicBezTo>
                  <a:pt x="1229" y="177"/>
                  <a:pt x="1231" y="166"/>
                  <a:pt x="1230" y="155"/>
                </a:cubicBezTo>
                <a:cubicBezTo>
                  <a:pt x="1230" y="152"/>
                  <a:pt x="1231" y="137"/>
                  <a:pt x="1226" y="137"/>
                </a:cubicBezTo>
                <a:cubicBezTo>
                  <a:pt x="1221" y="137"/>
                  <a:pt x="1221" y="150"/>
                  <a:pt x="1221" y="153"/>
                </a:cubicBezTo>
                <a:cubicBezTo>
                  <a:pt x="1219" y="179"/>
                  <a:pt x="1217" y="206"/>
                  <a:pt x="1201" y="225"/>
                </a:cubicBezTo>
                <a:cubicBezTo>
                  <a:pt x="1199" y="228"/>
                  <a:pt x="1196" y="230"/>
                  <a:pt x="1196" y="234"/>
                </a:cubicBezTo>
                <a:cubicBezTo>
                  <a:pt x="1195" y="237"/>
                  <a:pt x="1197" y="240"/>
                  <a:pt x="1200" y="242"/>
                </a:cubicBezTo>
                <a:cubicBezTo>
                  <a:pt x="1203" y="243"/>
                  <a:pt x="1206" y="242"/>
                  <a:pt x="1209" y="240"/>
                </a:cubicBezTo>
                <a:cubicBezTo>
                  <a:pt x="1210" y="239"/>
                  <a:pt x="1212" y="235"/>
                  <a:pt x="1215" y="237"/>
                </a:cubicBezTo>
                <a:cubicBezTo>
                  <a:pt x="1216" y="238"/>
                  <a:pt x="1216" y="240"/>
                  <a:pt x="1216" y="242"/>
                </a:cubicBezTo>
                <a:cubicBezTo>
                  <a:pt x="1217" y="252"/>
                  <a:pt x="1212" y="262"/>
                  <a:pt x="1206" y="271"/>
                </a:cubicBezTo>
                <a:cubicBezTo>
                  <a:pt x="1201" y="279"/>
                  <a:pt x="1194" y="288"/>
                  <a:pt x="1191" y="298"/>
                </a:cubicBezTo>
                <a:cubicBezTo>
                  <a:pt x="1190" y="301"/>
                  <a:pt x="1190" y="304"/>
                  <a:pt x="1190" y="307"/>
                </a:cubicBezTo>
                <a:cubicBezTo>
                  <a:pt x="1191" y="311"/>
                  <a:pt x="1194" y="314"/>
                  <a:pt x="1197" y="314"/>
                </a:cubicBezTo>
                <a:cubicBezTo>
                  <a:pt x="1203" y="314"/>
                  <a:pt x="1203" y="309"/>
                  <a:pt x="1208" y="307"/>
                </a:cubicBezTo>
                <a:cubicBezTo>
                  <a:pt x="1210" y="306"/>
                  <a:pt x="1212" y="306"/>
                  <a:pt x="1214" y="308"/>
                </a:cubicBezTo>
                <a:cubicBezTo>
                  <a:pt x="1215" y="309"/>
                  <a:pt x="1215" y="310"/>
                  <a:pt x="1215" y="312"/>
                </a:cubicBezTo>
                <a:cubicBezTo>
                  <a:pt x="1215" y="320"/>
                  <a:pt x="1208" y="325"/>
                  <a:pt x="1202" y="331"/>
                </a:cubicBezTo>
                <a:cubicBezTo>
                  <a:pt x="1196" y="337"/>
                  <a:pt x="1191" y="345"/>
                  <a:pt x="1188" y="353"/>
                </a:cubicBezTo>
                <a:cubicBezTo>
                  <a:pt x="1187" y="356"/>
                  <a:pt x="1186" y="359"/>
                  <a:pt x="1186" y="361"/>
                </a:cubicBezTo>
                <a:cubicBezTo>
                  <a:pt x="1186" y="364"/>
                  <a:pt x="1187" y="367"/>
                  <a:pt x="1189" y="368"/>
                </a:cubicBezTo>
                <a:cubicBezTo>
                  <a:pt x="1193" y="370"/>
                  <a:pt x="1198" y="369"/>
                  <a:pt x="1201" y="366"/>
                </a:cubicBezTo>
                <a:cubicBezTo>
                  <a:pt x="1204" y="363"/>
                  <a:pt x="1205" y="359"/>
                  <a:pt x="1207" y="356"/>
                </a:cubicBezTo>
                <a:cubicBezTo>
                  <a:pt x="1208" y="354"/>
                  <a:pt x="1210" y="352"/>
                  <a:pt x="1212" y="351"/>
                </a:cubicBezTo>
                <a:cubicBezTo>
                  <a:pt x="1222" y="349"/>
                  <a:pt x="1215" y="365"/>
                  <a:pt x="1213" y="367"/>
                </a:cubicBezTo>
                <a:cubicBezTo>
                  <a:pt x="1202" y="382"/>
                  <a:pt x="1187" y="396"/>
                  <a:pt x="1188" y="413"/>
                </a:cubicBezTo>
                <a:cubicBezTo>
                  <a:pt x="1188" y="416"/>
                  <a:pt x="1189" y="420"/>
                  <a:pt x="1192" y="421"/>
                </a:cubicBezTo>
                <a:cubicBezTo>
                  <a:pt x="1195" y="423"/>
                  <a:pt x="1199" y="419"/>
                  <a:pt x="1202" y="415"/>
                </a:cubicBezTo>
                <a:cubicBezTo>
                  <a:pt x="1203" y="413"/>
                  <a:pt x="1214" y="392"/>
                  <a:pt x="1215" y="403"/>
                </a:cubicBezTo>
                <a:cubicBezTo>
                  <a:pt x="1216" y="413"/>
                  <a:pt x="1208" y="418"/>
                  <a:pt x="1203" y="425"/>
                </a:cubicBezTo>
                <a:cubicBezTo>
                  <a:pt x="1196" y="433"/>
                  <a:pt x="1191" y="443"/>
                  <a:pt x="1188" y="453"/>
                </a:cubicBezTo>
                <a:cubicBezTo>
                  <a:pt x="1187" y="457"/>
                  <a:pt x="1187" y="463"/>
                  <a:pt x="1191" y="464"/>
                </a:cubicBezTo>
                <a:cubicBezTo>
                  <a:pt x="1197" y="467"/>
                  <a:pt x="1199" y="458"/>
                  <a:pt x="1203" y="456"/>
                </a:cubicBezTo>
                <a:cubicBezTo>
                  <a:pt x="1207" y="452"/>
                  <a:pt x="1213" y="454"/>
                  <a:pt x="1214" y="459"/>
                </a:cubicBezTo>
                <a:cubicBezTo>
                  <a:pt x="1214" y="462"/>
                  <a:pt x="1213" y="466"/>
                  <a:pt x="1211" y="469"/>
                </a:cubicBezTo>
                <a:cubicBezTo>
                  <a:pt x="1205" y="480"/>
                  <a:pt x="1191" y="487"/>
                  <a:pt x="1186" y="500"/>
                </a:cubicBezTo>
                <a:cubicBezTo>
                  <a:pt x="1185" y="504"/>
                  <a:pt x="1185" y="508"/>
                  <a:pt x="1188" y="510"/>
                </a:cubicBezTo>
                <a:cubicBezTo>
                  <a:pt x="1193" y="514"/>
                  <a:pt x="1198" y="508"/>
                  <a:pt x="1201" y="505"/>
                </a:cubicBezTo>
                <a:cubicBezTo>
                  <a:pt x="1202" y="504"/>
                  <a:pt x="1203" y="503"/>
                  <a:pt x="1205" y="503"/>
                </a:cubicBezTo>
                <a:cubicBezTo>
                  <a:pt x="1206" y="503"/>
                  <a:pt x="1208" y="504"/>
                  <a:pt x="1208" y="506"/>
                </a:cubicBezTo>
                <a:cubicBezTo>
                  <a:pt x="1208" y="507"/>
                  <a:pt x="1208" y="509"/>
                  <a:pt x="1207" y="510"/>
                </a:cubicBezTo>
                <a:cubicBezTo>
                  <a:pt x="1203" y="524"/>
                  <a:pt x="1192" y="529"/>
                  <a:pt x="1184" y="540"/>
                </a:cubicBezTo>
                <a:cubicBezTo>
                  <a:pt x="1182" y="543"/>
                  <a:pt x="1180" y="547"/>
                  <a:pt x="1178" y="551"/>
                </a:cubicBezTo>
                <a:cubicBezTo>
                  <a:pt x="1004" y="551"/>
                  <a:pt x="1004" y="551"/>
                  <a:pt x="1004" y="551"/>
                </a:cubicBezTo>
                <a:cubicBezTo>
                  <a:pt x="746" y="467"/>
                  <a:pt x="746" y="467"/>
                  <a:pt x="746" y="467"/>
                </a:cubicBezTo>
                <a:cubicBezTo>
                  <a:pt x="732" y="467"/>
                  <a:pt x="732" y="467"/>
                  <a:pt x="732" y="467"/>
                </a:cubicBezTo>
                <a:cubicBezTo>
                  <a:pt x="727" y="461"/>
                  <a:pt x="723" y="455"/>
                  <a:pt x="725" y="447"/>
                </a:cubicBezTo>
                <a:cubicBezTo>
                  <a:pt x="732" y="448"/>
                  <a:pt x="734" y="461"/>
                  <a:pt x="742" y="461"/>
                </a:cubicBezTo>
                <a:cubicBezTo>
                  <a:pt x="747" y="460"/>
                  <a:pt x="750" y="453"/>
                  <a:pt x="748" y="448"/>
                </a:cubicBezTo>
                <a:cubicBezTo>
                  <a:pt x="746" y="436"/>
                  <a:pt x="736" y="428"/>
                  <a:pt x="729" y="419"/>
                </a:cubicBezTo>
                <a:cubicBezTo>
                  <a:pt x="726" y="415"/>
                  <a:pt x="723" y="410"/>
                  <a:pt x="722" y="405"/>
                </a:cubicBezTo>
                <a:cubicBezTo>
                  <a:pt x="721" y="404"/>
                  <a:pt x="720" y="399"/>
                  <a:pt x="720" y="398"/>
                </a:cubicBezTo>
                <a:cubicBezTo>
                  <a:pt x="722" y="395"/>
                  <a:pt x="725" y="399"/>
                  <a:pt x="726" y="400"/>
                </a:cubicBezTo>
                <a:cubicBezTo>
                  <a:pt x="728" y="403"/>
                  <a:pt x="729" y="405"/>
                  <a:pt x="731" y="408"/>
                </a:cubicBezTo>
                <a:cubicBezTo>
                  <a:pt x="732" y="410"/>
                  <a:pt x="734" y="411"/>
                  <a:pt x="736" y="413"/>
                </a:cubicBezTo>
                <a:cubicBezTo>
                  <a:pt x="738" y="414"/>
                  <a:pt x="740" y="414"/>
                  <a:pt x="742" y="413"/>
                </a:cubicBezTo>
                <a:cubicBezTo>
                  <a:pt x="745" y="412"/>
                  <a:pt x="746" y="409"/>
                  <a:pt x="747" y="406"/>
                </a:cubicBezTo>
                <a:cubicBezTo>
                  <a:pt x="747" y="401"/>
                  <a:pt x="745" y="397"/>
                  <a:pt x="742" y="393"/>
                </a:cubicBezTo>
                <a:cubicBezTo>
                  <a:pt x="740" y="389"/>
                  <a:pt x="736" y="385"/>
                  <a:pt x="733" y="382"/>
                </a:cubicBezTo>
                <a:cubicBezTo>
                  <a:pt x="731" y="379"/>
                  <a:pt x="728" y="377"/>
                  <a:pt x="726" y="374"/>
                </a:cubicBezTo>
                <a:cubicBezTo>
                  <a:pt x="724" y="371"/>
                  <a:pt x="714" y="353"/>
                  <a:pt x="721" y="350"/>
                </a:cubicBezTo>
                <a:cubicBezTo>
                  <a:pt x="723" y="350"/>
                  <a:pt x="725" y="351"/>
                  <a:pt x="726" y="352"/>
                </a:cubicBezTo>
                <a:cubicBezTo>
                  <a:pt x="728" y="353"/>
                  <a:pt x="729" y="355"/>
                  <a:pt x="730" y="356"/>
                </a:cubicBezTo>
                <a:cubicBezTo>
                  <a:pt x="733" y="359"/>
                  <a:pt x="737" y="361"/>
                  <a:pt x="741" y="361"/>
                </a:cubicBezTo>
                <a:cubicBezTo>
                  <a:pt x="742" y="361"/>
                  <a:pt x="744" y="361"/>
                  <a:pt x="744" y="360"/>
                </a:cubicBezTo>
                <a:cubicBezTo>
                  <a:pt x="746" y="359"/>
                  <a:pt x="746" y="357"/>
                  <a:pt x="746" y="355"/>
                </a:cubicBezTo>
                <a:cubicBezTo>
                  <a:pt x="747" y="350"/>
                  <a:pt x="743" y="345"/>
                  <a:pt x="740" y="340"/>
                </a:cubicBezTo>
                <a:cubicBezTo>
                  <a:pt x="736" y="335"/>
                  <a:pt x="734" y="330"/>
                  <a:pt x="731" y="325"/>
                </a:cubicBezTo>
                <a:cubicBezTo>
                  <a:pt x="727" y="319"/>
                  <a:pt x="723" y="314"/>
                  <a:pt x="722" y="307"/>
                </a:cubicBezTo>
                <a:cubicBezTo>
                  <a:pt x="729" y="301"/>
                  <a:pt x="735" y="321"/>
                  <a:pt x="744" y="318"/>
                </a:cubicBezTo>
                <a:cubicBezTo>
                  <a:pt x="749" y="316"/>
                  <a:pt x="747" y="307"/>
                  <a:pt x="743" y="302"/>
                </a:cubicBezTo>
                <a:cubicBezTo>
                  <a:pt x="735" y="290"/>
                  <a:pt x="730" y="277"/>
                  <a:pt x="727" y="263"/>
                </a:cubicBezTo>
                <a:cubicBezTo>
                  <a:pt x="725" y="256"/>
                  <a:pt x="724" y="249"/>
                  <a:pt x="723" y="242"/>
                </a:cubicBezTo>
                <a:cubicBezTo>
                  <a:pt x="723" y="239"/>
                  <a:pt x="723" y="223"/>
                  <a:pt x="716" y="228"/>
                </a:cubicBezTo>
                <a:cubicBezTo>
                  <a:pt x="715" y="229"/>
                  <a:pt x="714" y="231"/>
                  <a:pt x="713" y="234"/>
                </a:cubicBezTo>
                <a:cubicBezTo>
                  <a:pt x="711" y="245"/>
                  <a:pt x="708" y="257"/>
                  <a:pt x="705" y="269"/>
                </a:cubicBezTo>
                <a:cubicBezTo>
                  <a:pt x="703" y="278"/>
                  <a:pt x="702" y="291"/>
                  <a:pt x="696" y="299"/>
                </a:cubicBezTo>
                <a:cubicBezTo>
                  <a:pt x="692" y="303"/>
                  <a:pt x="688" y="306"/>
                  <a:pt x="689" y="312"/>
                </a:cubicBezTo>
                <a:cubicBezTo>
                  <a:pt x="689" y="313"/>
                  <a:pt x="689" y="313"/>
                  <a:pt x="689" y="314"/>
                </a:cubicBezTo>
                <a:cubicBezTo>
                  <a:pt x="689" y="314"/>
                  <a:pt x="690" y="315"/>
                  <a:pt x="691" y="315"/>
                </a:cubicBezTo>
                <a:cubicBezTo>
                  <a:pt x="698" y="317"/>
                  <a:pt x="702" y="312"/>
                  <a:pt x="707" y="307"/>
                </a:cubicBezTo>
                <a:cubicBezTo>
                  <a:pt x="707" y="307"/>
                  <a:pt x="708" y="306"/>
                  <a:pt x="709" y="306"/>
                </a:cubicBezTo>
                <a:cubicBezTo>
                  <a:pt x="710" y="306"/>
                  <a:pt x="711" y="306"/>
                  <a:pt x="711" y="306"/>
                </a:cubicBezTo>
                <a:cubicBezTo>
                  <a:pt x="713" y="308"/>
                  <a:pt x="711" y="312"/>
                  <a:pt x="711" y="314"/>
                </a:cubicBezTo>
                <a:cubicBezTo>
                  <a:pt x="710" y="320"/>
                  <a:pt x="707" y="326"/>
                  <a:pt x="704" y="331"/>
                </a:cubicBezTo>
                <a:cubicBezTo>
                  <a:pt x="698" y="338"/>
                  <a:pt x="690" y="345"/>
                  <a:pt x="686" y="354"/>
                </a:cubicBezTo>
                <a:cubicBezTo>
                  <a:pt x="685" y="355"/>
                  <a:pt x="684" y="357"/>
                  <a:pt x="684" y="359"/>
                </a:cubicBezTo>
                <a:cubicBezTo>
                  <a:pt x="685" y="363"/>
                  <a:pt x="688" y="365"/>
                  <a:pt x="692" y="365"/>
                </a:cubicBezTo>
                <a:cubicBezTo>
                  <a:pt x="697" y="366"/>
                  <a:pt x="699" y="362"/>
                  <a:pt x="701" y="358"/>
                </a:cubicBezTo>
                <a:cubicBezTo>
                  <a:pt x="702" y="355"/>
                  <a:pt x="703" y="352"/>
                  <a:pt x="706" y="351"/>
                </a:cubicBezTo>
                <a:cubicBezTo>
                  <a:pt x="706" y="351"/>
                  <a:pt x="707" y="351"/>
                  <a:pt x="708" y="351"/>
                </a:cubicBezTo>
                <a:cubicBezTo>
                  <a:pt x="708" y="351"/>
                  <a:pt x="708" y="352"/>
                  <a:pt x="708" y="352"/>
                </a:cubicBezTo>
                <a:cubicBezTo>
                  <a:pt x="708" y="358"/>
                  <a:pt x="707" y="363"/>
                  <a:pt x="705" y="369"/>
                </a:cubicBezTo>
                <a:cubicBezTo>
                  <a:pt x="702" y="374"/>
                  <a:pt x="698" y="377"/>
                  <a:pt x="694" y="381"/>
                </a:cubicBezTo>
                <a:cubicBezTo>
                  <a:pt x="692" y="384"/>
                  <a:pt x="689" y="386"/>
                  <a:pt x="688" y="389"/>
                </a:cubicBezTo>
                <a:cubicBezTo>
                  <a:pt x="687" y="390"/>
                  <a:pt x="686" y="393"/>
                  <a:pt x="686" y="395"/>
                </a:cubicBezTo>
                <a:cubicBezTo>
                  <a:pt x="687" y="397"/>
                  <a:pt x="688" y="400"/>
                  <a:pt x="690" y="400"/>
                </a:cubicBezTo>
                <a:cubicBezTo>
                  <a:pt x="693" y="402"/>
                  <a:pt x="696" y="400"/>
                  <a:pt x="698" y="398"/>
                </a:cubicBezTo>
                <a:cubicBezTo>
                  <a:pt x="700" y="397"/>
                  <a:pt x="706" y="387"/>
                  <a:pt x="708" y="391"/>
                </a:cubicBezTo>
                <a:cubicBezTo>
                  <a:pt x="709" y="392"/>
                  <a:pt x="707" y="397"/>
                  <a:pt x="707" y="399"/>
                </a:cubicBezTo>
                <a:cubicBezTo>
                  <a:pt x="706" y="404"/>
                  <a:pt x="704" y="409"/>
                  <a:pt x="702" y="414"/>
                </a:cubicBezTo>
                <a:cubicBezTo>
                  <a:pt x="698" y="425"/>
                  <a:pt x="692" y="434"/>
                  <a:pt x="684" y="442"/>
                </a:cubicBezTo>
                <a:cubicBezTo>
                  <a:pt x="681" y="445"/>
                  <a:pt x="677" y="449"/>
                  <a:pt x="677" y="454"/>
                </a:cubicBezTo>
                <a:cubicBezTo>
                  <a:pt x="677" y="460"/>
                  <a:pt x="685" y="463"/>
                  <a:pt x="691" y="462"/>
                </a:cubicBezTo>
                <a:cubicBezTo>
                  <a:pt x="698" y="460"/>
                  <a:pt x="698" y="452"/>
                  <a:pt x="703" y="448"/>
                </a:cubicBezTo>
                <a:cubicBezTo>
                  <a:pt x="704" y="447"/>
                  <a:pt x="704" y="447"/>
                  <a:pt x="705" y="447"/>
                </a:cubicBezTo>
                <a:cubicBezTo>
                  <a:pt x="706" y="447"/>
                  <a:pt x="706" y="449"/>
                  <a:pt x="706" y="450"/>
                </a:cubicBezTo>
                <a:cubicBezTo>
                  <a:pt x="705" y="456"/>
                  <a:pt x="703" y="462"/>
                  <a:pt x="701" y="467"/>
                </a:cubicBezTo>
                <a:cubicBezTo>
                  <a:pt x="660" y="467"/>
                  <a:pt x="660" y="467"/>
                  <a:pt x="660" y="467"/>
                </a:cubicBezTo>
                <a:cubicBezTo>
                  <a:pt x="660" y="467"/>
                  <a:pt x="660" y="466"/>
                  <a:pt x="660" y="465"/>
                </a:cubicBezTo>
                <a:cubicBezTo>
                  <a:pt x="658" y="456"/>
                  <a:pt x="654" y="448"/>
                  <a:pt x="648" y="442"/>
                </a:cubicBezTo>
                <a:cubicBezTo>
                  <a:pt x="645" y="438"/>
                  <a:pt x="641" y="435"/>
                  <a:pt x="638" y="432"/>
                </a:cubicBezTo>
                <a:cubicBezTo>
                  <a:pt x="636" y="430"/>
                  <a:pt x="627" y="415"/>
                  <a:pt x="636" y="415"/>
                </a:cubicBezTo>
                <a:cubicBezTo>
                  <a:pt x="637" y="415"/>
                  <a:pt x="638" y="416"/>
                  <a:pt x="639" y="417"/>
                </a:cubicBezTo>
                <a:cubicBezTo>
                  <a:pt x="641" y="419"/>
                  <a:pt x="643" y="421"/>
                  <a:pt x="645" y="423"/>
                </a:cubicBezTo>
                <a:cubicBezTo>
                  <a:pt x="647" y="426"/>
                  <a:pt x="650" y="427"/>
                  <a:pt x="652" y="426"/>
                </a:cubicBezTo>
                <a:cubicBezTo>
                  <a:pt x="656" y="424"/>
                  <a:pt x="656" y="419"/>
                  <a:pt x="655" y="415"/>
                </a:cubicBezTo>
                <a:cubicBezTo>
                  <a:pt x="652" y="407"/>
                  <a:pt x="648" y="399"/>
                  <a:pt x="642" y="393"/>
                </a:cubicBezTo>
                <a:cubicBezTo>
                  <a:pt x="637" y="387"/>
                  <a:pt x="628" y="380"/>
                  <a:pt x="631" y="371"/>
                </a:cubicBezTo>
                <a:cubicBezTo>
                  <a:pt x="632" y="370"/>
                  <a:pt x="632" y="369"/>
                  <a:pt x="633" y="368"/>
                </a:cubicBezTo>
                <a:cubicBezTo>
                  <a:pt x="635" y="367"/>
                  <a:pt x="637" y="367"/>
                  <a:pt x="639" y="368"/>
                </a:cubicBezTo>
                <a:cubicBezTo>
                  <a:pt x="640" y="369"/>
                  <a:pt x="642" y="371"/>
                  <a:pt x="643" y="372"/>
                </a:cubicBezTo>
                <a:cubicBezTo>
                  <a:pt x="645" y="375"/>
                  <a:pt x="653" y="387"/>
                  <a:pt x="656" y="380"/>
                </a:cubicBezTo>
                <a:cubicBezTo>
                  <a:pt x="657" y="379"/>
                  <a:pt x="657" y="378"/>
                  <a:pt x="657" y="377"/>
                </a:cubicBezTo>
                <a:cubicBezTo>
                  <a:pt x="656" y="367"/>
                  <a:pt x="653" y="357"/>
                  <a:pt x="647" y="349"/>
                </a:cubicBezTo>
                <a:cubicBezTo>
                  <a:pt x="642" y="341"/>
                  <a:pt x="635" y="335"/>
                  <a:pt x="631" y="326"/>
                </a:cubicBezTo>
                <a:cubicBezTo>
                  <a:pt x="629" y="321"/>
                  <a:pt x="629" y="312"/>
                  <a:pt x="636" y="312"/>
                </a:cubicBezTo>
                <a:cubicBezTo>
                  <a:pt x="642" y="312"/>
                  <a:pt x="646" y="319"/>
                  <a:pt x="651" y="321"/>
                </a:cubicBezTo>
                <a:cubicBezTo>
                  <a:pt x="654" y="324"/>
                  <a:pt x="660" y="323"/>
                  <a:pt x="662" y="319"/>
                </a:cubicBezTo>
                <a:cubicBezTo>
                  <a:pt x="662" y="317"/>
                  <a:pt x="662" y="316"/>
                  <a:pt x="661" y="314"/>
                </a:cubicBezTo>
                <a:cubicBezTo>
                  <a:pt x="658" y="305"/>
                  <a:pt x="653" y="296"/>
                  <a:pt x="646" y="289"/>
                </a:cubicBezTo>
                <a:cubicBezTo>
                  <a:pt x="640" y="282"/>
                  <a:pt x="634" y="278"/>
                  <a:pt x="631" y="269"/>
                </a:cubicBezTo>
                <a:cubicBezTo>
                  <a:pt x="629" y="266"/>
                  <a:pt x="628" y="261"/>
                  <a:pt x="632" y="259"/>
                </a:cubicBezTo>
                <a:cubicBezTo>
                  <a:pt x="634" y="257"/>
                  <a:pt x="637" y="258"/>
                  <a:pt x="639" y="260"/>
                </a:cubicBezTo>
                <a:cubicBezTo>
                  <a:pt x="642" y="262"/>
                  <a:pt x="643" y="265"/>
                  <a:pt x="645" y="267"/>
                </a:cubicBezTo>
                <a:cubicBezTo>
                  <a:pt x="647" y="269"/>
                  <a:pt x="651" y="270"/>
                  <a:pt x="653" y="268"/>
                </a:cubicBezTo>
                <a:cubicBezTo>
                  <a:pt x="655" y="267"/>
                  <a:pt x="656" y="264"/>
                  <a:pt x="655" y="262"/>
                </a:cubicBezTo>
                <a:cubicBezTo>
                  <a:pt x="655" y="260"/>
                  <a:pt x="654" y="258"/>
                  <a:pt x="653" y="256"/>
                </a:cubicBezTo>
                <a:cubicBezTo>
                  <a:pt x="649" y="249"/>
                  <a:pt x="644" y="243"/>
                  <a:pt x="640" y="237"/>
                </a:cubicBezTo>
                <a:cubicBezTo>
                  <a:pt x="637" y="232"/>
                  <a:pt x="632" y="225"/>
                  <a:pt x="631" y="220"/>
                </a:cubicBezTo>
                <a:cubicBezTo>
                  <a:pt x="631" y="218"/>
                  <a:pt x="631" y="215"/>
                  <a:pt x="633" y="214"/>
                </a:cubicBezTo>
                <a:cubicBezTo>
                  <a:pt x="635" y="214"/>
                  <a:pt x="636" y="214"/>
                  <a:pt x="637" y="215"/>
                </a:cubicBezTo>
                <a:cubicBezTo>
                  <a:pt x="639" y="216"/>
                  <a:pt x="639" y="217"/>
                  <a:pt x="640" y="218"/>
                </a:cubicBezTo>
                <a:cubicBezTo>
                  <a:pt x="643" y="220"/>
                  <a:pt x="645" y="222"/>
                  <a:pt x="648" y="222"/>
                </a:cubicBezTo>
                <a:cubicBezTo>
                  <a:pt x="650" y="222"/>
                  <a:pt x="653" y="222"/>
                  <a:pt x="654" y="221"/>
                </a:cubicBezTo>
                <a:cubicBezTo>
                  <a:pt x="655" y="220"/>
                  <a:pt x="655" y="218"/>
                  <a:pt x="655" y="216"/>
                </a:cubicBezTo>
                <a:cubicBezTo>
                  <a:pt x="654" y="209"/>
                  <a:pt x="649" y="204"/>
                  <a:pt x="644" y="200"/>
                </a:cubicBezTo>
                <a:cubicBezTo>
                  <a:pt x="641" y="197"/>
                  <a:pt x="625" y="178"/>
                  <a:pt x="633" y="174"/>
                </a:cubicBezTo>
                <a:cubicBezTo>
                  <a:pt x="638" y="171"/>
                  <a:pt x="646" y="188"/>
                  <a:pt x="651" y="181"/>
                </a:cubicBezTo>
                <a:cubicBezTo>
                  <a:pt x="653" y="179"/>
                  <a:pt x="653" y="176"/>
                  <a:pt x="652" y="174"/>
                </a:cubicBezTo>
                <a:cubicBezTo>
                  <a:pt x="651" y="171"/>
                  <a:pt x="649" y="169"/>
                  <a:pt x="647" y="167"/>
                </a:cubicBezTo>
                <a:cubicBezTo>
                  <a:pt x="645" y="165"/>
                  <a:pt x="641" y="163"/>
                  <a:pt x="638" y="162"/>
                </a:cubicBezTo>
                <a:cubicBezTo>
                  <a:pt x="634" y="159"/>
                  <a:pt x="625" y="146"/>
                  <a:pt x="632" y="143"/>
                </a:cubicBezTo>
                <a:cubicBezTo>
                  <a:pt x="637" y="141"/>
                  <a:pt x="641" y="149"/>
                  <a:pt x="645" y="151"/>
                </a:cubicBezTo>
                <a:cubicBezTo>
                  <a:pt x="646" y="151"/>
                  <a:pt x="648" y="152"/>
                  <a:pt x="649" y="150"/>
                </a:cubicBezTo>
                <a:cubicBezTo>
                  <a:pt x="649" y="150"/>
                  <a:pt x="649" y="150"/>
                  <a:pt x="649" y="150"/>
                </a:cubicBezTo>
                <a:cubicBezTo>
                  <a:pt x="650" y="150"/>
                  <a:pt x="650" y="149"/>
                  <a:pt x="650" y="149"/>
                </a:cubicBezTo>
                <a:cubicBezTo>
                  <a:pt x="650" y="140"/>
                  <a:pt x="646" y="132"/>
                  <a:pt x="641" y="125"/>
                </a:cubicBezTo>
                <a:cubicBezTo>
                  <a:pt x="637" y="118"/>
                  <a:pt x="632" y="111"/>
                  <a:pt x="630" y="103"/>
                </a:cubicBezTo>
                <a:cubicBezTo>
                  <a:pt x="630" y="102"/>
                  <a:pt x="630" y="100"/>
                  <a:pt x="631" y="99"/>
                </a:cubicBezTo>
                <a:cubicBezTo>
                  <a:pt x="631" y="97"/>
                  <a:pt x="633" y="96"/>
                  <a:pt x="634" y="97"/>
                </a:cubicBezTo>
                <a:cubicBezTo>
                  <a:pt x="636" y="97"/>
                  <a:pt x="635" y="102"/>
                  <a:pt x="637" y="103"/>
                </a:cubicBezTo>
                <a:cubicBezTo>
                  <a:pt x="639" y="105"/>
                  <a:pt x="642" y="104"/>
                  <a:pt x="644" y="103"/>
                </a:cubicBezTo>
                <a:cubicBezTo>
                  <a:pt x="647" y="101"/>
                  <a:pt x="648" y="97"/>
                  <a:pt x="647" y="93"/>
                </a:cubicBezTo>
                <a:cubicBezTo>
                  <a:pt x="646" y="89"/>
                  <a:pt x="643" y="86"/>
                  <a:pt x="641" y="83"/>
                </a:cubicBezTo>
                <a:cubicBezTo>
                  <a:pt x="634" y="74"/>
                  <a:pt x="630" y="63"/>
                  <a:pt x="627" y="51"/>
                </a:cubicBezTo>
                <a:cubicBezTo>
                  <a:pt x="625" y="40"/>
                  <a:pt x="627" y="29"/>
                  <a:pt x="627" y="18"/>
                </a:cubicBezTo>
                <a:cubicBezTo>
                  <a:pt x="627" y="15"/>
                  <a:pt x="627" y="0"/>
                  <a:pt x="622" y="0"/>
                </a:cubicBezTo>
                <a:cubicBezTo>
                  <a:pt x="618" y="1"/>
                  <a:pt x="617" y="14"/>
                  <a:pt x="617" y="17"/>
                </a:cubicBezTo>
                <a:cubicBezTo>
                  <a:pt x="615" y="42"/>
                  <a:pt x="613" y="69"/>
                  <a:pt x="597" y="89"/>
                </a:cubicBezTo>
                <a:cubicBezTo>
                  <a:pt x="595" y="91"/>
                  <a:pt x="593" y="94"/>
                  <a:pt x="592" y="97"/>
                </a:cubicBezTo>
                <a:cubicBezTo>
                  <a:pt x="592" y="100"/>
                  <a:pt x="593" y="104"/>
                  <a:pt x="596" y="105"/>
                </a:cubicBezTo>
                <a:cubicBezTo>
                  <a:pt x="599" y="106"/>
                  <a:pt x="603" y="106"/>
                  <a:pt x="605" y="104"/>
                </a:cubicBezTo>
                <a:cubicBezTo>
                  <a:pt x="607" y="102"/>
                  <a:pt x="609" y="98"/>
                  <a:pt x="611" y="101"/>
                </a:cubicBezTo>
                <a:cubicBezTo>
                  <a:pt x="612" y="102"/>
                  <a:pt x="613" y="103"/>
                  <a:pt x="613" y="105"/>
                </a:cubicBezTo>
                <a:cubicBezTo>
                  <a:pt x="613" y="115"/>
                  <a:pt x="608" y="125"/>
                  <a:pt x="603" y="134"/>
                </a:cubicBezTo>
                <a:cubicBezTo>
                  <a:pt x="597" y="143"/>
                  <a:pt x="591" y="151"/>
                  <a:pt x="588" y="161"/>
                </a:cubicBezTo>
                <a:cubicBezTo>
                  <a:pt x="587" y="164"/>
                  <a:pt x="586" y="168"/>
                  <a:pt x="587" y="171"/>
                </a:cubicBezTo>
                <a:cubicBezTo>
                  <a:pt x="588" y="174"/>
                  <a:pt x="590" y="177"/>
                  <a:pt x="594" y="177"/>
                </a:cubicBezTo>
                <a:cubicBezTo>
                  <a:pt x="599" y="178"/>
                  <a:pt x="600" y="172"/>
                  <a:pt x="604" y="170"/>
                </a:cubicBezTo>
                <a:cubicBezTo>
                  <a:pt x="606" y="169"/>
                  <a:pt x="609" y="169"/>
                  <a:pt x="610" y="171"/>
                </a:cubicBezTo>
                <a:cubicBezTo>
                  <a:pt x="611" y="172"/>
                  <a:pt x="612" y="174"/>
                  <a:pt x="611" y="175"/>
                </a:cubicBezTo>
                <a:cubicBezTo>
                  <a:pt x="611" y="183"/>
                  <a:pt x="604" y="189"/>
                  <a:pt x="599" y="194"/>
                </a:cubicBezTo>
                <a:cubicBezTo>
                  <a:pt x="592" y="200"/>
                  <a:pt x="587" y="208"/>
                  <a:pt x="584" y="217"/>
                </a:cubicBezTo>
                <a:cubicBezTo>
                  <a:pt x="583" y="219"/>
                  <a:pt x="582" y="222"/>
                  <a:pt x="582" y="225"/>
                </a:cubicBezTo>
                <a:cubicBezTo>
                  <a:pt x="582" y="227"/>
                  <a:pt x="584" y="230"/>
                  <a:pt x="586" y="231"/>
                </a:cubicBezTo>
                <a:cubicBezTo>
                  <a:pt x="589" y="234"/>
                  <a:pt x="594" y="232"/>
                  <a:pt x="597" y="229"/>
                </a:cubicBezTo>
                <a:cubicBezTo>
                  <a:pt x="600" y="227"/>
                  <a:pt x="602" y="223"/>
                  <a:pt x="604" y="219"/>
                </a:cubicBezTo>
                <a:cubicBezTo>
                  <a:pt x="605" y="217"/>
                  <a:pt x="606" y="215"/>
                  <a:pt x="609" y="215"/>
                </a:cubicBezTo>
                <a:cubicBezTo>
                  <a:pt x="618" y="213"/>
                  <a:pt x="611" y="228"/>
                  <a:pt x="609" y="231"/>
                </a:cubicBezTo>
                <a:cubicBezTo>
                  <a:pt x="599" y="245"/>
                  <a:pt x="583" y="259"/>
                  <a:pt x="584" y="277"/>
                </a:cubicBezTo>
                <a:cubicBezTo>
                  <a:pt x="585" y="280"/>
                  <a:pt x="585" y="283"/>
                  <a:pt x="588" y="284"/>
                </a:cubicBezTo>
                <a:cubicBezTo>
                  <a:pt x="592" y="286"/>
                  <a:pt x="596" y="282"/>
                  <a:pt x="598" y="279"/>
                </a:cubicBezTo>
                <a:cubicBezTo>
                  <a:pt x="600" y="276"/>
                  <a:pt x="610" y="255"/>
                  <a:pt x="612" y="266"/>
                </a:cubicBezTo>
                <a:cubicBezTo>
                  <a:pt x="613" y="277"/>
                  <a:pt x="605" y="282"/>
                  <a:pt x="599" y="289"/>
                </a:cubicBezTo>
                <a:cubicBezTo>
                  <a:pt x="592" y="297"/>
                  <a:pt x="587" y="306"/>
                  <a:pt x="585" y="316"/>
                </a:cubicBezTo>
                <a:cubicBezTo>
                  <a:pt x="583" y="320"/>
                  <a:pt x="583" y="326"/>
                  <a:pt x="587" y="328"/>
                </a:cubicBezTo>
                <a:cubicBezTo>
                  <a:pt x="594" y="330"/>
                  <a:pt x="596" y="322"/>
                  <a:pt x="600" y="319"/>
                </a:cubicBezTo>
                <a:cubicBezTo>
                  <a:pt x="604" y="316"/>
                  <a:pt x="609" y="317"/>
                  <a:pt x="610" y="323"/>
                </a:cubicBezTo>
                <a:cubicBezTo>
                  <a:pt x="611" y="326"/>
                  <a:pt x="610" y="329"/>
                  <a:pt x="608" y="332"/>
                </a:cubicBezTo>
                <a:cubicBezTo>
                  <a:pt x="601" y="344"/>
                  <a:pt x="587" y="351"/>
                  <a:pt x="583" y="363"/>
                </a:cubicBezTo>
                <a:cubicBezTo>
                  <a:pt x="582" y="367"/>
                  <a:pt x="581" y="371"/>
                  <a:pt x="584" y="374"/>
                </a:cubicBezTo>
                <a:cubicBezTo>
                  <a:pt x="589" y="377"/>
                  <a:pt x="594" y="371"/>
                  <a:pt x="597" y="368"/>
                </a:cubicBezTo>
                <a:cubicBezTo>
                  <a:pt x="598" y="367"/>
                  <a:pt x="600" y="366"/>
                  <a:pt x="601" y="366"/>
                </a:cubicBezTo>
                <a:cubicBezTo>
                  <a:pt x="603" y="366"/>
                  <a:pt x="604" y="368"/>
                  <a:pt x="604" y="369"/>
                </a:cubicBezTo>
                <a:cubicBezTo>
                  <a:pt x="605" y="371"/>
                  <a:pt x="604" y="372"/>
                  <a:pt x="604" y="374"/>
                </a:cubicBezTo>
                <a:cubicBezTo>
                  <a:pt x="600" y="387"/>
                  <a:pt x="588" y="393"/>
                  <a:pt x="581" y="403"/>
                </a:cubicBezTo>
                <a:cubicBezTo>
                  <a:pt x="577" y="407"/>
                  <a:pt x="575" y="413"/>
                  <a:pt x="574" y="418"/>
                </a:cubicBezTo>
                <a:cubicBezTo>
                  <a:pt x="573" y="421"/>
                  <a:pt x="573" y="424"/>
                  <a:pt x="574" y="427"/>
                </a:cubicBezTo>
                <a:cubicBezTo>
                  <a:pt x="575" y="429"/>
                  <a:pt x="578" y="431"/>
                  <a:pt x="581" y="431"/>
                </a:cubicBezTo>
                <a:cubicBezTo>
                  <a:pt x="584" y="431"/>
                  <a:pt x="587" y="428"/>
                  <a:pt x="588" y="425"/>
                </a:cubicBezTo>
                <a:cubicBezTo>
                  <a:pt x="589" y="421"/>
                  <a:pt x="590" y="418"/>
                  <a:pt x="593" y="415"/>
                </a:cubicBezTo>
                <a:cubicBezTo>
                  <a:pt x="596" y="412"/>
                  <a:pt x="602" y="412"/>
                  <a:pt x="603" y="417"/>
                </a:cubicBezTo>
                <a:cubicBezTo>
                  <a:pt x="603" y="421"/>
                  <a:pt x="597" y="427"/>
                  <a:pt x="595" y="430"/>
                </a:cubicBezTo>
                <a:cubicBezTo>
                  <a:pt x="587" y="442"/>
                  <a:pt x="579" y="455"/>
                  <a:pt x="572" y="467"/>
                </a:cubicBezTo>
                <a:cubicBezTo>
                  <a:pt x="340" y="467"/>
                  <a:pt x="340" y="467"/>
                  <a:pt x="340" y="467"/>
                </a:cubicBezTo>
                <a:cubicBezTo>
                  <a:pt x="340" y="460"/>
                  <a:pt x="332" y="452"/>
                  <a:pt x="326" y="446"/>
                </a:cubicBezTo>
                <a:cubicBezTo>
                  <a:pt x="317" y="437"/>
                  <a:pt x="310" y="425"/>
                  <a:pt x="307" y="412"/>
                </a:cubicBezTo>
                <a:cubicBezTo>
                  <a:pt x="311" y="417"/>
                  <a:pt x="316" y="422"/>
                  <a:pt x="322" y="426"/>
                </a:cubicBezTo>
                <a:cubicBezTo>
                  <a:pt x="326" y="429"/>
                  <a:pt x="330" y="429"/>
                  <a:pt x="332" y="424"/>
                </a:cubicBezTo>
                <a:cubicBezTo>
                  <a:pt x="332" y="421"/>
                  <a:pt x="332" y="419"/>
                  <a:pt x="332" y="417"/>
                </a:cubicBezTo>
                <a:cubicBezTo>
                  <a:pt x="331" y="412"/>
                  <a:pt x="331" y="407"/>
                  <a:pt x="329" y="402"/>
                </a:cubicBezTo>
                <a:cubicBezTo>
                  <a:pt x="325" y="394"/>
                  <a:pt x="318" y="389"/>
                  <a:pt x="313" y="382"/>
                </a:cubicBezTo>
                <a:cubicBezTo>
                  <a:pt x="307" y="375"/>
                  <a:pt x="303" y="367"/>
                  <a:pt x="305" y="359"/>
                </a:cubicBezTo>
                <a:cubicBezTo>
                  <a:pt x="305" y="357"/>
                  <a:pt x="305" y="356"/>
                  <a:pt x="307" y="355"/>
                </a:cubicBezTo>
                <a:cubicBezTo>
                  <a:pt x="309" y="354"/>
                  <a:pt x="311" y="356"/>
                  <a:pt x="312" y="358"/>
                </a:cubicBezTo>
                <a:cubicBezTo>
                  <a:pt x="314" y="362"/>
                  <a:pt x="314" y="365"/>
                  <a:pt x="320" y="363"/>
                </a:cubicBezTo>
                <a:cubicBezTo>
                  <a:pt x="323" y="362"/>
                  <a:pt x="326" y="357"/>
                  <a:pt x="326" y="354"/>
                </a:cubicBezTo>
                <a:cubicBezTo>
                  <a:pt x="326" y="351"/>
                  <a:pt x="324" y="348"/>
                  <a:pt x="322" y="345"/>
                </a:cubicBezTo>
                <a:cubicBezTo>
                  <a:pt x="314" y="331"/>
                  <a:pt x="298" y="319"/>
                  <a:pt x="301" y="301"/>
                </a:cubicBezTo>
                <a:cubicBezTo>
                  <a:pt x="301" y="299"/>
                  <a:pt x="302" y="298"/>
                  <a:pt x="303" y="297"/>
                </a:cubicBezTo>
                <a:cubicBezTo>
                  <a:pt x="305" y="295"/>
                  <a:pt x="308" y="298"/>
                  <a:pt x="310" y="301"/>
                </a:cubicBezTo>
                <a:cubicBezTo>
                  <a:pt x="312" y="303"/>
                  <a:pt x="315" y="306"/>
                  <a:pt x="318" y="305"/>
                </a:cubicBezTo>
                <a:cubicBezTo>
                  <a:pt x="321" y="304"/>
                  <a:pt x="321" y="300"/>
                  <a:pt x="320" y="297"/>
                </a:cubicBezTo>
                <a:cubicBezTo>
                  <a:pt x="316" y="284"/>
                  <a:pt x="308" y="272"/>
                  <a:pt x="302" y="259"/>
                </a:cubicBezTo>
                <a:cubicBezTo>
                  <a:pt x="301" y="256"/>
                  <a:pt x="299" y="253"/>
                  <a:pt x="300" y="249"/>
                </a:cubicBezTo>
                <a:cubicBezTo>
                  <a:pt x="300" y="248"/>
                  <a:pt x="300" y="248"/>
                  <a:pt x="301" y="247"/>
                </a:cubicBezTo>
                <a:cubicBezTo>
                  <a:pt x="302" y="246"/>
                  <a:pt x="304" y="246"/>
                  <a:pt x="305" y="247"/>
                </a:cubicBezTo>
                <a:cubicBezTo>
                  <a:pt x="308" y="250"/>
                  <a:pt x="308" y="255"/>
                  <a:pt x="313" y="255"/>
                </a:cubicBezTo>
                <a:cubicBezTo>
                  <a:pt x="317" y="256"/>
                  <a:pt x="321" y="251"/>
                  <a:pt x="320" y="246"/>
                </a:cubicBezTo>
                <a:cubicBezTo>
                  <a:pt x="320" y="242"/>
                  <a:pt x="317" y="238"/>
                  <a:pt x="315" y="234"/>
                </a:cubicBezTo>
                <a:cubicBezTo>
                  <a:pt x="297" y="207"/>
                  <a:pt x="297" y="170"/>
                  <a:pt x="287" y="140"/>
                </a:cubicBezTo>
                <a:cubicBezTo>
                  <a:pt x="286" y="138"/>
                  <a:pt x="286" y="137"/>
                  <a:pt x="285" y="136"/>
                </a:cubicBezTo>
                <a:cubicBezTo>
                  <a:pt x="283" y="135"/>
                  <a:pt x="280" y="137"/>
                  <a:pt x="279" y="139"/>
                </a:cubicBezTo>
                <a:cubicBezTo>
                  <a:pt x="278" y="141"/>
                  <a:pt x="278" y="144"/>
                  <a:pt x="278" y="146"/>
                </a:cubicBezTo>
                <a:cubicBezTo>
                  <a:pt x="281" y="167"/>
                  <a:pt x="277" y="188"/>
                  <a:pt x="273" y="209"/>
                </a:cubicBezTo>
                <a:cubicBezTo>
                  <a:pt x="272" y="217"/>
                  <a:pt x="270" y="225"/>
                  <a:pt x="267" y="232"/>
                </a:cubicBezTo>
                <a:cubicBezTo>
                  <a:pt x="264" y="242"/>
                  <a:pt x="258" y="251"/>
                  <a:pt x="254" y="260"/>
                </a:cubicBezTo>
                <a:cubicBezTo>
                  <a:pt x="253" y="265"/>
                  <a:pt x="252" y="272"/>
                  <a:pt x="257" y="274"/>
                </a:cubicBezTo>
                <a:cubicBezTo>
                  <a:pt x="263" y="276"/>
                  <a:pt x="268" y="266"/>
                  <a:pt x="274" y="266"/>
                </a:cubicBezTo>
                <a:cubicBezTo>
                  <a:pt x="285" y="267"/>
                  <a:pt x="276" y="281"/>
                  <a:pt x="274" y="285"/>
                </a:cubicBezTo>
                <a:cubicBezTo>
                  <a:pt x="270" y="295"/>
                  <a:pt x="262" y="304"/>
                  <a:pt x="262" y="315"/>
                </a:cubicBezTo>
                <a:cubicBezTo>
                  <a:pt x="262" y="316"/>
                  <a:pt x="262" y="318"/>
                  <a:pt x="263" y="319"/>
                </a:cubicBezTo>
                <a:cubicBezTo>
                  <a:pt x="268" y="328"/>
                  <a:pt x="276" y="314"/>
                  <a:pt x="279" y="311"/>
                </a:cubicBezTo>
                <a:cubicBezTo>
                  <a:pt x="280" y="309"/>
                  <a:pt x="282" y="308"/>
                  <a:pt x="284" y="309"/>
                </a:cubicBezTo>
                <a:cubicBezTo>
                  <a:pt x="285" y="310"/>
                  <a:pt x="285" y="312"/>
                  <a:pt x="285" y="314"/>
                </a:cubicBezTo>
                <a:cubicBezTo>
                  <a:pt x="283" y="336"/>
                  <a:pt x="260" y="350"/>
                  <a:pt x="254" y="371"/>
                </a:cubicBezTo>
                <a:cubicBezTo>
                  <a:pt x="253" y="374"/>
                  <a:pt x="253" y="376"/>
                  <a:pt x="254" y="379"/>
                </a:cubicBezTo>
                <a:cubicBezTo>
                  <a:pt x="257" y="385"/>
                  <a:pt x="266" y="383"/>
                  <a:pt x="270" y="379"/>
                </a:cubicBezTo>
                <a:cubicBezTo>
                  <a:pt x="273" y="376"/>
                  <a:pt x="275" y="371"/>
                  <a:pt x="279" y="368"/>
                </a:cubicBezTo>
                <a:cubicBezTo>
                  <a:pt x="282" y="365"/>
                  <a:pt x="288" y="364"/>
                  <a:pt x="286" y="371"/>
                </a:cubicBezTo>
                <a:cubicBezTo>
                  <a:pt x="286" y="373"/>
                  <a:pt x="284" y="375"/>
                  <a:pt x="282" y="377"/>
                </a:cubicBezTo>
                <a:cubicBezTo>
                  <a:pt x="277" y="383"/>
                  <a:pt x="272" y="388"/>
                  <a:pt x="267" y="393"/>
                </a:cubicBezTo>
                <a:cubicBezTo>
                  <a:pt x="264" y="396"/>
                  <a:pt x="261" y="398"/>
                  <a:pt x="259" y="401"/>
                </a:cubicBezTo>
                <a:cubicBezTo>
                  <a:pt x="257" y="405"/>
                  <a:pt x="255" y="410"/>
                  <a:pt x="254" y="414"/>
                </a:cubicBezTo>
                <a:cubicBezTo>
                  <a:pt x="252" y="418"/>
                  <a:pt x="251" y="423"/>
                  <a:pt x="254" y="426"/>
                </a:cubicBezTo>
                <a:cubicBezTo>
                  <a:pt x="256" y="427"/>
                  <a:pt x="259" y="427"/>
                  <a:pt x="262" y="426"/>
                </a:cubicBezTo>
                <a:cubicBezTo>
                  <a:pt x="264" y="425"/>
                  <a:pt x="266" y="423"/>
                  <a:pt x="267" y="422"/>
                </a:cubicBezTo>
                <a:cubicBezTo>
                  <a:pt x="270" y="418"/>
                  <a:pt x="273" y="415"/>
                  <a:pt x="275" y="411"/>
                </a:cubicBezTo>
                <a:cubicBezTo>
                  <a:pt x="276" y="410"/>
                  <a:pt x="278" y="411"/>
                  <a:pt x="278" y="412"/>
                </a:cubicBezTo>
                <a:cubicBezTo>
                  <a:pt x="279" y="414"/>
                  <a:pt x="279" y="415"/>
                  <a:pt x="279" y="417"/>
                </a:cubicBezTo>
                <a:cubicBezTo>
                  <a:pt x="277" y="429"/>
                  <a:pt x="271" y="435"/>
                  <a:pt x="262" y="443"/>
                </a:cubicBezTo>
                <a:cubicBezTo>
                  <a:pt x="254" y="450"/>
                  <a:pt x="245" y="457"/>
                  <a:pt x="242" y="467"/>
                </a:cubicBezTo>
                <a:cubicBezTo>
                  <a:pt x="215" y="467"/>
                  <a:pt x="215" y="467"/>
                  <a:pt x="215" y="467"/>
                </a:cubicBezTo>
                <a:cubicBezTo>
                  <a:pt x="214" y="466"/>
                  <a:pt x="213" y="465"/>
                  <a:pt x="212" y="464"/>
                </a:cubicBezTo>
                <a:cubicBezTo>
                  <a:pt x="205" y="456"/>
                  <a:pt x="196" y="446"/>
                  <a:pt x="198" y="435"/>
                </a:cubicBezTo>
                <a:cubicBezTo>
                  <a:pt x="206" y="436"/>
                  <a:pt x="208" y="449"/>
                  <a:pt x="215" y="449"/>
                </a:cubicBezTo>
                <a:cubicBezTo>
                  <a:pt x="221" y="449"/>
                  <a:pt x="223" y="441"/>
                  <a:pt x="222" y="436"/>
                </a:cubicBezTo>
                <a:cubicBezTo>
                  <a:pt x="219" y="424"/>
                  <a:pt x="210" y="416"/>
                  <a:pt x="203" y="407"/>
                </a:cubicBezTo>
                <a:cubicBezTo>
                  <a:pt x="199" y="403"/>
                  <a:pt x="196" y="399"/>
                  <a:pt x="195" y="393"/>
                </a:cubicBezTo>
                <a:cubicBezTo>
                  <a:pt x="195" y="392"/>
                  <a:pt x="193" y="387"/>
                  <a:pt x="194" y="386"/>
                </a:cubicBezTo>
                <a:cubicBezTo>
                  <a:pt x="196" y="383"/>
                  <a:pt x="198" y="387"/>
                  <a:pt x="199" y="388"/>
                </a:cubicBezTo>
                <a:cubicBezTo>
                  <a:pt x="201" y="391"/>
                  <a:pt x="203" y="393"/>
                  <a:pt x="204" y="396"/>
                </a:cubicBezTo>
                <a:cubicBezTo>
                  <a:pt x="206" y="398"/>
                  <a:pt x="207" y="399"/>
                  <a:pt x="209" y="401"/>
                </a:cubicBezTo>
                <a:cubicBezTo>
                  <a:pt x="211" y="402"/>
                  <a:pt x="214" y="402"/>
                  <a:pt x="216" y="402"/>
                </a:cubicBezTo>
                <a:cubicBezTo>
                  <a:pt x="218" y="400"/>
                  <a:pt x="220" y="397"/>
                  <a:pt x="220" y="394"/>
                </a:cubicBezTo>
                <a:cubicBezTo>
                  <a:pt x="220" y="389"/>
                  <a:pt x="218" y="385"/>
                  <a:pt x="216" y="381"/>
                </a:cubicBezTo>
                <a:cubicBezTo>
                  <a:pt x="213" y="377"/>
                  <a:pt x="209" y="373"/>
                  <a:pt x="206" y="370"/>
                </a:cubicBezTo>
                <a:cubicBezTo>
                  <a:pt x="204" y="367"/>
                  <a:pt x="202" y="365"/>
                  <a:pt x="199" y="362"/>
                </a:cubicBezTo>
                <a:cubicBezTo>
                  <a:pt x="197" y="359"/>
                  <a:pt x="187" y="341"/>
                  <a:pt x="195" y="338"/>
                </a:cubicBezTo>
                <a:cubicBezTo>
                  <a:pt x="196" y="338"/>
                  <a:pt x="198" y="339"/>
                  <a:pt x="200" y="340"/>
                </a:cubicBezTo>
                <a:cubicBezTo>
                  <a:pt x="201" y="341"/>
                  <a:pt x="202" y="343"/>
                  <a:pt x="203" y="344"/>
                </a:cubicBezTo>
                <a:cubicBezTo>
                  <a:pt x="206" y="347"/>
                  <a:pt x="210" y="349"/>
                  <a:pt x="215" y="349"/>
                </a:cubicBezTo>
                <a:cubicBezTo>
                  <a:pt x="216" y="349"/>
                  <a:pt x="217" y="349"/>
                  <a:pt x="218" y="348"/>
                </a:cubicBezTo>
                <a:cubicBezTo>
                  <a:pt x="219" y="347"/>
                  <a:pt x="220" y="345"/>
                  <a:pt x="220" y="343"/>
                </a:cubicBezTo>
                <a:cubicBezTo>
                  <a:pt x="220" y="338"/>
                  <a:pt x="217" y="333"/>
                  <a:pt x="213" y="328"/>
                </a:cubicBezTo>
                <a:cubicBezTo>
                  <a:pt x="210" y="323"/>
                  <a:pt x="207" y="318"/>
                  <a:pt x="204" y="313"/>
                </a:cubicBezTo>
                <a:cubicBezTo>
                  <a:pt x="200" y="307"/>
                  <a:pt x="196" y="302"/>
                  <a:pt x="196" y="295"/>
                </a:cubicBezTo>
                <a:cubicBezTo>
                  <a:pt x="202" y="289"/>
                  <a:pt x="208" y="309"/>
                  <a:pt x="217" y="306"/>
                </a:cubicBezTo>
                <a:cubicBezTo>
                  <a:pt x="223" y="304"/>
                  <a:pt x="220" y="295"/>
                  <a:pt x="216" y="290"/>
                </a:cubicBezTo>
                <a:cubicBezTo>
                  <a:pt x="208" y="278"/>
                  <a:pt x="203" y="265"/>
                  <a:pt x="200" y="251"/>
                </a:cubicBezTo>
                <a:cubicBezTo>
                  <a:pt x="198" y="244"/>
                  <a:pt x="197" y="237"/>
                  <a:pt x="196" y="230"/>
                </a:cubicBezTo>
                <a:cubicBezTo>
                  <a:pt x="196" y="227"/>
                  <a:pt x="196" y="212"/>
                  <a:pt x="190" y="216"/>
                </a:cubicBezTo>
                <a:cubicBezTo>
                  <a:pt x="188" y="217"/>
                  <a:pt x="187" y="220"/>
                  <a:pt x="187" y="222"/>
                </a:cubicBezTo>
                <a:cubicBezTo>
                  <a:pt x="184" y="234"/>
                  <a:pt x="182" y="245"/>
                  <a:pt x="178" y="257"/>
                </a:cubicBezTo>
                <a:cubicBezTo>
                  <a:pt x="176" y="266"/>
                  <a:pt x="175" y="279"/>
                  <a:pt x="169" y="287"/>
                </a:cubicBezTo>
                <a:cubicBezTo>
                  <a:pt x="166" y="291"/>
                  <a:pt x="162" y="294"/>
                  <a:pt x="162" y="300"/>
                </a:cubicBezTo>
                <a:cubicBezTo>
                  <a:pt x="162" y="301"/>
                  <a:pt x="162" y="301"/>
                  <a:pt x="162" y="302"/>
                </a:cubicBezTo>
                <a:cubicBezTo>
                  <a:pt x="163" y="302"/>
                  <a:pt x="163" y="303"/>
                  <a:pt x="164" y="303"/>
                </a:cubicBezTo>
                <a:cubicBezTo>
                  <a:pt x="171" y="305"/>
                  <a:pt x="176" y="300"/>
                  <a:pt x="180" y="296"/>
                </a:cubicBezTo>
                <a:cubicBezTo>
                  <a:pt x="181" y="295"/>
                  <a:pt x="181" y="294"/>
                  <a:pt x="182" y="294"/>
                </a:cubicBezTo>
                <a:cubicBezTo>
                  <a:pt x="183" y="294"/>
                  <a:pt x="184" y="294"/>
                  <a:pt x="184" y="294"/>
                </a:cubicBezTo>
                <a:cubicBezTo>
                  <a:pt x="186" y="296"/>
                  <a:pt x="185" y="300"/>
                  <a:pt x="184" y="302"/>
                </a:cubicBezTo>
                <a:cubicBezTo>
                  <a:pt x="184" y="308"/>
                  <a:pt x="181" y="314"/>
                  <a:pt x="177" y="319"/>
                </a:cubicBezTo>
                <a:cubicBezTo>
                  <a:pt x="171" y="326"/>
                  <a:pt x="164" y="333"/>
                  <a:pt x="159" y="342"/>
                </a:cubicBezTo>
                <a:cubicBezTo>
                  <a:pt x="158" y="343"/>
                  <a:pt x="158" y="345"/>
                  <a:pt x="158" y="347"/>
                </a:cubicBezTo>
                <a:cubicBezTo>
                  <a:pt x="158" y="351"/>
                  <a:pt x="162" y="353"/>
                  <a:pt x="165" y="353"/>
                </a:cubicBezTo>
                <a:cubicBezTo>
                  <a:pt x="170" y="354"/>
                  <a:pt x="173" y="350"/>
                  <a:pt x="174" y="346"/>
                </a:cubicBezTo>
                <a:cubicBezTo>
                  <a:pt x="175" y="343"/>
                  <a:pt x="176" y="341"/>
                  <a:pt x="179" y="339"/>
                </a:cubicBezTo>
                <a:cubicBezTo>
                  <a:pt x="180" y="339"/>
                  <a:pt x="180" y="339"/>
                  <a:pt x="181" y="339"/>
                </a:cubicBezTo>
                <a:cubicBezTo>
                  <a:pt x="181" y="340"/>
                  <a:pt x="181" y="340"/>
                  <a:pt x="181" y="340"/>
                </a:cubicBezTo>
                <a:cubicBezTo>
                  <a:pt x="182" y="346"/>
                  <a:pt x="180" y="352"/>
                  <a:pt x="178" y="357"/>
                </a:cubicBezTo>
                <a:cubicBezTo>
                  <a:pt x="175" y="362"/>
                  <a:pt x="172" y="365"/>
                  <a:pt x="167" y="370"/>
                </a:cubicBezTo>
                <a:cubicBezTo>
                  <a:pt x="165" y="372"/>
                  <a:pt x="163" y="374"/>
                  <a:pt x="161" y="377"/>
                </a:cubicBezTo>
                <a:cubicBezTo>
                  <a:pt x="160" y="379"/>
                  <a:pt x="159" y="381"/>
                  <a:pt x="160" y="383"/>
                </a:cubicBezTo>
                <a:cubicBezTo>
                  <a:pt x="160" y="385"/>
                  <a:pt x="161" y="388"/>
                  <a:pt x="163" y="388"/>
                </a:cubicBezTo>
                <a:cubicBezTo>
                  <a:pt x="166" y="390"/>
                  <a:pt x="170" y="388"/>
                  <a:pt x="172" y="386"/>
                </a:cubicBezTo>
                <a:cubicBezTo>
                  <a:pt x="173" y="385"/>
                  <a:pt x="179" y="375"/>
                  <a:pt x="181" y="379"/>
                </a:cubicBezTo>
                <a:cubicBezTo>
                  <a:pt x="182" y="380"/>
                  <a:pt x="180" y="385"/>
                  <a:pt x="180" y="387"/>
                </a:cubicBezTo>
                <a:cubicBezTo>
                  <a:pt x="179" y="392"/>
                  <a:pt x="177" y="397"/>
                  <a:pt x="175" y="403"/>
                </a:cubicBezTo>
                <a:cubicBezTo>
                  <a:pt x="171" y="413"/>
                  <a:pt x="165" y="422"/>
                  <a:pt x="157" y="430"/>
                </a:cubicBezTo>
                <a:cubicBezTo>
                  <a:pt x="154" y="434"/>
                  <a:pt x="150" y="437"/>
                  <a:pt x="150" y="442"/>
                </a:cubicBezTo>
                <a:cubicBezTo>
                  <a:pt x="151" y="448"/>
                  <a:pt x="159" y="451"/>
                  <a:pt x="164" y="450"/>
                </a:cubicBezTo>
                <a:cubicBezTo>
                  <a:pt x="172" y="448"/>
                  <a:pt x="171" y="440"/>
                  <a:pt x="177" y="436"/>
                </a:cubicBezTo>
                <a:cubicBezTo>
                  <a:pt x="177" y="436"/>
                  <a:pt x="178" y="435"/>
                  <a:pt x="178" y="435"/>
                </a:cubicBezTo>
                <a:cubicBezTo>
                  <a:pt x="179" y="435"/>
                  <a:pt x="179" y="437"/>
                  <a:pt x="179" y="438"/>
                </a:cubicBezTo>
                <a:cubicBezTo>
                  <a:pt x="177" y="449"/>
                  <a:pt x="173" y="459"/>
                  <a:pt x="167" y="467"/>
                </a:cubicBezTo>
                <a:cubicBezTo>
                  <a:pt x="128" y="467"/>
                  <a:pt x="128" y="467"/>
                  <a:pt x="128" y="467"/>
                </a:cubicBezTo>
                <a:cubicBezTo>
                  <a:pt x="129" y="466"/>
                  <a:pt x="130" y="464"/>
                  <a:pt x="130" y="462"/>
                </a:cubicBezTo>
                <a:cubicBezTo>
                  <a:pt x="130" y="457"/>
                  <a:pt x="128" y="452"/>
                  <a:pt x="125" y="448"/>
                </a:cubicBezTo>
                <a:cubicBezTo>
                  <a:pt x="123" y="444"/>
                  <a:pt x="119" y="441"/>
                  <a:pt x="116" y="438"/>
                </a:cubicBezTo>
                <a:cubicBezTo>
                  <a:pt x="114" y="435"/>
                  <a:pt x="111" y="432"/>
                  <a:pt x="109" y="430"/>
                </a:cubicBezTo>
                <a:cubicBezTo>
                  <a:pt x="107" y="427"/>
                  <a:pt x="97" y="408"/>
                  <a:pt x="104" y="406"/>
                </a:cubicBezTo>
                <a:cubicBezTo>
                  <a:pt x="106" y="405"/>
                  <a:pt x="108" y="406"/>
                  <a:pt x="109" y="408"/>
                </a:cubicBezTo>
                <a:cubicBezTo>
                  <a:pt x="111" y="409"/>
                  <a:pt x="112" y="410"/>
                  <a:pt x="113" y="412"/>
                </a:cubicBezTo>
                <a:cubicBezTo>
                  <a:pt x="116" y="415"/>
                  <a:pt x="120" y="417"/>
                  <a:pt x="125" y="417"/>
                </a:cubicBezTo>
                <a:cubicBezTo>
                  <a:pt x="126" y="417"/>
                  <a:pt x="127" y="416"/>
                  <a:pt x="128" y="416"/>
                </a:cubicBezTo>
                <a:cubicBezTo>
                  <a:pt x="129" y="415"/>
                  <a:pt x="130" y="413"/>
                  <a:pt x="130" y="411"/>
                </a:cubicBezTo>
                <a:cubicBezTo>
                  <a:pt x="130" y="405"/>
                  <a:pt x="126" y="400"/>
                  <a:pt x="123" y="396"/>
                </a:cubicBezTo>
                <a:cubicBezTo>
                  <a:pt x="119" y="391"/>
                  <a:pt x="117" y="386"/>
                  <a:pt x="114" y="381"/>
                </a:cubicBezTo>
                <a:cubicBezTo>
                  <a:pt x="110" y="375"/>
                  <a:pt x="106" y="370"/>
                  <a:pt x="105" y="363"/>
                </a:cubicBezTo>
                <a:cubicBezTo>
                  <a:pt x="112" y="357"/>
                  <a:pt x="118" y="376"/>
                  <a:pt x="127" y="374"/>
                </a:cubicBezTo>
                <a:cubicBezTo>
                  <a:pt x="133" y="372"/>
                  <a:pt x="130" y="363"/>
                  <a:pt x="126" y="358"/>
                </a:cubicBezTo>
                <a:cubicBezTo>
                  <a:pt x="118" y="346"/>
                  <a:pt x="113" y="332"/>
                  <a:pt x="110" y="318"/>
                </a:cubicBezTo>
                <a:cubicBezTo>
                  <a:pt x="108" y="311"/>
                  <a:pt x="107" y="304"/>
                  <a:pt x="106" y="297"/>
                </a:cubicBezTo>
                <a:cubicBezTo>
                  <a:pt x="106" y="294"/>
                  <a:pt x="106" y="279"/>
                  <a:pt x="100" y="283"/>
                </a:cubicBezTo>
                <a:cubicBezTo>
                  <a:pt x="98" y="285"/>
                  <a:pt x="97" y="287"/>
                  <a:pt x="96" y="289"/>
                </a:cubicBezTo>
                <a:cubicBezTo>
                  <a:pt x="94" y="301"/>
                  <a:pt x="91" y="313"/>
                  <a:pt x="88" y="325"/>
                </a:cubicBezTo>
                <a:cubicBezTo>
                  <a:pt x="86" y="334"/>
                  <a:pt x="85" y="347"/>
                  <a:pt x="79" y="354"/>
                </a:cubicBezTo>
                <a:cubicBezTo>
                  <a:pt x="75" y="359"/>
                  <a:pt x="71" y="362"/>
                  <a:pt x="72" y="368"/>
                </a:cubicBezTo>
                <a:cubicBezTo>
                  <a:pt x="72" y="368"/>
                  <a:pt x="72" y="369"/>
                  <a:pt x="72" y="369"/>
                </a:cubicBezTo>
                <a:cubicBezTo>
                  <a:pt x="72" y="370"/>
                  <a:pt x="73" y="370"/>
                  <a:pt x="74" y="371"/>
                </a:cubicBezTo>
                <a:cubicBezTo>
                  <a:pt x="81" y="373"/>
                  <a:pt x="86" y="368"/>
                  <a:pt x="90" y="363"/>
                </a:cubicBezTo>
                <a:cubicBezTo>
                  <a:pt x="91" y="363"/>
                  <a:pt x="91" y="362"/>
                  <a:pt x="92" y="362"/>
                </a:cubicBezTo>
                <a:cubicBezTo>
                  <a:pt x="93" y="361"/>
                  <a:pt x="94" y="361"/>
                  <a:pt x="94" y="362"/>
                </a:cubicBezTo>
                <a:cubicBezTo>
                  <a:pt x="96" y="363"/>
                  <a:pt x="94" y="368"/>
                  <a:pt x="94" y="370"/>
                </a:cubicBezTo>
                <a:cubicBezTo>
                  <a:pt x="93" y="376"/>
                  <a:pt x="90" y="381"/>
                  <a:pt x="87" y="386"/>
                </a:cubicBezTo>
                <a:cubicBezTo>
                  <a:pt x="81" y="394"/>
                  <a:pt x="74" y="401"/>
                  <a:pt x="69" y="409"/>
                </a:cubicBezTo>
                <a:cubicBezTo>
                  <a:pt x="68" y="411"/>
                  <a:pt x="67" y="413"/>
                  <a:pt x="67" y="415"/>
                </a:cubicBezTo>
                <a:cubicBezTo>
                  <a:pt x="68" y="419"/>
                  <a:pt x="71" y="421"/>
                  <a:pt x="75" y="421"/>
                </a:cubicBezTo>
                <a:cubicBezTo>
                  <a:pt x="80" y="421"/>
                  <a:pt x="82" y="418"/>
                  <a:pt x="84" y="414"/>
                </a:cubicBezTo>
                <a:cubicBezTo>
                  <a:pt x="85" y="411"/>
                  <a:pt x="86" y="408"/>
                  <a:pt x="89" y="407"/>
                </a:cubicBezTo>
                <a:cubicBezTo>
                  <a:pt x="89" y="407"/>
                  <a:pt x="90" y="406"/>
                  <a:pt x="91" y="407"/>
                </a:cubicBezTo>
                <a:cubicBezTo>
                  <a:pt x="91" y="407"/>
                  <a:pt x="91" y="408"/>
                  <a:pt x="91" y="408"/>
                </a:cubicBezTo>
                <a:cubicBezTo>
                  <a:pt x="91" y="414"/>
                  <a:pt x="90" y="419"/>
                  <a:pt x="88" y="424"/>
                </a:cubicBezTo>
                <a:cubicBezTo>
                  <a:pt x="85" y="430"/>
                  <a:pt x="81" y="433"/>
                  <a:pt x="77" y="437"/>
                </a:cubicBezTo>
                <a:cubicBezTo>
                  <a:pt x="75" y="439"/>
                  <a:pt x="73" y="442"/>
                  <a:pt x="71" y="444"/>
                </a:cubicBezTo>
                <a:cubicBezTo>
                  <a:pt x="70" y="446"/>
                  <a:pt x="69" y="449"/>
                  <a:pt x="69" y="451"/>
                </a:cubicBezTo>
                <a:cubicBezTo>
                  <a:pt x="70" y="453"/>
                  <a:pt x="71" y="455"/>
                  <a:pt x="73" y="456"/>
                </a:cubicBezTo>
                <a:cubicBezTo>
                  <a:pt x="76" y="457"/>
                  <a:pt x="79" y="456"/>
                  <a:pt x="82" y="453"/>
                </a:cubicBezTo>
                <a:cubicBezTo>
                  <a:pt x="83" y="452"/>
                  <a:pt x="89" y="442"/>
                  <a:pt x="91" y="446"/>
                </a:cubicBezTo>
                <a:cubicBezTo>
                  <a:pt x="92" y="448"/>
                  <a:pt x="90" y="453"/>
                  <a:pt x="90" y="455"/>
                </a:cubicBezTo>
                <a:cubicBezTo>
                  <a:pt x="89" y="459"/>
                  <a:pt x="88" y="463"/>
                  <a:pt x="86" y="467"/>
                </a:cubicBezTo>
                <a:cubicBezTo>
                  <a:pt x="0" y="467"/>
                  <a:pt x="0" y="467"/>
                  <a:pt x="0" y="467"/>
                </a:cubicBezTo>
                <a:cubicBezTo>
                  <a:pt x="0" y="1133"/>
                  <a:pt x="0" y="1133"/>
                  <a:pt x="0" y="1133"/>
                </a:cubicBezTo>
                <a:cubicBezTo>
                  <a:pt x="3200" y="1133"/>
                  <a:pt x="3200" y="1133"/>
                  <a:pt x="3200" y="1133"/>
                </a:cubicBezTo>
                <a:cubicBezTo>
                  <a:pt x="3200" y="873"/>
                  <a:pt x="3200" y="873"/>
                  <a:pt x="3200" y="873"/>
                </a:cubicBezTo>
                <a:lnTo>
                  <a:pt x="3102" y="861"/>
                </a:lnTo>
                <a:close/>
                <a:moveTo>
                  <a:pt x="640" y="463"/>
                </a:moveTo>
                <a:cubicBezTo>
                  <a:pt x="642" y="464"/>
                  <a:pt x="643" y="466"/>
                  <a:pt x="645" y="467"/>
                </a:cubicBezTo>
                <a:cubicBezTo>
                  <a:pt x="637" y="467"/>
                  <a:pt x="637" y="467"/>
                  <a:pt x="637" y="467"/>
                </a:cubicBezTo>
                <a:cubicBezTo>
                  <a:pt x="636" y="465"/>
                  <a:pt x="635" y="460"/>
                  <a:pt x="640" y="463"/>
                </a:cubicBezTo>
                <a:close/>
                <a:moveTo>
                  <a:pt x="602" y="452"/>
                </a:moveTo>
                <a:cubicBezTo>
                  <a:pt x="602" y="457"/>
                  <a:pt x="601" y="462"/>
                  <a:pt x="599" y="467"/>
                </a:cubicBezTo>
                <a:cubicBezTo>
                  <a:pt x="593" y="467"/>
                  <a:pt x="593" y="467"/>
                  <a:pt x="593" y="467"/>
                </a:cubicBezTo>
                <a:cubicBezTo>
                  <a:pt x="596" y="462"/>
                  <a:pt x="598" y="456"/>
                  <a:pt x="602" y="452"/>
                </a:cubicBezTo>
                <a:close/>
                <a:moveTo>
                  <a:pt x="282" y="461"/>
                </a:moveTo>
                <a:cubicBezTo>
                  <a:pt x="282" y="463"/>
                  <a:pt x="282" y="465"/>
                  <a:pt x="281" y="467"/>
                </a:cubicBezTo>
                <a:cubicBezTo>
                  <a:pt x="266" y="467"/>
                  <a:pt x="266" y="467"/>
                  <a:pt x="266" y="467"/>
                </a:cubicBezTo>
                <a:cubicBezTo>
                  <a:pt x="271" y="462"/>
                  <a:pt x="277" y="458"/>
                  <a:pt x="282" y="461"/>
                </a:cubicBezTo>
                <a:close/>
                <a:moveTo>
                  <a:pt x="105" y="461"/>
                </a:moveTo>
                <a:cubicBezTo>
                  <a:pt x="105" y="460"/>
                  <a:pt x="103" y="455"/>
                  <a:pt x="104" y="454"/>
                </a:cubicBezTo>
                <a:cubicBezTo>
                  <a:pt x="105" y="451"/>
                  <a:pt x="108" y="454"/>
                  <a:pt x="109" y="456"/>
                </a:cubicBezTo>
                <a:cubicBezTo>
                  <a:pt x="111" y="459"/>
                  <a:pt x="112" y="461"/>
                  <a:pt x="114" y="463"/>
                </a:cubicBezTo>
                <a:cubicBezTo>
                  <a:pt x="115" y="465"/>
                  <a:pt x="116" y="466"/>
                  <a:pt x="118" y="467"/>
                </a:cubicBezTo>
                <a:cubicBezTo>
                  <a:pt x="107" y="467"/>
                  <a:pt x="107" y="467"/>
                  <a:pt x="107" y="467"/>
                </a:cubicBezTo>
                <a:cubicBezTo>
                  <a:pt x="106" y="465"/>
                  <a:pt x="105" y="463"/>
                  <a:pt x="105" y="461"/>
                </a:cubicBezTo>
                <a:close/>
                <a:moveTo>
                  <a:pt x="1205" y="551"/>
                </a:moveTo>
                <a:cubicBezTo>
                  <a:pt x="1197" y="551"/>
                  <a:pt x="1197" y="551"/>
                  <a:pt x="1197" y="551"/>
                </a:cubicBezTo>
                <a:cubicBezTo>
                  <a:pt x="1199" y="549"/>
                  <a:pt x="1203" y="549"/>
                  <a:pt x="1205" y="551"/>
                </a:cubicBezTo>
                <a:close/>
                <a:moveTo>
                  <a:pt x="3078" y="848"/>
                </a:moveTo>
                <a:cubicBezTo>
                  <a:pt x="3079" y="848"/>
                  <a:pt x="3079" y="847"/>
                  <a:pt x="3080" y="847"/>
                </a:cubicBezTo>
                <a:cubicBezTo>
                  <a:pt x="3081" y="848"/>
                  <a:pt x="3081" y="849"/>
                  <a:pt x="3081" y="850"/>
                </a:cubicBezTo>
                <a:cubicBezTo>
                  <a:pt x="3080" y="853"/>
                  <a:pt x="3080" y="856"/>
                  <a:pt x="3079" y="858"/>
                </a:cubicBezTo>
                <a:cubicBezTo>
                  <a:pt x="3072" y="858"/>
                  <a:pt x="3072" y="858"/>
                  <a:pt x="3072" y="858"/>
                </a:cubicBezTo>
                <a:cubicBezTo>
                  <a:pt x="3074" y="854"/>
                  <a:pt x="3075" y="850"/>
                  <a:pt x="3078" y="848"/>
                </a:cubicBezTo>
                <a:close/>
              </a:path>
            </a:pathLst>
          </a:custGeom>
          <a:solidFill>
            <a:schemeClr val="tx1">
              <a:alpha val="2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userDrawn="1"/>
        </p:nvSpPr>
        <p:spPr>
          <a:xfrm rot="5400000">
            <a:off x="309169" y="6195519"/>
            <a:ext cx="336401" cy="699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75230" y="6406644"/>
            <a:ext cx="404278" cy="276999"/>
          </a:xfrm>
          <a:prstGeom prst="rect">
            <a:avLst/>
          </a:prstGeom>
        </p:spPr>
        <p:txBody>
          <a:bodyPr wrap="none">
            <a:spAutoFit/>
          </a:bodyPr>
          <a:lstStyle/>
          <a:p>
            <a:pPr algn="ctr"/>
            <a:fld id="{1FF971EA-3A6D-44E0-AE21-1C9457776B3F}" type="slidenum">
              <a:rPr lang="en-US" sz="1200" b="1" smtClean="0">
                <a:solidFill>
                  <a:schemeClr val="bg1"/>
                </a:solidFill>
                <a:latin typeface="+mn-lt"/>
              </a:rPr>
              <a:pPr algn="ctr"/>
              <a:t>‹#›</a:t>
            </a:fld>
            <a:endParaRPr lang="en-US" sz="1100" b="1" dirty="0">
              <a:solidFill>
                <a:schemeClr val="bg1"/>
              </a:solidFill>
              <a:latin typeface="+mn-lt"/>
            </a:endParaRPr>
          </a:p>
        </p:txBody>
      </p:sp>
      <p:sp>
        <p:nvSpPr>
          <p:cNvPr id="12" name="Rectangle 11"/>
          <p:cNvSpPr/>
          <p:nvPr userDrawn="1"/>
        </p:nvSpPr>
        <p:spPr>
          <a:xfrm>
            <a:off x="9471974" y="6484858"/>
            <a:ext cx="2451312" cy="230832"/>
          </a:xfrm>
          <a:prstGeom prst="rect">
            <a:avLst/>
          </a:prstGeom>
        </p:spPr>
        <p:txBody>
          <a:bodyPr wrap="none">
            <a:spAutoFit/>
          </a:bodyPr>
          <a:lstStyle/>
          <a:p>
            <a:pPr algn="r"/>
            <a:r>
              <a:rPr lang="en-US" sz="900" b="0" i="0" dirty="0">
                <a:solidFill>
                  <a:schemeClr val="tx1">
                    <a:lumMod val="85000"/>
                    <a:lumOff val="15000"/>
                  </a:schemeClr>
                </a:solidFill>
                <a:effectLst/>
                <a:latin typeface="+mn-lt"/>
              </a:rPr>
              <a:t>© 2018 </a:t>
            </a:r>
            <a:r>
              <a:rPr lang="en-US" sz="900" b="1" i="0" dirty="0">
                <a:solidFill>
                  <a:schemeClr val="tx1">
                    <a:lumMod val="85000"/>
                    <a:lumOff val="15000"/>
                  </a:schemeClr>
                </a:solidFill>
                <a:effectLst/>
                <a:latin typeface="+mj-lt"/>
              </a:rPr>
              <a:t>Adventure</a:t>
            </a:r>
            <a:r>
              <a:rPr lang="en-US" sz="900" b="1" i="0" baseline="0" dirty="0">
                <a:solidFill>
                  <a:schemeClr val="tx1">
                    <a:lumMod val="85000"/>
                    <a:lumOff val="15000"/>
                  </a:schemeClr>
                </a:solidFill>
                <a:effectLst/>
                <a:latin typeface="+mj-lt"/>
              </a:rPr>
              <a:t> – </a:t>
            </a:r>
            <a:r>
              <a:rPr lang="en-US" sz="900" b="0" i="0" baseline="0" dirty="0">
                <a:solidFill>
                  <a:schemeClr val="tx1">
                    <a:lumMod val="85000"/>
                    <a:lumOff val="15000"/>
                  </a:schemeClr>
                </a:solidFill>
                <a:effectLst/>
                <a:latin typeface="+mn-lt"/>
              </a:rPr>
              <a:t>Presentation template</a:t>
            </a:r>
            <a:endParaRPr lang="en-US" sz="900" b="0" i="0" dirty="0">
              <a:solidFill>
                <a:schemeClr val="tx1">
                  <a:lumMod val="85000"/>
                  <a:lumOff val="15000"/>
                </a:schemeClr>
              </a:solidFill>
              <a:latin typeface="+mn-lt"/>
            </a:endParaRPr>
          </a:p>
        </p:txBody>
      </p:sp>
      <p:sp>
        <p:nvSpPr>
          <p:cNvPr id="73" name="Picture Placeholder 72"/>
          <p:cNvSpPr>
            <a:spLocks noGrp="1"/>
          </p:cNvSpPr>
          <p:nvPr>
            <p:ph type="pic" sz="quarter" idx="10"/>
          </p:nvPr>
        </p:nvSpPr>
        <p:spPr>
          <a:xfrm>
            <a:off x="-803360" y="242047"/>
            <a:ext cx="13841164" cy="3576918"/>
          </a:xfrm>
          <a:custGeom>
            <a:avLst/>
            <a:gdLst>
              <a:gd name="connsiteX0" fmla="*/ 7454849 w 7941067"/>
              <a:gd name="connsiteY0" fmla="*/ 1079744 h 2052179"/>
              <a:gd name="connsiteX1" fmla="*/ 7941067 w 7941067"/>
              <a:gd name="connsiteY1" fmla="*/ 1565962 h 2052179"/>
              <a:gd name="connsiteX2" fmla="*/ 7454849 w 7941067"/>
              <a:gd name="connsiteY2" fmla="*/ 2052179 h 2052179"/>
              <a:gd name="connsiteX3" fmla="*/ 6968632 w 7941067"/>
              <a:gd name="connsiteY3" fmla="*/ 1565962 h 2052179"/>
              <a:gd name="connsiteX4" fmla="*/ 6383506 w 7941067"/>
              <a:gd name="connsiteY4" fmla="*/ 1079744 h 2052179"/>
              <a:gd name="connsiteX5" fmla="*/ 6869723 w 7941067"/>
              <a:gd name="connsiteY5" fmla="*/ 1565962 h 2052179"/>
              <a:gd name="connsiteX6" fmla="*/ 6383506 w 7941067"/>
              <a:gd name="connsiteY6" fmla="*/ 2052179 h 2052179"/>
              <a:gd name="connsiteX7" fmla="*/ 5897288 w 7941067"/>
              <a:gd name="connsiteY7" fmla="*/ 1565962 h 2052179"/>
              <a:gd name="connsiteX8" fmla="*/ 5312161 w 7941067"/>
              <a:gd name="connsiteY8" fmla="*/ 1079744 h 2052179"/>
              <a:gd name="connsiteX9" fmla="*/ 5798379 w 7941067"/>
              <a:gd name="connsiteY9" fmla="*/ 1565962 h 2052179"/>
              <a:gd name="connsiteX10" fmla="*/ 5312161 w 7941067"/>
              <a:gd name="connsiteY10" fmla="*/ 2052179 h 2052179"/>
              <a:gd name="connsiteX11" fmla="*/ 4825943 w 7941067"/>
              <a:gd name="connsiteY11" fmla="*/ 1565962 h 2052179"/>
              <a:gd name="connsiteX12" fmla="*/ 4240817 w 7941067"/>
              <a:gd name="connsiteY12" fmla="*/ 1079744 h 2052179"/>
              <a:gd name="connsiteX13" fmla="*/ 4727035 w 7941067"/>
              <a:gd name="connsiteY13" fmla="*/ 1565962 h 2052179"/>
              <a:gd name="connsiteX14" fmla="*/ 4240817 w 7941067"/>
              <a:gd name="connsiteY14" fmla="*/ 2052179 h 2052179"/>
              <a:gd name="connsiteX15" fmla="*/ 3754600 w 7941067"/>
              <a:gd name="connsiteY15" fmla="*/ 1565962 h 2052179"/>
              <a:gd name="connsiteX16" fmla="*/ 3169474 w 7941067"/>
              <a:gd name="connsiteY16" fmla="*/ 1079744 h 2052179"/>
              <a:gd name="connsiteX17" fmla="*/ 3655692 w 7941067"/>
              <a:gd name="connsiteY17" fmla="*/ 1565962 h 2052179"/>
              <a:gd name="connsiteX18" fmla="*/ 3169474 w 7941067"/>
              <a:gd name="connsiteY18" fmla="*/ 2052179 h 2052179"/>
              <a:gd name="connsiteX19" fmla="*/ 2683256 w 7941067"/>
              <a:gd name="connsiteY19" fmla="*/ 1565962 h 2052179"/>
              <a:gd name="connsiteX20" fmla="*/ 2098130 w 7941067"/>
              <a:gd name="connsiteY20" fmla="*/ 1079744 h 2052179"/>
              <a:gd name="connsiteX21" fmla="*/ 2584348 w 7941067"/>
              <a:gd name="connsiteY21" fmla="*/ 1565962 h 2052179"/>
              <a:gd name="connsiteX22" fmla="*/ 2098130 w 7941067"/>
              <a:gd name="connsiteY22" fmla="*/ 2052179 h 2052179"/>
              <a:gd name="connsiteX23" fmla="*/ 1611912 w 7941067"/>
              <a:gd name="connsiteY23" fmla="*/ 1565962 h 2052179"/>
              <a:gd name="connsiteX24" fmla="*/ 1026786 w 7941067"/>
              <a:gd name="connsiteY24" fmla="*/ 1079744 h 2052179"/>
              <a:gd name="connsiteX25" fmla="*/ 1513003 w 7941067"/>
              <a:gd name="connsiteY25" fmla="*/ 1565962 h 2052179"/>
              <a:gd name="connsiteX26" fmla="*/ 1026786 w 7941067"/>
              <a:gd name="connsiteY26" fmla="*/ 2052179 h 2052179"/>
              <a:gd name="connsiteX27" fmla="*/ 540568 w 7941067"/>
              <a:gd name="connsiteY27" fmla="*/ 1565962 h 2052179"/>
              <a:gd name="connsiteX28" fmla="*/ 2628906 w 7941067"/>
              <a:gd name="connsiteY28" fmla="*/ 537631 h 2052179"/>
              <a:gd name="connsiteX29" fmla="*/ 3115123 w 7941067"/>
              <a:gd name="connsiteY29" fmla="*/ 1023849 h 2052179"/>
              <a:gd name="connsiteX30" fmla="*/ 2628906 w 7941067"/>
              <a:gd name="connsiteY30" fmla="*/ 1510066 h 2052179"/>
              <a:gd name="connsiteX31" fmla="*/ 2142688 w 7941067"/>
              <a:gd name="connsiteY31" fmla="*/ 1023849 h 2052179"/>
              <a:gd name="connsiteX32" fmla="*/ 1557562 w 7941067"/>
              <a:gd name="connsiteY32" fmla="*/ 537631 h 2052179"/>
              <a:gd name="connsiteX33" fmla="*/ 2043779 w 7941067"/>
              <a:gd name="connsiteY33" fmla="*/ 1023849 h 2052179"/>
              <a:gd name="connsiteX34" fmla="*/ 1557562 w 7941067"/>
              <a:gd name="connsiteY34" fmla="*/ 1510066 h 2052179"/>
              <a:gd name="connsiteX35" fmla="*/ 1071344 w 7941067"/>
              <a:gd name="connsiteY35" fmla="*/ 1023849 h 2052179"/>
              <a:gd name="connsiteX36" fmla="*/ 486218 w 7941067"/>
              <a:gd name="connsiteY36" fmla="*/ 537631 h 2052179"/>
              <a:gd name="connsiteX37" fmla="*/ 972435 w 7941067"/>
              <a:gd name="connsiteY37" fmla="*/ 1023849 h 2052179"/>
              <a:gd name="connsiteX38" fmla="*/ 486218 w 7941067"/>
              <a:gd name="connsiteY38" fmla="*/ 1510066 h 2052179"/>
              <a:gd name="connsiteX39" fmla="*/ 0 w 7941067"/>
              <a:gd name="connsiteY39" fmla="*/ 1023849 h 2052179"/>
              <a:gd name="connsiteX40" fmla="*/ 6914281 w 7941067"/>
              <a:gd name="connsiteY40" fmla="*/ 537631 h 2052179"/>
              <a:gd name="connsiteX41" fmla="*/ 7400499 w 7941067"/>
              <a:gd name="connsiteY41" fmla="*/ 1023849 h 2052179"/>
              <a:gd name="connsiteX42" fmla="*/ 6914281 w 7941067"/>
              <a:gd name="connsiteY42" fmla="*/ 1510066 h 2052179"/>
              <a:gd name="connsiteX43" fmla="*/ 6428063 w 7941067"/>
              <a:gd name="connsiteY43" fmla="*/ 1023849 h 2052179"/>
              <a:gd name="connsiteX44" fmla="*/ 5842937 w 7941067"/>
              <a:gd name="connsiteY44" fmla="*/ 537631 h 2052179"/>
              <a:gd name="connsiteX45" fmla="*/ 6329155 w 7941067"/>
              <a:gd name="connsiteY45" fmla="*/ 1023849 h 2052179"/>
              <a:gd name="connsiteX46" fmla="*/ 5842937 w 7941067"/>
              <a:gd name="connsiteY46" fmla="*/ 1510066 h 2052179"/>
              <a:gd name="connsiteX47" fmla="*/ 5356719 w 7941067"/>
              <a:gd name="connsiteY47" fmla="*/ 1023849 h 2052179"/>
              <a:gd name="connsiteX48" fmla="*/ 4771592 w 7941067"/>
              <a:gd name="connsiteY48" fmla="*/ 537631 h 2052179"/>
              <a:gd name="connsiteX49" fmla="*/ 5257810 w 7941067"/>
              <a:gd name="connsiteY49" fmla="*/ 1023849 h 2052179"/>
              <a:gd name="connsiteX50" fmla="*/ 4771592 w 7941067"/>
              <a:gd name="connsiteY50" fmla="*/ 1510066 h 2052179"/>
              <a:gd name="connsiteX51" fmla="*/ 4285374 w 7941067"/>
              <a:gd name="connsiteY51" fmla="*/ 1023849 h 2052179"/>
              <a:gd name="connsiteX52" fmla="*/ 3700250 w 7941067"/>
              <a:gd name="connsiteY52" fmla="*/ 537631 h 2052179"/>
              <a:gd name="connsiteX53" fmla="*/ 4186465 w 7941067"/>
              <a:gd name="connsiteY53" fmla="*/ 1023849 h 2052179"/>
              <a:gd name="connsiteX54" fmla="*/ 3700250 w 7941067"/>
              <a:gd name="connsiteY54" fmla="*/ 1510066 h 2052179"/>
              <a:gd name="connsiteX55" fmla="*/ 3214032 w 7941067"/>
              <a:gd name="connsiteY55" fmla="*/ 1023849 h 2052179"/>
              <a:gd name="connsiteX56" fmla="*/ 4240817 w 7941067"/>
              <a:gd name="connsiteY56" fmla="*/ 1 h 2052179"/>
              <a:gd name="connsiteX57" fmla="*/ 4727035 w 7941067"/>
              <a:gd name="connsiteY57" fmla="*/ 486219 h 2052179"/>
              <a:gd name="connsiteX58" fmla="*/ 4240817 w 7941067"/>
              <a:gd name="connsiteY58" fmla="*/ 972435 h 2052179"/>
              <a:gd name="connsiteX59" fmla="*/ 3754601 w 7941067"/>
              <a:gd name="connsiteY59" fmla="*/ 486219 h 2052179"/>
              <a:gd name="connsiteX60" fmla="*/ 3169474 w 7941067"/>
              <a:gd name="connsiteY60" fmla="*/ 1 h 2052179"/>
              <a:gd name="connsiteX61" fmla="*/ 3655692 w 7941067"/>
              <a:gd name="connsiteY61" fmla="*/ 486219 h 2052179"/>
              <a:gd name="connsiteX62" fmla="*/ 3169474 w 7941067"/>
              <a:gd name="connsiteY62" fmla="*/ 972435 h 2052179"/>
              <a:gd name="connsiteX63" fmla="*/ 2683257 w 7941067"/>
              <a:gd name="connsiteY63" fmla="*/ 486219 h 2052179"/>
              <a:gd name="connsiteX64" fmla="*/ 2098131 w 7941067"/>
              <a:gd name="connsiteY64" fmla="*/ 1 h 2052179"/>
              <a:gd name="connsiteX65" fmla="*/ 2584348 w 7941067"/>
              <a:gd name="connsiteY65" fmla="*/ 486219 h 2052179"/>
              <a:gd name="connsiteX66" fmla="*/ 2098131 w 7941067"/>
              <a:gd name="connsiteY66" fmla="*/ 972435 h 2052179"/>
              <a:gd name="connsiteX67" fmla="*/ 1611913 w 7941067"/>
              <a:gd name="connsiteY67" fmla="*/ 486219 h 2052179"/>
              <a:gd name="connsiteX68" fmla="*/ 1026787 w 7941067"/>
              <a:gd name="connsiteY68" fmla="*/ 1 h 2052179"/>
              <a:gd name="connsiteX69" fmla="*/ 1513004 w 7941067"/>
              <a:gd name="connsiteY69" fmla="*/ 486219 h 2052179"/>
              <a:gd name="connsiteX70" fmla="*/ 1026787 w 7941067"/>
              <a:gd name="connsiteY70" fmla="*/ 972435 h 2052179"/>
              <a:gd name="connsiteX71" fmla="*/ 540569 w 7941067"/>
              <a:gd name="connsiteY71" fmla="*/ 486219 h 2052179"/>
              <a:gd name="connsiteX72" fmla="*/ 7454849 w 7941067"/>
              <a:gd name="connsiteY72" fmla="*/ 0 h 2052179"/>
              <a:gd name="connsiteX73" fmla="*/ 7941067 w 7941067"/>
              <a:gd name="connsiteY73" fmla="*/ 486218 h 2052179"/>
              <a:gd name="connsiteX74" fmla="*/ 7454849 w 7941067"/>
              <a:gd name="connsiteY74" fmla="*/ 972435 h 2052179"/>
              <a:gd name="connsiteX75" fmla="*/ 6968632 w 7941067"/>
              <a:gd name="connsiteY75" fmla="*/ 486218 h 2052179"/>
              <a:gd name="connsiteX76" fmla="*/ 6383506 w 7941067"/>
              <a:gd name="connsiteY76" fmla="*/ 0 h 2052179"/>
              <a:gd name="connsiteX77" fmla="*/ 6869723 w 7941067"/>
              <a:gd name="connsiteY77" fmla="*/ 486218 h 2052179"/>
              <a:gd name="connsiteX78" fmla="*/ 6383506 w 7941067"/>
              <a:gd name="connsiteY78" fmla="*/ 972435 h 2052179"/>
              <a:gd name="connsiteX79" fmla="*/ 5897288 w 7941067"/>
              <a:gd name="connsiteY79" fmla="*/ 486218 h 2052179"/>
              <a:gd name="connsiteX80" fmla="*/ 5312161 w 7941067"/>
              <a:gd name="connsiteY80" fmla="*/ 0 h 2052179"/>
              <a:gd name="connsiteX81" fmla="*/ 5798379 w 7941067"/>
              <a:gd name="connsiteY81" fmla="*/ 486218 h 2052179"/>
              <a:gd name="connsiteX82" fmla="*/ 5312161 w 7941067"/>
              <a:gd name="connsiteY82" fmla="*/ 972435 h 2052179"/>
              <a:gd name="connsiteX83" fmla="*/ 4825943 w 7941067"/>
              <a:gd name="connsiteY83" fmla="*/ 486218 h 205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941067" h="2052179">
                <a:moveTo>
                  <a:pt x="7454849" y="1079744"/>
                </a:moveTo>
                <a:lnTo>
                  <a:pt x="7941067" y="1565962"/>
                </a:lnTo>
                <a:lnTo>
                  <a:pt x="7454849" y="2052179"/>
                </a:lnTo>
                <a:lnTo>
                  <a:pt x="6968632" y="1565962"/>
                </a:lnTo>
                <a:close/>
                <a:moveTo>
                  <a:pt x="6383506" y="1079744"/>
                </a:moveTo>
                <a:lnTo>
                  <a:pt x="6869723" y="1565962"/>
                </a:lnTo>
                <a:lnTo>
                  <a:pt x="6383506" y="2052179"/>
                </a:lnTo>
                <a:lnTo>
                  <a:pt x="5897288" y="1565962"/>
                </a:lnTo>
                <a:close/>
                <a:moveTo>
                  <a:pt x="5312161" y="1079744"/>
                </a:moveTo>
                <a:lnTo>
                  <a:pt x="5798379" y="1565962"/>
                </a:lnTo>
                <a:lnTo>
                  <a:pt x="5312161" y="2052179"/>
                </a:lnTo>
                <a:lnTo>
                  <a:pt x="4825943" y="1565962"/>
                </a:lnTo>
                <a:close/>
                <a:moveTo>
                  <a:pt x="4240817" y="1079744"/>
                </a:moveTo>
                <a:lnTo>
                  <a:pt x="4727035" y="1565962"/>
                </a:lnTo>
                <a:lnTo>
                  <a:pt x="4240817" y="2052179"/>
                </a:lnTo>
                <a:lnTo>
                  <a:pt x="3754600" y="1565962"/>
                </a:lnTo>
                <a:close/>
                <a:moveTo>
                  <a:pt x="3169474" y="1079744"/>
                </a:moveTo>
                <a:lnTo>
                  <a:pt x="3655692" y="1565962"/>
                </a:lnTo>
                <a:lnTo>
                  <a:pt x="3169474" y="2052179"/>
                </a:lnTo>
                <a:lnTo>
                  <a:pt x="2683256" y="1565962"/>
                </a:lnTo>
                <a:close/>
                <a:moveTo>
                  <a:pt x="2098130" y="1079744"/>
                </a:moveTo>
                <a:lnTo>
                  <a:pt x="2584348" y="1565962"/>
                </a:lnTo>
                <a:lnTo>
                  <a:pt x="2098130" y="2052179"/>
                </a:lnTo>
                <a:lnTo>
                  <a:pt x="1611912" y="1565962"/>
                </a:lnTo>
                <a:close/>
                <a:moveTo>
                  <a:pt x="1026786" y="1079744"/>
                </a:moveTo>
                <a:lnTo>
                  <a:pt x="1513003" y="1565962"/>
                </a:lnTo>
                <a:lnTo>
                  <a:pt x="1026786" y="2052179"/>
                </a:lnTo>
                <a:lnTo>
                  <a:pt x="540568" y="1565962"/>
                </a:lnTo>
                <a:close/>
                <a:moveTo>
                  <a:pt x="2628906" y="537631"/>
                </a:moveTo>
                <a:lnTo>
                  <a:pt x="3115123" y="1023849"/>
                </a:lnTo>
                <a:lnTo>
                  <a:pt x="2628906" y="1510066"/>
                </a:lnTo>
                <a:lnTo>
                  <a:pt x="2142688" y="1023849"/>
                </a:lnTo>
                <a:close/>
                <a:moveTo>
                  <a:pt x="1557562" y="537631"/>
                </a:moveTo>
                <a:lnTo>
                  <a:pt x="2043779" y="1023849"/>
                </a:lnTo>
                <a:lnTo>
                  <a:pt x="1557562" y="1510066"/>
                </a:lnTo>
                <a:lnTo>
                  <a:pt x="1071344" y="1023849"/>
                </a:lnTo>
                <a:close/>
                <a:moveTo>
                  <a:pt x="486218" y="537631"/>
                </a:moveTo>
                <a:lnTo>
                  <a:pt x="972435" y="1023849"/>
                </a:lnTo>
                <a:lnTo>
                  <a:pt x="486218" y="1510066"/>
                </a:lnTo>
                <a:lnTo>
                  <a:pt x="0" y="1023849"/>
                </a:lnTo>
                <a:close/>
                <a:moveTo>
                  <a:pt x="6914281" y="537631"/>
                </a:moveTo>
                <a:lnTo>
                  <a:pt x="7400499" y="1023849"/>
                </a:lnTo>
                <a:lnTo>
                  <a:pt x="6914281" y="1510066"/>
                </a:lnTo>
                <a:lnTo>
                  <a:pt x="6428063" y="1023849"/>
                </a:lnTo>
                <a:close/>
                <a:moveTo>
                  <a:pt x="5842937" y="537631"/>
                </a:moveTo>
                <a:lnTo>
                  <a:pt x="6329155" y="1023849"/>
                </a:lnTo>
                <a:lnTo>
                  <a:pt x="5842937" y="1510066"/>
                </a:lnTo>
                <a:lnTo>
                  <a:pt x="5356719" y="1023849"/>
                </a:lnTo>
                <a:close/>
                <a:moveTo>
                  <a:pt x="4771592" y="537631"/>
                </a:moveTo>
                <a:lnTo>
                  <a:pt x="5257810" y="1023849"/>
                </a:lnTo>
                <a:lnTo>
                  <a:pt x="4771592" y="1510066"/>
                </a:lnTo>
                <a:lnTo>
                  <a:pt x="4285374" y="1023849"/>
                </a:lnTo>
                <a:close/>
                <a:moveTo>
                  <a:pt x="3700250" y="537631"/>
                </a:moveTo>
                <a:lnTo>
                  <a:pt x="4186465" y="1023849"/>
                </a:lnTo>
                <a:lnTo>
                  <a:pt x="3700250" y="1510066"/>
                </a:lnTo>
                <a:lnTo>
                  <a:pt x="3214032" y="1023849"/>
                </a:lnTo>
                <a:close/>
                <a:moveTo>
                  <a:pt x="4240817" y="1"/>
                </a:moveTo>
                <a:lnTo>
                  <a:pt x="4727035" y="486219"/>
                </a:lnTo>
                <a:lnTo>
                  <a:pt x="4240817" y="972435"/>
                </a:lnTo>
                <a:lnTo>
                  <a:pt x="3754601" y="486219"/>
                </a:lnTo>
                <a:close/>
                <a:moveTo>
                  <a:pt x="3169474" y="1"/>
                </a:moveTo>
                <a:lnTo>
                  <a:pt x="3655692" y="486219"/>
                </a:lnTo>
                <a:lnTo>
                  <a:pt x="3169474" y="972435"/>
                </a:lnTo>
                <a:lnTo>
                  <a:pt x="2683257" y="486219"/>
                </a:lnTo>
                <a:close/>
                <a:moveTo>
                  <a:pt x="2098131" y="1"/>
                </a:moveTo>
                <a:lnTo>
                  <a:pt x="2584348" y="486219"/>
                </a:lnTo>
                <a:lnTo>
                  <a:pt x="2098131" y="972435"/>
                </a:lnTo>
                <a:lnTo>
                  <a:pt x="1611913" y="486219"/>
                </a:lnTo>
                <a:close/>
                <a:moveTo>
                  <a:pt x="1026787" y="1"/>
                </a:moveTo>
                <a:lnTo>
                  <a:pt x="1513004" y="486219"/>
                </a:lnTo>
                <a:lnTo>
                  <a:pt x="1026787" y="972435"/>
                </a:lnTo>
                <a:lnTo>
                  <a:pt x="540569" y="486219"/>
                </a:lnTo>
                <a:close/>
                <a:moveTo>
                  <a:pt x="7454849" y="0"/>
                </a:moveTo>
                <a:lnTo>
                  <a:pt x="7941067" y="486218"/>
                </a:lnTo>
                <a:lnTo>
                  <a:pt x="7454849" y="972435"/>
                </a:lnTo>
                <a:lnTo>
                  <a:pt x="6968632" y="486218"/>
                </a:lnTo>
                <a:close/>
                <a:moveTo>
                  <a:pt x="6383506" y="0"/>
                </a:moveTo>
                <a:lnTo>
                  <a:pt x="6869723" y="486218"/>
                </a:lnTo>
                <a:lnTo>
                  <a:pt x="6383506" y="972435"/>
                </a:lnTo>
                <a:lnTo>
                  <a:pt x="5897288" y="486218"/>
                </a:lnTo>
                <a:close/>
                <a:moveTo>
                  <a:pt x="5312161" y="0"/>
                </a:moveTo>
                <a:lnTo>
                  <a:pt x="5798379" y="486218"/>
                </a:lnTo>
                <a:lnTo>
                  <a:pt x="5312161" y="972435"/>
                </a:lnTo>
                <a:lnTo>
                  <a:pt x="4825943" y="486218"/>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610424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8" name="Trapezoid 7">
            <a:extLst>
              <a:ext uri="{FF2B5EF4-FFF2-40B4-BE49-F238E27FC236}">
                <a16:creationId xmlns:a16="http://schemas.microsoft.com/office/drawing/2014/main" id="{BC775B3F-D502-3B4B-8D02-D9815CC19B62}"/>
              </a:ext>
            </a:extLst>
          </p:cNvPr>
          <p:cNvSpPr/>
          <p:nvPr userDrawn="1"/>
        </p:nvSpPr>
        <p:spPr>
          <a:xfrm rot="16200000" flipV="1">
            <a:off x="880756" y="1521126"/>
            <a:ext cx="2190799" cy="1487303"/>
          </a:xfrm>
          <a:prstGeom prst="trapezoid">
            <a:avLst/>
          </a:prstGeom>
          <a:pattFill prst="ltDnDiag">
            <a:fgClr>
              <a:srgbClr val="3037E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F8306EA0-6188-2242-B479-6F9BB508726D}"/>
              </a:ext>
            </a:extLst>
          </p:cNvPr>
          <p:cNvSpPr/>
          <p:nvPr userDrawn="1"/>
        </p:nvSpPr>
        <p:spPr>
          <a:xfrm rot="16200000">
            <a:off x="3099737" y="3766235"/>
            <a:ext cx="2190805" cy="1487307"/>
          </a:xfrm>
          <a:prstGeom prst="trapezoid">
            <a:avLst/>
          </a:prstGeom>
          <a:pattFill prst="ltDnDiag">
            <a:fgClr>
              <a:srgbClr val="3037E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a:extLst>
              <a:ext uri="{FF2B5EF4-FFF2-40B4-BE49-F238E27FC236}">
                <a16:creationId xmlns:a16="http://schemas.microsoft.com/office/drawing/2014/main" id="{EC72A2F7-3AA6-B940-9F7D-AA2D5836F03A}"/>
              </a:ext>
            </a:extLst>
          </p:cNvPr>
          <p:cNvSpPr>
            <a:spLocks noGrp="1"/>
          </p:cNvSpPr>
          <p:nvPr>
            <p:ph type="pic" sz="quarter" idx="10" hasCustomPrompt="1"/>
          </p:nvPr>
        </p:nvSpPr>
        <p:spPr>
          <a:xfrm>
            <a:off x="1543065" y="1117542"/>
            <a:ext cx="3076413" cy="4494657"/>
          </a:xfrm>
          <a:custGeom>
            <a:avLst/>
            <a:gdLst>
              <a:gd name="connsiteX0" fmla="*/ 1487307 w 3076413"/>
              <a:gd name="connsiteY0" fmla="*/ 2303852 h 4494657"/>
              <a:gd name="connsiteX1" fmla="*/ 1487307 w 3076413"/>
              <a:gd name="connsiteY1" fmla="*/ 4494657 h 4494657"/>
              <a:gd name="connsiteX2" fmla="*/ 0 w 3076413"/>
              <a:gd name="connsiteY2" fmla="*/ 4122830 h 4494657"/>
              <a:gd name="connsiteX3" fmla="*/ 0 w 3076413"/>
              <a:gd name="connsiteY3" fmla="*/ 2675679 h 4494657"/>
              <a:gd name="connsiteX4" fmla="*/ 3076411 w 3076413"/>
              <a:gd name="connsiteY4" fmla="*/ 1900287 h 4494657"/>
              <a:gd name="connsiteX5" fmla="*/ 3076411 w 3076413"/>
              <a:gd name="connsiteY5" fmla="*/ 4091086 h 4494657"/>
              <a:gd name="connsiteX6" fmla="*/ 1589106 w 3076413"/>
              <a:gd name="connsiteY6" fmla="*/ 3719260 h 4494657"/>
              <a:gd name="connsiteX7" fmla="*/ 1589106 w 3076413"/>
              <a:gd name="connsiteY7" fmla="*/ 2272113 h 4494657"/>
              <a:gd name="connsiteX8" fmla="*/ 1 w 3076413"/>
              <a:gd name="connsiteY8" fmla="*/ 392742 h 4494657"/>
              <a:gd name="connsiteX9" fmla="*/ 1487304 w 3076413"/>
              <a:gd name="connsiteY9" fmla="*/ 764568 h 4494657"/>
              <a:gd name="connsiteX10" fmla="*/ 1487304 w 3076413"/>
              <a:gd name="connsiteY10" fmla="*/ 2211715 h 4494657"/>
              <a:gd name="connsiteX11" fmla="*/ 1 w 3076413"/>
              <a:gd name="connsiteY11" fmla="*/ 2583541 h 4494657"/>
              <a:gd name="connsiteX12" fmla="*/ 1589107 w 3076413"/>
              <a:gd name="connsiteY12" fmla="*/ 0 h 4494657"/>
              <a:gd name="connsiteX13" fmla="*/ 3076413 w 3076413"/>
              <a:gd name="connsiteY13" fmla="*/ 371826 h 4494657"/>
              <a:gd name="connsiteX14" fmla="*/ 3076412 w 3076413"/>
              <a:gd name="connsiteY14" fmla="*/ 1818976 h 4494657"/>
              <a:gd name="connsiteX15" fmla="*/ 1589107 w 3076413"/>
              <a:gd name="connsiteY15" fmla="*/ 2190802 h 449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76413" h="4494657">
                <a:moveTo>
                  <a:pt x="1487307" y="2303852"/>
                </a:moveTo>
                <a:lnTo>
                  <a:pt x="1487307" y="4494657"/>
                </a:lnTo>
                <a:lnTo>
                  <a:pt x="0" y="4122830"/>
                </a:lnTo>
                <a:lnTo>
                  <a:pt x="0" y="2675679"/>
                </a:lnTo>
                <a:close/>
                <a:moveTo>
                  <a:pt x="3076411" y="1900287"/>
                </a:moveTo>
                <a:lnTo>
                  <a:pt x="3076411" y="4091086"/>
                </a:lnTo>
                <a:lnTo>
                  <a:pt x="1589106" y="3719260"/>
                </a:lnTo>
                <a:lnTo>
                  <a:pt x="1589106" y="2272113"/>
                </a:lnTo>
                <a:close/>
                <a:moveTo>
                  <a:pt x="1" y="392742"/>
                </a:moveTo>
                <a:lnTo>
                  <a:pt x="1487304" y="764568"/>
                </a:lnTo>
                <a:lnTo>
                  <a:pt x="1487304" y="2211715"/>
                </a:lnTo>
                <a:lnTo>
                  <a:pt x="1" y="2583541"/>
                </a:lnTo>
                <a:close/>
                <a:moveTo>
                  <a:pt x="1589107" y="0"/>
                </a:moveTo>
                <a:lnTo>
                  <a:pt x="3076413" y="371826"/>
                </a:lnTo>
                <a:lnTo>
                  <a:pt x="3076412" y="1818976"/>
                </a:lnTo>
                <a:lnTo>
                  <a:pt x="1589107" y="2190802"/>
                </a:lnTo>
                <a:close/>
              </a:path>
            </a:pathLst>
          </a:custGeom>
          <a:pattFill prst="pct5">
            <a:fgClr>
              <a:schemeClr val="accent1"/>
            </a:fgClr>
            <a:bgClr>
              <a:schemeClr val="bg1"/>
            </a:bgClr>
          </a:pattFill>
        </p:spPr>
        <p:txBody>
          <a:bodyPr wrap="square">
            <a:noAutofit/>
          </a:bodyPr>
          <a:lstStyle/>
          <a:p>
            <a:r>
              <a:rPr lang="en-US"/>
              <a:t>Replace Image</a:t>
            </a:r>
          </a:p>
        </p:txBody>
      </p:sp>
    </p:spTree>
    <p:extLst>
      <p:ext uri="{BB962C8B-B14F-4D97-AF65-F5344CB8AC3E}">
        <p14:creationId xmlns:p14="http://schemas.microsoft.com/office/powerpoint/2010/main" val="1147464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55D915FE-E2E3-8D61-AE98-7B1061A1FA48}"/>
              </a:ext>
            </a:extLst>
          </p:cNvPr>
          <p:cNvSpPr/>
          <p:nvPr userDrawn="1"/>
        </p:nvSpPr>
        <p:spPr>
          <a:xfrm rot="2700000">
            <a:off x="-1264005" y="2614317"/>
            <a:ext cx="1967508" cy="1967508"/>
          </a:xfrm>
          <a:prstGeom prst="roundRect">
            <a:avLst>
              <a:gd name="adj" fmla="val 9672"/>
            </a:avLst>
          </a:prstGeom>
          <a:solidFill>
            <a:schemeClr val="accent5">
              <a:lumMod val="95000"/>
              <a:alpha val="15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Picture Placeholder 14">
            <a:extLst>
              <a:ext uri="{FF2B5EF4-FFF2-40B4-BE49-F238E27FC236}">
                <a16:creationId xmlns:a16="http://schemas.microsoft.com/office/drawing/2014/main" id="{23B0E37E-FB49-DBC4-07BE-DF2F9B4DC2F6}"/>
              </a:ext>
            </a:extLst>
          </p:cNvPr>
          <p:cNvSpPr>
            <a:spLocks noGrp="1"/>
          </p:cNvSpPr>
          <p:nvPr>
            <p:ph type="pic" sz="quarter" idx="10"/>
          </p:nvPr>
        </p:nvSpPr>
        <p:spPr>
          <a:xfrm>
            <a:off x="0" y="0"/>
            <a:ext cx="6607431" cy="6513345"/>
          </a:xfrm>
          <a:custGeom>
            <a:avLst/>
            <a:gdLst>
              <a:gd name="connsiteX0" fmla="*/ 2705737 w 6607431"/>
              <a:gd name="connsiteY0" fmla="*/ 3888516 h 6513345"/>
              <a:gd name="connsiteX1" fmla="*/ 2840297 w 6607431"/>
              <a:gd name="connsiteY1" fmla="*/ 3944252 h 6513345"/>
              <a:gd name="connsiteX2" fmla="*/ 3962415 w 6607431"/>
              <a:gd name="connsiteY2" fmla="*/ 5066370 h 6513345"/>
              <a:gd name="connsiteX3" fmla="*/ 3962415 w 6607431"/>
              <a:gd name="connsiteY3" fmla="*/ 5335491 h 6513345"/>
              <a:gd name="connsiteX4" fmla="*/ 2840297 w 6607431"/>
              <a:gd name="connsiteY4" fmla="*/ 6457608 h 6513345"/>
              <a:gd name="connsiteX5" fmla="*/ 2571177 w 6607431"/>
              <a:gd name="connsiteY5" fmla="*/ 6457608 h 6513345"/>
              <a:gd name="connsiteX6" fmla="*/ 1449059 w 6607431"/>
              <a:gd name="connsiteY6" fmla="*/ 5335491 h 6513345"/>
              <a:gd name="connsiteX7" fmla="*/ 1449059 w 6607431"/>
              <a:gd name="connsiteY7" fmla="*/ 5066370 h 6513345"/>
              <a:gd name="connsiteX8" fmla="*/ 2571177 w 6607431"/>
              <a:gd name="connsiteY8" fmla="*/ 3944252 h 6513345"/>
              <a:gd name="connsiteX9" fmla="*/ 2705737 w 6607431"/>
              <a:gd name="connsiteY9" fmla="*/ 3888516 h 6513345"/>
              <a:gd name="connsiteX10" fmla="*/ 4132183 w 6607431"/>
              <a:gd name="connsiteY10" fmla="*/ 2554590 h 6513345"/>
              <a:gd name="connsiteX11" fmla="*/ 4249387 w 6607431"/>
              <a:gd name="connsiteY11" fmla="*/ 2603137 h 6513345"/>
              <a:gd name="connsiteX12" fmla="*/ 5226764 w 6607431"/>
              <a:gd name="connsiteY12" fmla="*/ 3580514 h 6513345"/>
              <a:gd name="connsiteX13" fmla="*/ 5226764 w 6607431"/>
              <a:gd name="connsiteY13" fmla="*/ 3814922 h 6513345"/>
              <a:gd name="connsiteX14" fmla="*/ 4249387 w 6607431"/>
              <a:gd name="connsiteY14" fmla="*/ 4792299 h 6513345"/>
              <a:gd name="connsiteX15" fmla="*/ 4014979 w 6607431"/>
              <a:gd name="connsiteY15" fmla="*/ 4792299 h 6513345"/>
              <a:gd name="connsiteX16" fmla="*/ 3037602 w 6607431"/>
              <a:gd name="connsiteY16" fmla="*/ 3814922 h 6513345"/>
              <a:gd name="connsiteX17" fmla="*/ 3037602 w 6607431"/>
              <a:gd name="connsiteY17" fmla="*/ 3580514 h 6513345"/>
              <a:gd name="connsiteX18" fmla="*/ 4014979 w 6607431"/>
              <a:gd name="connsiteY18" fmla="*/ 2603137 h 6513345"/>
              <a:gd name="connsiteX19" fmla="*/ 4132183 w 6607431"/>
              <a:gd name="connsiteY19" fmla="*/ 2554590 h 6513345"/>
              <a:gd name="connsiteX20" fmla="*/ 1480008 w 6607431"/>
              <a:gd name="connsiteY20" fmla="*/ 2280655 h 6513345"/>
              <a:gd name="connsiteX21" fmla="*/ 1597212 w 6607431"/>
              <a:gd name="connsiteY21" fmla="*/ 2329203 h 6513345"/>
              <a:gd name="connsiteX22" fmla="*/ 2574589 w 6607431"/>
              <a:gd name="connsiteY22" fmla="*/ 3306579 h 6513345"/>
              <a:gd name="connsiteX23" fmla="*/ 2574589 w 6607431"/>
              <a:gd name="connsiteY23" fmla="*/ 3540987 h 6513345"/>
              <a:gd name="connsiteX24" fmla="*/ 1597212 w 6607431"/>
              <a:gd name="connsiteY24" fmla="*/ 4518364 h 6513345"/>
              <a:gd name="connsiteX25" fmla="*/ 1362805 w 6607431"/>
              <a:gd name="connsiteY25" fmla="*/ 4518364 h 6513345"/>
              <a:gd name="connsiteX26" fmla="*/ 385427 w 6607431"/>
              <a:gd name="connsiteY26" fmla="*/ 3540987 h 6513345"/>
              <a:gd name="connsiteX27" fmla="*/ 385427 w 6607431"/>
              <a:gd name="connsiteY27" fmla="*/ 3306579 h 6513345"/>
              <a:gd name="connsiteX28" fmla="*/ 1362805 w 6607431"/>
              <a:gd name="connsiteY28" fmla="*/ 2329203 h 6513345"/>
              <a:gd name="connsiteX29" fmla="*/ 1480008 w 6607431"/>
              <a:gd name="connsiteY29" fmla="*/ 2280655 h 6513345"/>
              <a:gd name="connsiteX30" fmla="*/ 5701530 w 6607431"/>
              <a:gd name="connsiteY30" fmla="*/ 876666 h 6513345"/>
              <a:gd name="connsiteX31" fmla="*/ 5794411 w 6607431"/>
              <a:gd name="connsiteY31" fmla="*/ 915139 h 6513345"/>
              <a:gd name="connsiteX32" fmla="*/ 6568959 w 6607431"/>
              <a:gd name="connsiteY32" fmla="*/ 1689688 h 6513345"/>
              <a:gd name="connsiteX33" fmla="*/ 6568959 w 6607431"/>
              <a:gd name="connsiteY33" fmla="*/ 1875450 h 6513345"/>
              <a:gd name="connsiteX34" fmla="*/ 5363483 w 6607431"/>
              <a:gd name="connsiteY34" fmla="*/ 3080926 h 6513345"/>
              <a:gd name="connsiteX35" fmla="*/ 5177721 w 6607431"/>
              <a:gd name="connsiteY35" fmla="*/ 3080926 h 6513345"/>
              <a:gd name="connsiteX36" fmla="*/ 4403172 w 6607431"/>
              <a:gd name="connsiteY36" fmla="*/ 2306377 h 6513345"/>
              <a:gd name="connsiteX37" fmla="*/ 4403172 w 6607431"/>
              <a:gd name="connsiteY37" fmla="*/ 2120615 h 6513345"/>
              <a:gd name="connsiteX38" fmla="*/ 5608648 w 6607431"/>
              <a:gd name="connsiteY38" fmla="*/ 915139 h 6513345"/>
              <a:gd name="connsiteX39" fmla="*/ 5701530 w 6607431"/>
              <a:gd name="connsiteY39" fmla="*/ 876666 h 6513345"/>
              <a:gd name="connsiteX40" fmla="*/ 0 w 6607431"/>
              <a:gd name="connsiteY40" fmla="*/ 712381 h 6513345"/>
              <a:gd name="connsiteX41" fmla="*/ 43633 w 6607431"/>
              <a:gd name="connsiteY41" fmla="*/ 741355 h 6513345"/>
              <a:gd name="connsiteX42" fmla="*/ 1165751 w 6607431"/>
              <a:gd name="connsiteY42" fmla="*/ 1863473 h 6513345"/>
              <a:gd name="connsiteX43" fmla="*/ 1165751 w 6607431"/>
              <a:gd name="connsiteY43" fmla="*/ 2132593 h 6513345"/>
              <a:gd name="connsiteX44" fmla="*/ 43633 w 6607431"/>
              <a:gd name="connsiteY44" fmla="*/ 3254711 h 6513345"/>
              <a:gd name="connsiteX45" fmla="*/ 0 w 6607431"/>
              <a:gd name="connsiteY45" fmla="*/ 3283685 h 6513345"/>
              <a:gd name="connsiteX46" fmla="*/ 1949170 w 6607431"/>
              <a:gd name="connsiteY46" fmla="*/ 0 h 6513345"/>
              <a:gd name="connsiteX47" fmla="*/ 3921043 w 6607431"/>
              <a:gd name="connsiteY47" fmla="*/ 0 h 6513345"/>
              <a:gd name="connsiteX48" fmla="*/ 4872385 w 6607431"/>
              <a:gd name="connsiteY48" fmla="*/ 951342 h 6513345"/>
              <a:gd name="connsiteX49" fmla="*/ 4872385 w 6607431"/>
              <a:gd name="connsiteY49" fmla="*/ 1366216 h 6513345"/>
              <a:gd name="connsiteX50" fmla="*/ 3142543 w 6607431"/>
              <a:gd name="connsiteY50" fmla="*/ 3096058 h 6513345"/>
              <a:gd name="connsiteX51" fmla="*/ 2727669 w 6607431"/>
              <a:gd name="connsiteY51" fmla="*/ 3096058 h 6513345"/>
              <a:gd name="connsiteX52" fmla="*/ 997828 w 6607431"/>
              <a:gd name="connsiteY52" fmla="*/ 1366216 h 6513345"/>
              <a:gd name="connsiteX53" fmla="*/ 997828 w 6607431"/>
              <a:gd name="connsiteY53" fmla="*/ 951342 h 651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607431" h="6513345">
                <a:moveTo>
                  <a:pt x="2705737" y="3888516"/>
                </a:moveTo>
                <a:cubicBezTo>
                  <a:pt x="2754438" y="3888516"/>
                  <a:pt x="2803140" y="3907094"/>
                  <a:pt x="2840297" y="3944252"/>
                </a:cubicBezTo>
                <a:lnTo>
                  <a:pt x="3962415" y="5066370"/>
                </a:lnTo>
                <a:cubicBezTo>
                  <a:pt x="4036731" y="5140685"/>
                  <a:pt x="4036731" y="5261175"/>
                  <a:pt x="3962415" y="5335491"/>
                </a:cubicBezTo>
                <a:lnTo>
                  <a:pt x="2840297" y="6457608"/>
                </a:lnTo>
                <a:cubicBezTo>
                  <a:pt x="2765982" y="6531924"/>
                  <a:pt x="2645492" y="6531924"/>
                  <a:pt x="2571177" y="6457608"/>
                </a:cubicBezTo>
                <a:lnTo>
                  <a:pt x="1449059" y="5335491"/>
                </a:lnTo>
                <a:cubicBezTo>
                  <a:pt x="1374744" y="5261175"/>
                  <a:pt x="1374744" y="5140685"/>
                  <a:pt x="1449059" y="5066370"/>
                </a:cubicBezTo>
                <a:lnTo>
                  <a:pt x="2571177" y="3944252"/>
                </a:lnTo>
                <a:cubicBezTo>
                  <a:pt x="2608335" y="3907094"/>
                  <a:pt x="2657036" y="3888516"/>
                  <a:pt x="2705737" y="3888516"/>
                </a:cubicBezTo>
                <a:close/>
                <a:moveTo>
                  <a:pt x="4132183" y="2554590"/>
                </a:moveTo>
                <a:cubicBezTo>
                  <a:pt x="4174602" y="2554590"/>
                  <a:pt x="4217022" y="2570772"/>
                  <a:pt x="4249387" y="2603137"/>
                </a:cubicBezTo>
                <a:lnTo>
                  <a:pt x="5226764" y="3580514"/>
                </a:lnTo>
                <a:cubicBezTo>
                  <a:pt x="5291494" y="3645244"/>
                  <a:pt x="5291494" y="3750192"/>
                  <a:pt x="5226764" y="3814922"/>
                </a:cubicBezTo>
                <a:lnTo>
                  <a:pt x="4249387" y="4792299"/>
                </a:lnTo>
                <a:cubicBezTo>
                  <a:pt x="4184657" y="4857029"/>
                  <a:pt x="4079709" y="4857029"/>
                  <a:pt x="4014979" y="4792299"/>
                </a:cubicBezTo>
                <a:lnTo>
                  <a:pt x="3037602" y="3814922"/>
                </a:lnTo>
                <a:cubicBezTo>
                  <a:pt x="2972872" y="3750192"/>
                  <a:pt x="2972872" y="3645244"/>
                  <a:pt x="3037602" y="3580514"/>
                </a:cubicBezTo>
                <a:lnTo>
                  <a:pt x="4014979" y="2603137"/>
                </a:lnTo>
                <a:cubicBezTo>
                  <a:pt x="4047344" y="2570772"/>
                  <a:pt x="4089764" y="2554590"/>
                  <a:pt x="4132183" y="2554590"/>
                </a:cubicBezTo>
                <a:close/>
                <a:moveTo>
                  <a:pt x="1480008" y="2280655"/>
                </a:moveTo>
                <a:cubicBezTo>
                  <a:pt x="1522428" y="2280655"/>
                  <a:pt x="1564847" y="2296838"/>
                  <a:pt x="1597212" y="2329203"/>
                </a:cubicBezTo>
                <a:lnTo>
                  <a:pt x="2574589" y="3306579"/>
                </a:lnTo>
                <a:cubicBezTo>
                  <a:pt x="2639319" y="3371309"/>
                  <a:pt x="2639319" y="3476257"/>
                  <a:pt x="2574589" y="3540987"/>
                </a:cubicBezTo>
                <a:lnTo>
                  <a:pt x="1597212" y="4518364"/>
                </a:lnTo>
                <a:cubicBezTo>
                  <a:pt x="1532482" y="4583094"/>
                  <a:pt x="1427535" y="4583094"/>
                  <a:pt x="1362805" y="4518364"/>
                </a:cubicBezTo>
                <a:lnTo>
                  <a:pt x="385427" y="3540987"/>
                </a:lnTo>
                <a:cubicBezTo>
                  <a:pt x="320697" y="3476257"/>
                  <a:pt x="320697" y="3371309"/>
                  <a:pt x="385427" y="3306579"/>
                </a:cubicBezTo>
                <a:lnTo>
                  <a:pt x="1362805" y="2329203"/>
                </a:lnTo>
                <a:cubicBezTo>
                  <a:pt x="1395170" y="2296838"/>
                  <a:pt x="1437589" y="2280655"/>
                  <a:pt x="1480008" y="2280655"/>
                </a:cubicBezTo>
                <a:close/>
                <a:moveTo>
                  <a:pt x="5701530" y="876666"/>
                </a:moveTo>
                <a:cubicBezTo>
                  <a:pt x="5735146" y="876666"/>
                  <a:pt x="5768762" y="889490"/>
                  <a:pt x="5794411" y="915139"/>
                </a:cubicBezTo>
                <a:lnTo>
                  <a:pt x="6568959" y="1689688"/>
                </a:lnTo>
                <a:cubicBezTo>
                  <a:pt x="6620256" y="1740985"/>
                  <a:pt x="6620256" y="1824153"/>
                  <a:pt x="6568959" y="1875450"/>
                </a:cubicBezTo>
                <a:lnTo>
                  <a:pt x="5363483" y="3080926"/>
                </a:lnTo>
                <a:cubicBezTo>
                  <a:pt x="5312186" y="3132223"/>
                  <a:pt x="5229018" y="3132223"/>
                  <a:pt x="5177721" y="3080926"/>
                </a:cubicBezTo>
                <a:lnTo>
                  <a:pt x="4403172" y="2306377"/>
                </a:lnTo>
                <a:cubicBezTo>
                  <a:pt x="4351875" y="2255080"/>
                  <a:pt x="4351875" y="2171911"/>
                  <a:pt x="4403172" y="2120615"/>
                </a:cubicBezTo>
                <a:lnTo>
                  <a:pt x="5608648" y="915139"/>
                </a:lnTo>
                <a:cubicBezTo>
                  <a:pt x="5634297" y="889490"/>
                  <a:pt x="5667913" y="876666"/>
                  <a:pt x="5701530" y="876666"/>
                </a:cubicBezTo>
                <a:close/>
                <a:moveTo>
                  <a:pt x="0" y="712381"/>
                </a:moveTo>
                <a:lnTo>
                  <a:pt x="43633" y="741355"/>
                </a:lnTo>
                <a:lnTo>
                  <a:pt x="1165751" y="1863473"/>
                </a:lnTo>
                <a:cubicBezTo>
                  <a:pt x="1240066" y="1937789"/>
                  <a:pt x="1240066" y="2058278"/>
                  <a:pt x="1165751" y="2132593"/>
                </a:cubicBezTo>
                <a:lnTo>
                  <a:pt x="43633" y="3254711"/>
                </a:lnTo>
                <a:lnTo>
                  <a:pt x="0" y="3283685"/>
                </a:lnTo>
                <a:close/>
                <a:moveTo>
                  <a:pt x="1949170" y="0"/>
                </a:moveTo>
                <a:lnTo>
                  <a:pt x="3921043" y="0"/>
                </a:lnTo>
                <a:lnTo>
                  <a:pt x="4872385" y="951342"/>
                </a:lnTo>
                <a:cubicBezTo>
                  <a:pt x="4986949" y="1065907"/>
                  <a:pt x="4986949" y="1251652"/>
                  <a:pt x="4872385" y="1366216"/>
                </a:cubicBezTo>
                <a:lnTo>
                  <a:pt x="3142543" y="3096058"/>
                </a:lnTo>
                <a:cubicBezTo>
                  <a:pt x="3027979" y="3210622"/>
                  <a:pt x="2842233" y="3210622"/>
                  <a:pt x="2727669" y="3096058"/>
                </a:cubicBezTo>
                <a:lnTo>
                  <a:pt x="997828" y="1366216"/>
                </a:lnTo>
                <a:cubicBezTo>
                  <a:pt x="883264" y="1251652"/>
                  <a:pt x="883264" y="1065907"/>
                  <a:pt x="997828" y="951342"/>
                </a:cubicBezTo>
                <a:close/>
              </a:path>
            </a:pathLst>
          </a:custGeom>
          <a:solidFill>
            <a:schemeClr val="bg1">
              <a:lumMod val="85000"/>
            </a:schemeClr>
          </a:solidFill>
        </p:spPr>
        <p:txBody>
          <a:bodyPr wrap="square">
            <a:noAutofit/>
          </a:bodyPr>
          <a:lstStyle/>
          <a:p>
            <a:endParaRPr lang="en-ID"/>
          </a:p>
        </p:txBody>
      </p:sp>
    </p:spTree>
    <p:extLst>
      <p:ext uri="{BB962C8B-B14F-4D97-AF65-F5344CB8AC3E}">
        <p14:creationId xmlns:p14="http://schemas.microsoft.com/office/powerpoint/2010/main" val="3452538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8_ภาพนิ่งชื่อเรื่อง">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2219054" cy="3477986"/>
          </a:xfrm>
          <a:prstGeom prst="rect">
            <a:avLst/>
          </a:prstGeom>
          <a:solidFill>
            <a:schemeClr val="bg1">
              <a:lumMod val="95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1892916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492239" y="359410"/>
            <a:ext cx="5283200" cy="6139180"/>
          </a:xfrm>
          <a:custGeom>
            <a:avLst/>
            <a:gdLst>
              <a:gd name="connsiteX0" fmla="*/ 1334703 w 5283200"/>
              <a:gd name="connsiteY0" fmla="*/ 3802380 h 6139180"/>
              <a:gd name="connsiteX1" fmla="*/ 2613794 w 5283200"/>
              <a:gd name="connsiteY1" fmla="*/ 3802380 h 6139180"/>
              <a:gd name="connsiteX2" fmla="*/ 2613794 w 5283200"/>
              <a:gd name="connsiteY2" fmla="*/ 6139180 h 6139180"/>
              <a:gd name="connsiteX3" fmla="*/ 1334703 w 5283200"/>
              <a:gd name="connsiteY3" fmla="*/ 6139180 h 6139180"/>
              <a:gd name="connsiteX4" fmla="*/ 4004109 w 5283200"/>
              <a:gd name="connsiteY4" fmla="*/ 2413000 h 6139180"/>
              <a:gd name="connsiteX5" fmla="*/ 5283200 w 5283200"/>
              <a:gd name="connsiteY5" fmla="*/ 2413000 h 6139180"/>
              <a:gd name="connsiteX6" fmla="*/ 5283200 w 5283200"/>
              <a:gd name="connsiteY6" fmla="*/ 4749800 h 6139180"/>
              <a:gd name="connsiteX7" fmla="*/ 4004109 w 5283200"/>
              <a:gd name="connsiteY7" fmla="*/ 4749800 h 6139180"/>
              <a:gd name="connsiteX8" fmla="*/ 0 w 5283200"/>
              <a:gd name="connsiteY8" fmla="*/ 1022350 h 6139180"/>
              <a:gd name="connsiteX9" fmla="*/ 1279091 w 5283200"/>
              <a:gd name="connsiteY9" fmla="*/ 1022350 h 6139180"/>
              <a:gd name="connsiteX10" fmla="*/ 1279091 w 5283200"/>
              <a:gd name="connsiteY10" fmla="*/ 4768850 h 6139180"/>
              <a:gd name="connsiteX11" fmla="*/ 0 w 5283200"/>
              <a:gd name="connsiteY11" fmla="*/ 4768850 h 6139180"/>
              <a:gd name="connsiteX12" fmla="*/ 2669406 w 5283200"/>
              <a:gd name="connsiteY12" fmla="*/ 1003301 h 6139180"/>
              <a:gd name="connsiteX13" fmla="*/ 3948497 w 5283200"/>
              <a:gd name="connsiteY13" fmla="*/ 1003301 h 6139180"/>
              <a:gd name="connsiteX14" fmla="*/ 3948497 w 5283200"/>
              <a:gd name="connsiteY14" fmla="*/ 5435600 h 6139180"/>
              <a:gd name="connsiteX15" fmla="*/ 2669406 w 5283200"/>
              <a:gd name="connsiteY15" fmla="*/ 5435600 h 6139180"/>
              <a:gd name="connsiteX16" fmla="*/ 1334703 w 5283200"/>
              <a:gd name="connsiteY16" fmla="*/ 0 h 6139180"/>
              <a:gd name="connsiteX17" fmla="*/ 2613794 w 5283200"/>
              <a:gd name="connsiteY17" fmla="*/ 0 h 6139180"/>
              <a:gd name="connsiteX18" fmla="*/ 2613794 w 5283200"/>
              <a:gd name="connsiteY18" fmla="*/ 3746500 h 6139180"/>
              <a:gd name="connsiteX19" fmla="*/ 1334703 w 5283200"/>
              <a:gd name="connsiteY19" fmla="*/ 3746500 h 613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83200" h="6139180">
                <a:moveTo>
                  <a:pt x="1334703" y="3802380"/>
                </a:moveTo>
                <a:lnTo>
                  <a:pt x="2613794" y="3802380"/>
                </a:lnTo>
                <a:lnTo>
                  <a:pt x="2613794" y="6139180"/>
                </a:lnTo>
                <a:lnTo>
                  <a:pt x="1334703" y="6139180"/>
                </a:lnTo>
                <a:close/>
                <a:moveTo>
                  <a:pt x="4004109" y="2413000"/>
                </a:moveTo>
                <a:lnTo>
                  <a:pt x="5283200" y="2413000"/>
                </a:lnTo>
                <a:lnTo>
                  <a:pt x="5283200" y="4749800"/>
                </a:lnTo>
                <a:lnTo>
                  <a:pt x="4004109" y="4749800"/>
                </a:lnTo>
                <a:close/>
                <a:moveTo>
                  <a:pt x="0" y="1022350"/>
                </a:moveTo>
                <a:lnTo>
                  <a:pt x="1279091" y="1022350"/>
                </a:lnTo>
                <a:lnTo>
                  <a:pt x="1279091" y="4768850"/>
                </a:lnTo>
                <a:lnTo>
                  <a:pt x="0" y="4768850"/>
                </a:lnTo>
                <a:close/>
                <a:moveTo>
                  <a:pt x="2669406" y="1003301"/>
                </a:moveTo>
                <a:lnTo>
                  <a:pt x="3948497" y="1003301"/>
                </a:lnTo>
                <a:lnTo>
                  <a:pt x="3948497" y="5435600"/>
                </a:lnTo>
                <a:lnTo>
                  <a:pt x="2669406" y="5435600"/>
                </a:lnTo>
                <a:close/>
                <a:moveTo>
                  <a:pt x="1334703" y="0"/>
                </a:moveTo>
                <a:lnTo>
                  <a:pt x="2613794" y="0"/>
                </a:lnTo>
                <a:lnTo>
                  <a:pt x="2613794" y="3746500"/>
                </a:lnTo>
                <a:lnTo>
                  <a:pt x="1334703" y="3746500"/>
                </a:lnTo>
                <a:close/>
              </a:path>
            </a:pathLst>
          </a:custGeom>
        </p:spPr>
        <p:txBody>
          <a:bodyPr wrap="square">
            <a:noAutofit/>
          </a:bodyPr>
          <a:lstStyle/>
          <a:p>
            <a:endParaRPr lang="en-US"/>
          </a:p>
        </p:txBody>
      </p:sp>
    </p:spTree>
    <p:extLst>
      <p:ext uri="{BB962C8B-B14F-4D97-AF65-F5344CB8AC3E}">
        <p14:creationId xmlns:p14="http://schemas.microsoft.com/office/powerpoint/2010/main" val="503016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638860" y="0"/>
            <a:ext cx="6553141" cy="6858000"/>
          </a:xfrm>
          <a:custGeom>
            <a:avLst/>
            <a:gdLst>
              <a:gd name="connsiteX0" fmla="*/ 0 w 13107988"/>
              <a:gd name="connsiteY0" fmla="*/ 0 h 13716000"/>
              <a:gd name="connsiteX1" fmla="*/ 13107988 w 13107988"/>
              <a:gd name="connsiteY1" fmla="*/ 0 h 13716000"/>
              <a:gd name="connsiteX2" fmla="*/ 13107988 w 13107988"/>
              <a:gd name="connsiteY2" fmla="*/ 13716000 h 13716000"/>
              <a:gd name="connsiteX3" fmla="*/ 0 w 13107988"/>
              <a:gd name="connsiteY3" fmla="*/ 13716000 h 13716000"/>
              <a:gd name="connsiteX4" fmla="*/ 0 w 13107988"/>
              <a:gd name="connsiteY4" fmla="*/ 0 h 13716000"/>
              <a:gd name="connsiteX0" fmla="*/ 3430587 w 13107988"/>
              <a:gd name="connsiteY0" fmla="*/ 0 h 13716000"/>
              <a:gd name="connsiteX1" fmla="*/ 13107988 w 13107988"/>
              <a:gd name="connsiteY1" fmla="*/ 0 h 13716000"/>
              <a:gd name="connsiteX2" fmla="*/ 13107988 w 13107988"/>
              <a:gd name="connsiteY2" fmla="*/ 13716000 h 13716000"/>
              <a:gd name="connsiteX3" fmla="*/ 0 w 13107988"/>
              <a:gd name="connsiteY3" fmla="*/ 13716000 h 13716000"/>
              <a:gd name="connsiteX4" fmla="*/ 3430587 w 13107988"/>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7988" h="13716000">
                <a:moveTo>
                  <a:pt x="3430587" y="0"/>
                </a:moveTo>
                <a:lnTo>
                  <a:pt x="13107988" y="0"/>
                </a:lnTo>
                <a:lnTo>
                  <a:pt x="13107988" y="13716000"/>
                </a:lnTo>
                <a:lnTo>
                  <a:pt x="0" y="13716000"/>
                </a:lnTo>
                <a:lnTo>
                  <a:pt x="3430587" y="0"/>
                </a:lnTo>
                <a:close/>
              </a:path>
            </a:pathLst>
          </a:custGeom>
        </p:spPr>
        <p:txBody>
          <a:bodyPr>
            <a:normAutofit/>
          </a:bodyPr>
          <a:lstStyle>
            <a:lvl1pPr algn="r">
              <a:defRPr sz="2400"/>
            </a:lvl1pPr>
          </a:lstStyle>
          <a:p>
            <a:endParaRPr lang="en-US"/>
          </a:p>
        </p:txBody>
      </p:sp>
    </p:spTree>
    <p:extLst>
      <p:ext uri="{BB962C8B-B14F-4D97-AF65-F5344CB8AC3E}">
        <p14:creationId xmlns:p14="http://schemas.microsoft.com/office/powerpoint/2010/main" val="2852754083"/>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9DC8-12C5-0D5E-6661-1DB18D69E9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E079ED-36B3-05CE-6D58-D1B95EFE9D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AA0584-15DA-A065-A3C4-339EDA2B71F1}"/>
              </a:ext>
            </a:extLst>
          </p:cNvPr>
          <p:cNvSpPr>
            <a:spLocks noGrp="1"/>
          </p:cNvSpPr>
          <p:nvPr>
            <p:ph type="dt" sz="half" idx="10"/>
          </p:nvPr>
        </p:nvSpPr>
        <p:spPr/>
        <p:txBody>
          <a:bodyPr/>
          <a:lstStyle/>
          <a:p>
            <a:fld id="{95550260-DFAD-452B-8B46-EF2013AA4135}" type="datetimeFigureOut">
              <a:rPr lang="en-US" smtClean="0"/>
              <a:t>5/12/2025</a:t>
            </a:fld>
            <a:endParaRPr lang="en-US"/>
          </a:p>
        </p:txBody>
      </p:sp>
      <p:sp>
        <p:nvSpPr>
          <p:cNvPr id="5" name="Footer Placeholder 4">
            <a:extLst>
              <a:ext uri="{FF2B5EF4-FFF2-40B4-BE49-F238E27FC236}">
                <a16:creationId xmlns:a16="http://schemas.microsoft.com/office/drawing/2014/main" id="{C6463A18-9DEA-A4C2-6790-649D45EEE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A672DB-11EE-4CA5-115C-82977AB819D4}"/>
              </a:ext>
            </a:extLst>
          </p:cNvPr>
          <p:cNvSpPr>
            <a:spLocks noGrp="1"/>
          </p:cNvSpPr>
          <p:nvPr>
            <p:ph type="sldNum" sz="quarter" idx="12"/>
          </p:nvPr>
        </p:nvSpPr>
        <p:spPr/>
        <p:txBody>
          <a:bodyPr/>
          <a:lstStyle/>
          <a:p>
            <a:fld id="{89718F75-11C9-4FCA-85FB-82364EFE7C35}" type="slidenum">
              <a:rPr lang="en-US" smtClean="0"/>
              <a:t>‹#›</a:t>
            </a:fld>
            <a:endParaRPr lang="en-US"/>
          </a:p>
        </p:txBody>
      </p:sp>
    </p:spTree>
    <p:extLst>
      <p:ext uri="{BB962C8B-B14F-4D97-AF65-F5344CB8AC3E}">
        <p14:creationId xmlns:p14="http://schemas.microsoft.com/office/powerpoint/2010/main" val="3194338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73671-9F67-1D58-4C13-B8D2ADBAA2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0CF742-6F23-EEBD-D82E-142FFBC059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EC9741-A3EF-1E0D-6E76-241FCBB257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2B2F48-A9B9-0F2C-C88C-875EB39A3883}"/>
              </a:ext>
            </a:extLst>
          </p:cNvPr>
          <p:cNvSpPr>
            <a:spLocks noGrp="1"/>
          </p:cNvSpPr>
          <p:nvPr>
            <p:ph type="dt" sz="half" idx="10"/>
          </p:nvPr>
        </p:nvSpPr>
        <p:spPr/>
        <p:txBody>
          <a:bodyPr/>
          <a:lstStyle/>
          <a:p>
            <a:fld id="{95550260-DFAD-452B-8B46-EF2013AA4135}" type="datetimeFigureOut">
              <a:rPr lang="en-US" smtClean="0"/>
              <a:t>5/12/2025</a:t>
            </a:fld>
            <a:endParaRPr lang="en-US"/>
          </a:p>
        </p:txBody>
      </p:sp>
      <p:sp>
        <p:nvSpPr>
          <p:cNvPr id="6" name="Footer Placeholder 5">
            <a:extLst>
              <a:ext uri="{FF2B5EF4-FFF2-40B4-BE49-F238E27FC236}">
                <a16:creationId xmlns:a16="http://schemas.microsoft.com/office/drawing/2014/main" id="{CC96CDA2-80B7-1446-C0EA-ECDFBA64D6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869C92-102D-EAC3-7674-4AA4E39B7CC4}"/>
              </a:ext>
            </a:extLst>
          </p:cNvPr>
          <p:cNvSpPr>
            <a:spLocks noGrp="1"/>
          </p:cNvSpPr>
          <p:nvPr>
            <p:ph type="sldNum" sz="quarter" idx="12"/>
          </p:nvPr>
        </p:nvSpPr>
        <p:spPr/>
        <p:txBody>
          <a:bodyPr/>
          <a:lstStyle/>
          <a:p>
            <a:fld id="{89718F75-11C9-4FCA-85FB-82364EFE7C35}" type="slidenum">
              <a:rPr lang="en-US" smtClean="0"/>
              <a:t>‹#›</a:t>
            </a:fld>
            <a:endParaRPr lang="en-US"/>
          </a:p>
        </p:txBody>
      </p:sp>
    </p:spTree>
    <p:extLst>
      <p:ext uri="{BB962C8B-B14F-4D97-AF65-F5344CB8AC3E}">
        <p14:creationId xmlns:p14="http://schemas.microsoft.com/office/powerpoint/2010/main" val="1864463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67E94-3074-1EF2-5245-3D33B60282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713965-BE7D-4E9A-526B-F06DBD7DA2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55BCB8-C337-71CF-D158-750F0CFB92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7406FE-B886-89F2-3F3C-64C8A69CA0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2F2DB6-9C68-7E9B-E85A-0D70061E76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FF9547-D321-4239-E36F-D2EF3DF648C5}"/>
              </a:ext>
            </a:extLst>
          </p:cNvPr>
          <p:cNvSpPr>
            <a:spLocks noGrp="1"/>
          </p:cNvSpPr>
          <p:nvPr>
            <p:ph type="dt" sz="half" idx="10"/>
          </p:nvPr>
        </p:nvSpPr>
        <p:spPr/>
        <p:txBody>
          <a:bodyPr/>
          <a:lstStyle/>
          <a:p>
            <a:fld id="{95550260-DFAD-452B-8B46-EF2013AA4135}" type="datetimeFigureOut">
              <a:rPr lang="en-US" smtClean="0"/>
              <a:t>5/12/2025</a:t>
            </a:fld>
            <a:endParaRPr lang="en-US"/>
          </a:p>
        </p:txBody>
      </p:sp>
      <p:sp>
        <p:nvSpPr>
          <p:cNvPr id="8" name="Footer Placeholder 7">
            <a:extLst>
              <a:ext uri="{FF2B5EF4-FFF2-40B4-BE49-F238E27FC236}">
                <a16:creationId xmlns:a16="http://schemas.microsoft.com/office/drawing/2014/main" id="{962F59C3-56EB-2E5C-0F2B-925E79CB1F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5A836D-9E6F-A7B2-91BB-8BB7CC04A48E}"/>
              </a:ext>
            </a:extLst>
          </p:cNvPr>
          <p:cNvSpPr>
            <a:spLocks noGrp="1"/>
          </p:cNvSpPr>
          <p:nvPr>
            <p:ph type="sldNum" sz="quarter" idx="12"/>
          </p:nvPr>
        </p:nvSpPr>
        <p:spPr/>
        <p:txBody>
          <a:bodyPr/>
          <a:lstStyle/>
          <a:p>
            <a:fld id="{89718F75-11C9-4FCA-85FB-82364EFE7C35}" type="slidenum">
              <a:rPr lang="en-US" smtClean="0"/>
              <a:t>‹#›</a:t>
            </a:fld>
            <a:endParaRPr lang="en-US"/>
          </a:p>
        </p:txBody>
      </p:sp>
    </p:spTree>
    <p:extLst>
      <p:ext uri="{BB962C8B-B14F-4D97-AF65-F5344CB8AC3E}">
        <p14:creationId xmlns:p14="http://schemas.microsoft.com/office/powerpoint/2010/main" val="1659786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8693A-A827-0259-127F-B814845B7E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019F36-885D-D0B7-47E3-79B7C4B8F625}"/>
              </a:ext>
            </a:extLst>
          </p:cNvPr>
          <p:cNvSpPr>
            <a:spLocks noGrp="1"/>
          </p:cNvSpPr>
          <p:nvPr>
            <p:ph type="dt" sz="half" idx="10"/>
          </p:nvPr>
        </p:nvSpPr>
        <p:spPr/>
        <p:txBody>
          <a:bodyPr/>
          <a:lstStyle/>
          <a:p>
            <a:fld id="{95550260-DFAD-452B-8B46-EF2013AA4135}" type="datetimeFigureOut">
              <a:rPr lang="en-US" smtClean="0"/>
              <a:t>5/12/2025</a:t>
            </a:fld>
            <a:endParaRPr lang="en-US"/>
          </a:p>
        </p:txBody>
      </p:sp>
      <p:sp>
        <p:nvSpPr>
          <p:cNvPr id="4" name="Footer Placeholder 3">
            <a:extLst>
              <a:ext uri="{FF2B5EF4-FFF2-40B4-BE49-F238E27FC236}">
                <a16:creationId xmlns:a16="http://schemas.microsoft.com/office/drawing/2014/main" id="{94AA33AC-E8B5-3FEE-E97C-46260278FD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020CD9-25A6-FB79-8B2A-59E9D50ABE0B}"/>
              </a:ext>
            </a:extLst>
          </p:cNvPr>
          <p:cNvSpPr>
            <a:spLocks noGrp="1"/>
          </p:cNvSpPr>
          <p:nvPr>
            <p:ph type="sldNum" sz="quarter" idx="12"/>
          </p:nvPr>
        </p:nvSpPr>
        <p:spPr/>
        <p:txBody>
          <a:bodyPr/>
          <a:lstStyle/>
          <a:p>
            <a:fld id="{89718F75-11C9-4FCA-85FB-82364EFE7C35}" type="slidenum">
              <a:rPr lang="en-US" smtClean="0"/>
              <a:t>‹#›</a:t>
            </a:fld>
            <a:endParaRPr lang="en-US"/>
          </a:p>
        </p:txBody>
      </p:sp>
    </p:spTree>
    <p:extLst>
      <p:ext uri="{BB962C8B-B14F-4D97-AF65-F5344CB8AC3E}">
        <p14:creationId xmlns:p14="http://schemas.microsoft.com/office/powerpoint/2010/main" val="4263177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BE9FEB-39C9-1C76-91C6-05A289736B44}"/>
              </a:ext>
            </a:extLst>
          </p:cNvPr>
          <p:cNvSpPr>
            <a:spLocks noGrp="1"/>
          </p:cNvSpPr>
          <p:nvPr>
            <p:ph type="dt" sz="half" idx="10"/>
          </p:nvPr>
        </p:nvSpPr>
        <p:spPr/>
        <p:txBody>
          <a:bodyPr/>
          <a:lstStyle/>
          <a:p>
            <a:fld id="{95550260-DFAD-452B-8B46-EF2013AA4135}" type="datetimeFigureOut">
              <a:rPr lang="en-US" smtClean="0"/>
              <a:t>5/12/2025</a:t>
            </a:fld>
            <a:endParaRPr lang="en-US"/>
          </a:p>
        </p:txBody>
      </p:sp>
      <p:sp>
        <p:nvSpPr>
          <p:cNvPr id="3" name="Footer Placeholder 2">
            <a:extLst>
              <a:ext uri="{FF2B5EF4-FFF2-40B4-BE49-F238E27FC236}">
                <a16:creationId xmlns:a16="http://schemas.microsoft.com/office/drawing/2014/main" id="{F17BC9CC-2FCB-F086-6A5C-465D32BBF8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436C87-FCA6-BD60-4043-F59B2D2A78E7}"/>
              </a:ext>
            </a:extLst>
          </p:cNvPr>
          <p:cNvSpPr>
            <a:spLocks noGrp="1"/>
          </p:cNvSpPr>
          <p:nvPr>
            <p:ph type="sldNum" sz="quarter" idx="12"/>
          </p:nvPr>
        </p:nvSpPr>
        <p:spPr/>
        <p:txBody>
          <a:bodyPr/>
          <a:lstStyle/>
          <a:p>
            <a:fld id="{89718F75-11C9-4FCA-85FB-82364EFE7C35}" type="slidenum">
              <a:rPr lang="en-US" smtClean="0"/>
              <a:t>‹#›</a:t>
            </a:fld>
            <a:endParaRPr lang="en-US"/>
          </a:p>
        </p:txBody>
      </p:sp>
    </p:spTree>
    <p:extLst>
      <p:ext uri="{BB962C8B-B14F-4D97-AF65-F5344CB8AC3E}">
        <p14:creationId xmlns:p14="http://schemas.microsoft.com/office/powerpoint/2010/main" val="352314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7009-813C-897F-E431-9E6006740D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104BFF-1951-17EC-A2F4-435407D9DF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D55311-546D-1811-5406-C542DCB4E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5A4535-C08D-8C03-A9BD-075B47B71095}"/>
              </a:ext>
            </a:extLst>
          </p:cNvPr>
          <p:cNvSpPr>
            <a:spLocks noGrp="1"/>
          </p:cNvSpPr>
          <p:nvPr>
            <p:ph type="dt" sz="half" idx="10"/>
          </p:nvPr>
        </p:nvSpPr>
        <p:spPr/>
        <p:txBody>
          <a:bodyPr/>
          <a:lstStyle/>
          <a:p>
            <a:fld id="{95550260-DFAD-452B-8B46-EF2013AA4135}" type="datetimeFigureOut">
              <a:rPr lang="en-US" smtClean="0"/>
              <a:t>5/12/2025</a:t>
            </a:fld>
            <a:endParaRPr lang="en-US"/>
          </a:p>
        </p:txBody>
      </p:sp>
      <p:sp>
        <p:nvSpPr>
          <p:cNvPr id="6" name="Footer Placeholder 5">
            <a:extLst>
              <a:ext uri="{FF2B5EF4-FFF2-40B4-BE49-F238E27FC236}">
                <a16:creationId xmlns:a16="http://schemas.microsoft.com/office/drawing/2014/main" id="{18E029EC-86CC-45C4-67F7-8E0F2DAFA7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B17BF8-0D21-D143-327C-6BE3E1766693}"/>
              </a:ext>
            </a:extLst>
          </p:cNvPr>
          <p:cNvSpPr>
            <a:spLocks noGrp="1"/>
          </p:cNvSpPr>
          <p:nvPr>
            <p:ph type="sldNum" sz="quarter" idx="12"/>
          </p:nvPr>
        </p:nvSpPr>
        <p:spPr/>
        <p:txBody>
          <a:bodyPr/>
          <a:lstStyle/>
          <a:p>
            <a:fld id="{89718F75-11C9-4FCA-85FB-82364EFE7C35}" type="slidenum">
              <a:rPr lang="en-US" smtClean="0"/>
              <a:t>‹#›</a:t>
            </a:fld>
            <a:endParaRPr lang="en-US"/>
          </a:p>
        </p:txBody>
      </p:sp>
    </p:spTree>
    <p:extLst>
      <p:ext uri="{BB962C8B-B14F-4D97-AF65-F5344CB8AC3E}">
        <p14:creationId xmlns:p14="http://schemas.microsoft.com/office/powerpoint/2010/main" val="1357931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A262-A904-033E-7D26-9140FDC809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C2BAC5-4BAC-6E3C-6791-511AC126E8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16FA9A-60CC-AA27-50C8-7C57B4CCE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3424F-11CE-155C-B30C-3B6B79C517C6}"/>
              </a:ext>
            </a:extLst>
          </p:cNvPr>
          <p:cNvSpPr>
            <a:spLocks noGrp="1"/>
          </p:cNvSpPr>
          <p:nvPr>
            <p:ph type="dt" sz="half" idx="10"/>
          </p:nvPr>
        </p:nvSpPr>
        <p:spPr/>
        <p:txBody>
          <a:bodyPr/>
          <a:lstStyle/>
          <a:p>
            <a:fld id="{95550260-DFAD-452B-8B46-EF2013AA4135}" type="datetimeFigureOut">
              <a:rPr lang="en-US" smtClean="0"/>
              <a:t>5/12/2025</a:t>
            </a:fld>
            <a:endParaRPr lang="en-US"/>
          </a:p>
        </p:txBody>
      </p:sp>
      <p:sp>
        <p:nvSpPr>
          <p:cNvPr id="6" name="Footer Placeholder 5">
            <a:extLst>
              <a:ext uri="{FF2B5EF4-FFF2-40B4-BE49-F238E27FC236}">
                <a16:creationId xmlns:a16="http://schemas.microsoft.com/office/drawing/2014/main" id="{9A014ECC-7DE0-202B-9300-728195F0EA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E6B35D-FDA5-885D-3528-8E05C0BC2844}"/>
              </a:ext>
            </a:extLst>
          </p:cNvPr>
          <p:cNvSpPr>
            <a:spLocks noGrp="1"/>
          </p:cNvSpPr>
          <p:nvPr>
            <p:ph type="sldNum" sz="quarter" idx="12"/>
          </p:nvPr>
        </p:nvSpPr>
        <p:spPr/>
        <p:txBody>
          <a:bodyPr/>
          <a:lstStyle/>
          <a:p>
            <a:fld id="{89718F75-11C9-4FCA-85FB-82364EFE7C35}" type="slidenum">
              <a:rPr lang="en-US" smtClean="0"/>
              <a:t>‹#›</a:t>
            </a:fld>
            <a:endParaRPr lang="en-US"/>
          </a:p>
        </p:txBody>
      </p:sp>
    </p:spTree>
    <p:extLst>
      <p:ext uri="{BB962C8B-B14F-4D97-AF65-F5344CB8AC3E}">
        <p14:creationId xmlns:p14="http://schemas.microsoft.com/office/powerpoint/2010/main" val="149944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16045A-A885-B134-FFCA-6F8BDC5C2D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1B317B-DA40-8FC7-6CD2-950F4C95A7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9DEEA6-B22F-A1D9-31F4-E117801963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550260-DFAD-452B-8B46-EF2013AA4135}" type="datetimeFigureOut">
              <a:rPr lang="en-US" smtClean="0"/>
              <a:t>5/12/2025</a:t>
            </a:fld>
            <a:endParaRPr lang="en-US"/>
          </a:p>
        </p:txBody>
      </p:sp>
      <p:sp>
        <p:nvSpPr>
          <p:cNvPr id="5" name="Footer Placeholder 4">
            <a:extLst>
              <a:ext uri="{FF2B5EF4-FFF2-40B4-BE49-F238E27FC236}">
                <a16:creationId xmlns:a16="http://schemas.microsoft.com/office/drawing/2014/main" id="{2EBE1E4E-4356-71FE-BF21-E7CAE1D611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4239480-D5BC-CD97-6959-D0FBF8086C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718F75-11C9-4FCA-85FB-82364EFE7C35}" type="slidenum">
              <a:rPr lang="en-US" smtClean="0"/>
              <a:t>‹#›</a:t>
            </a:fld>
            <a:endParaRPr lang="en-US"/>
          </a:p>
        </p:txBody>
      </p:sp>
    </p:spTree>
    <p:extLst>
      <p:ext uri="{BB962C8B-B14F-4D97-AF65-F5344CB8AC3E}">
        <p14:creationId xmlns:p14="http://schemas.microsoft.com/office/powerpoint/2010/main" val="2672587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D38FE-4434-FED8-81D9-75B0FA3F4F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0EBC2F-3953-BB3F-525B-250862730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38E10-A4F2-7178-CA09-6B3646D8B0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3EAC942-A18C-4887-A895-4C517C57CECD}" type="datetimeFigureOut">
              <a:rPr lang="en-US" smtClean="0"/>
              <a:t>5/12/2025</a:t>
            </a:fld>
            <a:endParaRPr lang="en-US"/>
          </a:p>
        </p:txBody>
      </p:sp>
      <p:sp>
        <p:nvSpPr>
          <p:cNvPr id="5" name="Footer Placeholder 4">
            <a:extLst>
              <a:ext uri="{FF2B5EF4-FFF2-40B4-BE49-F238E27FC236}">
                <a16:creationId xmlns:a16="http://schemas.microsoft.com/office/drawing/2014/main" id="{80144D7F-84C1-731F-814B-E023EFDFE3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233B41F-B950-42BA-AC71-495BDF6F3D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BF4F0C9-0E49-4BFB-AABC-595B7D085B6C}" type="slidenum">
              <a:rPr lang="en-US" smtClean="0"/>
              <a:t>‹#›</a:t>
            </a:fld>
            <a:endParaRPr lang="en-US"/>
          </a:p>
        </p:txBody>
      </p:sp>
    </p:spTree>
    <p:extLst>
      <p:ext uri="{BB962C8B-B14F-4D97-AF65-F5344CB8AC3E}">
        <p14:creationId xmlns:p14="http://schemas.microsoft.com/office/powerpoint/2010/main" val="4200613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646FC9-C66D-4EC7-8310-0DD4ACC49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DEDEDE"/>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2AB72B-7071-4929-D01A-AE6FD78EBAAD}"/>
              </a:ext>
            </a:extLst>
          </p:cNvPr>
          <p:cNvSpPr>
            <a:spLocks noGrp="1"/>
          </p:cNvSpPr>
          <p:nvPr>
            <p:ph type="title"/>
          </p:nvPr>
        </p:nvSpPr>
        <p:spPr>
          <a:xfrm>
            <a:off x="433742" y="196211"/>
            <a:ext cx="11324515" cy="868823"/>
          </a:xfrm>
        </p:spPr>
        <p:txBody>
          <a:bodyPr vert="horz" lIns="91440" tIns="45720" rIns="91440" bIns="45720" rtlCol="0" anchor="ctr">
            <a:noAutofit/>
          </a:bodyPr>
          <a:lstStyle/>
          <a:p>
            <a:pPr algn="ctr">
              <a:lnSpc>
                <a:spcPct val="120000"/>
              </a:lnSpc>
            </a:pPr>
            <a:r>
              <a:rPr lang="vi-VN" sz="3600" b="1" dirty="0">
                <a:solidFill>
                  <a:srgbClr val="FF0000"/>
                </a:solidFill>
                <a:effectLst/>
                <a:latin typeface="Times New Roman" panose="02020603050405020304" pitchFamily="18" charset="0"/>
                <a:ea typeface="Courier New" panose="02070309020205020404" pitchFamily="49" charset="0"/>
              </a:rPr>
              <a:t>VB 2: </a:t>
            </a:r>
            <a:r>
              <a:rPr lang="en-US" sz="3600" b="1" dirty="0">
                <a:solidFill>
                  <a:srgbClr val="FF0000"/>
                </a:solidFill>
                <a:effectLst/>
                <a:latin typeface="Times New Roman" panose="02020603050405020304" pitchFamily="18" charset="0"/>
                <a:ea typeface="Calibri" panose="020F0502020204030204" pitchFamily="34" charset="0"/>
              </a:rPr>
              <a:t>ÁNH SÁNG CỨU RỖI </a:t>
            </a:r>
            <a:br>
              <a:rPr lang="en-US" sz="3200" b="1" dirty="0">
                <a:solidFill>
                  <a:srgbClr val="FF0000"/>
                </a:solidFill>
                <a:effectLst/>
                <a:latin typeface="Times New Roman" panose="02020603050405020304" pitchFamily="18" charset="0"/>
                <a:ea typeface="Calibri" panose="020F0502020204030204" pitchFamily="34" charset="0"/>
              </a:rPr>
            </a:br>
            <a:r>
              <a:rPr lang="en-US" sz="2400" b="1" dirty="0">
                <a:effectLst/>
                <a:latin typeface="Times New Roman" panose="02020603050405020304" pitchFamily="18" charset="0"/>
                <a:ea typeface="Calibri" panose="020F0502020204030204" pitchFamily="34" charset="0"/>
              </a:rPr>
              <a:t>(TRÍCH NỖI BUỒN CHIẾN TRANH – BẢO NINH)</a:t>
            </a:r>
            <a:endParaRPr lang="en-US" sz="6000" b="1" dirty="0"/>
          </a:p>
        </p:txBody>
      </p:sp>
      <p:sp>
        <p:nvSpPr>
          <p:cNvPr id="16" name="Rectangle: Rounded Corners 15">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pic>
        <p:nvPicPr>
          <p:cNvPr id="5" name="Content Placeholder 4" descr="A person with white text&#10;&#10;Description automatically generated with medium confidence">
            <a:extLst>
              <a:ext uri="{FF2B5EF4-FFF2-40B4-BE49-F238E27FC236}">
                <a16:creationId xmlns:a16="http://schemas.microsoft.com/office/drawing/2014/main" id="{855B5D63-1A2A-CF69-A44D-4124CD228E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572" y="2315581"/>
            <a:ext cx="5596128" cy="3744318"/>
          </a:xfrm>
          <a:prstGeom prst="rect">
            <a:avLst/>
          </a:prstGeom>
        </p:spPr>
      </p:pic>
      <p:pic>
        <p:nvPicPr>
          <p:cNvPr id="7" name="Picture 6" descr="A close up of a book&#10;&#10;Description automatically generated">
            <a:extLst>
              <a:ext uri="{FF2B5EF4-FFF2-40B4-BE49-F238E27FC236}">
                <a16:creationId xmlns:a16="http://schemas.microsoft.com/office/drawing/2014/main" id="{ABE14C0F-7499-2D92-10AF-EB7033EDD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302" y="2788708"/>
            <a:ext cx="5596128" cy="2798064"/>
          </a:xfrm>
          <a:prstGeom prst="rect">
            <a:avLst/>
          </a:prstGeom>
        </p:spPr>
      </p:pic>
    </p:spTree>
    <p:extLst>
      <p:ext uri="{BB962C8B-B14F-4D97-AF65-F5344CB8AC3E}">
        <p14:creationId xmlns:p14="http://schemas.microsoft.com/office/powerpoint/2010/main" val="16596955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C26202-B32A-38C8-AB79-0CED44EDE2BF}"/>
              </a:ext>
            </a:extLst>
          </p:cNvPr>
          <p:cNvSpPr>
            <a:spLocks noGrp="1"/>
          </p:cNvSpPr>
          <p:nvPr>
            <p:ph type="title"/>
          </p:nvPr>
        </p:nvSpPr>
        <p:spPr>
          <a:xfrm>
            <a:off x="637929" y="415111"/>
            <a:ext cx="9865314" cy="1159200"/>
          </a:xfrm>
        </p:spPr>
        <p:txBody>
          <a:bodyPr vert="horz" lIns="91440" tIns="45720" rIns="91440" bIns="45720" rtlCol="0" anchor="ctr">
            <a:noAutofit/>
          </a:bodyPr>
          <a:lstStyle/>
          <a:p>
            <a:pPr algn="ctr">
              <a:lnSpc>
                <a:spcPct val="115000"/>
              </a:lnSpc>
              <a:spcAft>
                <a:spcPts val="800"/>
              </a:spcAft>
            </a:pP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Nỗi</a:t>
            </a:r>
            <a:r>
              <a:rPr lang="en-US" sz="3600" b="1"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buồn</a:t>
            </a:r>
            <a:r>
              <a:rPr lang="en-US" sz="3600" b="1"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3600" b="1"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tranh</a:t>
            </a:r>
            <a:b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3600" kern="1200"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C27621A-6233-BD6A-CB21-DD21CD913FA3}"/>
              </a:ext>
            </a:extLst>
          </p:cNvPr>
          <p:cNvGraphicFramePr>
            <a:graphicFrameLocks noGrp="1"/>
          </p:cNvGraphicFramePr>
          <p:nvPr>
            <p:extLst>
              <p:ext uri="{D42A27DB-BD31-4B8C-83A1-F6EECF244321}">
                <p14:modId xmlns:p14="http://schemas.microsoft.com/office/powerpoint/2010/main" val="899013049"/>
              </p:ext>
            </p:extLst>
          </p:nvPr>
        </p:nvGraphicFramePr>
        <p:xfrm>
          <a:off x="543698" y="1966293"/>
          <a:ext cx="10753940" cy="4452164"/>
        </p:xfrm>
        <a:graphic>
          <a:graphicData uri="http://schemas.openxmlformats.org/drawingml/2006/table">
            <a:tbl>
              <a:tblPr firstRow="1" firstCol="1" bandRow="1">
                <a:tableStyleId>{5C22544A-7EE6-4342-B048-85BDC9FD1C3A}</a:tableStyleId>
              </a:tblPr>
              <a:tblGrid>
                <a:gridCol w="6437870">
                  <a:extLst>
                    <a:ext uri="{9D8B030D-6E8A-4147-A177-3AD203B41FA5}">
                      <a16:colId xmlns:a16="http://schemas.microsoft.com/office/drawing/2014/main" val="3729381656"/>
                    </a:ext>
                  </a:extLst>
                </a:gridCol>
                <a:gridCol w="4316070">
                  <a:extLst>
                    <a:ext uri="{9D8B030D-6E8A-4147-A177-3AD203B41FA5}">
                      <a16:colId xmlns:a16="http://schemas.microsoft.com/office/drawing/2014/main" val="3823822256"/>
                    </a:ext>
                  </a:extLst>
                </a:gridCol>
              </a:tblGrid>
              <a:tr h="504520">
                <a:tc>
                  <a:txBody>
                    <a:bodyPr/>
                    <a:lstStyle/>
                    <a:p>
                      <a:pPr algn="ctr">
                        <a:lnSpc>
                          <a:spcPct val="115000"/>
                        </a:lnSpc>
                        <a:spcAft>
                          <a:spcPts val="800"/>
                        </a:spcAft>
                      </a:pPr>
                      <a:r>
                        <a:rPr lang="vi-VN" sz="2600">
                          <a:effectLst/>
                          <a:latin typeface="+mj-lt"/>
                        </a:rPr>
                        <a:t>Phương diện tìm hiểu</a:t>
                      </a:r>
                      <a:endParaRPr lang="en-US" sz="2200">
                        <a:effectLst/>
                        <a:latin typeface="+mj-lt"/>
                        <a:ea typeface="Calibri" panose="020F0502020204030204" pitchFamily="34" charset="0"/>
                        <a:cs typeface="Times New Roman" panose="02020603050405020304" pitchFamily="18" charset="0"/>
                      </a:endParaRPr>
                    </a:p>
                  </a:txBody>
                  <a:tcPr marL="138540" marR="138540" marT="0" marB="0"/>
                </a:tc>
                <a:tc>
                  <a:txBody>
                    <a:bodyPr/>
                    <a:lstStyle/>
                    <a:p>
                      <a:pPr algn="ctr">
                        <a:lnSpc>
                          <a:spcPct val="115000"/>
                        </a:lnSpc>
                        <a:spcAft>
                          <a:spcPts val="800"/>
                        </a:spcAft>
                      </a:pPr>
                      <a:r>
                        <a:rPr lang="vi-VN" sz="2600">
                          <a:effectLst/>
                          <a:latin typeface="+mj-lt"/>
                        </a:rPr>
                        <a:t>Nội dung cụ thể</a:t>
                      </a:r>
                      <a:endParaRPr lang="en-US" sz="2200">
                        <a:effectLst/>
                        <a:latin typeface="+mj-lt"/>
                        <a:ea typeface="Calibri" panose="020F0502020204030204" pitchFamily="34" charset="0"/>
                        <a:cs typeface="Times New Roman" panose="02020603050405020304" pitchFamily="18" charset="0"/>
                      </a:endParaRPr>
                    </a:p>
                  </a:txBody>
                  <a:tcPr marL="138540" marR="138540" marT="0" marB="0"/>
                </a:tc>
                <a:extLst>
                  <a:ext uri="{0D108BD9-81ED-4DB2-BD59-A6C34878D82A}">
                    <a16:rowId xmlns:a16="http://schemas.microsoft.com/office/drawing/2014/main" val="2927825377"/>
                  </a:ext>
                </a:extLst>
              </a:tr>
              <a:tr h="964782">
                <a:tc>
                  <a:txBody>
                    <a:bodyPr/>
                    <a:lstStyle/>
                    <a:p>
                      <a:pPr>
                        <a:lnSpc>
                          <a:spcPct val="115000"/>
                        </a:lnSpc>
                        <a:spcAft>
                          <a:spcPts val="800"/>
                        </a:spcAft>
                      </a:pPr>
                      <a:r>
                        <a:rPr lang="en-AU" sz="2600" b="0">
                          <a:effectLst/>
                          <a:latin typeface="Times New Roman" panose="02020603050405020304" pitchFamily="18" charset="0"/>
                          <a:cs typeface="Times New Roman" panose="02020603050405020304" pitchFamily="18" charset="0"/>
                        </a:rPr>
                        <a:t>Thời điểm</a:t>
                      </a:r>
                      <a:r>
                        <a:rPr lang="vi-VN" sz="2600" b="0">
                          <a:effectLst/>
                          <a:latin typeface="Times New Roman" panose="02020603050405020304" pitchFamily="18" charset="0"/>
                          <a:cs typeface="Times New Roman" panose="02020603050405020304" pitchFamily="18" charset="0"/>
                        </a:rPr>
                        <a:t> sáng tác</a:t>
                      </a:r>
                      <a:r>
                        <a:rPr lang="en-US" sz="2600" b="0">
                          <a:effectLst/>
                          <a:latin typeface="Times New Roman" panose="02020603050405020304" pitchFamily="18" charset="0"/>
                          <a:cs typeface="Times New Roman" panose="02020603050405020304" pitchFamily="18" charset="0"/>
                        </a:rPr>
                        <a:t>, </a:t>
                      </a:r>
                      <a:r>
                        <a:rPr lang="vi-VN" sz="2600" b="0">
                          <a:effectLst/>
                          <a:latin typeface="Times New Roman" panose="02020603050405020304" pitchFamily="18" charset="0"/>
                          <a:cs typeface="Times New Roman" panose="02020603050405020304" pitchFamily="18" charset="0"/>
                        </a:rPr>
                        <a:t>xuất xứ tác phẩm</a:t>
                      </a:r>
                      <a:endParaRPr lang="en-US" sz="2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38540" marR="138540" marT="0" marB="0"/>
                </a:tc>
                <a:tc>
                  <a:txBody>
                    <a:bodyPr/>
                    <a:lstStyle/>
                    <a:p>
                      <a:pPr algn="ctr">
                        <a:lnSpc>
                          <a:spcPct val="115000"/>
                        </a:lnSpc>
                        <a:spcAft>
                          <a:spcPts val="800"/>
                        </a:spcAft>
                      </a:pPr>
                      <a:r>
                        <a:rPr lang="en-AU" sz="2600">
                          <a:effectLst/>
                          <a:latin typeface="+mj-lt"/>
                        </a:rPr>
                        <a:t> </a:t>
                      </a:r>
                      <a:endParaRPr lang="en-US" sz="2200">
                        <a:effectLst/>
                        <a:latin typeface="+mj-lt"/>
                        <a:ea typeface="Calibri" panose="020F0502020204030204" pitchFamily="34" charset="0"/>
                        <a:cs typeface="Times New Roman" panose="02020603050405020304" pitchFamily="18" charset="0"/>
                      </a:endParaRPr>
                    </a:p>
                  </a:txBody>
                  <a:tcPr marL="138540" marR="138540" marT="0" marB="0"/>
                </a:tc>
                <a:extLst>
                  <a:ext uri="{0D108BD9-81ED-4DB2-BD59-A6C34878D82A}">
                    <a16:rowId xmlns:a16="http://schemas.microsoft.com/office/drawing/2014/main" val="402615485"/>
                  </a:ext>
                </a:extLst>
              </a:tr>
              <a:tr h="504520">
                <a:tc>
                  <a:txBody>
                    <a:bodyPr/>
                    <a:lstStyle/>
                    <a:p>
                      <a:pPr>
                        <a:lnSpc>
                          <a:spcPct val="115000"/>
                        </a:lnSpc>
                        <a:spcAft>
                          <a:spcPts val="800"/>
                        </a:spcAft>
                      </a:pPr>
                      <a:r>
                        <a:rPr lang="en-AU" sz="2600" b="0" dirty="0" err="1">
                          <a:effectLst/>
                          <a:latin typeface="Times New Roman" panose="02020603050405020304" pitchFamily="18" charset="0"/>
                          <a:cs typeface="Times New Roman" panose="02020603050405020304" pitchFamily="18" charset="0"/>
                        </a:rPr>
                        <a:t>Bối</a:t>
                      </a:r>
                      <a:r>
                        <a:rPr lang="en-AU" sz="2600" b="0" dirty="0">
                          <a:effectLst/>
                          <a:latin typeface="Times New Roman" panose="02020603050405020304" pitchFamily="18" charset="0"/>
                          <a:cs typeface="Times New Roman" panose="02020603050405020304" pitchFamily="18" charset="0"/>
                        </a:rPr>
                        <a:t> </a:t>
                      </a:r>
                      <a:r>
                        <a:rPr lang="en-AU" sz="2600" b="0" dirty="0" err="1">
                          <a:effectLst/>
                          <a:latin typeface="Times New Roman" panose="02020603050405020304" pitchFamily="18" charset="0"/>
                          <a:cs typeface="Times New Roman" panose="02020603050405020304" pitchFamily="18" charset="0"/>
                        </a:rPr>
                        <a:t>cảnh</a:t>
                      </a:r>
                      <a:r>
                        <a:rPr lang="en-AU" sz="2600" b="0" dirty="0">
                          <a:effectLst/>
                          <a:latin typeface="Times New Roman" panose="02020603050405020304" pitchFamily="18" charset="0"/>
                          <a:cs typeface="Times New Roman" panose="02020603050405020304" pitchFamily="18" charset="0"/>
                        </a:rPr>
                        <a:t> </a:t>
                      </a:r>
                      <a:r>
                        <a:rPr lang="en-AU" sz="2600" b="0" dirty="0" err="1">
                          <a:effectLst/>
                          <a:latin typeface="Times New Roman" panose="02020603050405020304" pitchFamily="18" charset="0"/>
                          <a:cs typeface="Times New Roman" panose="02020603050405020304" pitchFamily="18" charset="0"/>
                        </a:rPr>
                        <a:t>lịch</a:t>
                      </a:r>
                      <a:r>
                        <a:rPr lang="en-AU" sz="2600" b="0" dirty="0">
                          <a:effectLst/>
                          <a:latin typeface="Times New Roman" panose="02020603050405020304" pitchFamily="18" charset="0"/>
                          <a:cs typeface="Times New Roman" panose="02020603050405020304" pitchFamily="18" charset="0"/>
                        </a:rPr>
                        <a:t> </a:t>
                      </a:r>
                      <a:r>
                        <a:rPr lang="en-AU" sz="2600" b="0" dirty="0" err="1">
                          <a:effectLst/>
                          <a:latin typeface="Times New Roman" panose="02020603050405020304" pitchFamily="18" charset="0"/>
                          <a:cs typeface="Times New Roman" panose="02020603050405020304" pitchFamily="18" charset="0"/>
                        </a:rPr>
                        <a:t>sử</a:t>
                      </a:r>
                      <a:r>
                        <a:rPr lang="en-AU" sz="2600" b="0" dirty="0">
                          <a:effectLst/>
                          <a:latin typeface="Times New Roman" panose="02020603050405020304" pitchFamily="18" charset="0"/>
                          <a:cs typeface="Times New Roman" panose="02020603050405020304" pitchFamily="18" charset="0"/>
                        </a:rPr>
                        <a:t> - </a:t>
                      </a:r>
                      <a:r>
                        <a:rPr lang="en-AU" sz="2600" b="0" dirty="0" err="1">
                          <a:effectLst/>
                          <a:latin typeface="Times New Roman" panose="02020603050405020304" pitchFamily="18" charset="0"/>
                          <a:cs typeface="Times New Roman" panose="02020603050405020304" pitchFamily="18" charset="0"/>
                        </a:rPr>
                        <a:t>xã</a:t>
                      </a:r>
                      <a:r>
                        <a:rPr lang="en-AU" sz="2600" b="0" dirty="0">
                          <a:effectLst/>
                          <a:latin typeface="Times New Roman" panose="02020603050405020304" pitchFamily="18" charset="0"/>
                          <a:cs typeface="Times New Roman" panose="02020603050405020304" pitchFamily="18" charset="0"/>
                        </a:rPr>
                        <a:t> </a:t>
                      </a:r>
                      <a:r>
                        <a:rPr lang="en-AU" sz="2600" b="0" dirty="0" err="1">
                          <a:effectLst/>
                          <a:latin typeface="Times New Roman" panose="02020603050405020304" pitchFamily="18" charset="0"/>
                          <a:cs typeface="Times New Roman" panose="02020603050405020304" pitchFamily="18" charset="0"/>
                        </a:rPr>
                        <a:t>hội</a:t>
                      </a:r>
                      <a:endParaRPr lang="en-US" sz="2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8540" marR="138540" marT="0" marB="0"/>
                </a:tc>
                <a:tc>
                  <a:txBody>
                    <a:bodyPr/>
                    <a:lstStyle/>
                    <a:p>
                      <a:pPr algn="ctr">
                        <a:lnSpc>
                          <a:spcPct val="115000"/>
                        </a:lnSpc>
                        <a:spcAft>
                          <a:spcPts val="800"/>
                        </a:spcAft>
                      </a:pPr>
                      <a:r>
                        <a:rPr lang="en-AU" sz="2600">
                          <a:effectLst/>
                          <a:latin typeface="+mj-lt"/>
                        </a:rPr>
                        <a:t> </a:t>
                      </a:r>
                      <a:endParaRPr lang="en-US" sz="2200">
                        <a:effectLst/>
                        <a:latin typeface="+mj-lt"/>
                        <a:ea typeface="Calibri" panose="020F0502020204030204" pitchFamily="34" charset="0"/>
                        <a:cs typeface="Times New Roman" panose="02020603050405020304" pitchFamily="18" charset="0"/>
                      </a:endParaRPr>
                    </a:p>
                  </a:txBody>
                  <a:tcPr marL="138540" marR="138540" marT="0" marB="0"/>
                </a:tc>
                <a:extLst>
                  <a:ext uri="{0D108BD9-81ED-4DB2-BD59-A6C34878D82A}">
                    <a16:rowId xmlns:a16="http://schemas.microsoft.com/office/drawing/2014/main" val="2425020180"/>
                  </a:ext>
                </a:extLst>
              </a:tr>
              <a:tr h="504520">
                <a:tc>
                  <a:txBody>
                    <a:bodyPr/>
                    <a:lstStyle/>
                    <a:p>
                      <a:pPr>
                        <a:lnSpc>
                          <a:spcPct val="115000"/>
                        </a:lnSpc>
                        <a:spcAft>
                          <a:spcPts val="800"/>
                        </a:spcAft>
                      </a:pPr>
                      <a:r>
                        <a:rPr lang="vi-VN" sz="2600" b="0">
                          <a:effectLst/>
                          <a:latin typeface="Times New Roman" panose="02020603050405020304" pitchFamily="18" charset="0"/>
                          <a:cs typeface="Times New Roman" panose="02020603050405020304" pitchFamily="18" charset="0"/>
                        </a:rPr>
                        <a:t>Thể loại tác phẩm</a:t>
                      </a:r>
                      <a:endParaRPr lang="en-US" sz="2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38540" marR="138540" marT="0" marB="0"/>
                </a:tc>
                <a:tc>
                  <a:txBody>
                    <a:bodyPr/>
                    <a:lstStyle/>
                    <a:p>
                      <a:pPr algn="ctr">
                        <a:lnSpc>
                          <a:spcPct val="115000"/>
                        </a:lnSpc>
                        <a:spcAft>
                          <a:spcPts val="800"/>
                        </a:spcAft>
                      </a:pPr>
                      <a:r>
                        <a:rPr lang="en-AU" sz="2600">
                          <a:effectLst/>
                          <a:latin typeface="+mj-lt"/>
                        </a:rPr>
                        <a:t> </a:t>
                      </a:r>
                      <a:endParaRPr lang="en-US" sz="2200">
                        <a:effectLst/>
                        <a:latin typeface="+mj-lt"/>
                        <a:ea typeface="Calibri" panose="020F0502020204030204" pitchFamily="34" charset="0"/>
                        <a:cs typeface="Times New Roman" panose="02020603050405020304" pitchFamily="18" charset="0"/>
                      </a:endParaRPr>
                    </a:p>
                  </a:txBody>
                  <a:tcPr marL="138540" marR="138540" marT="0" marB="0"/>
                </a:tc>
                <a:extLst>
                  <a:ext uri="{0D108BD9-81ED-4DB2-BD59-A6C34878D82A}">
                    <a16:rowId xmlns:a16="http://schemas.microsoft.com/office/drawing/2014/main" val="386657599"/>
                  </a:ext>
                </a:extLst>
              </a:tr>
              <a:tr h="504520">
                <a:tc>
                  <a:txBody>
                    <a:bodyPr/>
                    <a:lstStyle/>
                    <a:p>
                      <a:pPr>
                        <a:lnSpc>
                          <a:spcPct val="115000"/>
                        </a:lnSpc>
                        <a:spcAft>
                          <a:spcPts val="800"/>
                        </a:spcAft>
                      </a:pPr>
                      <a:r>
                        <a:rPr lang="en-AU" sz="2600" b="0">
                          <a:effectLst/>
                          <a:latin typeface="Times New Roman" panose="02020603050405020304" pitchFamily="18" charset="0"/>
                          <a:cs typeface="Times New Roman" panose="02020603050405020304" pitchFamily="18" charset="0"/>
                        </a:rPr>
                        <a:t>Đề tài</a:t>
                      </a:r>
                      <a:endParaRPr lang="en-US" sz="2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38540" marR="138540" marT="0" marB="0"/>
                </a:tc>
                <a:tc>
                  <a:txBody>
                    <a:bodyPr/>
                    <a:lstStyle/>
                    <a:p>
                      <a:pPr algn="ctr">
                        <a:lnSpc>
                          <a:spcPct val="115000"/>
                        </a:lnSpc>
                        <a:spcAft>
                          <a:spcPts val="800"/>
                        </a:spcAft>
                      </a:pPr>
                      <a:r>
                        <a:rPr lang="en-AU" sz="2600">
                          <a:effectLst/>
                          <a:latin typeface="+mj-lt"/>
                        </a:rPr>
                        <a:t> </a:t>
                      </a:r>
                      <a:endParaRPr lang="en-US" sz="2200">
                        <a:effectLst/>
                        <a:latin typeface="+mj-lt"/>
                        <a:ea typeface="Calibri" panose="020F0502020204030204" pitchFamily="34" charset="0"/>
                        <a:cs typeface="Times New Roman" panose="02020603050405020304" pitchFamily="18" charset="0"/>
                      </a:endParaRPr>
                    </a:p>
                  </a:txBody>
                  <a:tcPr marL="138540" marR="138540" marT="0" marB="0"/>
                </a:tc>
                <a:extLst>
                  <a:ext uri="{0D108BD9-81ED-4DB2-BD59-A6C34878D82A}">
                    <a16:rowId xmlns:a16="http://schemas.microsoft.com/office/drawing/2014/main" val="2394722425"/>
                  </a:ext>
                </a:extLst>
              </a:tr>
              <a:tr h="964782">
                <a:tc>
                  <a:txBody>
                    <a:bodyPr/>
                    <a:lstStyle/>
                    <a:p>
                      <a:pPr>
                        <a:lnSpc>
                          <a:spcPct val="115000"/>
                        </a:lnSpc>
                        <a:spcAft>
                          <a:spcPts val="800"/>
                        </a:spcAft>
                      </a:pPr>
                      <a:r>
                        <a:rPr lang="vi-VN" sz="2600" b="0">
                          <a:effectLst/>
                          <a:latin typeface="Times New Roman" panose="02020603050405020304" pitchFamily="18" charset="0"/>
                          <a:cs typeface="Times New Roman" panose="02020603050405020304" pitchFamily="18" charset="0"/>
                        </a:rPr>
                        <a:t>Nhân vật chính trong tác phẩm</a:t>
                      </a:r>
                      <a:endParaRPr lang="en-US" sz="2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38540" marR="138540" marT="0" marB="0"/>
                </a:tc>
                <a:tc>
                  <a:txBody>
                    <a:bodyPr/>
                    <a:lstStyle/>
                    <a:p>
                      <a:pPr algn="ctr">
                        <a:lnSpc>
                          <a:spcPct val="115000"/>
                        </a:lnSpc>
                        <a:spcAft>
                          <a:spcPts val="800"/>
                        </a:spcAft>
                      </a:pPr>
                      <a:r>
                        <a:rPr lang="en-AU" sz="2600">
                          <a:effectLst/>
                          <a:latin typeface="+mj-lt"/>
                        </a:rPr>
                        <a:t> </a:t>
                      </a:r>
                      <a:endParaRPr lang="en-US" sz="2200">
                        <a:effectLst/>
                        <a:latin typeface="+mj-lt"/>
                        <a:ea typeface="Calibri" panose="020F0502020204030204" pitchFamily="34" charset="0"/>
                        <a:cs typeface="Times New Roman" panose="02020603050405020304" pitchFamily="18" charset="0"/>
                      </a:endParaRPr>
                    </a:p>
                  </a:txBody>
                  <a:tcPr marL="138540" marR="138540" marT="0" marB="0"/>
                </a:tc>
                <a:extLst>
                  <a:ext uri="{0D108BD9-81ED-4DB2-BD59-A6C34878D82A}">
                    <a16:rowId xmlns:a16="http://schemas.microsoft.com/office/drawing/2014/main" val="1116526951"/>
                  </a:ext>
                </a:extLst>
              </a:tr>
              <a:tr h="504520">
                <a:tc>
                  <a:txBody>
                    <a:bodyPr/>
                    <a:lstStyle/>
                    <a:p>
                      <a:pPr>
                        <a:lnSpc>
                          <a:spcPct val="115000"/>
                        </a:lnSpc>
                        <a:spcAft>
                          <a:spcPts val="800"/>
                        </a:spcAft>
                      </a:pPr>
                      <a:r>
                        <a:rPr lang="vi-VN" sz="2600" b="0" dirty="0">
                          <a:effectLst/>
                          <a:latin typeface="Times New Roman" panose="02020603050405020304" pitchFamily="18" charset="0"/>
                          <a:cs typeface="Times New Roman" panose="02020603050405020304" pitchFamily="18" charset="0"/>
                        </a:rPr>
                        <a:t>Vị trí của tác phẩm</a:t>
                      </a:r>
                      <a:endParaRPr lang="en-US" sz="2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8540" marR="138540" marT="0" marB="0"/>
                </a:tc>
                <a:tc>
                  <a:txBody>
                    <a:bodyPr/>
                    <a:lstStyle/>
                    <a:p>
                      <a:pPr algn="ctr">
                        <a:lnSpc>
                          <a:spcPct val="115000"/>
                        </a:lnSpc>
                        <a:spcAft>
                          <a:spcPts val="800"/>
                        </a:spcAft>
                      </a:pPr>
                      <a:r>
                        <a:rPr lang="en-AU" sz="2600" dirty="0">
                          <a:effectLst/>
                          <a:latin typeface="+mj-lt"/>
                        </a:rPr>
                        <a:t> </a:t>
                      </a:r>
                      <a:endParaRPr lang="en-US" sz="2200" dirty="0">
                        <a:effectLst/>
                        <a:latin typeface="+mj-lt"/>
                        <a:ea typeface="Calibri" panose="020F0502020204030204" pitchFamily="34" charset="0"/>
                        <a:cs typeface="Times New Roman" panose="02020603050405020304" pitchFamily="18" charset="0"/>
                      </a:endParaRPr>
                    </a:p>
                  </a:txBody>
                  <a:tcPr marL="138540" marR="138540" marT="0" marB="0"/>
                </a:tc>
                <a:extLst>
                  <a:ext uri="{0D108BD9-81ED-4DB2-BD59-A6C34878D82A}">
                    <a16:rowId xmlns:a16="http://schemas.microsoft.com/office/drawing/2014/main" val="3592031744"/>
                  </a:ext>
                </a:extLst>
              </a:tr>
            </a:tbl>
          </a:graphicData>
        </a:graphic>
      </p:graphicFrame>
    </p:spTree>
    <p:extLst>
      <p:ext uri="{BB962C8B-B14F-4D97-AF65-F5344CB8AC3E}">
        <p14:creationId xmlns:p14="http://schemas.microsoft.com/office/powerpoint/2010/main" val="16817666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411EBD-6BC7-D456-B1CD-BBF6695A18F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C1BA27F-E206-2433-9A74-8A68608399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292703-6CA9-897F-0634-F87E72268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B8EBCEE-B86A-150F-BEA8-F5186AF53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8E26D8A-066A-9CB9-BAE6-A16C3573E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F05258-C1DD-B929-C63B-0F4243B36566}"/>
              </a:ext>
            </a:extLst>
          </p:cNvPr>
          <p:cNvSpPr>
            <a:spLocks noGrp="1"/>
          </p:cNvSpPr>
          <p:nvPr>
            <p:ph type="title"/>
          </p:nvPr>
        </p:nvSpPr>
        <p:spPr>
          <a:xfrm>
            <a:off x="637929" y="415111"/>
            <a:ext cx="9865314" cy="1159200"/>
          </a:xfrm>
        </p:spPr>
        <p:txBody>
          <a:bodyPr vert="horz" lIns="91440" tIns="45720" rIns="91440" bIns="45720" rtlCol="0" anchor="ctr">
            <a:noAutofit/>
          </a:bodyPr>
          <a:lstStyle/>
          <a:p>
            <a:pPr algn="ctr">
              <a:lnSpc>
                <a:spcPct val="115000"/>
              </a:lnSpc>
              <a:spcAft>
                <a:spcPts val="800"/>
              </a:spcAft>
            </a:pP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Tiểu</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Nỗi</a:t>
            </a:r>
            <a:r>
              <a:rPr lang="en-US" sz="3600" b="1"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buồn</a:t>
            </a:r>
            <a:r>
              <a:rPr lang="en-US" sz="3600" b="1"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3600" b="1"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tranh</a:t>
            </a:r>
            <a:b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3600" kern="1200"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E5112CE7-4F59-66AA-F897-6FF72A62CE88}"/>
              </a:ext>
            </a:extLst>
          </p:cNvPr>
          <p:cNvGraphicFramePr>
            <a:graphicFrameLocks noGrp="1"/>
          </p:cNvGraphicFramePr>
          <p:nvPr>
            <p:extLst>
              <p:ext uri="{D42A27DB-BD31-4B8C-83A1-F6EECF244321}">
                <p14:modId xmlns:p14="http://schemas.microsoft.com/office/powerpoint/2010/main" val="1630549045"/>
              </p:ext>
            </p:extLst>
          </p:nvPr>
        </p:nvGraphicFramePr>
        <p:xfrm>
          <a:off x="415507" y="1898671"/>
          <a:ext cx="11175130" cy="4544218"/>
        </p:xfrm>
        <a:graphic>
          <a:graphicData uri="http://schemas.openxmlformats.org/drawingml/2006/table">
            <a:tbl>
              <a:tblPr firstRow="1" firstCol="1" bandRow="1"/>
              <a:tblGrid>
                <a:gridCol w="4280060">
                  <a:extLst>
                    <a:ext uri="{9D8B030D-6E8A-4147-A177-3AD203B41FA5}">
                      <a16:colId xmlns:a16="http://schemas.microsoft.com/office/drawing/2014/main" val="2562936429"/>
                    </a:ext>
                  </a:extLst>
                </a:gridCol>
                <a:gridCol w="6895070">
                  <a:extLst>
                    <a:ext uri="{9D8B030D-6E8A-4147-A177-3AD203B41FA5}">
                      <a16:colId xmlns:a16="http://schemas.microsoft.com/office/drawing/2014/main" val="3216335446"/>
                    </a:ext>
                  </a:extLst>
                </a:gridCol>
              </a:tblGrid>
              <a:tr h="329724">
                <a:tc>
                  <a:txBody>
                    <a:bodyPr/>
                    <a:lstStyle/>
                    <a:p>
                      <a:pPr algn="ctr">
                        <a:lnSpc>
                          <a:spcPct val="115000"/>
                        </a:lnSpc>
                        <a:spcAft>
                          <a:spcPts val="80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Phương diện tìm hiểu</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253" marR="51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Nội dung cụ thể</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253" marR="51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9991683"/>
                  </a:ext>
                </a:extLst>
              </a:tr>
              <a:tr h="1010813">
                <a:tc>
                  <a:txBody>
                    <a:bodyPr/>
                    <a:lstStyle/>
                    <a:p>
                      <a:pPr>
                        <a:lnSpc>
                          <a:spcPct val="115000"/>
                        </a:lnSpc>
                        <a:spcAft>
                          <a:spcPts val="800"/>
                        </a:spcAft>
                      </a:pPr>
                      <a:r>
                        <a:rPr lang="en-AU" sz="2400">
                          <a:effectLst/>
                          <a:latin typeface="Times New Roman" panose="02020603050405020304" pitchFamily="18" charset="0"/>
                          <a:ea typeface="Times New Roman" panose="02020603050405020304" pitchFamily="18" charset="0"/>
                          <a:cs typeface="Times New Roman" panose="02020603050405020304" pitchFamily="18" charset="0"/>
                        </a:rPr>
                        <a:t>Thời điểm</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sáng tác</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xuất xứ tác phẩm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253" marR="51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AU" sz="2400">
                          <a:effectLst/>
                          <a:latin typeface="Times New Roman" panose="02020603050405020304" pitchFamily="18" charset="0"/>
                          <a:ea typeface="Times New Roman" panose="02020603050405020304" pitchFamily="18" charset="0"/>
                          <a:cs typeface="Times New Roman" panose="02020603050405020304" pitchFamily="18" charset="0"/>
                        </a:rPr>
                        <a:t>- Xuất bản năm 1987 với nhan đề “</a:t>
                      </a:r>
                      <a:r>
                        <a:rPr lang="en-AU" sz="2400" i="1">
                          <a:effectLst/>
                          <a:latin typeface="Times New Roman" panose="02020603050405020304" pitchFamily="18" charset="0"/>
                          <a:ea typeface="Times New Roman" panose="02020603050405020304" pitchFamily="18" charset="0"/>
                          <a:cs typeface="Times New Roman" panose="02020603050405020304" pitchFamily="18" charset="0"/>
                        </a:rPr>
                        <a:t>Thân phận của tình yêu</a:t>
                      </a:r>
                      <a:r>
                        <a:rPr lang="en-AU" sz="2400">
                          <a:effectLst/>
                          <a:latin typeface="Times New Roman" panose="02020603050405020304" pitchFamily="18" charset="0"/>
                          <a:ea typeface="Times New Roman" panose="02020603050405020304" pitchFamily="18" charset="0"/>
                          <a:cs typeface="Times New Roman" panose="02020603050405020304" pitchFamily="18" charset="0"/>
                        </a:rPr>
                        <a:t>” sau đó đổi tên là </a:t>
                      </a:r>
                      <a:r>
                        <a:rPr lang="en-AU" sz="2400" i="1">
                          <a:effectLst/>
                          <a:latin typeface="Times New Roman" panose="02020603050405020304" pitchFamily="18" charset="0"/>
                          <a:ea typeface="Times New Roman" panose="02020603050405020304" pitchFamily="18" charset="0"/>
                          <a:cs typeface="Times New Roman" panose="02020603050405020304" pitchFamily="18" charset="0"/>
                        </a:rPr>
                        <a:t>“Nỗi buồn chiến tranh”</a:t>
                      </a:r>
                      <a:r>
                        <a:rPr lang="en-AU" sz="2400">
                          <a:effectLst/>
                          <a:latin typeface="Times New Roman" panose="02020603050405020304" pitchFamily="18" charset="0"/>
                          <a:ea typeface="Times New Roman" panose="02020603050405020304" pitchFamily="18" charset="0"/>
                          <a:cs typeface="Times New Roman" panose="02020603050405020304" pitchFamily="18" charset="0"/>
                        </a:rPr>
                        <a:t> (1991)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253" marR="51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7356575"/>
                  </a:ext>
                </a:extLst>
              </a:tr>
              <a:tr h="1010813">
                <a:tc>
                  <a:txBody>
                    <a:bodyPr/>
                    <a:lstStyle/>
                    <a:p>
                      <a:pPr>
                        <a:lnSpc>
                          <a:spcPct val="115000"/>
                        </a:lnSpc>
                        <a:spcAft>
                          <a:spcPts val="800"/>
                        </a:spcAft>
                      </a:pPr>
                      <a:r>
                        <a:rPr lang="en-AU" sz="2400">
                          <a:effectLst/>
                          <a:latin typeface="Times New Roman" panose="02020603050405020304" pitchFamily="18" charset="0"/>
                          <a:ea typeface="Times New Roman" panose="02020603050405020304" pitchFamily="18" charset="0"/>
                          <a:cs typeface="Times New Roman" panose="02020603050405020304" pitchFamily="18" charset="0"/>
                        </a:rPr>
                        <a:t>Bối cảnh lịch sử - xã hội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253" marR="51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AU" sz="2400">
                          <a:effectLst/>
                          <a:latin typeface="Times New Roman" panose="02020603050405020304" pitchFamily="18" charset="0"/>
                          <a:ea typeface="Times New Roman" panose="02020603050405020304" pitchFamily="18" charset="0"/>
                          <a:cs typeface="Times New Roman" panose="02020603050405020304" pitchFamily="18" charset="0"/>
                        </a:rPr>
                        <a:t>Cuộc kháng chiến chống Mỹ cứu nước , tình hình khó khăn của chiến trường sau Tết Mậu Thân năm 1968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253" marR="51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235720"/>
                  </a:ext>
                </a:extLst>
              </a:tr>
              <a:tr h="329724">
                <a:tc>
                  <a:txBody>
                    <a:bodyPr/>
                    <a:lstStyle/>
                    <a:p>
                      <a:pPr>
                        <a:lnSpc>
                          <a:spcPct val="115000"/>
                        </a:lnSpc>
                        <a:spcAft>
                          <a:spcPts val="80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Thể loại tác phẩm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253" marR="51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AU" sz="2400">
                          <a:effectLst/>
                          <a:latin typeface="Times New Roman" panose="02020603050405020304" pitchFamily="18" charset="0"/>
                          <a:ea typeface="Times New Roman" panose="02020603050405020304" pitchFamily="18" charset="0"/>
                          <a:cs typeface="Times New Roman" panose="02020603050405020304" pitchFamily="18" charset="0"/>
                        </a:rPr>
                        <a:t>Tiểu thuyết tâm lí</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253" marR="51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5305147"/>
                  </a:ext>
                </a:extLst>
              </a:tr>
              <a:tr h="499997">
                <a:tc>
                  <a:txBody>
                    <a:bodyPr/>
                    <a:lstStyle/>
                    <a:p>
                      <a:pPr>
                        <a:lnSpc>
                          <a:spcPct val="115000"/>
                        </a:lnSpc>
                        <a:spcAft>
                          <a:spcPts val="80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Đề tài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253" marR="51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Chiến tranh và đời sống của con người thời hậu chiến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253" marR="51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7563545"/>
                  </a:ext>
                </a:extLst>
              </a:tr>
              <a:tr h="329724">
                <a:tc>
                  <a:txBody>
                    <a:bodyPr/>
                    <a:lstStyle/>
                    <a:p>
                      <a:pPr>
                        <a:lnSpc>
                          <a:spcPct val="115000"/>
                        </a:lnSpc>
                        <a:spcAft>
                          <a:spcPts val="80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Nhân vật chính trong tác phẩm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253" marR="51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AU" sz="2400">
                          <a:effectLst/>
                          <a:latin typeface="Times New Roman" panose="02020603050405020304" pitchFamily="18" charset="0"/>
                          <a:ea typeface="Times New Roman" panose="02020603050405020304" pitchFamily="18" charset="0"/>
                          <a:cs typeface="Times New Roman" panose="02020603050405020304" pitchFamily="18" charset="0"/>
                        </a:rPr>
                        <a:t>Kiên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253" marR="51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7784795"/>
                  </a:ext>
                </a:extLst>
              </a:tr>
              <a:tr h="840541">
                <a:tc>
                  <a:txBody>
                    <a:bodyPr/>
                    <a:lstStyle/>
                    <a:p>
                      <a:pPr>
                        <a:lnSpc>
                          <a:spcPct val="115000"/>
                        </a:lnSpc>
                        <a:spcAft>
                          <a:spcPts val="80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Vị trí của tác phẩm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253" marR="51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AU" sz="2400" dirty="0">
                          <a:solidFill>
                            <a:srgbClr val="161619"/>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vi-VN" sz="2400" dirty="0">
                          <a:solidFill>
                            <a:srgbClr val="161619"/>
                          </a:solidFill>
                          <a:effectLst/>
                          <a:latin typeface="Times New Roman" panose="02020603050405020304" pitchFamily="18" charset="0"/>
                          <a:ea typeface="Times New Roman" panose="02020603050405020304" pitchFamily="18" charset="0"/>
                          <a:cs typeface="Times New Roman" panose="02020603050405020304" pitchFamily="18" charset="0"/>
                        </a:rPr>
                        <a:t>ột trong những tiểu thuyết viết v</a:t>
                      </a:r>
                      <a:r>
                        <a:rPr lang="en-AU" sz="2400" dirty="0">
                          <a:solidFill>
                            <a:srgbClr val="161619"/>
                          </a:solidFill>
                          <a:effectLst/>
                          <a:latin typeface="Times New Roman" panose="02020603050405020304" pitchFamily="18" charset="0"/>
                          <a:ea typeface="Times New Roman" panose="02020603050405020304" pitchFamily="18" charset="0"/>
                          <a:cs typeface="Times New Roman" panose="02020603050405020304" pitchFamily="18" charset="0"/>
                        </a:rPr>
                        <a:t>ề</a:t>
                      </a:r>
                      <a:r>
                        <a:rPr lang="vi-VN" sz="2400" dirty="0">
                          <a:solidFill>
                            <a:srgbClr val="161619"/>
                          </a:solidFill>
                          <a:effectLst/>
                          <a:latin typeface="Times New Roman" panose="02020603050405020304" pitchFamily="18" charset="0"/>
                          <a:ea typeface="Times New Roman" panose="02020603050405020304" pitchFamily="18" charset="0"/>
                          <a:cs typeface="Times New Roman" panose="02020603050405020304" pitchFamily="18" charset="0"/>
                        </a:rPr>
                        <a:t> chiến tranh hay nhất trong văn học Việt Nam sau năm 1986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253" marR="51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8293682"/>
                  </a:ext>
                </a:extLst>
              </a:tr>
            </a:tbl>
          </a:graphicData>
        </a:graphic>
      </p:graphicFrame>
    </p:spTree>
    <p:extLst>
      <p:ext uri="{BB962C8B-B14F-4D97-AF65-F5344CB8AC3E}">
        <p14:creationId xmlns:p14="http://schemas.microsoft.com/office/powerpoint/2010/main" val="16828362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E40C93-5AFB-042A-0107-ECA40CD629D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3045E2-5CA9-30F7-DE46-562CAEFAA7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CF50E5-0A30-A964-3CB5-CC31653C5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EEA7A1-6E2D-48BD-7901-2C8CA9E91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9CA3405-F84F-1848-776A-B4A78B5C8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8EBE64-95DE-7660-8710-C499A165466C}"/>
              </a:ext>
            </a:extLst>
          </p:cNvPr>
          <p:cNvSpPr>
            <a:spLocks noGrp="1"/>
          </p:cNvSpPr>
          <p:nvPr>
            <p:ph type="title"/>
          </p:nvPr>
        </p:nvSpPr>
        <p:spPr>
          <a:xfrm>
            <a:off x="637929" y="415111"/>
            <a:ext cx="9865314" cy="1159200"/>
          </a:xfrm>
        </p:spPr>
        <p:txBody>
          <a:bodyPr vert="horz" lIns="91440" tIns="45720" rIns="91440" bIns="45720" rtlCol="0" anchor="ctr">
            <a:noAutofit/>
          </a:bodyPr>
          <a:lstStyle/>
          <a:p>
            <a:pPr algn="ctr">
              <a:lnSpc>
                <a:spcPct val="115000"/>
              </a:lnSpc>
              <a:spcAft>
                <a:spcPts val="800"/>
              </a:spcAft>
            </a:pP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b="1" dirty="0">
                <a:solidFill>
                  <a:schemeClr val="bg1"/>
                </a:solidFill>
                <a:latin typeface="Times New Roman" panose="02020603050405020304" pitchFamily="18" charset="0"/>
                <a:cs typeface="Times New Roman" panose="02020603050405020304" pitchFamily="18" charset="0"/>
              </a:rPr>
              <a:t>3. Văn </a:t>
            </a:r>
            <a:r>
              <a:rPr lang="en-AU" b="1" dirty="0" err="1">
                <a:solidFill>
                  <a:schemeClr val="bg1"/>
                </a:solidFill>
                <a:latin typeface="Times New Roman" panose="02020603050405020304" pitchFamily="18" charset="0"/>
                <a:cs typeface="Times New Roman" panose="02020603050405020304" pitchFamily="18" charset="0"/>
              </a:rPr>
              <a:t>bản</a:t>
            </a:r>
            <a:r>
              <a:rPr lang="en-AU" b="1" dirty="0">
                <a:solidFill>
                  <a:schemeClr val="bg1"/>
                </a:solidFill>
                <a:latin typeface="Times New Roman" panose="02020603050405020304" pitchFamily="18" charset="0"/>
                <a:cs typeface="Times New Roman" panose="02020603050405020304" pitchFamily="18" charset="0"/>
              </a:rPr>
              <a:t> “</a:t>
            </a:r>
            <a:r>
              <a:rPr lang="en-AU" b="1" dirty="0" err="1">
                <a:solidFill>
                  <a:schemeClr val="bg1"/>
                </a:solidFill>
                <a:latin typeface="Times New Roman" panose="02020603050405020304" pitchFamily="18" charset="0"/>
                <a:cs typeface="Times New Roman" panose="02020603050405020304" pitchFamily="18" charset="0"/>
              </a:rPr>
              <a:t>Ánh</a:t>
            </a:r>
            <a:r>
              <a:rPr lang="en-AU" b="1" dirty="0">
                <a:solidFill>
                  <a:schemeClr val="bg1"/>
                </a:solidFill>
                <a:latin typeface="Times New Roman" panose="02020603050405020304" pitchFamily="18" charset="0"/>
                <a:cs typeface="Times New Roman" panose="02020603050405020304" pitchFamily="18" charset="0"/>
              </a:rPr>
              <a:t> </a:t>
            </a:r>
            <a:r>
              <a:rPr lang="en-AU" b="1" dirty="0" err="1">
                <a:solidFill>
                  <a:schemeClr val="bg1"/>
                </a:solidFill>
                <a:latin typeface="Times New Roman" panose="02020603050405020304" pitchFamily="18" charset="0"/>
                <a:cs typeface="Times New Roman" panose="02020603050405020304" pitchFamily="18" charset="0"/>
              </a:rPr>
              <a:t>sáng</a:t>
            </a:r>
            <a:r>
              <a:rPr lang="en-AU" b="1" dirty="0">
                <a:solidFill>
                  <a:schemeClr val="bg1"/>
                </a:solidFill>
                <a:latin typeface="Times New Roman" panose="02020603050405020304" pitchFamily="18" charset="0"/>
                <a:cs typeface="Times New Roman" panose="02020603050405020304" pitchFamily="18" charset="0"/>
              </a:rPr>
              <a:t> </a:t>
            </a:r>
            <a:r>
              <a:rPr lang="en-AU" b="1" dirty="0" err="1">
                <a:solidFill>
                  <a:schemeClr val="bg1"/>
                </a:solidFill>
                <a:latin typeface="Times New Roman" panose="02020603050405020304" pitchFamily="18" charset="0"/>
                <a:cs typeface="Times New Roman" panose="02020603050405020304" pitchFamily="18" charset="0"/>
              </a:rPr>
              <a:t>cứu</a:t>
            </a:r>
            <a:r>
              <a:rPr lang="en-AU" b="1" dirty="0">
                <a:solidFill>
                  <a:schemeClr val="bg1"/>
                </a:solidFill>
                <a:latin typeface="Times New Roman" panose="02020603050405020304" pitchFamily="18" charset="0"/>
                <a:cs typeface="Times New Roman" panose="02020603050405020304" pitchFamily="18" charset="0"/>
              </a:rPr>
              <a:t> </a:t>
            </a:r>
            <a:r>
              <a:rPr lang="en-AU" b="1" dirty="0" err="1">
                <a:solidFill>
                  <a:schemeClr val="bg1"/>
                </a:solidFill>
                <a:latin typeface="Times New Roman" panose="02020603050405020304" pitchFamily="18" charset="0"/>
                <a:cs typeface="Times New Roman" panose="02020603050405020304" pitchFamily="18" charset="0"/>
              </a:rPr>
              <a:t>rỗi</a:t>
            </a:r>
            <a:r>
              <a:rPr lang="en-AU" b="1" dirty="0">
                <a:solidFill>
                  <a:schemeClr val="bg1"/>
                </a:solidFill>
                <a:latin typeface="Times New Roman" panose="02020603050405020304" pitchFamily="18" charset="0"/>
                <a:cs typeface="Times New Roman" panose="02020603050405020304" pitchFamily="18" charset="0"/>
              </a:rPr>
              <a:t>”</a:t>
            </a:r>
            <a:br>
              <a:rPr lang="en-US" dirty="0">
                <a:solidFill>
                  <a:schemeClr val="bg1"/>
                </a:solidFill>
                <a:latin typeface="Times New Roman" panose="02020603050405020304" pitchFamily="18" charset="0"/>
                <a:cs typeface="Times New Roman" panose="02020603050405020304" pitchFamily="18" charset="0"/>
              </a:rPr>
            </a:br>
            <a:b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3600" kern="1200"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8AB4C17A-B5DA-FA32-4914-CC2934CA86A5}"/>
              </a:ext>
            </a:extLst>
          </p:cNvPr>
          <p:cNvGraphicFramePr>
            <a:graphicFrameLocks noGrp="1"/>
          </p:cNvGraphicFramePr>
          <p:nvPr>
            <p:extLst>
              <p:ext uri="{D42A27DB-BD31-4B8C-83A1-F6EECF244321}">
                <p14:modId xmlns:p14="http://schemas.microsoft.com/office/powerpoint/2010/main" val="3722066055"/>
              </p:ext>
            </p:extLst>
          </p:nvPr>
        </p:nvGraphicFramePr>
        <p:xfrm>
          <a:off x="4755291" y="2680862"/>
          <a:ext cx="6798277" cy="2447191"/>
        </p:xfrm>
        <a:graphic>
          <a:graphicData uri="http://schemas.openxmlformats.org/drawingml/2006/table">
            <a:tbl>
              <a:tblPr firstRow="1" firstCol="1" bandRow="1">
                <a:tableStyleId>{5C22544A-7EE6-4342-B048-85BDC9FD1C3A}</a:tableStyleId>
              </a:tblPr>
              <a:tblGrid>
                <a:gridCol w="6798277">
                  <a:extLst>
                    <a:ext uri="{9D8B030D-6E8A-4147-A177-3AD203B41FA5}">
                      <a16:colId xmlns:a16="http://schemas.microsoft.com/office/drawing/2014/main" val="1399439989"/>
                    </a:ext>
                  </a:extLst>
                </a:gridCol>
              </a:tblGrid>
              <a:tr h="2447191">
                <a:tc>
                  <a:txBody>
                    <a:bodyPr/>
                    <a:lstStyle/>
                    <a:p>
                      <a:pPr algn="just">
                        <a:lnSpc>
                          <a:spcPct val="115000"/>
                        </a:lnSpc>
                        <a:spcAft>
                          <a:spcPts val="800"/>
                        </a:spcAft>
                      </a:pPr>
                      <a:r>
                        <a:rPr lang="vi-VN" sz="2800" b="0" dirty="0">
                          <a:solidFill>
                            <a:schemeClr val="tx1"/>
                          </a:solidFill>
                          <a:effectLst/>
                          <a:latin typeface="Times New Roman" panose="02020603050405020304" pitchFamily="18" charset="0"/>
                          <a:cs typeface="Times New Roman" panose="02020603050405020304" pitchFamily="18" charset="0"/>
                        </a:rPr>
                        <a:t>- </a:t>
                      </a:r>
                      <a:r>
                        <a:rPr lang="en-AU" sz="2800" b="0" dirty="0" err="1">
                          <a:solidFill>
                            <a:schemeClr val="tx1"/>
                          </a:solidFill>
                          <a:effectLst/>
                          <a:latin typeface="Times New Roman" panose="02020603050405020304" pitchFamily="18" charset="0"/>
                          <a:cs typeface="Times New Roman" panose="02020603050405020304" pitchFamily="18" charset="0"/>
                        </a:rPr>
                        <a:t>Nêu</a:t>
                      </a:r>
                      <a:r>
                        <a:rPr lang="en-AU" sz="2800" b="0" dirty="0">
                          <a:solidFill>
                            <a:schemeClr val="tx1"/>
                          </a:solidFill>
                          <a:effectLst/>
                          <a:latin typeface="Times New Roman" panose="02020603050405020304" pitchFamily="18" charset="0"/>
                          <a:cs typeface="Times New Roman" panose="02020603050405020304" pitchFamily="18" charset="0"/>
                        </a:rPr>
                        <a:t> </a:t>
                      </a:r>
                      <a:r>
                        <a:rPr lang="en-AU" sz="2800" b="0" dirty="0" err="1">
                          <a:solidFill>
                            <a:schemeClr val="tx1"/>
                          </a:solidFill>
                          <a:effectLst/>
                          <a:latin typeface="Times New Roman" panose="02020603050405020304" pitchFamily="18" charset="0"/>
                          <a:cs typeface="Times New Roman" panose="02020603050405020304" pitchFamily="18" charset="0"/>
                        </a:rPr>
                        <a:t>vị</a:t>
                      </a:r>
                      <a:r>
                        <a:rPr lang="en-AU" sz="2800" b="0" dirty="0">
                          <a:solidFill>
                            <a:schemeClr val="tx1"/>
                          </a:solidFill>
                          <a:effectLst/>
                          <a:latin typeface="Times New Roman" panose="02020603050405020304" pitchFamily="18" charset="0"/>
                          <a:cs typeface="Times New Roman" panose="02020603050405020304" pitchFamily="18" charset="0"/>
                        </a:rPr>
                        <a:t> </a:t>
                      </a:r>
                      <a:r>
                        <a:rPr lang="en-AU" sz="2800" b="0" dirty="0" err="1">
                          <a:solidFill>
                            <a:schemeClr val="tx1"/>
                          </a:solidFill>
                          <a:effectLst/>
                          <a:latin typeface="Times New Roman" panose="02020603050405020304" pitchFamily="18" charset="0"/>
                          <a:cs typeface="Times New Roman" panose="02020603050405020304" pitchFamily="18" charset="0"/>
                        </a:rPr>
                        <a:t>trí</a:t>
                      </a:r>
                      <a:r>
                        <a:rPr lang="en-AU" sz="2800" b="0" dirty="0">
                          <a:solidFill>
                            <a:schemeClr val="tx1"/>
                          </a:solidFill>
                          <a:effectLst/>
                          <a:latin typeface="Times New Roman" panose="02020603050405020304" pitchFamily="18" charset="0"/>
                          <a:cs typeface="Times New Roman" panose="02020603050405020304" pitchFamily="18" charset="0"/>
                        </a:rPr>
                        <a:t> </a:t>
                      </a:r>
                      <a:r>
                        <a:rPr lang="en-AU" sz="2800" b="0" dirty="0" err="1">
                          <a:solidFill>
                            <a:schemeClr val="tx1"/>
                          </a:solidFill>
                          <a:effectLst/>
                          <a:latin typeface="Times New Roman" panose="02020603050405020304" pitchFamily="18" charset="0"/>
                          <a:cs typeface="Times New Roman" panose="02020603050405020304" pitchFamily="18" charset="0"/>
                        </a:rPr>
                        <a:t>của</a:t>
                      </a:r>
                      <a:r>
                        <a:rPr lang="en-AU" sz="2800" b="0" dirty="0">
                          <a:solidFill>
                            <a:schemeClr val="tx1"/>
                          </a:solidFill>
                          <a:effectLst/>
                          <a:latin typeface="Times New Roman" panose="02020603050405020304" pitchFamily="18" charset="0"/>
                          <a:cs typeface="Times New Roman" panose="02020603050405020304" pitchFamily="18" charset="0"/>
                        </a:rPr>
                        <a:t> </a:t>
                      </a:r>
                      <a:r>
                        <a:rPr lang="en-AU" sz="2800" b="0" dirty="0" err="1">
                          <a:solidFill>
                            <a:schemeClr val="tx1"/>
                          </a:solidFill>
                          <a:effectLst/>
                          <a:latin typeface="Times New Roman" panose="02020603050405020304" pitchFamily="18" charset="0"/>
                          <a:cs typeface="Times New Roman" panose="02020603050405020304" pitchFamily="18" charset="0"/>
                        </a:rPr>
                        <a:t>đoạn</a:t>
                      </a:r>
                      <a:r>
                        <a:rPr lang="en-AU" sz="2800" b="0" dirty="0">
                          <a:solidFill>
                            <a:schemeClr val="tx1"/>
                          </a:solidFill>
                          <a:effectLst/>
                          <a:latin typeface="Times New Roman" panose="02020603050405020304" pitchFamily="18" charset="0"/>
                          <a:cs typeface="Times New Roman" panose="02020603050405020304" pitchFamily="18" charset="0"/>
                        </a:rPr>
                        <a:t> </a:t>
                      </a:r>
                      <a:r>
                        <a:rPr lang="en-AU" sz="2800" b="0" dirty="0" err="1">
                          <a:solidFill>
                            <a:schemeClr val="tx1"/>
                          </a:solidFill>
                          <a:effectLst/>
                          <a:latin typeface="Times New Roman" panose="02020603050405020304" pitchFamily="18" charset="0"/>
                          <a:cs typeface="Times New Roman" panose="02020603050405020304" pitchFamily="18" charset="0"/>
                        </a:rPr>
                        <a:t>trích</a:t>
                      </a:r>
                      <a:r>
                        <a:rPr lang="en-AU"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spcAft>
                          <a:spcPts val="800"/>
                        </a:spcAft>
                      </a:pPr>
                      <a:r>
                        <a:rPr lang="en-AU" sz="2800" b="0" dirty="0">
                          <a:solidFill>
                            <a:schemeClr val="tx1"/>
                          </a:solidFill>
                          <a:effectLst/>
                          <a:latin typeface="Times New Roman" panose="02020603050405020304" pitchFamily="18" charset="0"/>
                          <a:cs typeface="Times New Roman" panose="02020603050405020304" pitchFamily="18" charset="0"/>
                        </a:rPr>
                        <a:t>- </a:t>
                      </a:r>
                      <a:r>
                        <a:rPr lang="en-AU" sz="2800" b="0" dirty="0" err="1">
                          <a:solidFill>
                            <a:schemeClr val="tx1"/>
                          </a:solidFill>
                          <a:effectLst/>
                          <a:latin typeface="Times New Roman" panose="02020603050405020304" pitchFamily="18" charset="0"/>
                          <a:cs typeface="Times New Roman" panose="02020603050405020304" pitchFamily="18" charset="0"/>
                        </a:rPr>
                        <a:t>Xác</a:t>
                      </a:r>
                      <a:r>
                        <a:rPr lang="en-AU" sz="2800" b="0" dirty="0">
                          <a:solidFill>
                            <a:schemeClr val="tx1"/>
                          </a:solidFill>
                          <a:effectLst/>
                          <a:latin typeface="Times New Roman" panose="02020603050405020304" pitchFamily="18" charset="0"/>
                          <a:cs typeface="Times New Roman" panose="02020603050405020304" pitchFamily="18" charset="0"/>
                        </a:rPr>
                        <a:t> </a:t>
                      </a:r>
                      <a:r>
                        <a:rPr lang="en-AU" sz="2800" b="0" dirty="0" err="1">
                          <a:solidFill>
                            <a:schemeClr val="tx1"/>
                          </a:solidFill>
                          <a:effectLst/>
                          <a:latin typeface="Times New Roman" panose="02020603050405020304" pitchFamily="18" charset="0"/>
                          <a:cs typeface="Times New Roman" panose="02020603050405020304" pitchFamily="18" charset="0"/>
                        </a:rPr>
                        <a:t>định</a:t>
                      </a:r>
                      <a:r>
                        <a:rPr lang="en-AU" sz="2800" b="0" dirty="0">
                          <a:solidFill>
                            <a:schemeClr val="tx1"/>
                          </a:solidFill>
                          <a:effectLst/>
                          <a:latin typeface="Times New Roman" panose="02020603050405020304" pitchFamily="18" charset="0"/>
                          <a:cs typeface="Times New Roman" panose="02020603050405020304" pitchFamily="18" charset="0"/>
                        </a:rPr>
                        <a:t> </a:t>
                      </a:r>
                      <a:r>
                        <a:rPr lang="en-AU" sz="2800" b="0" dirty="0" err="1">
                          <a:solidFill>
                            <a:schemeClr val="tx1"/>
                          </a:solidFill>
                          <a:effectLst/>
                          <a:latin typeface="Times New Roman" panose="02020603050405020304" pitchFamily="18" charset="0"/>
                          <a:cs typeface="Times New Roman" panose="02020603050405020304" pitchFamily="18" charset="0"/>
                        </a:rPr>
                        <a:t>ngôi</a:t>
                      </a:r>
                      <a:r>
                        <a:rPr lang="en-AU" sz="2800" b="0" dirty="0">
                          <a:solidFill>
                            <a:schemeClr val="tx1"/>
                          </a:solidFill>
                          <a:effectLst/>
                          <a:latin typeface="Times New Roman" panose="02020603050405020304" pitchFamily="18" charset="0"/>
                          <a:cs typeface="Times New Roman" panose="02020603050405020304" pitchFamily="18" charset="0"/>
                        </a:rPr>
                        <a:t> </a:t>
                      </a:r>
                      <a:r>
                        <a:rPr lang="en-AU" sz="2800" b="0" dirty="0" err="1">
                          <a:solidFill>
                            <a:schemeClr val="tx1"/>
                          </a:solidFill>
                          <a:effectLst/>
                          <a:latin typeface="Times New Roman" panose="02020603050405020304" pitchFamily="18" charset="0"/>
                          <a:cs typeface="Times New Roman" panose="02020603050405020304" pitchFamily="18" charset="0"/>
                        </a:rPr>
                        <a:t>kể</a:t>
                      </a:r>
                      <a:r>
                        <a:rPr lang="en-AU" sz="2800" b="0" dirty="0">
                          <a:solidFill>
                            <a:schemeClr val="tx1"/>
                          </a:solidFill>
                          <a:effectLst/>
                          <a:latin typeface="Times New Roman" panose="02020603050405020304" pitchFamily="18" charset="0"/>
                          <a:cs typeface="Times New Roman" panose="02020603050405020304" pitchFamily="18" charset="0"/>
                        </a:rPr>
                        <a:t> </a:t>
                      </a:r>
                      <a:r>
                        <a:rPr lang="en-AU" sz="2800" b="0" dirty="0" err="1">
                          <a:solidFill>
                            <a:schemeClr val="tx1"/>
                          </a:solidFill>
                          <a:effectLst/>
                          <a:latin typeface="Times New Roman" panose="02020603050405020304" pitchFamily="18" charset="0"/>
                          <a:cs typeface="Times New Roman" panose="02020603050405020304" pitchFamily="18" charset="0"/>
                        </a:rPr>
                        <a:t>và</a:t>
                      </a:r>
                      <a:r>
                        <a:rPr lang="en-AU" sz="2800" b="0" dirty="0">
                          <a:solidFill>
                            <a:schemeClr val="tx1"/>
                          </a:solidFill>
                          <a:effectLst/>
                          <a:latin typeface="Times New Roman" panose="02020603050405020304" pitchFamily="18" charset="0"/>
                          <a:cs typeface="Times New Roman" panose="02020603050405020304" pitchFamily="18" charset="0"/>
                        </a:rPr>
                        <a:t> </a:t>
                      </a:r>
                      <a:r>
                        <a:rPr lang="en-AU" sz="2800" b="0" dirty="0" err="1">
                          <a:solidFill>
                            <a:schemeClr val="tx1"/>
                          </a:solidFill>
                          <a:effectLst/>
                          <a:latin typeface="Times New Roman" panose="02020603050405020304" pitchFamily="18" charset="0"/>
                          <a:cs typeface="Times New Roman" panose="02020603050405020304" pitchFamily="18" charset="0"/>
                        </a:rPr>
                        <a:t>điểm</a:t>
                      </a:r>
                      <a:r>
                        <a:rPr lang="en-AU" sz="2800" b="0" dirty="0">
                          <a:solidFill>
                            <a:schemeClr val="tx1"/>
                          </a:solidFill>
                          <a:effectLst/>
                          <a:latin typeface="Times New Roman" panose="02020603050405020304" pitchFamily="18" charset="0"/>
                          <a:cs typeface="Times New Roman" panose="02020603050405020304" pitchFamily="18" charset="0"/>
                        </a:rPr>
                        <a:t> </a:t>
                      </a:r>
                      <a:r>
                        <a:rPr lang="en-AU" sz="2800" b="0" dirty="0" err="1">
                          <a:solidFill>
                            <a:schemeClr val="tx1"/>
                          </a:solidFill>
                          <a:effectLst/>
                          <a:latin typeface="Times New Roman" panose="02020603050405020304" pitchFamily="18" charset="0"/>
                          <a:cs typeface="Times New Roman" panose="02020603050405020304" pitchFamily="18" charset="0"/>
                        </a:rPr>
                        <a:t>nhìn</a:t>
                      </a:r>
                      <a:r>
                        <a:rPr lang="en-AU" sz="2800" b="0" dirty="0">
                          <a:solidFill>
                            <a:schemeClr val="tx1"/>
                          </a:solidFill>
                          <a:effectLst/>
                          <a:latin typeface="Times New Roman" panose="02020603050405020304" pitchFamily="18" charset="0"/>
                          <a:cs typeface="Times New Roman" panose="02020603050405020304" pitchFamily="18" charset="0"/>
                        </a:rPr>
                        <a:t> </a:t>
                      </a:r>
                      <a:r>
                        <a:rPr lang="en-AU" sz="2800" b="0" dirty="0" err="1">
                          <a:solidFill>
                            <a:schemeClr val="tx1"/>
                          </a:solidFill>
                          <a:effectLst/>
                          <a:latin typeface="Times New Roman" panose="02020603050405020304" pitchFamily="18" charset="0"/>
                          <a:cs typeface="Times New Roman" panose="02020603050405020304" pitchFamily="18" charset="0"/>
                        </a:rPr>
                        <a:t>của</a:t>
                      </a:r>
                      <a:r>
                        <a:rPr lang="en-AU" sz="2800" b="0" dirty="0">
                          <a:solidFill>
                            <a:schemeClr val="tx1"/>
                          </a:solidFill>
                          <a:effectLst/>
                          <a:latin typeface="Times New Roman" panose="02020603050405020304" pitchFamily="18" charset="0"/>
                          <a:cs typeface="Times New Roman" panose="02020603050405020304" pitchFamily="18" charset="0"/>
                        </a:rPr>
                        <a:t> </a:t>
                      </a:r>
                      <a:r>
                        <a:rPr lang="en-AU" sz="2800" b="0" dirty="0" err="1">
                          <a:solidFill>
                            <a:schemeClr val="tx1"/>
                          </a:solidFill>
                          <a:effectLst/>
                          <a:latin typeface="Times New Roman" panose="02020603050405020304" pitchFamily="18" charset="0"/>
                          <a:cs typeface="Times New Roman" panose="02020603050405020304" pitchFamily="18" charset="0"/>
                        </a:rPr>
                        <a:t>đoạn</a:t>
                      </a:r>
                      <a:r>
                        <a:rPr lang="en-AU" sz="2800" b="0" dirty="0">
                          <a:solidFill>
                            <a:schemeClr val="tx1"/>
                          </a:solidFill>
                          <a:effectLst/>
                          <a:latin typeface="Times New Roman" panose="02020603050405020304" pitchFamily="18" charset="0"/>
                          <a:cs typeface="Times New Roman" panose="02020603050405020304" pitchFamily="18" charset="0"/>
                        </a:rPr>
                        <a:t> </a:t>
                      </a:r>
                      <a:r>
                        <a:rPr lang="en-AU" sz="2800" b="0" dirty="0" err="1">
                          <a:solidFill>
                            <a:schemeClr val="tx1"/>
                          </a:solidFill>
                          <a:effectLst/>
                          <a:latin typeface="Times New Roman" panose="02020603050405020304" pitchFamily="18" charset="0"/>
                          <a:cs typeface="Times New Roman" panose="02020603050405020304" pitchFamily="18" charset="0"/>
                        </a:rPr>
                        <a:t>trích</a:t>
                      </a:r>
                      <a:r>
                        <a:rPr lang="en-AU"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spcAft>
                          <a:spcPts val="800"/>
                        </a:spcAft>
                      </a:pPr>
                      <a:r>
                        <a:rPr lang="vi-VN" sz="2800" b="0" dirty="0">
                          <a:solidFill>
                            <a:schemeClr val="tx1"/>
                          </a:solidFill>
                          <a:effectLst/>
                          <a:latin typeface="Times New Roman" panose="02020603050405020304" pitchFamily="18" charset="0"/>
                          <a:cs typeface="Times New Roman" panose="02020603050405020304" pitchFamily="18" charset="0"/>
                        </a:rPr>
                        <a:t>- Xác định bố cục của </a:t>
                      </a:r>
                      <a:r>
                        <a:rPr lang="en-AU" sz="2800" b="0" dirty="0" err="1">
                          <a:solidFill>
                            <a:schemeClr val="tx1"/>
                          </a:solidFill>
                          <a:effectLst/>
                          <a:latin typeface="Times New Roman" panose="02020603050405020304" pitchFamily="18" charset="0"/>
                          <a:cs typeface="Times New Roman" panose="02020603050405020304" pitchFamily="18" charset="0"/>
                        </a:rPr>
                        <a:t>văn</a:t>
                      </a:r>
                      <a:r>
                        <a:rPr lang="en-AU" sz="2800" b="0" dirty="0">
                          <a:solidFill>
                            <a:schemeClr val="tx1"/>
                          </a:solidFill>
                          <a:effectLst/>
                          <a:latin typeface="Times New Roman" panose="02020603050405020304" pitchFamily="18" charset="0"/>
                          <a:cs typeface="Times New Roman" panose="02020603050405020304" pitchFamily="18" charset="0"/>
                        </a:rPr>
                        <a:t> </a:t>
                      </a:r>
                      <a:r>
                        <a:rPr lang="en-AU" sz="2800" b="0" dirty="0" err="1">
                          <a:solidFill>
                            <a:schemeClr val="tx1"/>
                          </a:solidFill>
                          <a:effectLst/>
                          <a:latin typeface="Times New Roman" panose="02020603050405020304" pitchFamily="18" charset="0"/>
                          <a:cs typeface="Times New Roman" panose="02020603050405020304" pitchFamily="18" charset="0"/>
                        </a:rPr>
                        <a:t>bản</a:t>
                      </a:r>
                      <a:r>
                        <a:rPr lang="en-AU"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2776676358"/>
                  </a:ext>
                </a:extLst>
              </a:tr>
            </a:tbl>
          </a:graphicData>
        </a:graphic>
      </p:graphicFrame>
      <p:pic>
        <p:nvPicPr>
          <p:cNvPr id="6" name="Picture 5" descr="A book next to a poster&#10;&#10;Description automatically generated">
            <a:extLst>
              <a:ext uri="{FF2B5EF4-FFF2-40B4-BE49-F238E27FC236}">
                <a16:creationId xmlns:a16="http://schemas.microsoft.com/office/drawing/2014/main" id="{0C3BDF45-AEAC-EC30-18E4-6AAAF5FB6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443" y="2238369"/>
            <a:ext cx="3612292" cy="3954420"/>
          </a:xfrm>
          <a:prstGeom prst="rect">
            <a:avLst/>
          </a:prstGeom>
        </p:spPr>
      </p:pic>
    </p:spTree>
    <p:extLst>
      <p:ext uri="{BB962C8B-B14F-4D97-AF65-F5344CB8AC3E}">
        <p14:creationId xmlns:p14="http://schemas.microsoft.com/office/powerpoint/2010/main" val="24762115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ED98BE-AF20-18B9-1674-148DD667936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8FAB94-7172-ECEF-3D1C-29E5DBDAC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FF6D52C-4C03-D732-4657-8D5C66832A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DAD8621-4B13-0597-2910-8DAFB184A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8915C8-472E-039D-F17D-315E0CF4B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2E08BC-2302-2097-7E51-EE0D7C080758}"/>
              </a:ext>
            </a:extLst>
          </p:cNvPr>
          <p:cNvSpPr>
            <a:spLocks noGrp="1"/>
          </p:cNvSpPr>
          <p:nvPr>
            <p:ph type="title"/>
          </p:nvPr>
        </p:nvSpPr>
        <p:spPr>
          <a:xfrm>
            <a:off x="637929" y="415111"/>
            <a:ext cx="9865314" cy="1159200"/>
          </a:xfrm>
        </p:spPr>
        <p:txBody>
          <a:bodyPr vert="horz" lIns="91440" tIns="45720" rIns="91440" bIns="45720" rtlCol="0" anchor="ctr">
            <a:noAutofit/>
          </a:bodyPr>
          <a:lstStyle/>
          <a:p>
            <a:pPr algn="ctr">
              <a:lnSpc>
                <a:spcPct val="115000"/>
              </a:lnSpc>
              <a:spcAft>
                <a:spcPts val="800"/>
              </a:spcAft>
            </a:pP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b="1" dirty="0">
                <a:solidFill>
                  <a:schemeClr val="bg1"/>
                </a:solidFill>
                <a:latin typeface="Times New Roman" panose="02020603050405020304" pitchFamily="18" charset="0"/>
                <a:cs typeface="Times New Roman" panose="02020603050405020304" pitchFamily="18" charset="0"/>
              </a:rPr>
              <a:t>3. Văn </a:t>
            </a:r>
            <a:r>
              <a:rPr lang="en-AU" b="1" dirty="0" err="1">
                <a:solidFill>
                  <a:schemeClr val="bg1"/>
                </a:solidFill>
                <a:latin typeface="Times New Roman" panose="02020603050405020304" pitchFamily="18" charset="0"/>
                <a:cs typeface="Times New Roman" panose="02020603050405020304" pitchFamily="18" charset="0"/>
              </a:rPr>
              <a:t>bản</a:t>
            </a:r>
            <a:r>
              <a:rPr lang="en-AU" b="1" dirty="0">
                <a:solidFill>
                  <a:schemeClr val="bg1"/>
                </a:solidFill>
                <a:latin typeface="Times New Roman" panose="02020603050405020304" pitchFamily="18" charset="0"/>
                <a:cs typeface="Times New Roman" panose="02020603050405020304" pitchFamily="18" charset="0"/>
              </a:rPr>
              <a:t> “</a:t>
            </a:r>
            <a:r>
              <a:rPr lang="en-AU" b="1" dirty="0" err="1">
                <a:solidFill>
                  <a:schemeClr val="bg1"/>
                </a:solidFill>
                <a:latin typeface="Times New Roman" panose="02020603050405020304" pitchFamily="18" charset="0"/>
                <a:cs typeface="Times New Roman" panose="02020603050405020304" pitchFamily="18" charset="0"/>
              </a:rPr>
              <a:t>Ánh</a:t>
            </a:r>
            <a:r>
              <a:rPr lang="en-AU" b="1" dirty="0">
                <a:solidFill>
                  <a:schemeClr val="bg1"/>
                </a:solidFill>
                <a:latin typeface="Times New Roman" panose="02020603050405020304" pitchFamily="18" charset="0"/>
                <a:cs typeface="Times New Roman" panose="02020603050405020304" pitchFamily="18" charset="0"/>
              </a:rPr>
              <a:t> </a:t>
            </a:r>
            <a:r>
              <a:rPr lang="en-AU" b="1" dirty="0" err="1">
                <a:solidFill>
                  <a:schemeClr val="bg1"/>
                </a:solidFill>
                <a:latin typeface="Times New Roman" panose="02020603050405020304" pitchFamily="18" charset="0"/>
                <a:cs typeface="Times New Roman" panose="02020603050405020304" pitchFamily="18" charset="0"/>
              </a:rPr>
              <a:t>sáng</a:t>
            </a:r>
            <a:r>
              <a:rPr lang="en-AU" b="1" dirty="0">
                <a:solidFill>
                  <a:schemeClr val="bg1"/>
                </a:solidFill>
                <a:latin typeface="Times New Roman" panose="02020603050405020304" pitchFamily="18" charset="0"/>
                <a:cs typeface="Times New Roman" panose="02020603050405020304" pitchFamily="18" charset="0"/>
              </a:rPr>
              <a:t> </a:t>
            </a:r>
            <a:r>
              <a:rPr lang="en-AU" b="1" dirty="0" err="1">
                <a:solidFill>
                  <a:schemeClr val="bg1"/>
                </a:solidFill>
                <a:latin typeface="Times New Roman" panose="02020603050405020304" pitchFamily="18" charset="0"/>
                <a:cs typeface="Times New Roman" panose="02020603050405020304" pitchFamily="18" charset="0"/>
              </a:rPr>
              <a:t>cứu</a:t>
            </a:r>
            <a:r>
              <a:rPr lang="en-AU" b="1" dirty="0">
                <a:solidFill>
                  <a:schemeClr val="bg1"/>
                </a:solidFill>
                <a:latin typeface="Times New Roman" panose="02020603050405020304" pitchFamily="18" charset="0"/>
                <a:cs typeface="Times New Roman" panose="02020603050405020304" pitchFamily="18" charset="0"/>
              </a:rPr>
              <a:t> </a:t>
            </a:r>
            <a:r>
              <a:rPr lang="en-AU" b="1" dirty="0" err="1">
                <a:solidFill>
                  <a:schemeClr val="bg1"/>
                </a:solidFill>
                <a:latin typeface="Times New Roman" panose="02020603050405020304" pitchFamily="18" charset="0"/>
                <a:cs typeface="Times New Roman" panose="02020603050405020304" pitchFamily="18" charset="0"/>
              </a:rPr>
              <a:t>rỗi</a:t>
            </a:r>
            <a:r>
              <a:rPr lang="en-AU" b="1" dirty="0">
                <a:solidFill>
                  <a:schemeClr val="bg1"/>
                </a:solidFill>
                <a:latin typeface="Times New Roman" panose="02020603050405020304" pitchFamily="18" charset="0"/>
                <a:cs typeface="Times New Roman" panose="02020603050405020304" pitchFamily="18" charset="0"/>
              </a:rPr>
              <a:t>”</a:t>
            </a:r>
            <a:br>
              <a:rPr lang="en-US" dirty="0">
                <a:solidFill>
                  <a:schemeClr val="bg1"/>
                </a:solidFill>
                <a:latin typeface="Times New Roman" panose="02020603050405020304" pitchFamily="18" charset="0"/>
                <a:cs typeface="Times New Roman" panose="02020603050405020304" pitchFamily="18" charset="0"/>
              </a:rPr>
            </a:br>
            <a:b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3600" kern="1200"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FCA8D6A-0DAD-B2EC-0723-C4FD6F848049}"/>
              </a:ext>
            </a:extLst>
          </p:cNvPr>
          <p:cNvSpPr txBox="1"/>
          <p:nvPr/>
        </p:nvSpPr>
        <p:spPr>
          <a:xfrm>
            <a:off x="381000" y="1749333"/>
            <a:ext cx="11430000" cy="5174493"/>
          </a:xfrm>
          <a:prstGeom prst="rect">
            <a:avLst/>
          </a:prstGeom>
          <a:noFill/>
        </p:spPr>
        <p:txBody>
          <a:bodyPr wrap="square">
            <a:spAutoFit/>
          </a:bodyPr>
          <a:lstStyle/>
          <a:p>
            <a:pPr marL="457200" indent="-457200">
              <a:lnSpc>
                <a:spcPct val="150000"/>
              </a:lnSpc>
              <a:buFontTx/>
              <a:buChar char="-"/>
            </a:pPr>
            <a:r>
              <a:rPr lang="en-AU" sz="3200" b="1" dirty="0" err="1">
                <a:solidFill>
                  <a:srgbClr val="000000"/>
                </a:solidFill>
                <a:effectLst/>
                <a:latin typeface="Times New Roman" panose="02020603050405020304" pitchFamily="18" charset="0"/>
                <a:ea typeface="Calibri" panose="020F0502020204030204" pitchFamily="34" charset="0"/>
              </a:rPr>
              <a:t>Vị</a:t>
            </a:r>
            <a:r>
              <a:rPr lang="en-AU" sz="3200" b="1" dirty="0">
                <a:solidFill>
                  <a:srgbClr val="000000"/>
                </a:solidFill>
                <a:effectLst/>
                <a:latin typeface="Times New Roman" panose="02020603050405020304" pitchFamily="18" charset="0"/>
                <a:ea typeface="Calibri" panose="020F0502020204030204" pitchFamily="34" charset="0"/>
              </a:rPr>
              <a:t> </a:t>
            </a:r>
            <a:r>
              <a:rPr lang="en-AU" sz="3200" b="1" dirty="0" err="1">
                <a:solidFill>
                  <a:srgbClr val="000000"/>
                </a:solidFill>
                <a:effectLst/>
                <a:latin typeface="Times New Roman" panose="02020603050405020304" pitchFamily="18" charset="0"/>
                <a:ea typeface="Calibri" panose="020F0502020204030204" pitchFamily="34" charset="0"/>
              </a:rPr>
              <a:t>trí</a:t>
            </a:r>
            <a:r>
              <a:rPr lang="en-AU" sz="3200" b="1"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Trích</a:t>
            </a: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từ</a:t>
            </a: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chương</a:t>
            </a:r>
            <a:r>
              <a:rPr lang="en-AU" sz="3200" dirty="0">
                <a:solidFill>
                  <a:srgbClr val="000000"/>
                </a:solidFill>
                <a:effectLst/>
                <a:latin typeface="Times New Roman" panose="02020603050405020304" pitchFamily="18" charset="0"/>
                <a:ea typeface="Calibri" panose="020F0502020204030204" pitchFamily="34" charset="0"/>
              </a:rPr>
              <a:t> 6 </a:t>
            </a:r>
            <a:r>
              <a:rPr lang="en-AU" sz="3200" dirty="0" err="1">
                <a:solidFill>
                  <a:srgbClr val="000000"/>
                </a:solidFill>
                <a:effectLst/>
                <a:latin typeface="Times New Roman" panose="02020603050405020304" pitchFamily="18" charset="0"/>
                <a:ea typeface="Calibri" panose="020F0502020204030204" pitchFamily="34" charset="0"/>
              </a:rPr>
              <a:t>của</a:t>
            </a: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tiểu</a:t>
            </a: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thuyết</a:t>
            </a: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Nỗi</a:t>
            </a: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buồn</a:t>
            </a: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chiến</a:t>
            </a: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tranh</a:t>
            </a:r>
            <a:r>
              <a:rPr lang="en-AU" sz="3200" dirty="0">
                <a:solidFill>
                  <a:srgbClr val="000000"/>
                </a:solidFill>
                <a:effectLst/>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a:p>
            <a:pPr>
              <a:lnSpc>
                <a:spcPct val="150000"/>
              </a:lnSpc>
            </a:pPr>
            <a:r>
              <a:rPr lang="en-AU" sz="3200" b="1" dirty="0">
                <a:solidFill>
                  <a:srgbClr val="000000"/>
                </a:solidFill>
                <a:effectLst/>
                <a:latin typeface="Times New Roman" panose="02020603050405020304" pitchFamily="18" charset="0"/>
                <a:ea typeface="Calibri" panose="020F0502020204030204" pitchFamily="34" charset="0"/>
              </a:rPr>
              <a:t>- </a:t>
            </a:r>
            <a:r>
              <a:rPr lang="en-AU" sz="3200" b="1" dirty="0" err="1">
                <a:solidFill>
                  <a:srgbClr val="000000"/>
                </a:solidFill>
                <a:effectLst/>
                <a:latin typeface="Times New Roman" panose="02020603050405020304" pitchFamily="18" charset="0"/>
                <a:ea typeface="Calibri" panose="020F0502020204030204" pitchFamily="34" charset="0"/>
              </a:rPr>
              <a:t>Ngôi</a:t>
            </a:r>
            <a:r>
              <a:rPr lang="en-AU" sz="3200" b="1" dirty="0">
                <a:solidFill>
                  <a:srgbClr val="000000"/>
                </a:solidFill>
                <a:effectLst/>
                <a:latin typeface="Times New Roman" panose="02020603050405020304" pitchFamily="18" charset="0"/>
                <a:ea typeface="Calibri" panose="020F0502020204030204" pitchFamily="34" charset="0"/>
              </a:rPr>
              <a:t> </a:t>
            </a:r>
            <a:r>
              <a:rPr lang="en-AU" sz="3200" b="1" dirty="0" err="1">
                <a:solidFill>
                  <a:srgbClr val="000000"/>
                </a:solidFill>
                <a:effectLst/>
                <a:latin typeface="Times New Roman" panose="02020603050405020304" pitchFamily="18" charset="0"/>
                <a:ea typeface="Calibri" panose="020F0502020204030204" pitchFamily="34" charset="0"/>
              </a:rPr>
              <a:t>kể</a:t>
            </a:r>
            <a:r>
              <a:rPr lang="en-AU" sz="3200" b="1" dirty="0">
                <a:solidFill>
                  <a:srgbClr val="000000"/>
                </a:solidFill>
                <a:effectLst/>
                <a:latin typeface="Times New Roman" panose="02020603050405020304" pitchFamily="18" charset="0"/>
                <a:ea typeface="Calibri" panose="020F0502020204030204" pitchFamily="34" charset="0"/>
              </a:rPr>
              <a:t> </a:t>
            </a:r>
            <a:r>
              <a:rPr lang="en-AU" sz="3200" b="1" dirty="0" err="1">
                <a:solidFill>
                  <a:srgbClr val="000000"/>
                </a:solidFill>
                <a:effectLst/>
                <a:latin typeface="Times New Roman" panose="02020603050405020304" pitchFamily="18" charset="0"/>
                <a:ea typeface="Calibri" panose="020F0502020204030204" pitchFamily="34" charset="0"/>
              </a:rPr>
              <a:t>và</a:t>
            </a:r>
            <a:r>
              <a:rPr lang="en-AU" sz="3200" b="1" dirty="0">
                <a:solidFill>
                  <a:srgbClr val="000000"/>
                </a:solidFill>
                <a:effectLst/>
                <a:latin typeface="Times New Roman" panose="02020603050405020304" pitchFamily="18" charset="0"/>
                <a:ea typeface="Calibri" panose="020F0502020204030204" pitchFamily="34" charset="0"/>
              </a:rPr>
              <a:t> </a:t>
            </a:r>
            <a:r>
              <a:rPr lang="en-AU" sz="3200" b="1" dirty="0" err="1">
                <a:solidFill>
                  <a:srgbClr val="000000"/>
                </a:solidFill>
                <a:effectLst/>
                <a:latin typeface="Times New Roman" panose="02020603050405020304" pitchFamily="18" charset="0"/>
                <a:ea typeface="Calibri" panose="020F0502020204030204" pitchFamily="34" charset="0"/>
              </a:rPr>
              <a:t>điểm</a:t>
            </a:r>
            <a:r>
              <a:rPr lang="en-AU" sz="3200" b="1" dirty="0">
                <a:solidFill>
                  <a:srgbClr val="000000"/>
                </a:solidFill>
                <a:effectLst/>
                <a:latin typeface="Times New Roman" panose="02020603050405020304" pitchFamily="18" charset="0"/>
                <a:ea typeface="Calibri" panose="020F0502020204030204" pitchFamily="34" charset="0"/>
              </a:rPr>
              <a:t> </a:t>
            </a:r>
            <a:r>
              <a:rPr lang="en-AU" sz="3200" b="1" dirty="0" err="1">
                <a:solidFill>
                  <a:srgbClr val="000000"/>
                </a:solidFill>
                <a:effectLst/>
                <a:latin typeface="Times New Roman" panose="02020603050405020304" pitchFamily="18" charset="0"/>
                <a:ea typeface="Calibri" panose="020F0502020204030204" pitchFamily="34" charset="0"/>
              </a:rPr>
              <a:t>nhìn</a:t>
            </a:r>
            <a:r>
              <a:rPr lang="en-AU" sz="3200" b="1"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a:lnSpc>
                <a:spcPct val="150000"/>
              </a:lnSpc>
            </a:pPr>
            <a:r>
              <a:rPr lang="vi-VN" sz="3200" dirty="0">
                <a:solidFill>
                  <a:srgbClr val="000000"/>
                </a:solidFill>
                <a:effectLst/>
                <a:latin typeface="Times New Roman" panose="02020603050405020304" pitchFamily="18" charset="0"/>
                <a:ea typeface="Calibri" panose="020F0502020204030204" pitchFamily="34" charset="0"/>
              </a:rPr>
              <a:t>+ Ngôi kể: </a:t>
            </a:r>
            <a:r>
              <a:rPr lang="en-AU" sz="3200" dirty="0" err="1">
                <a:solidFill>
                  <a:srgbClr val="000000"/>
                </a:solidFill>
                <a:effectLst/>
                <a:latin typeface="Times New Roman" panose="02020603050405020304" pitchFamily="18" charset="0"/>
                <a:ea typeface="Calibri" panose="020F0502020204030204" pitchFamily="34" charset="0"/>
              </a:rPr>
              <a:t>Ngôi</a:t>
            </a: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thứ</a:t>
            </a:r>
            <a:r>
              <a:rPr lang="en-AU" sz="3200" dirty="0">
                <a:solidFill>
                  <a:srgbClr val="000000"/>
                </a:solidFill>
                <a:effectLst/>
                <a:latin typeface="Times New Roman" panose="02020603050405020304" pitchFamily="18" charset="0"/>
                <a:ea typeface="Calibri" panose="020F0502020204030204" pitchFamily="34" charset="0"/>
              </a:rPr>
              <a:t> 3</a:t>
            </a:r>
            <a:endParaRPr lang="en-US" sz="2800" dirty="0">
              <a:effectLst/>
              <a:latin typeface="Times New Roman" panose="02020603050405020304" pitchFamily="18" charset="0"/>
              <a:ea typeface="Calibri" panose="020F0502020204030204" pitchFamily="34" charset="0"/>
            </a:endParaRPr>
          </a:p>
          <a:p>
            <a:pPr>
              <a:lnSpc>
                <a:spcPct val="150000"/>
              </a:lnSpc>
            </a:pP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Điểm</a:t>
            </a: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nhìn</a:t>
            </a: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Kể</a:t>
            </a: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theo</a:t>
            </a: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điểm</a:t>
            </a: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của</a:t>
            </a: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người</a:t>
            </a: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kể</a:t>
            </a: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chuyện</a:t>
            </a: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điểm</a:t>
            </a: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nhìn</a:t>
            </a: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của</a:t>
            </a: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nhân</a:t>
            </a: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vật</a:t>
            </a: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Kiên</a:t>
            </a: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nhân</a:t>
            </a: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vật</a:t>
            </a:r>
            <a:r>
              <a:rPr lang="en-AU" sz="3200" dirty="0">
                <a:solidFill>
                  <a:srgbClr val="000000"/>
                </a:solidFill>
                <a:effectLst/>
                <a:latin typeface="Times New Roman" panose="02020603050405020304" pitchFamily="18" charset="0"/>
                <a:ea typeface="Calibri" panose="020F0502020204030204" pitchFamily="34" charset="0"/>
              </a:rPr>
              <a:t> </a:t>
            </a:r>
            <a:r>
              <a:rPr lang="en-AU" sz="3200" dirty="0" err="1">
                <a:solidFill>
                  <a:srgbClr val="000000"/>
                </a:solidFill>
                <a:effectLst/>
                <a:latin typeface="Times New Roman" panose="02020603050405020304" pitchFamily="18" charset="0"/>
                <a:ea typeface="Calibri" panose="020F0502020204030204" pitchFamily="34" charset="0"/>
              </a:rPr>
              <a:t>Hòa</a:t>
            </a:r>
            <a:r>
              <a:rPr lang="en-AU" sz="3200" dirty="0">
                <a:solidFill>
                  <a:srgbClr val="000000"/>
                </a:solidFill>
                <a:effectLst/>
                <a:latin typeface="Times New Roman" panose="02020603050405020304" pitchFamily="18" charset="0"/>
                <a:ea typeface="Calibri" panose="020F0502020204030204" pitchFamily="34" charset="0"/>
              </a:rPr>
              <a:t>. </a:t>
            </a:r>
          </a:p>
          <a:p>
            <a:pPr>
              <a:lnSpc>
                <a:spcPct val="150000"/>
              </a:lnSpc>
            </a:pPr>
            <a:r>
              <a:rPr lang="en-AU" sz="3200" i="1" dirty="0">
                <a:solidFill>
                  <a:srgbClr val="000000"/>
                </a:solidFill>
                <a:effectLst/>
                <a:latin typeface="Times New Roman" panose="02020603050405020304" pitchFamily="18" charset="0"/>
                <a:ea typeface="Calibri" panose="020F0502020204030204" pitchFamily="34" charset="0"/>
              </a:rPr>
              <a:t>=&gt; </a:t>
            </a:r>
            <a:r>
              <a:rPr lang="en-US" sz="3200" i="1" dirty="0" err="1">
                <a:solidFill>
                  <a:srgbClr val="000000"/>
                </a:solidFill>
                <a:effectLst/>
                <a:latin typeface="Times New Roman" panose="02020603050405020304" pitchFamily="18" charset="0"/>
                <a:ea typeface="Calibri" panose="020F0502020204030204" pitchFamily="34" charset="0"/>
              </a:rPr>
              <a:t>Điểm</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nhìn</a:t>
            </a:r>
            <a:r>
              <a:rPr lang="en-US" sz="3200" i="1" dirty="0">
                <a:solidFill>
                  <a:srgbClr val="000000"/>
                </a:solidFill>
                <a:effectLst/>
                <a:latin typeface="Times New Roman" panose="02020603050405020304" pitchFamily="18" charset="0"/>
                <a:ea typeface="Calibri" panose="020F0502020204030204" pitchFamily="34" charset="0"/>
              </a:rPr>
              <a:t> di </a:t>
            </a:r>
            <a:r>
              <a:rPr lang="en-US" sz="3200" i="1" dirty="0" err="1">
                <a:solidFill>
                  <a:srgbClr val="000000"/>
                </a:solidFill>
                <a:effectLst/>
                <a:latin typeface="Times New Roman" panose="02020603050405020304" pitchFamily="18" charset="0"/>
                <a:ea typeface="Calibri" panose="020F0502020204030204" pitchFamily="34" charset="0"/>
              </a:rPr>
              <a:t>chuyển</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linh</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hoạt</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nhưng</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chủ</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yếu</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đặt</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vào</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nhân</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vật</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Kiên</a:t>
            </a:r>
            <a:r>
              <a:rPr lang="en-US" sz="3200" i="1" dirty="0">
                <a:solidFill>
                  <a:srgbClr val="000000"/>
                </a:solidFill>
                <a:effectLst/>
                <a:latin typeface="Times New Roman" panose="02020603050405020304" pitchFamily="18" charset="0"/>
                <a:ea typeface="Calibri" panose="020F0502020204030204" pitchFamily="34" charset="0"/>
              </a:rPr>
              <a:t>.</a:t>
            </a:r>
            <a:endParaRPr lang="en-US" sz="2800" i="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176366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arn(inVertical)">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barn(inVertical)">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788A6C-4FF7-D8AA-3E6A-559DDC76323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44642C-DC67-E73E-F98E-CA0CBAAF0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CE6703-9F74-A356-139E-09B5859C7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74BAFA-A002-7BCF-02D0-B7D66EF7C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21C3B5-9157-2D97-FBAC-B92904D87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86442-2C77-601E-CFB7-3ED7B781D602}"/>
              </a:ext>
            </a:extLst>
          </p:cNvPr>
          <p:cNvSpPr>
            <a:spLocks noGrp="1"/>
          </p:cNvSpPr>
          <p:nvPr>
            <p:ph type="title"/>
          </p:nvPr>
        </p:nvSpPr>
        <p:spPr>
          <a:xfrm>
            <a:off x="637929" y="415111"/>
            <a:ext cx="9865314" cy="1159200"/>
          </a:xfrm>
        </p:spPr>
        <p:txBody>
          <a:bodyPr vert="horz" lIns="91440" tIns="45720" rIns="91440" bIns="45720" rtlCol="0" anchor="ctr">
            <a:noAutofit/>
          </a:bodyPr>
          <a:lstStyle/>
          <a:p>
            <a:pPr algn="ctr">
              <a:lnSpc>
                <a:spcPct val="115000"/>
              </a:lnSpc>
              <a:spcAft>
                <a:spcPts val="800"/>
              </a:spcAft>
            </a:pP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b="1" dirty="0">
                <a:solidFill>
                  <a:schemeClr val="bg1"/>
                </a:solidFill>
                <a:latin typeface="Times New Roman" panose="02020603050405020304" pitchFamily="18" charset="0"/>
                <a:cs typeface="Times New Roman" panose="02020603050405020304" pitchFamily="18" charset="0"/>
              </a:rPr>
              <a:t>3. Văn </a:t>
            </a:r>
            <a:r>
              <a:rPr lang="en-AU" b="1" dirty="0" err="1">
                <a:solidFill>
                  <a:schemeClr val="bg1"/>
                </a:solidFill>
                <a:latin typeface="Times New Roman" panose="02020603050405020304" pitchFamily="18" charset="0"/>
                <a:cs typeface="Times New Roman" panose="02020603050405020304" pitchFamily="18" charset="0"/>
              </a:rPr>
              <a:t>bản</a:t>
            </a:r>
            <a:r>
              <a:rPr lang="en-AU" b="1" dirty="0">
                <a:solidFill>
                  <a:schemeClr val="bg1"/>
                </a:solidFill>
                <a:latin typeface="Times New Roman" panose="02020603050405020304" pitchFamily="18" charset="0"/>
                <a:cs typeface="Times New Roman" panose="02020603050405020304" pitchFamily="18" charset="0"/>
              </a:rPr>
              <a:t> “</a:t>
            </a:r>
            <a:r>
              <a:rPr lang="en-AU" b="1" dirty="0" err="1">
                <a:solidFill>
                  <a:schemeClr val="bg1"/>
                </a:solidFill>
                <a:latin typeface="Times New Roman" panose="02020603050405020304" pitchFamily="18" charset="0"/>
                <a:cs typeface="Times New Roman" panose="02020603050405020304" pitchFamily="18" charset="0"/>
              </a:rPr>
              <a:t>Ánh</a:t>
            </a:r>
            <a:r>
              <a:rPr lang="en-AU" b="1" dirty="0">
                <a:solidFill>
                  <a:schemeClr val="bg1"/>
                </a:solidFill>
                <a:latin typeface="Times New Roman" panose="02020603050405020304" pitchFamily="18" charset="0"/>
                <a:cs typeface="Times New Roman" panose="02020603050405020304" pitchFamily="18" charset="0"/>
              </a:rPr>
              <a:t> </a:t>
            </a:r>
            <a:r>
              <a:rPr lang="en-AU" b="1" dirty="0" err="1">
                <a:solidFill>
                  <a:schemeClr val="bg1"/>
                </a:solidFill>
                <a:latin typeface="Times New Roman" panose="02020603050405020304" pitchFamily="18" charset="0"/>
                <a:cs typeface="Times New Roman" panose="02020603050405020304" pitchFamily="18" charset="0"/>
              </a:rPr>
              <a:t>sáng</a:t>
            </a:r>
            <a:r>
              <a:rPr lang="en-AU" b="1" dirty="0">
                <a:solidFill>
                  <a:schemeClr val="bg1"/>
                </a:solidFill>
                <a:latin typeface="Times New Roman" panose="02020603050405020304" pitchFamily="18" charset="0"/>
                <a:cs typeface="Times New Roman" panose="02020603050405020304" pitchFamily="18" charset="0"/>
              </a:rPr>
              <a:t> </a:t>
            </a:r>
            <a:r>
              <a:rPr lang="en-AU" b="1" dirty="0" err="1">
                <a:solidFill>
                  <a:schemeClr val="bg1"/>
                </a:solidFill>
                <a:latin typeface="Times New Roman" panose="02020603050405020304" pitchFamily="18" charset="0"/>
                <a:cs typeface="Times New Roman" panose="02020603050405020304" pitchFamily="18" charset="0"/>
              </a:rPr>
              <a:t>cứu</a:t>
            </a:r>
            <a:r>
              <a:rPr lang="en-AU" b="1" dirty="0">
                <a:solidFill>
                  <a:schemeClr val="bg1"/>
                </a:solidFill>
                <a:latin typeface="Times New Roman" panose="02020603050405020304" pitchFamily="18" charset="0"/>
                <a:cs typeface="Times New Roman" panose="02020603050405020304" pitchFamily="18" charset="0"/>
              </a:rPr>
              <a:t> </a:t>
            </a:r>
            <a:r>
              <a:rPr lang="en-AU" b="1" dirty="0" err="1">
                <a:solidFill>
                  <a:schemeClr val="bg1"/>
                </a:solidFill>
                <a:latin typeface="Times New Roman" panose="02020603050405020304" pitchFamily="18" charset="0"/>
                <a:cs typeface="Times New Roman" panose="02020603050405020304" pitchFamily="18" charset="0"/>
              </a:rPr>
              <a:t>rỗi</a:t>
            </a:r>
            <a:r>
              <a:rPr lang="en-AU" b="1" dirty="0">
                <a:solidFill>
                  <a:schemeClr val="bg1"/>
                </a:solidFill>
                <a:latin typeface="Times New Roman" panose="02020603050405020304" pitchFamily="18" charset="0"/>
                <a:cs typeface="Times New Roman" panose="02020603050405020304" pitchFamily="18" charset="0"/>
              </a:rPr>
              <a:t>”</a:t>
            </a:r>
            <a:br>
              <a:rPr lang="en-US" dirty="0">
                <a:solidFill>
                  <a:schemeClr val="bg1"/>
                </a:solidFill>
                <a:latin typeface="Times New Roman" panose="02020603050405020304" pitchFamily="18" charset="0"/>
                <a:cs typeface="Times New Roman" panose="02020603050405020304" pitchFamily="18" charset="0"/>
              </a:rPr>
            </a:br>
            <a:b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3600" kern="1200"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F784BB0-3DD2-7AE0-4559-CFA4B09C8FE3}"/>
              </a:ext>
            </a:extLst>
          </p:cNvPr>
          <p:cNvSpPr txBox="1"/>
          <p:nvPr/>
        </p:nvSpPr>
        <p:spPr>
          <a:xfrm>
            <a:off x="381000" y="1749333"/>
            <a:ext cx="11430000" cy="4435830"/>
          </a:xfrm>
          <a:prstGeom prst="rect">
            <a:avLst/>
          </a:prstGeom>
          <a:noFill/>
        </p:spPr>
        <p:txBody>
          <a:bodyPr wrap="square">
            <a:spAutoFit/>
          </a:bodyPr>
          <a:lstStyle/>
          <a:p>
            <a:pPr>
              <a:lnSpc>
                <a:spcPct val="150000"/>
              </a:lnSpc>
            </a:pPr>
            <a:r>
              <a:rPr lang="en-AU" sz="3200" b="1" dirty="0">
                <a:latin typeface="Times New Roman" panose="02020603050405020304" pitchFamily="18" charset="0"/>
                <a:cs typeface="Times New Roman" panose="02020603050405020304" pitchFamily="18" charset="0"/>
              </a:rPr>
              <a:t>- </a:t>
            </a:r>
            <a:r>
              <a:rPr lang="en-AU" sz="3200" b="1" dirty="0" err="1">
                <a:latin typeface="Times New Roman" panose="02020603050405020304" pitchFamily="18" charset="0"/>
                <a:cs typeface="Times New Roman" panose="02020603050405020304" pitchFamily="18" charset="0"/>
              </a:rPr>
              <a:t>Bố</a:t>
            </a:r>
            <a:r>
              <a:rPr lang="en-AU" sz="3200" b="1" dirty="0">
                <a:latin typeface="Times New Roman" panose="02020603050405020304" pitchFamily="18" charset="0"/>
                <a:cs typeface="Times New Roman" panose="02020603050405020304" pitchFamily="18" charset="0"/>
              </a:rPr>
              <a:t> </a:t>
            </a:r>
            <a:r>
              <a:rPr lang="en-AU" sz="3200" b="1" dirty="0" err="1">
                <a:latin typeface="Times New Roman" panose="02020603050405020304" pitchFamily="18" charset="0"/>
                <a:cs typeface="Times New Roman" panose="02020603050405020304" pitchFamily="18" charset="0"/>
              </a:rPr>
              <a:t>cục</a:t>
            </a:r>
            <a:r>
              <a:rPr lang="en-AU"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a:lnSpc>
                <a:spcPct val="150000"/>
              </a:lnSpc>
            </a:pP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Phần</a:t>
            </a:r>
            <a:r>
              <a:rPr lang="en-AU" sz="3200" dirty="0">
                <a:latin typeface="Times New Roman" panose="02020603050405020304" pitchFamily="18" charset="0"/>
                <a:cs typeface="Times New Roman" panose="02020603050405020304" pitchFamily="18" charset="0"/>
              </a:rPr>
              <a:t> 1: </a:t>
            </a:r>
            <a:r>
              <a:rPr lang="en-AU" sz="3200" dirty="0" err="1">
                <a:latin typeface="Times New Roman" panose="02020603050405020304" pitchFamily="18" charset="0"/>
                <a:cs typeface="Times New Roman" panose="02020603050405020304" pitchFamily="18" charset="0"/>
              </a:rPr>
              <a:t>Kiên</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và</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đồng</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đội</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bị</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lạc</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đường</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Kiên</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cùng</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Hòa</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đi</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tìm</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và</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đã</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tìm</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đường</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đến</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dòng</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sông</a:t>
            </a:r>
            <a:r>
              <a:rPr lang="en-AU" sz="3200" dirty="0">
                <a:latin typeface="Times New Roman" panose="02020603050405020304" pitchFamily="18" charset="0"/>
                <a:cs typeface="Times New Roman" panose="02020603050405020304" pitchFamily="18" charset="0"/>
              </a:rPr>
              <a:t> Sa </a:t>
            </a:r>
            <a:r>
              <a:rPr lang="en-AU" sz="3200" dirty="0" err="1">
                <a:latin typeface="Times New Roman" panose="02020603050405020304" pitchFamily="18" charset="0"/>
                <a:cs typeface="Times New Roman" panose="02020603050405020304" pitchFamily="18" charset="0"/>
              </a:rPr>
              <a:t>Thầy</a:t>
            </a:r>
            <a:r>
              <a:rPr lang="en-AU"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nSpc>
                <a:spcPct val="150000"/>
              </a:lnSpc>
            </a:pP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Phần</a:t>
            </a:r>
            <a:r>
              <a:rPr lang="en-AU" sz="3200" dirty="0">
                <a:latin typeface="Times New Roman" panose="02020603050405020304" pitchFamily="18" charset="0"/>
                <a:cs typeface="Times New Roman" panose="02020603050405020304" pitchFamily="18" charset="0"/>
              </a:rPr>
              <a:t> 2: </a:t>
            </a:r>
            <a:r>
              <a:rPr lang="en-AU" sz="3200" dirty="0" err="1">
                <a:latin typeface="Times New Roman" panose="02020603050405020304" pitchFamily="18" charset="0"/>
                <a:cs typeface="Times New Roman" panose="02020603050405020304" pitchFamily="18" charset="0"/>
              </a:rPr>
              <a:t>Kiên</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và</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Hòa</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gặp</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toán</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lính</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Mỹ</a:t>
            </a:r>
            <a:r>
              <a:rPr lang="en-AU"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nSpc>
                <a:spcPct val="150000"/>
              </a:lnSpc>
            </a:pP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Phần</a:t>
            </a:r>
            <a:r>
              <a:rPr lang="en-AU" sz="3200" dirty="0">
                <a:latin typeface="Times New Roman" panose="02020603050405020304" pitchFamily="18" charset="0"/>
                <a:cs typeface="Times New Roman" panose="02020603050405020304" pitchFamily="18" charset="0"/>
              </a:rPr>
              <a:t> 3: </a:t>
            </a:r>
            <a:r>
              <a:rPr lang="en-AU" sz="3200" dirty="0" err="1">
                <a:latin typeface="Times New Roman" panose="02020603050405020304" pitchFamily="18" charset="0"/>
                <a:cs typeface="Times New Roman" panose="02020603050405020304" pitchFamily="18" charset="0"/>
              </a:rPr>
              <a:t>Kiên</a:t>
            </a:r>
            <a:r>
              <a:rPr lang="en-AU"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lại </a:t>
            </a:r>
            <a:r>
              <a:rPr lang="en-US" sz="3200" dirty="0" err="1">
                <a:latin typeface="Times New Roman" panose="02020603050405020304" pitchFamily="18" charset="0"/>
                <a:cs typeface="Times New Roman" panose="02020603050405020304" pitchFamily="18" charset="0"/>
              </a:rPr>
              <a:t>vùng</a:t>
            </a: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Sấu</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nhớ</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lại</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những</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kỉ</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niệm</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về</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Hòa</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suy</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nghĩ</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về</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chiến</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tranh</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và</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sự</a:t>
            </a:r>
            <a:r>
              <a:rPr lang="en-AU" sz="3200" dirty="0">
                <a:latin typeface="Times New Roman" panose="02020603050405020304" pitchFamily="18" charset="0"/>
                <a:cs typeface="Times New Roman" panose="02020603050405020304" pitchFamily="18" charset="0"/>
              </a:rPr>
              <a:t> hi </a:t>
            </a:r>
            <a:r>
              <a:rPr lang="en-AU" sz="3200" dirty="0" err="1">
                <a:latin typeface="Times New Roman" panose="02020603050405020304" pitchFamily="18" charset="0"/>
                <a:cs typeface="Times New Roman" panose="02020603050405020304" pitchFamily="18" charset="0"/>
              </a:rPr>
              <a:t>sinh</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của</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đồng</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đội</a:t>
            </a:r>
            <a:r>
              <a:rPr lang="en-AU" sz="3200" dirty="0">
                <a:latin typeface="Times New Roman" panose="02020603050405020304" pitchFamily="18" charset="0"/>
                <a:cs typeface="Times New Roman" panose="02020603050405020304" pitchFamily="18" charset="0"/>
              </a:rPr>
              <a:t>.</a:t>
            </a:r>
            <a:endParaRPr lang="en-US" sz="44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4407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1F3F80-8D3F-9044-425B-1F3DEBFBB15B}"/>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4733ED5-B321-8F18-4CDF-B8E87143E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descr="A cartoon of a moonlit night&#10;&#10;Description automatically generated">
            <a:extLst>
              <a:ext uri="{FF2B5EF4-FFF2-40B4-BE49-F238E27FC236}">
                <a16:creationId xmlns:a16="http://schemas.microsoft.com/office/drawing/2014/main" id="{0B89D1B6-F196-BFA8-A4A6-4933B290CF21}"/>
              </a:ext>
            </a:extLst>
          </p:cNvPr>
          <p:cNvPicPr>
            <a:picLocks noChangeAspect="1"/>
          </p:cNvPicPr>
          <p:nvPr/>
        </p:nvPicPr>
        <p:blipFill>
          <a:blip r:embed="rId2">
            <a:extLst>
              <a:ext uri="{28A0092B-C50C-407E-A947-70E740481C1C}">
                <a14:useLocalDpi xmlns:a14="http://schemas.microsoft.com/office/drawing/2010/main" val="0"/>
              </a:ext>
            </a:extLst>
          </a:blip>
          <a:srcRect t="24045" b="394"/>
          <a:stretch/>
        </p:blipFill>
        <p:spPr>
          <a:xfrm>
            <a:off x="4267201" y="10"/>
            <a:ext cx="7924800" cy="3383270"/>
          </a:xfrm>
          <a:prstGeom prst="rect">
            <a:avLst/>
          </a:prstGeom>
        </p:spPr>
      </p:pic>
      <p:pic>
        <p:nvPicPr>
          <p:cNvPr id="3" name="Picture 2" descr="A close up of purple flowers&#10;&#10;Description automatically generated">
            <a:extLst>
              <a:ext uri="{FF2B5EF4-FFF2-40B4-BE49-F238E27FC236}">
                <a16:creationId xmlns:a16="http://schemas.microsoft.com/office/drawing/2014/main" id="{17FA03DA-764E-5038-A287-D05411F340E8}"/>
              </a:ext>
            </a:extLst>
          </p:cNvPr>
          <p:cNvPicPr>
            <a:picLocks noChangeAspect="1"/>
          </p:cNvPicPr>
          <p:nvPr/>
        </p:nvPicPr>
        <p:blipFill>
          <a:blip r:embed="rId3">
            <a:extLst>
              <a:ext uri="{28A0092B-C50C-407E-A947-70E740481C1C}">
                <a14:useLocalDpi xmlns:a14="http://schemas.microsoft.com/office/drawing/2010/main" val="0"/>
              </a:ext>
            </a:extLst>
          </a:blip>
          <a:srcRect t="4220" r="2" b="2"/>
          <a:stretch/>
        </p:blipFill>
        <p:spPr>
          <a:xfrm>
            <a:off x="4650916" y="3474720"/>
            <a:ext cx="7555832" cy="3383280"/>
          </a:xfrm>
          <a:prstGeom prst="rect">
            <a:avLst/>
          </a:prstGeom>
        </p:spPr>
      </p:pic>
      <p:sp useBgFill="1">
        <p:nvSpPr>
          <p:cNvPr id="22" name="Freeform: Shape 21">
            <a:extLst>
              <a:ext uri="{FF2B5EF4-FFF2-40B4-BE49-F238E27FC236}">
                <a16:creationId xmlns:a16="http://schemas.microsoft.com/office/drawing/2014/main" id="{EF2CB9DD-5B5F-7A1A-C20E-049B6EB0E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4B5B5D67-910A-B3DF-3068-5D4362F0EC31}"/>
              </a:ext>
            </a:extLst>
          </p:cNvPr>
          <p:cNvSpPr txBox="1"/>
          <p:nvPr/>
        </p:nvSpPr>
        <p:spPr>
          <a:xfrm>
            <a:off x="161554" y="1042087"/>
            <a:ext cx="6968294" cy="2566086"/>
          </a:xfrm>
          <a:prstGeom prst="rect">
            <a:avLst/>
          </a:prstGeom>
        </p:spPr>
        <p:txBody>
          <a:bodyPr vert="horz" lIns="91440" tIns="45720" rIns="91440" bIns="45720" rtlCol="0" anchor="b">
            <a:normAutofit/>
          </a:bodyPr>
          <a:lstStyle/>
          <a:p>
            <a:pPr marL="0" marR="0" lvl="0" indent="0" algn="just" defTabSz="914400" rtl="0" eaLnBrk="1" fontAlgn="auto" latinLnBrk="0" hangingPunct="1">
              <a:lnSpc>
                <a:spcPct val="15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ptos Display" panose="02110004020202020204"/>
                <a:ea typeface="+mn-ea"/>
                <a:cs typeface="+mn-cs"/>
              </a:rPr>
              <a:t>II. ĐỌC </a:t>
            </a:r>
            <a:r>
              <a:rPr lang="en-US" sz="4400" b="1" noProof="0" dirty="0">
                <a:solidFill>
                  <a:srgbClr val="FF0000"/>
                </a:solidFill>
                <a:latin typeface="Aptos Display" panose="02110004020202020204"/>
              </a:rPr>
              <a:t>- </a:t>
            </a:r>
            <a:r>
              <a:rPr kumimoji="0" lang="en-US" sz="4400" b="1" i="0" u="none" strike="noStrike" kern="1200" cap="none" spc="0" normalizeH="0" baseline="0" noProof="0" dirty="0">
                <a:ln>
                  <a:noFill/>
                </a:ln>
                <a:solidFill>
                  <a:srgbClr val="FF0000"/>
                </a:solidFill>
                <a:effectLst/>
                <a:uLnTx/>
                <a:uFillTx/>
                <a:latin typeface="Aptos Display" panose="02110004020202020204"/>
                <a:ea typeface="+mn-ea"/>
                <a:cs typeface="+mn-cs"/>
              </a:rPr>
              <a:t>HIỂU CHI</a:t>
            </a:r>
            <a:r>
              <a:rPr kumimoji="0" lang="en-US" sz="4400" b="1" i="0" u="none" strike="noStrike" kern="1200" cap="none" spc="0" normalizeH="0" noProof="0" dirty="0">
                <a:ln>
                  <a:noFill/>
                </a:ln>
                <a:solidFill>
                  <a:srgbClr val="FF0000"/>
                </a:solidFill>
                <a:effectLst/>
                <a:uLnTx/>
                <a:uFillTx/>
                <a:latin typeface="Aptos Display" panose="02110004020202020204"/>
                <a:ea typeface="+mn-ea"/>
                <a:cs typeface="+mn-cs"/>
              </a:rPr>
              <a:t> TIẾT</a:t>
            </a:r>
            <a:endParaRPr kumimoji="0" lang="en-US" sz="4400" b="1" i="0" u="none" strike="noStrike" kern="1200" cap="none" spc="0" normalizeH="0" baseline="0" noProof="0" dirty="0">
              <a:ln>
                <a:noFill/>
              </a:ln>
              <a:solidFill>
                <a:srgbClr val="FF0000"/>
              </a:solidFill>
              <a:effectLst/>
              <a:uLnTx/>
              <a:uFillTx/>
              <a:latin typeface="Aptos Display" panose="02110004020202020204"/>
              <a:ea typeface="+mn-ea"/>
              <a:cs typeface="+mn-cs"/>
            </a:endParaRPr>
          </a:p>
        </p:txBody>
      </p:sp>
    </p:spTree>
    <p:extLst>
      <p:ext uri="{BB962C8B-B14F-4D97-AF65-F5344CB8AC3E}">
        <p14:creationId xmlns:p14="http://schemas.microsoft.com/office/powerpoint/2010/main" val="33999828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in a military uniform holding another person&#10;&#10;Description automatically generated">
            <a:extLst>
              <a:ext uri="{FF2B5EF4-FFF2-40B4-BE49-F238E27FC236}">
                <a16:creationId xmlns:a16="http://schemas.microsoft.com/office/drawing/2014/main" id="{B75231CA-9C38-273F-37F5-6B8172B05980}"/>
              </a:ext>
            </a:extLst>
          </p:cNvPr>
          <p:cNvPicPr>
            <a:picLocks noChangeAspect="1"/>
          </p:cNvPicPr>
          <p:nvPr/>
        </p:nvPicPr>
        <p:blipFill>
          <a:blip r:embed="rId2">
            <a:extLst>
              <a:ext uri="{28A0092B-C50C-407E-A947-70E740481C1C}">
                <a14:useLocalDpi xmlns:a14="http://schemas.microsoft.com/office/drawing/2010/main" val="0"/>
              </a:ext>
            </a:extLst>
          </a:blip>
          <a:srcRect t="6857" r="-1" b="26064"/>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9" name="Picture 8" descr="A painting of a battle&#10;&#10;Description automatically generated">
            <a:extLst>
              <a:ext uri="{FF2B5EF4-FFF2-40B4-BE49-F238E27FC236}">
                <a16:creationId xmlns:a16="http://schemas.microsoft.com/office/drawing/2014/main" id="{A11296FC-53FB-0EBC-3BA6-9A296B290803}"/>
              </a:ext>
            </a:extLst>
          </p:cNvPr>
          <p:cNvPicPr>
            <a:picLocks noChangeAspect="1"/>
          </p:cNvPicPr>
          <p:nvPr/>
        </p:nvPicPr>
        <p:blipFill>
          <a:blip r:embed="rId3">
            <a:extLst>
              <a:ext uri="{28A0092B-C50C-407E-A947-70E740481C1C}">
                <a14:useLocalDpi xmlns:a14="http://schemas.microsoft.com/office/drawing/2010/main" val="0"/>
              </a:ext>
            </a:extLst>
          </a:blip>
          <a:srcRect t="19800" b="11016"/>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6" name="Freeform: Shape 15">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3950B98-B532-CA51-8741-DDD8E16C689B}"/>
              </a:ext>
            </a:extLst>
          </p:cNvPr>
          <p:cNvSpPr txBox="1"/>
          <p:nvPr/>
        </p:nvSpPr>
        <p:spPr>
          <a:xfrm>
            <a:off x="174424" y="-2584066"/>
            <a:ext cx="5648421" cy="4318604"/>
          </a:xfrm>
          <a:prstGeom prst="rect">
            <a:avLst/>
          </a:prstGeom>
        </p:spPr>
        <p:txBody>
          <a:bodyPr vert="horz" lIns="91440" tIns="45720" rIns="91440" bIns="45720" rtlCol="0" anchor="b">
            <a:normAutofit/>
          </a:bodyPr>
          <a:lstStyle/>
          <a:p>
            <a:pPr>
              <a:lnSpc>
                <a:spcPct val="90000"/>
              </a:lnSpc>
              <a:spcBef>
                <a:spcPct val="0"/>
              </a:spcBef>
              <a:spcAft>
                <a:spcPts val="800"/>
              </a:spcAft>
            </a:pPr>
            <a:r>
              <a:rPr lang="en-US" sz="3200" b="1" kern="1200" dirty="0">
                <a:solidFill>
                  <a:srgbClr val="FF0000"/>
                </a:solidFill>
                <a:effectLst/>
                <a:latin typeface="Times New Roman" panose="02020603050405020304" pitchFamily="18" charset="0"/>
                <a:ea typeface="+mj-ea"/>
                <a:cs typeface="Times New Roman" panose="02020603050405020304" pitchFamily="18" charset="0"/>
              </a:rPr>
              <a:t>1. </a:t>
            </a:r>
            <a:r>
              <a:rPr lang="en-US" sz="3200" b="1" kern="1200" dirty="0" err="1">
                <a:solidFill>
                  <a:srgbClr val="FF0000"/>
                </a:solidFill>
                <a:effectLst/>
                <a:latin typeface="Times New Roman" panose="02020603050405020304" pitchFamily="18" charset="0"/>
                <a:ea typeface="+mj-ea"/>
                <a:cs typeface="Times New Roman" panose="02020603050405020304" pitchFamily="18" charset="0"/>
              </a:rPr>
              <a:t>Tình</a:t>
            </a:r>
            <a:r>
              <a:rPr lang="en-US" sz="3200" b="1" kern="1200" dirty="0">
                <a:solidFill>
                  <a:srgbClr val="FF0000"/>
                </a:solidFill>
                <a:effectLst/>
                <a:latin typeface="Times New Roman" panose="02020603050405020304" pitchFamily="18" charset="0"/>
                <a:ea typeface="+mj-ea"/>
                <a:cs typeface="Times New Roman" panose="02020603050405020304" pitchFamily="18" charset="0"/>
              </a:rPr>
              <a:t> thế </a:t>
            </a:r>
            <a:r>
              <a:rPr lang="en-US" sz="3200" b="1" kern="1200" dirty="0" err="1">
                <a:solidFill>
                  <a:srgbClr val="FF0000"/>
                </a:solidFill>
                <a:effectLst/>
                <a:latin typeface="Times New Roman" panose="02020603050405020304" pitchFamily="18" charset="0"/>
                <a:ea typeface="+mj-ea"/>
                <a:cs typeface="Times New Roman" panose="02020603050405020304" pitchFamily="18" charset="0"/>
              </a:rPr>
              <a:t>của</a:t>
            </a:r>
            <a:r>
              <a:rPr lang="en-US" sz="3200" b="1" kern="1200" dirty="0">
                <a:solidFill>
                  <a:srgbClr val="FF0000"/>
                </a:solidFill>
                <a:effectLst/>
                <a:latin typeface="Times New Roman" panose="02020603050405020304" pitchFamily="18" charset="0"/>
                <a:ea typeface="+mj-ea"/>
                <a:cs typeface="Times New Roman" panose="02020603050405020304" pitchFamily="18" charset="0"/>
              </a:rPr>
              <a:t> các </a:t>
            </a:r>
            <a:r>
              <a:rPr lang="en-US" sz="3200" b="1" kern="1200" dirty="0" err="1">
                <a:solidFill>
                  <a:srgbClr val="FF0000"/>
                </a:solidFill>
                <a:effectLst/>
                <a:latin typeface="Times New Roman" panose="02020603050405020304" pitchFamily="18" charset="0"/>
                <a:ea typeface="+mj-ea"/>
                <a:cs typeface="Times New Roman" panose="02020603050405020304" pitchFamily="18" charset="0"/>
              </a:rPr>
              <a:t>nhân</a:t>
            </a:r>
            <a:r>
              <a:rPr lang="en-US" sz="3200" b="1" kern="1200" dirty="0">
                <a:solidFill>
                  <a:srgbClr val="FF0000"/>
                </a:solidFill>
                <a:effectLst/>
                <a:latin typeface="Times New Roman" panose="02020603050405020304" pitchFamily="18" charset="0"/>
                <a:ea typeface="+mj-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j-ea"/>
                <a:cs typeface="Times New Roman" panose="02020603050405020304" pitchFamily="18" charset="0"/>
              </a:rPr>
              <a:t>vật</a:t>
            </a:r>
            <a:endParaRPr lang="en-US" sz="3200" kern="1200" dirty="0">
              <a:solidFill>
                <a:srgbClr val="FF0000"/>
              </a:solidFill>
              <a:effectLst/>
              <a:latin typeface="Times New Roman" panose="02020603050405020304" pitchFamily="18" charset="0"/>
              <a:ea typeface="+mj-ea"/>
              <a:cs typeface="Times New Roman" panose="02020603050405020304" pitchFamily="18" charset="0"/>
            </a:endParaRPr>
          </a:p>
        </p:txBody>
      </p:sp>
      <p:sp>
        <p:nvSpPr>
          <p:cNvPr id="20" name="Rectangle 19">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22" name="Rectangle 21">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64D0AEA-C46C-A456-CEF2-5AA1723499B0}"/>
              </a:ext>
            </a:extLst>
          </p:cNvPr>
          <p:cNvSpPr txBox="1"/>
          <p:nvPr/>
        </p:nvSpPr>
        <p:spPr>
          <a:xfrm>
            <a:off x="174424" y="2360221"/>
            <a:ext cx="6911373" cy="613245"/>
          </a:xfrm>
          <a:prstGeom prst="rect">
            <a:avLst/>
          </a:prstGeom>
          <a:noFill/>
        </p:spPr>
        <p:txBody>
          <a:bodyPr wrap="square">
            <a:spAutoFit/>
          </a:bodyPr>
          <a:lstStyle/>
          <a:p>
            <a:pPr algn="just">
              <a:lnSpc>
                <a:spcPct val="115000"/>
              </a:lnSpc>
              <a:spcAft>
                <a:spcPts val="800"/>
              </a:spcAft>
            </a:pPr>
            <a:r>
              <a:rPr lang="en-AU"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AU"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Cốt</a:t>
            </a:r>
            <a:r>
              <a:rPr lang="en-AU"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AU"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AU"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AU"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AU"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chuyện</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293F4BD1-87DD-B123-EFAF-7ECDA456387F}"/>
              </a:ext>
            </a:extLst>
          </p:cNvPr>
          <p:cNvSpPr txBox="1"/>
          <p:nvPr/>
        </p:nvSpPr>
        <p:spPr>
          <a:xfrm>
            <a:off x="174423" y="3556663"/>
            <a:ext cx="6911373" cy="613245"/>
          </a:xfrm>
          <a:prstGeom prst="rect">
            <a:avLst/>
          </a:prstGeom>
          <a:noFill/>
        </p:spPr>
        <p:txBody>
          <a:bodyPr wrap="square">
            <a:spAutoFit/>
          </a:bodyPr>
          <a:lstStyle/>
          <a:p>
            <a:pPr algn="just">
              <a:lnSpc>
                <a:spcPct val="115000"/>
              </a:lnSpc>
              <a:spcAft>
                <a:spcPts val="800"/>
              </a:spcAft>
            </a:pPr>
            <a:r>
              <a:rPr lang="en-AU"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AU"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Kí</a:t>
            </a:r>
            <a:r>
              <a:rPr lang="en-AU"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ức</a:t>
            </a:r>
            <a:r>
              <a:rPr lang="en-AU"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AU"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AU"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AU"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AU"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Kiên</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3EF72C63-3CB4-B908-2714-BFEB966E4EC6}"/>
              </a:ext>
            </a:extLst>
          </p:cNvPr>
          <p:cNvSpPr txBox="1"/>
          <p:nvPr/>
        </p:nvSpPr>
        <p:spPr>
          <a:xfrm>
            <a:off x="174422" y="4677956"/>
            <a:ext cx="6911373" cy="613245"/>
          </a:xfrm>
          <a:prstGeom prst="rect">
            <a:avLst/>
          </a:prstGeom>
          <a:noFill/>
        </p:spPr>
        <p:txBody>
          <a:bodyPr wrap="square">
            <a:spAutoFit/>
          </a:bodyPr>
          <a:lstStyle/>
          <a:p>
            <a:pPr algn="just">
              <a:lnSpc>
                <a:spcPct val="115000"/>
              </a:lnSpc>
              <a:spcAft>
                <a:spcPts val="800"/>
              </a:spcAft>
            </a:pPr>
            <a:r>
              <a:rPr lang="en-AU"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 Nhan </a:t>
            </a:r>
            <a:r>
              <a:rPr lang="en-AU"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AU"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AU"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AU"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692414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80">
                                          <p:stCondLst>
                                            <p:cond delay="0"/>
                                          </p:stCondLst>
                                        </p:cTn>
                                        <p:tgtEl>
                                          <p:spTgt spid="15"/>
                                        </p:tgtEl>
                                      </p:cBhvr>
                                    </p:animEffect>
                                    <p:anim calcmode="lin" valueType="num">
                                      <p:cBhvr>
                                        <p:cTn id="2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9" dur="26">
                                          <p:stCondLst>
                                            <p:cond delay="650"/>
                                          </p:stCondLst>
                                        </p:cTn>
                                        <p:tgtEl>
                                          <p:spTgt spid="15"/>
                                        </p:tgtEl>
                                      </p:cBhvr>
                                      <p:to x="100000" y="60000"/>
                                    </p:animScale>
                                    <p:animScale>
                                      <p:cBhvr>
                                        <p:cTn id="30" dur="166" decel="50000">
                                          <p:stCondLst>
                                            <p:cond delay="676"/>
                                          </p:stCondLst>
                                        </p:cTn>
                                        <p:tgtEl>
                                          <p:spTgt spid="15"/>
                                        </p:tgtEl>
                                      </p:cBhvr>
                                      <p:to x="100000" y="100000"/>
                                    </p:animScale>
                                    <p:animScale>
                                      <p:cBhvr>
                                        <p:cTn id="31" dur="26">
                                          <p:stCondLst>
                                            <p:cond delay="1312"/>
                                          </p:stCondLst>
                                        </p:cTn>
                                        <p:tgtEl>
                                          <p:spTgt spid="15"/>
                                        </p:tgtEl>
                                      </p:cBhvr>
                                      <p:to x="100000" y="80000"/>
                                    </p:animScale>
                                    <p:animScale>
                                      <p:cBhvr>
                                        <p:cTn id="32" dur="166" decel="50000">
                                          <p:stCondLst>
                                            <p:cond delay="1338"/>
                                          </p:stCondLst>
                                        </p:cTn>
                                        <p:tgtEl>
                                          <p:spTgt spid="15"/>
                                        </p:tgtEl>
                                      </p:cBhvr>
                                      <p:to x="100000" y="100000"/>
                                    </p:animScale>
                                    <p:animScale>
                                      <p:cBhvr>
                                        <p:cTn id="33" dur="26">
                                          <p:stCondLst>
                                            <p:cond delay="1642"/>
                                          </p:stCondLst>
                                        </p:cTn>
                                        <p:tgtEl>
                                          <p:spTgt spid="15"/>
                                        </p:tgtEl>
                                      </p:cBhvr>
                                      <p:to x="100000" y="90000"/>
                                    </p:animScale>
                                    <p:animScale>
                                      <p:cBhvr>
                                        <p:cTn id="34" dur="166" decel="50000">
                                          <p:stCondLst>
                                            <p:cond delay="1668"/>
                                          </p:stCondLst>
                                        </p:cTn>
                                        <p:tgtEl>
                                          <p:spTgt spid="15"/>
                                        </p:tgtEl>
                                      </p:cBhvr>
                                      <p:to x="100000" y="100000"/>
                                    </p:animScale>
                                    <p:animScale>
                                      <p:cBhvr>
                                        <p:cTn id="35" dur="26">
                                          <p:stCondLst>
                                            <p:cond delay="1808"/>
                                          </p:stCondLst>
                                        </p:cTn>
                                        <p:tgtEl>
                                          <p:spTgt spid="15"/>
                                        </p:tgtEl>
                                      </p:cBhvr>
                                      <p:to x="100000" y="95000"/>
                                    </p:animScale>
                                    <p:animScale>
                                      <p:cBhvr>
                                        <p:cTn id="36" dur="166" decel="50000">
                                          <p:stCondLst>
                                            <p:cond delay="1834"/>
                                          </p:stCondLst>
                                        </p:cTn>
                                        <p:tgtEl>
                                          <p:spTgt spid="15"/>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80">
                                          <p:stCondLst>
                                            <p:cond delay="0"/>
                                          </p:stCondLst>
                                        </p:cTn>
                                        <p:tgtEl>
                                          <p:spTgt spid="13"/>
                                        </p:tgtEl>
                                      </p:cBhvr>
                                    </p:animEffect>
                                    <p:anim calcmode="lin" valueType="num">
                                      <p:cBhvr>
                                        <p:cTn id="5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1" dur="26">
                                          <p:stCondLst>
                                            <p:cond delay="650"/>
                                          </p:stCondLst>
                                        </p:cTn>
                                        <p:tgtEl>
                                          <p:spTgt spid="13"/>
                                        </p:tgtEl>
                                      </p:cBhvr>
                                      <p:to x="100000" y="60000"/>
                                    </p:animScale>
                                    <p:animScale>
                                      <p:cBhvr>
                                        <p:cTn id="62" dur="166" decel="50000">
                                          <p:stCondLst>
                                            <p:cond delay="676"/>
                                          </p:stCondLst>
                                        </p:cTn>
                                        <p:tgtEl>
                                          <p:spTgt spid="13"/>
                                        </p:tgtEl>
                                      </p:cBhvr>
                                      <p:to x="100000" y="100000"/>
                                    </p:animScale>
                                    <p:animScale>
                                      <p:cBhvr>
                                        <p:cTn id="63" dur="26">
                                          <p:stCondLst>
                                            <p:cond delay="1312"/>
                                          </p:stCondLst>
                                        </p:cTn>
                                        <p:tgtEl>
                                          <p:spTgt spid="13"/>
                                        </p:tgtEl>
                                      </p:cBhvr>
                                      <p:to x="100000" y="80000"/>
                                    </p:animScale>
                                    <p:animScale>
                                      <p:cBhvr>
                                        <p:cTn id="64" dur="166" decel="50000">
                                          <p:stCondLst>
                                            <p:cond delay="1338"/>
                                          </p:stCondLst>
                                        </p:cTn>
                                        <p:tgtEl>
                                          <p:spTgt spid="13"/>
                                        </p:tgtEl>
                                      </p:cBhvr>
                                      <p:to x="100000" y="100000"/>
                                    </p:animScale>
                                    <p:animScale>
                                      <p:cBhvr>
                                        <p:cTn id="65" dur="26">
                                          <p:stCondLst>
                                            <p:cond delay="1642"/>
                                          </p:stCondLst>
                                        </p:cTn>
                                        <p:tgtEl>
                                          <p:spTgt spid="13"/>
                                        </p:tgtEl>
                                      </p:cBhvr>
                                      <p:to x="100000" y="90000"/>
                                    </p:animScale>
                                    <p:animScale>
                                      <p:cBhvr>
                                        <p:cTn id="66" dur="166" decel="50000">
                                          <p:stCondLst>
                                            <p:cond delay="1668"/>
                                          </p:stCondLst>
                                        </p:cTn>
                                        <p:tgtEl>
                                          <p:spTgt spid="13"/>
                                        </p:tgtEl>
                                      </p:cBhvr>
                                      <p:to x="100000" y="100000"/>
                                    </p:animScale>
                                    <p:animScale>
                                      <p:cBhvr>
                                        <p:cTn id="67" dur="26">
                                          <p:stCondLst>
                                            <p:cond delay="1808"/>
                                          </p:stCondLst>
                                        </p:cTn>
                                        <p:tgtEl>
                                          <p:spTgt spid="13"/>
                                        </p:tgtEl>
                                      </p:cBhvr>
                                      <p:to x="100000" y="95000"/>
                                    </p:animScale>
                                    <p:animScale>
                                      <p:cBhvr>
                                        <p:cTn id="68"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170919-8D50-98E4-A5F3-4770BE5BBB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1434" y="297188"/>
            <a:ext cx="6098058" cy="3131812"/>
          </a:xfrm>
          <a:prstGeom prst="rect">
            <a:avLst/>
          </a:prstGeom>
          <a:noFill/>
          <a:ln>
            <a:noFill/>
          </a:ln>
        </p:spPr>
      </p:pic>
      <p:sp>
        <p:nvSpPr>
          <p:cNvPr id="6" name="TextBox 5">
            <a:extLst>
              <a:ext uri="{FF2B5EF4-FFF2-40B4-BE49-F238E27FC236}">
                <a16:creationId xmlns:a16="http://schemas.microsoft.com/office/drawing/2014/main" id="{A405ABB0-EF3A-626E-B0EB-F1E08BD46C99}"/>
              </a:ext>
            </a:extLst>
          </p:cNvPr>
          <p:cNvSpPr txBox="1"/>
          <p:nvPr/>
        </p:nvSpPr>
        <p:spPr>
          <a:xfrm>
            <a:off x="302742" y="428152"/>
            <a:ext cx="6098058" cy="558743"/>
          </a:xfrm>
          <a:prstGeom prst="rect">
            <a:avLst/>
          </a:prstGeom>
          <a:noFill/>
        </p:spPr>
        <p:txBody>
          <a:bodyPr wrap="square">
            <a:spAutoFit/>
          </a:bodyPr>
          <a:lstStyle/>
          <a:p>
            <a:pPr>
              <a:lnSpc>
                <a:spcPct val="115000"/>
              </a:lnSpc>
              <a:spcAft>
                <a:spcPts val="800"/>
              </a:spcAft>
              <a:tabLst>
                <a:tab pos="1386840" algn="l"/>
              </a:tabLst>
            </a:pP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Thảo</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luận</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theo</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kĩ</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thuật</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mảnh</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ghép</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306B197-90A9-674D-065C-07A30BA0D0F1}"/>
              </a:ext>
            </a:extLst>
          </p:cNvPr>
          <p:cNvSpPr txBox="1"/>
          <p:nvPr/>
        </p:nvSpPr>
        <p:spPr>
          <a:xfrm>
            <a:off x="219334" y="1289988"/>
            <a:ext cx="6264874" cy="1146211"/>
          </a:xfrm>
          <a:prstGeom prst="rect">
            <a:avLst/>
          </a:prstGeom>
          <a:noFill/>
        </p:spPr>
        <p:txBody>
          <a:bodyPr wrap="square">
            <a:spAutoFit/>
          </a:bodyPr>
          <a:lstStyle/>
          <a:p>
            <a:pPr>
              <a:lnSpc>
                <a:spcPct val="115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VÒNG 1</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Nhóm</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chuyên</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gia</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tabLst>
                <a:tab pos="1386840" algn="l"/>
              </a:tabLst>
            </a:pP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GV chia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lớp</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thành</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0</a:t>
            </a:r>
            <a:r>
              <a:rPr lang="en-AU"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6</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nhóm</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D04ADB3E-62C9-17E4-2EF3-8439F29AAF17}"/>
              </a:ext>
            </a:extLst>
          </p:cNvPr>
          <p:cNvSpPr txBox="1"/>
          <p:nvPr/>
        </p:nvSpPr>
        <p:spPr>
          <a:xfrm>
            <a:off x="532507" y="2526643"/>
            <a:ext cx="11441189" cy="4170372"/>
          </a:xfrm>
          <a:prstGeom prst="rect">
            <a:avLst/>
          </a:prstGeom>
          <a:solidFill>
            <a:schemeClr val="accent3">
              <a:lumMod val="20000"/>
              <a:lumOff val="80000"/>
            </a:schemeClr>
          </a:solidFill>
        </p:spPr>
        <p:txBody>
          <a:bodyPr wrap="square">
            <a:spAutoFit/>
          </a:bodyPr>
          <a:lstStyle/>
          <a:p>
            <a:pPr algn="ctr">
              <a:lnSpc>
                <a:spcPct val="115000"/>
              </a:lnSpc>
              <a:spcAft>
                <a:spcPts val="800"/>
              </a:spcAft>
              <a:tabLst>
                <a:tab pos="1386840" algn="l"/>
              </a:tabLst>
            </a:pPr>
            <a:r>
              <a:rPr lang="en-AU" sz="2800" b="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Nhóm</a:t>
            </a:r>
            <a:r>
              <a:rPr lang="en-AU" sz="2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1,2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800"/>
              </a:spcAft>
              <a:tabLst>
                <a:tab pos="1386840" algn="l"/>
              </a:tabLst>
            </a:pPr>
            <a:r>
              <a:rPr lang="en-AU" sz="2800" b="1" dirty="0" err="1">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AU" sz="2800" b="1" dirty="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AU" sz="2800" b="1" dirty="0" err="1">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hiểu</a:t>
            </a:r>
            <a:r>
              <a:rPr lang="en-AU" sz="2800" b="1" dirty="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AU"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AU"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AU"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AU"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AU"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AU"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vật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tabLst>
                <a:tab pos="1386840" algn="l"/>
              </a:tabLst>
            </a:pP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bối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như thế nào?</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rơi</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ấy</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Kiên</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tâm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mặt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Vì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mặt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720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D741E-A46F-2E34-4297-9FEDC45AD9D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38FD503-E1E4-1FB1-206A-4793D0B756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1434" y="297188"/>
            <a:ext cx="6098058" cy="3131812"/>
          </a:xfrm>
          <a:prstGeom prst="rect">
            <a:avLst/>
          </a:prstGeom>
          <a:noFill/>
          <a:ln>
            <a:noFill/>
          </a:ln>
        </p:spPr>
      </p:pic>
      <p:sp>
        <p:nvSpPr>
          <p:cNvPr id="6" name="TextBox 5">
            <a:extLst>
              <a:ext uri="{FF2B5EF4-FFF2-40B4-BE49-F238E27FC236}">
                <a16:creationId xmlns:a16="http://schemas.microsoft.com/office/drawing/2014/main" id="{4B4A57B5-602E-61D6-2D4E-10BC2BA810D7}"/>
              </a:ext>
            </a:extLst>
          </p:cNvPr>
          <p:cNvSpPr txBox="1"/>
          <p:nvPr/>
        </p:nvSpPr>
        <p:spPr>
          <a:xfrm>
            <a:off x="302742" y="428152"/>
            <a:ext cx="6098058" cy="558743"/>
          </a:xfrm>
          <a:prstGeom prst="rect">
            <a:avLst/>
          </a:prstGeom>
          <a:noFill/>
        </p:spPr>
        <p:txBody>
          <a:bodyPr wrap="square">
            <a:spAutoFit/>
          </a:bodyPr>
          <a:lstStyle/>
          <a:p>
            <a:pPr>
              <a:lnSpc>
                <a:spcPct val="115000"/>
              </a:lnSpc>
              <a:spcAft>
                <a:spcPts val="800"/>
              </a:spcAft>
              <a:tabLst>
                <a:tab pos="1386840" algn="l"/>
              </a:tabLst>
            </a:pP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Thảo</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luận</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theo</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kĩ</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thuật</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mảnh</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ghép</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551094F-6DCE-0328-3151-4D9A3ABAA52B}"/>
              </a:ext>
            </a:extLst>
          </p:cNvPr>
          <p:cNvSpPr txBox="1"/>
          <p:nvPr/>
        </p:nvSpPr>
        <p:spPr>
          <a:xfrm>
            <a:off x="219334" y="1289988"/>
            <a:ext cx="6264874" cy="1146211"/>
          </a:xfrm>
          <a:prstGeom prst="rect">
            <a:avLst/>
          </a:prstGeom>
          <a:noFill/>
        </p:spPr>
        <p:txBody>
          <a:bodyPr wrap="square">
            <a:spAutoFit/>
          </a:bodyPr>
          <a:lstStyle/>
          <a:p>
            <a:pPr>
              <a:lnSpc>
                <a:spcPct val="115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VÒNG 1</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Nhóm</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chuyên</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gia</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tabLst>
                <a:tab pos="1386840" algn="l"/>
              </a:tabLst>
            </a:pP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GV chia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lớp</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thành</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0</a:t>
            </a:r>
            <a:r>
              <a:rPr lang="en-AU"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6</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nhóm</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2E604B88-0243-C6CC-F1AD-3563C78D492C}"/>
              </a:ext>
            </a:extLst>
          </p:cNvPr>
          <p:cNvGraphicFramePr>
            <a:graphicFrameLocks noGrp="1"/>
          </p:cNvGraphicFramePr>
          <p:nvPr>
            <p:extLst>
              <p:ext uri="{D42A27DB-BD31-4B8C-83A1-F6EECF244321}">
                <p14:modId xmlns:p14="http://schemas.microsoft.com/office/powerpoint/2010/main" val="2440370224"/>
              </p:ext>
            </p:extLst>
          </p:nvPr>
        </p:nvGraphicFramePr>
        <p:xfrm>
          <a:off x="741405" y="2725706"/>
          <a:ext cx="11071653" cy="3700526"/>
        </p:xfrm>
        <a:graphic>
          <a:graphicData uri="http://schemas.openxmlformats.org/drawingml/2006/table">
            <a:tbl>
              <a:tblPr firstRow="1" firstCol="1" bandRow="1">
                <a:tableStyleId>{5C22544A-7EE6-4342-B048-85BDC9FD1C3A}</a:tableStyleId>
              </a:tblPr>
              <a:tblGrid>
                <a:gridCol w="11071653">
                  <a:extLst>
                    <a:ext uri="{9D8B030D-6E8A-4147-A177-3AD203B41FA5}">
                      <a16:colId xmlns:a16="http://schemas.microsoft.com/office/drawing/2014/main" val="86674077"/>
                    </a:ext>
                  </a:extLst>
                </a:gridCol>
              </a:tblGrid>
              <a:tr h="0">
                <a:tc>
                  <a:txBody>
                    <a:bodyPr/>
                    <a:lstStyle/>
                    <a:p>
                      <a:pPr algn="ctr">
                        <a:lnSpc>
                          <a:spcPct val="115000"/>
                        </a:lnSpc>
                        <a:spcAft>
                          <a:spcPts val="800"/>
                        </a:spcAft>
                        <a:tabLst>
                          <a:tab pos="1386840" algn="l"/>
                        </a:tabLst>
                      </a:pPr>
                      <a:r>
                        <a:rPr lang="en-AU" sz="2800" b="1" dirty="0" err="1">
                          <a:solidFill>
                            <a:schemeClr val="tx1">
                              <a:lumMod val="95000"/>
                              <a:lumOff val="5000"/>
                            </a:schemeClr>
                          </a:solidFill>
                          <a:effectLst/>
                          <a:latin typeface="Times New Roman" panose="02020603050405020304" pitchFamily="18" charset="0"/>
                          <a:cs typeface="Times New Roman" panose="02020603050405020304" pitchFamily="18" charset="0"/>
                        </a:rPr>
                        <a:t>Nhóm</a:t>
                      </a:r>
                      <a:r>
                        <a:rPr lang="en-AU" sz="2800" b="1" dirty="0">
                          <a:solidFill>
                            <a:schemeClr val="tx1">
                              <a:lumMod val="95000"/>
                              <a:lumOff val="5000"/>
                            </a:schemeClr>
                          </a:solidFill>
                          <a:effectLst/>
                          <a:latin typeface="Times New Roman" panose="02020603050405020304" pitchFamily="18" charset="0"/>
                          <a:cs typeface="Times New Roman" panose="02020603050405020304" pitchFamily="18" charset="0"/>
                        </a:rPr>
                        <a:t> 3,4</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algn="ctr">
                        <a:lnSpc>
                          <a:spcPct val="115000"/>
                        </a:lnSpc>
                        <a:spcAft>
                          <a:spcPts val="800"/>
                        </a:spcAft>
                        <a:tabLst>
                          <a:tab pos="1386840" algn="l"/>
                        </a:tabLst>
                      </a:pPr>
                      <a:r>
                        <a:rPr lang="en-AU" sz="2800" b="1" dirty="0" err="1">
                          <a:solidFill>
                            <a:schemeClr val="tx1">
                              <a:lumMod val="95000"/>
                              <a:lumOff val="5000"/>
                            </a:schemeClr>
                          </a:solidFill>
                          <a:effectLst/>
                          <a:latin typeface="Times New Roman" panose="02020603050405020304" pitchFamily="18" charset="0"/>
                          <a:cs typeface="Times New Roman" panose="02020603050405020304" pitchFamily="18" charset="0"/>
                        </a:rPr>
                        <a:t>Tìm</a:t>
                      </a:r>
                      <a:r>
                        <a:rPr lang="en-AU" sz="2800" b="1"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1" dirty="0" err="1">
                          <a:solidFill>
                            <a:schemeClr val="tx1">
                              <a:lumMod val="95000"/>
                              <a:lumOff val="5000"/>
                            </a:schemeClr>
                          </a:solidFill>
                          <a:effectLst/>
                          <a:latin typeface="Times New Roman" panose="02020603050405020304" pitchFamily="18" charset="0"/>
                          <a:cs typeface="Times New Roman" panose="02020603050405020304" pitchFamily="18" charset="0"/>
                        </a:rPr>
                        <a:t>hiểu</a:t>
                      </a:r>
                      <a:r>
                        <a:rPr lang="en-AU" sz="2800" b="1"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1" dirty="0" err="1">
                          <a:solidFill>
                            <a:schemeClr val="tx1">
                              <a:lumMod val="95000"/>
                              <a:lumOff val="5000"/>
                            </a:schemeClr>
                          </a:solidFill>
                          <a:effectLst/>
                          <a:latin typeface="Times New Roman" panose="02020603050405020304" pitchFamily="18" charset="0"/>
                          <a:cs typeface="Times New Roman" panose="02020603050405020304" pitchFamily="18" charset="0"/>
                        </a:rPr>
                        <a:t>cốt</a:t>
                      </a:r>
                      <a:r>
                        <a:rPr lang="en-AU" sz="2800" b="1"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1" dirty="0" err="1">
                          <a:solidFill>
                            <a:schemeClr val="tx1">
                              <a:lumMod val="95000"/>
                              <a:lumOff val="5000"/>
                            </a:schemeClr>
                          </a:solidFill>
                          <a:effectLst/>
                          <a:latin typeface="Times New Roman" panose="02020603050405020304" pitchFamily="18" charset="0"/>
                          <a:cs typeface="Times New Roman" panose="02020603050405020304" pitchFamily="18" charset="0"/>
                        </a:rPr>
                        <a:t>truyện</a:t>
                      </a:r>
                      <a:r>
                        <a:rPr lang="en-AU" sz="2800" b="1"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1" dirty="0" err="1">
                          <a:solidFill>
                            <a:schemeClr val="tx1">
                              <a:lumMod val="95000"/>
                              <a:lumOff val="5000"/>
                            </a:schemeClr>
                          </a:solidFill>
                          <a:effectLst/>
                          <a:latin typeface="Times New Roman" panose="02020603050405020304" pitchFamily="18" charset="0"/>
                          <a:cs typeface="Times New Roman" panose="02020603050405020304" pitchFamily="18" charset="0"/>
                        </a:rPr>
                        <a:t>và</a:t>
                      </a:r>
                      <a:r>
                        <a:rPr lang="en-AU" sz="2800" b="1"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1" dirty="0" err="1">
                          <a:solidFill>
                            <a:schemeClr val="tx1">
                              <a:lumMod val="95000"/>
                              <a:lumOff val="5000"/>
                            </a:schemeClr>
                          </a:solidFill>
                          <a:effectLst/>
                          <a:latin typeface="Times New Roman" panose="02020603050405020304" pitchFamily="18" charset="0"/>
                          <a:cs typeface="Times New Roman" panose="02020603050405020304" pitchFamily="18" charset="0"/>
                        </a:rPr>
                        <a:t>cách</a:t>
                      </a:r>
                      <a:r>
                        <a:rPr lang="en-AU" sz="2800" b="1"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1" dirty="0" err="1">
                          <a:solidFill>
                            <a:schemeClr val="tx1">
                              <a:lumMod val="95000"/>
                              <a:lumOff val="5000"/>
                            </a:schemeClr>
                          </a:solidFill>
                          <a:effectLst/>
                          <a:latin typeface="Times New Roman" panose="02020603050405020304" pitchFamily="18" charset="0"/>
                          <a:cs typeface="Times New Roman" panose="02020603050405020304" pitchFamily="18" charset="0"/>
                        </a:rPr>
                        <a:t>kể</a:t>
                      </a:r>
                      <a:r>
                        <a:rPr lang="en-AU" sz="2800" b="1"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1" dirty="0" err="1">
                          <a:solidFill>
                            <a:schemeClr val="tx1">
                              <a:lumMod val="95000"/>
                              <a:lumOff val="5000"/>
                            </a:schemeClr>
                          </a:solidFill>
                          <a:effectLst/>
                          <a:latin typeface="Times New Roman" panose="02020603050405020304" pitchFamily="18" charset="0"/>
                          <a:cs typeface="Times New Roman" panose="02020603050405020304" pitchFamily="18" charset="0"/>
                        </a:rPr>
                        <a:t>chuyện</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algn="just">
                        <a:lnSpc>
                          <a:spcPct val="115000"/>
                        </a:lnSpc>
                        <a:spcAft>
                          <a:spcPts val="800"/>
                        </a:spcAft>
                        <a:tabLst>
                          <a:tab pos="1386840" algn="l"/>
                        </a:tabLst>
                      </a:pP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1.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Kể</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ra</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các</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sự</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kiện</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chính</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của</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đoạn</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trích</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Từ</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đó</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nhận</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xét</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về</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cốt</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truyện</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của</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đoạn</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trích</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a:t>
                      </a:r>
                      <a:endPar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algn="just">
                        <a:lnSpc>
                          <a:spcPct val="115000"/>
                        </a:lnSpc>
                        <a:spcAft>
                          <a:spcPts val="800"/>
                        </a:spcAft>
                        <a:tabLst>
                          <a:tab pos="1386840" algn="l"/>
                        </a:tabLst>
                      </a:pP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2.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Phân</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tích</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cách</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kể</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chuyện</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của</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Bảo</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Ninh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trong</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đoạn</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trích</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(chi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tiết</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và</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hình</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ảnh</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khám</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phá</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tâm</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lí</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nhân</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vật</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ngôn</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ngữ</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miêu</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tả</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giọng</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điệu</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Từ</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đó</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nhận</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xét</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về</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cách</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kể</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chuyện</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của</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tác</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giả</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a:t>
                      </a:r>
                      <a:endParaRPr lang="en-US" sz="2400" b="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629932069"/>
                  </a:ext>
                </a:extLst>
              </a:tr>
            </a:tbl>
          </a:graphicData>
        </a:graphic>
      </p:graphicFrame>
    </p:spTree>
    <p:extLst>
      <p:ext uri="{BB962C8B-B14F-4D97-AF65-F5344CB8AC3E}">
        <p14:creationId xmlns:p14="http://schemas.microsoft.com/office/powerpoint/2010/main" val="37676006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B4B95-FED2-766B-1D81-20384BAFB9A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BD8B714-50EE-BC3A-0267-2F8E0BC453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1434" y="297188"/>
            <a:ext cx="6098058" cy="3131812"/>
          </a:xfrm>
          <a:prstGeom prst="rect">
            <a:avLst/>
          </a:prstGeom>
          <a:noFill/>
          <a:ln>
            <a:noFill/>
          </a:ln>
        </p:spPr>
      </p:pic>
      <p:sp>
        <p:nvSpPr>
          <p:cNvPr id="6" name="TextBox 5">
            <a:extLst>
              <a:ext uri="{FF2B5EF4-FFF2-40B4-BE49-F238E27FC236}">
                <a16:creationId xmlns:a16="http://schemas.microsoft.com/office/drawing/2014/main" id="{699E5269-0A4C-604D-61D8-1282CCB41586}"/>
              </a:ext>
            </a:extLst>
          </p:cNvPr>
          <p:cNvSpPr txBox="1"/>
          <p:nvPr/>
        </p:nvSpPr>
        <p:spPr>
          <a:xfrm>
            <a:off x="302742" y="428152"/>
            <a:ext cx="6098058" cy="558743"/>
          </a:xfrm>
          <a:prstGeom prst="rect">
            <a:avLst/>
          </a:prstGeom>
          <a:noFill/>
        </p:spPr>
        <p:txBody>
          <a:bodyPr wrap="square">
            <a:spAutoFit/>
          </a:bodyPr>
          <a:lstStyle/>
          <a:p>
            <a:pPr>
              <a:lnSpc>
                <a:spcPct val="115000"/>
              </a:lnSpc>
              <a:spcAft>
                <a:spcPts val="800"/>
              </a:spcAft>
              <a:tabLst>
                <a:tab pos="1386840" algn="l"/>
              </a:tabLst>
            </a:pP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Thảo</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luận</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theo</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kĩ</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thuật</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mảnh</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ghép</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828E863-88FB-69BD-026E-5ABFC4FC3FBD}"/>
              </a:ext>
            </a:extLst>
          </p:cNvPr>
          <p:cNvSpPr txBox="1"/>
          <p:nvPr/>
        </p:nvSpPr>
        <p:spPr>
          <a:xfrm>
            <a:off x="219334" y="1289988"/>
            <a:ext cx="6264874" cy="1146211"/>
          </a:xfrm>
          <a:prstGeom prst="rect">
            <a:avLst/>
          </a:prstGeom>
          <a:noFill/>
        </p:spPr>
        <p:txBody>
          <a:bodyPr wrap="square">
            <a:spAutoFit/>
          </a:bodyPr>
          <a:lstStyle/>
          <a:p>
            <a:pPr>
              <a:lnSpc>
                <a:spcPct val="115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VÒNG 1</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Nhóm</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chuyên</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gia</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tabLst>
                <a:tab pos="1386840" algn="l"/>
              </a:tabLst>
            </a:pP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GV chia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lớp</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thành</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0</a:t>
            </a:r>
            <a:r>
              <a:rPr lang="en-AU"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6</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nhóm</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5ACBD7B1-5C28-B8D6-DCF5-7F48D172B596}"/>
              </a:ext>
            </a:extLst>
          </p:cNvPr>
          <p:cNvGraphicFramePr>
            <a:graphicFrameLocks noGrp="1"/>
          </p:cNvGraphicFramePr>
          <p:nvPr>
            <p:extLst>
              <p:ext uri="{D42A27DB-BD31-4B8C-83A1-F6EECF244321}">
                <p14:modId xmlns:p14="http://schemas.microsoft.com/office/powerpoint/2010/main" val="1997727120"/>
              </p:ext>
            </p:extLst>
          </p:nvPr>
        </p:nvGraphicFramePr>
        <p:xfrm>
          <a:off x="532509" y="2725706"/>
          <a:ext cx="11280550" cy="3763772"/>
        </p:xfrm>
        <a:graphic>
          <a:graphicData uri="http://schemas.openxmlformats.org/drawingml/2006/table">
            <a:tbl>
              <a:tblPr firstRow="1" firstCol="1" bandRow="1">
                <a:tableStyleId>{5C22544A-7EE6-4342-B048-85BDC9FD1C3A}</a:tableStyleId>
              </a:tblPr>
              <a:tblGrid>
                <a:gridCol w="11280550">
                  <a:extLst>
                    <a:ext uri="{9D8B030D-6E8A-4147-A177-3AD203B41FA5}">
                      <a16:colId xmlns:a16="http://schemas.microsoft.com/office/drawing/2014/main" val="86674077"/>
                    </a:ext>
                  </a:extLst>
                </a:gridCol>
              </a:tblGrid>
              <a:tr h="0">
                <a:tc>
                  <a:txBody>
                    <a:bodyPr/>
                    <a:lstStyle/>
                    <a:p>
                      <a:pPr algn="ctr">
                        <a:lnSpc>
                          <a:spcPct val="150000"/>
                        </a:lnSpc>
                      </a:pPr>
                      <a:r>
                        <a:rPr lang="en-AU" sz="28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Nhóm</a:t>
                      </a:r>
                      <a:r>
                        <a:rPr lang="en-AU" sz="28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5,6</a:t>
                      </a:r>
                      <a:endParaRPr lang="en-US" sz="28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p>
                      <a:pPr algn="ctr">
                        <a:lnSpc>
                          <a:spcPct val="150000"/>
                        </a:lnSpc>
                      </a:pPr>
                      <a:r>
                        <a:rPr lang="en-AU" sz="28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Tìm</a:t>
                      </a:r>
                      <a:r>
                        <a:rPr lang="en-AU" sz="28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hiểu</a:t>
                      </a:r>
                      <a:r>
                        <a:rPr lang="en-AU" sz="28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kí</a:t>
                      </a:r>
                      <a:r>
                        <a:rPr lang="en-AU" sz="28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ức</a:t>
                      </a:r>
                      <a:r>
                        <a:rPr lang="en-AU" sz="28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và</a:t>
                      </a:r>
                      <a:r>
                        <a:rPr lang="en-AU" sz="28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suy</a:t>
                      </a:r>
                      <a:r>
                        <a:rPr lang="en-AU" sz="28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nghĩ</a:t>
                      </a:r>
                      <a:r>
                        <a:rPr lang="en-AU" sz="28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của</a:t>
                      </a:r>
                      <a:r>
                        <a:rPr lang="en-AU" sz="28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Kiên</a:t>
                      </a:r>
                      <a:endParaRPr lang="en-US" sz="28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p>
                      <a:pPr algn="just">
                        <a:lnSpc>
                          <a:spcPct val="150000"/>
                        </a:lnSpc>
                      </a:pPr>
                      <a:r>
                        <a:rPr lang="en-AU"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1.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Tại</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sao</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kỉ</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niệm</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về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Hòa</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là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kỉ</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niệm</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bi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thảm</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thương tâm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và</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hiểm</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nghèo</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nhất</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trong</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kí</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ức</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chiến</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tranh</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của</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Kiên</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Nhận</a:t>
                      </a:r>
                      <a:r>
                        <a:rPr lang="en-AU"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xét</a:t>
                      </a:r>
                      <a:r>
                        <a:rPr lang="en-AU"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gì</a:t>
                      </a:r>
                      <a:r>
                        <a:rPr lang="en-AU"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về</a:t>
                      </a:r>
                      <a:r>
                        <a:rPr lang="en-AU"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nhân</a:t>
                      </a:r>
                      <a:r>
                        <a:rPr lang="en-AU"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vật</a:t>
                      </a:r>
                      <a:r>
                        <a:rPr lang="en-AU"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Hòa</a:t>
                      </a:r>
                      <a:r>
                        <a:rPr lang="en-AU"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endPar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p>
                      <a:pPr algn="just">
                        <a:lnSpc>
                          <a:spcPct val="150000"/>
                        </a:lnSpc>
                      </a:pPr>
                      <a:r>
                        <a:rPr lang="en-AU"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2.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Suy</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nghĩ</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cảm nhận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của</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Kiên</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về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chiến</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tranh</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và</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sự</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hi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sinh</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của</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đồng</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đội</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như thế nào? </a:t>
                      </a:r>
                      <a:r>
                        <a:rPr lang="en-AU"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Ấ</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tượng</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với</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cảm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nghĩ</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nào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nhất</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Vì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sao</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endParaRPr lang="en-US" sz="3600" b="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629932069"/>
                  </a:ext>
                </a:extLst>
              </a:tr>
            </a:tbl>
          </a:graphicData>
        </a:graphic>
      </p:graphicFrame>
    </p:spTree>
    <p:extLst>
      <p:ext uri="{BB962C8B-B14F-4D97-AF65-F5344CB8AC3E}">
        <p14:creationId xmlns:p14="http://schemas.microsoft.com/office/powerpoint/2010/main" val="30077106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7D35178F-675D-5021-B24D-2EF3EF976DF3}"/>
              </a:ext>
            </a:extLst>
          </p:cNvPr>
          <p:cNvPicPr>
            <a:picLocks noChangeAspect="1"/>
          </p:cNvPicPr>
          <p:nvPr/>
        </p:nvPicPr>
        <p:blipFill>
          <a:blip r:embed="rId2">
            <a:extLst>
              <a:ext uri="{28A0092B-C50C-407E-A947-70E740481C1C}">
                <a14:useLocalDpi xmlns:a14="http://schemas.microsoft.com/office/drawing/2010/main" val="0"/>
              </a:ext>
            </a:extLst>
          </a:blip>
          <a:srcRect r="59135"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TextBox 2">
            <a:extLst>
              <a:ext uri="{FF2B5EF4-FFF2-40B4-BE49-F238E27FC236}">
                <a16:creationId xmlns:a16="http://schemas.microsoft.com/office/drawing/2014/main" id="{2646247F-F6D2-E88B-2421-322AAD9B901B}"/>
              </a:ext>
            </a:extLst>
          </p:cNvPr>
          <p:cNvSpPr txBox="1"/>
          <p:nvPr/>
        </p:nvSpPr>
        <p:spPr>
          <a:xfrm>
            <a:off x="160638" y="1680519"/>
            <a:ext cx="6314302" cy="277717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ptos" panose="02110004020202020204"/>
                <a:ea typeface="+mn-ea"/>
                <a:cs typeface="+mn-cs"/>
              </a:rPr>
              <a:t>HOẠT ĐỘNG 1</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8000" b="1" i="0" u="none" strike="noStrike" kern="1200" cap="none" spc="0" normalizeH="0" baseline="0" noProof="0" dirty="0" err="1">
                <a:ln>
                  <a:noFill/>
                </a:ln>
                <a:solidFill>
                  <a:srgbClr val="4EA72E">
                    <a:lumMod val="50000"/>
                  </a:srgbClr>
                </a:solidFill>
                <a:effectLst/>
                <a:uLnTx/>
                <a:uFillTx/>
                <a:latin typeface="Aptos" panose="02110004020202020204"/>
                <a:ea typeface="+mn-ea"/>
                <a:cs typeface="+mn-cs"/>
              </a:rPr>
              <a:t>MỞ</a:t>
            </a:r>
            <a:r>
              <a:rPr kumimoji="0" lang="en-US" sz="8000" b="1" i="0" u="none" strike="noStrike" kern="1200" cap="none" spc="0" normalizeH="0" noProof="0" dirty="0">
                <a:ln>
                  <a:noFill/>
                </a:ln>
                <a:solidFill>
                  <a:srgbClr val="4EA72E">
                    <a:lumMod val="50000"/>
                  </a:srgbClr>
                </a:solidFill>
                <a:effectLst/>
                <a:uLnTx/>
                <a:uFillTx/>
                <a:latin typeface="Aptos" panose="02110004020202020204"/>
                <a:ea typeface="+mn-ea"/>
                <a:cs typeface="+mn-cs"/>
              </a:rPr>
              <a:t> </a:t>
            </a:r>
            <a:r>
              <a:rPr kumimoji="0" lang="en-US" sz="8000" b="1" i="0" u="none" strike="noStrike" kern="1200" cap="none" spc="0" normalizeH="0" noProof="0" dirty="0" err="1">
                <a:ln>
                  <a:noFill/>
                </a:ln>
                <a:solidFill>
                  <a:srgbClr val="4EA72E">
                    <a:lumMod val="50000"/>
                  </a:srgbClr>
                </a:solidFill>
                <a:effectLst/>
                <a:uLnTx/>
                <a:uFillTx/>
                <a:latin typeface="Aptos" panose="02110004020202020204"/>
                <a:ea typeface="+mn-ea"/>
                <a:cs typeface="+mn-cs"/>
              </a:rPr>
              <a:t>ĐẦU</a:t>
            </a:r>
            <a:endParaRPr kumimoji="0" lang="en-US" sz="8000" b="1" i="0" u="none" strike="noStrike" kern="1200" cap="none" spc="0" normalizeH="0" baseline="0" noProof="0" dirty="0">
              <a:ln>
                <a:noFill/>
              </a:ln>
              <a:solidFill>
                <a:srgbClr val="4EA72E">
                  <a:lumMod val="50000"/>
                </a:srgb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76673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31A87-09A6-5593-657D-19E7A677BD0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E419236-3986-4BAE-9863-ABE94C6058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1434" y="297188"/>
            <a:ext cx="6098058" cy="3131812"/>
          </a:xfrm>
          <a:prstGeom prst="rect">
            <a:avLst/>
          </a:prstGeom>
          <a:noFill/>
          <a:ln>
            <a:noFill/>
          </a:ln>
        </p:spPr>
      </p:pic>
      <p:sp>
        <p:nvSpPr>
          <p:cNvPr id="6" name="TextBox 5">
            <a:extLst>
              <a:ext uri="{FF2B5EF4-FFF2-40B4-BE49-F238E27FC236}">
                <a16:creationId xmlns:a16="http://schemas.microsoft.com/office/drawing/2014/main" id="{B120EB04-8C4F-83DF-E96C-F3DB649DFA2B}"/>
              </a:ext>
            </a:extLst>
          </p:cNvPr>
          <p:cNvSpPr txBox="1"/>
          <p:nvPr/>
        </p:nvSpPr>
        <p:spPr>
          <a:xfrm>
            <a:off x="302742" y="428152"/>
            <a:ext cx="6098058" cy="558743"/>
          </a:xfrm>
          <a:prstGeom prst="rect">
            <a:avLst/>
          </a:prstGeom>
          <a:noFill/>
        </p:spPr>
        <p:txBody>
          <a:bodyPr wrap="square">
            <a:spAutoFit/>
          </a:bodyPr>
          <a:lstStyle/>
          <a:p>
            <a:pPr>
              <a:lnSpc>
                <a:spcPct val="115000"/>
              </a:lnSpc>
              <a:spcAft>
                <a:spcPts val="800"/>
              </a:spcAft>
              <a:tabLst>
                <a:tab pos="1386840" algn="l"/>
              </a:tabLst>
            </a:pP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Thảo</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luận</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theo</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kĩ</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thuật</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mảnh</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ghép</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AC1E61E-DC57-4678-7F2C-D5701681D6BD}"/>
              </a:ext>
            </a:extLst>
          </p:cNvPr>
          <p:cNvSpPr txBox="1"/>
          <p:nvPr/>
        </p:nvSpPr>
        <p:spPr>
          <a:xfrm>
            <a:off x="219334" y="1289988"/>
            <a:ext cx="6264874" cy="1146211"/>
          </a:xfrm>
          <a:prstGeom prst="rect">
            <a:avLst/>
          </a:prstGeom>
          <a:noFill/>
        </p:spPr>
        <p:txBody>
          <a:bodyPr wrap="square">
            <a:spAutoFit/>
          </a:bodyPr>
          <a:lstStyle/>
          <a:p>
            <a:pPr>
              <a:lnSpc>
                <a:spcPct val="115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VÒNG 1</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Nhóm</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chuyên</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gia</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tabLst>
                <a:tab pos="1386840" algn="l"/>
              </a:tabLst>
            </a:pP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GV chia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lớp</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thành</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0</a:t>
            </a:r>
            <a:r>
              <a:rPr lang="en-AU"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6</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nhóm</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C94EE85-CD1E-84FD-E339-36C44C8027A3}"/>
              </a:ext>
            </a:extLst>
          </p:cNvPr>
          <p:cNvSpPr txBox="1"/>
          <p:nvPr/>
        </p:nvSpPr>
        <p:spPr>
          <a:xfrm>
            <a:off x="532508" y="3275460"/>
            <a:ext cx="10934561" cy="3083665"/>
          </a:xfrm>
          <a:prstGeom prst="rect">
            <a:avLst/>
          </a:prstGeom>
          <a:noFill/>
        </p:spPr>
        <p:txBody>
          <a:bodyPr wrap="square">
            <a:spAutoFit/>
          </a:bodyPr>
          <a:lstStyle/>
          <a:p>
            <a:pPr>
              <a:lnSpc>
                <a:spcPct val="115000"/>
              </a:lnSpc>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VÒNG 2:</a:t>
            </a: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Nhóm</a:t>
            </a: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mảnh</a:t>
            </a: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ghép</a:t>
            </a: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mảnh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ghép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sẻ</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đã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vòng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(chia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sẻ</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đến khi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cả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ở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vòng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90226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1E101-4C44-8F49-2B55-A71BFFCACA4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52D35F3-5F28-BF8E-6444-AFF151FC1A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1434" y="297188"/>
            <a:ext cx="6098058" cy="3131812"/>
          </a:xfrm>
          <a:prstGeom prst="rect">
            <a:avLst/>
          </a:prstGeom>
          <a:noFill/>
          <a:ln>
            <a:noFill/>
          </a:ln>
        </p:spPr>
      </p:pic>
      <p:sp>
        <p:nvSpPr>
          <p:cNvPr id="6" name="TextBox 5">
            <a:extLst>
              <a:ext uri="{FF2B5EF4-FFF2-40B4-BE49-F238E27FC236}">
                <a16:creationId xmlns:a16="http://schemas.microsoft.com/office/drawing/2014/main" id="{87CA3A35-AD7B-7C91-496F-09F2A76302E4}"/>
              </a:ext>
            </a:extLst>
          </p:cNvPr>
          <p:cNvSpPr txBox="1"/>
          <p:nvPr/>
        </p:nvSpPr>
        <p:spPr>
          <a:xfrm>
            <a:off x="302742" y="428152"/>
            <a:ext cx="6098058" cy="558743"/>
          </a:xfrm>
          <a:prstGeom prst="rect">
            <a:avLst/>
          </a:prstGeom>
          <a:noFill/>
        </p:spPr>
        <p:txBody>
          <a:bodyPr wrap="square">
            <a:spAutoFit/>
          </a:bodyPr>
          <a:lstStyle/>
          <a:p>
            <a:pPr>
              <a:lnSpc>
                <a:spcPct val="115000"/>
              </a:lnSpc>
              <a:spcAft>
                <a:spcPts val="800"/>
              </a:spcAft>
              <a:tabLst>
                <a:tab pos="1386840" algn="l"/>
              </a:tabLst>
            </a:pP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Thảo</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luận</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theo</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kĩ</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thuật</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mảnh</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ghép</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6A8D19F-7EA6-F497-E436-272B011EA180}"/>
              </a:ext>
            </a:extLst>
          </p:cNvPr>
          <p:cNvSpPr txBox="1"/>
          <p:nvPr/>
        </p:nvSpPr>
        <p:spPr>
          <a:xfrm>
            <a:off x="532508" y="3275460"/>
            <a:ext cx="10934561" cy="2029273"/>
          </a:xfrm>
          <a:prstGeom prst="rect">
            <a:avLst/>
          </a:prstGeom>
          <a:noFill/>
        </p:spPr>
        <p:txBody>
          <a:bodyPr wrap="square">
            <a:spAutoFit/>
          </a:bodyPr>
          <a:lstStyle/>
          <a:p>
            <a:pPr algn="just">
              <a:lnSpc>
                <a:spcPct val="115000"/>
              </a:lnSpc>
              <a:spcAft>
                <a:spcPts val="800"/>
              </a:spcAft>
            </a:pPr>
            <a:r>
              <a:rPr lang="en-US" sz="4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Nhóm</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mảnh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ghép</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thảo</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luận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câu</a:t>
            </a:r>
            <a:r>
              <a:rPr lang="en-US" sz="3200" b="1" dirty="0">
                <a:solidFill>
                  <a:srgbClr val="0070C0"/>
                </a:solidFill>
                <a:latin typeface="Times New Roman" panose="02020603050405020304" pitchFamily="18" charset="0"/>
                <a:cs typeface="Times New Roman" panose="02020603050405020304" pitchFamily="18" charset="0"/>
              </a:rPr>
              <a:t> hỏi </a:t>
            </a:r>
            <a:r>
              <a:rPr lang="en-US" sz="3200" b="1" dirty="0" err="1">
                <a:solidFill>
                  <a:srgbClr val="0070C0"/>
                </a:solidFill>
                <a:latin typeface="Times New Roman" panose="02020603050405020304" pitchFamily="18" charset="0"/>
                <a:cs typeface="Times New Roman" panose="02020603050405020304" pitchFamily="18" charset="0"/>
              </a:rPr>
              <a:t>sau</a:t>
            </a:r>
            <a:r>
              <a:rPr lang="en-US" sz="3200" b="1" dirty="0">
                <a:solidFill>
                  <a:srgbClr val="0070C0"/>
                </a:solidFill>
                <a:latin typeface="Times New Roman" panose="02020603050405020304" pitchFamily="18" charset="0"/>
                <a:cs typeface="Times New Roman" panose="02020603050405020304" pitchFamily="18" charset="0"/>
              </a:rPr>
              <a:t>:</a:t>
            </a:r>
          </a:p>
          <a:p>
            <a:pPr algn="just"/>
            <a:r>
              <a:rPr lang="en-US" sz="3200" dirty="0">
                <a:solidFill>
                  <a:srgbClr val="0070C0"/>
                </a:solidFill>
                <a:latin typeface="Times New Roman" panose="02020603050405020304" pitchFamily="18" charset="0"/>
                <a:cs typeface="Times New Roman" panose="02020603050405020304" pitchFamily="18" charset="0"/>
              </a:rPr>
              <a:t>Nhan </a:t>
            </a:r>
            <a:r>
              <a:rPr lang="en-US" sz="3200" dirty="0" err="1">
                <a:solidFill>
                  <a:srgbClr val="0070C0"/>
                </a:solidFill>
                <a:latin typeface="Times New Roman" panose="02020603050405020304" pitchFamily="18" charset="0"/>
                <a:cs typeface="Times New Roman" panose="02020603050405020304" pitchFamily="18" charset="0"/>
              </a:rPr>
              <a:t>đề</a:t>
            </a:r>
            <a:r>
              <a:rPr lang="en-US" sz="3200"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Ánh</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sáng</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cứu</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rỗi</a:t>
            </a:r>
            <a:r>
              <a:rPr lang="en-US" sz="3200" dirty="0">
                <a:solidFill>
                  <a:srgbClr val="0070C0"/>
                </a:solidFill>
                <a:latin typeface="Times New Roman" panose="02020603050405020304" pitchFamily="18" charset="0"/>
                <a:cs typeface="Times New Roman" panose="02020603050405020304" pitchFamily="18" charset="0"/>
              </a:rPr>
              <a:t> có </a:t>
            </a:r>
            <a:r>
              <a:rPr lang="en-US" sz="3200" dirty="0" err="1">
                <a:solidFill>
                  <a:srgbClr val="0070C0"/>
                </a:solidFill>
                <a:latin typeface="Times New Roman" panose="02020603050405020304" pitchFamily="18" charset="0"/>
                <a:cs typeface="Times New Roman" panose="02020603050405020304" pitchFamily="18" charset="0"/>
              </a:rPr>
              <a:t>liên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quan</a:t>
            </a:r>
            <a:r>
              <a:rPr lang="en-US" sz="3200" dirty="0">
                <a:solidFill>
                  <a:srgbClr val="0070C0"/>
                </a:solidFill>
                <a:latin typeface="Times New Roman" panose="02020603050405020304" pitchFamily="18" charset="0"/>
                <a:cs typeface="Times New Roman" panose="02020603050405020304" pitchFamily="18" charset="0"/>
              </a:rPr>
              <a:t> như thế nào đến </a:t>
            </a:r>
            <a:r>
              <a:rPr lang="en-US" sz="3200" dirty="0" err="1">
                <a:solidFill>
                  <a:srgbClr val="0070C0"/>
                </a:solidFill>
                <a:latin typeface="Times New Roman" panose="02020603050405020304" pitchFamily="18" charset="0"/>
                <a:cs typeface="Times New Roman" panose="02020603050405020304" pitchFamily="18" charset="0"/>
              </a:rPr>
              <a:t>chủ</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đề</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của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đoạn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trích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Nếu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được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đặt</a:t>
            </a:r>
            <a:r>
              <a:rPr lang="en-US" sz="3200" dirty="0">
                <a:solidFill>
                  <a:srgbClr val="0070C0"/>
                </a:solidFill>
                <a:latin typeface="Times New Roman" panose="02020603050405020304" pitchFamily="18" charset="0"/>
                <a:cs typeface="Times New Roman" panose="02020603050405020304" pitchFamily="18" charset="0"/>
              </a:rPr>
              <a:t> lại, sẽ </a:t>
            </a:r>
            <a:r>
              <a:rPr lang="en-US" sz="3200" dirty="0" err="1">
                <a:solidFill>
                  <a:srgbClr val="0070C0"/>
                </a:solidFill>
                <a:latin typeface="Times New Roman" panose="02020603050405020304" pitchFamily="18" charset="0"/>
                <a:cs typeface="Times New Roman" panose="02020603050405020304" pitchFamily="18" charset="0"/>
              </a:rPr>
              <a:t>chọn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nhan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đề</a:t>
            </a:r>
            <a:r>
              <a:rPr lang="en-US" sz="3200" dirty="0">
                <a:solidFill>
                  <a:srgbClr val="0070C0"/>
                </a:solidFill>
                <a:latin typeface="Times New Roman" panose="02020603050405020304" pitchFamily="18" charset="0"/>
                <a:cs typeface="Times New Roman" panose="02020603050405020304" pitchFamily="18" charset="0"/>
              </a:rPr>
              <a:t> gì?</a:t>
            </a:r>
            <a:endPar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10410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soldiers standing on a pile of people&#10;&#10;Description automatically generated">
            <a:extLst>
              <a:ext uri="{FF2B5EF4-FFF2-40B4-BE49-F238E27FC236}">
                <a16:creationId xmlns:a16="http://schemas.microsoft.com/office/drawing/2014/main" id="{0C29912B-12E5-FCD9-1F23-C6E1F1CC7E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474" y="1132187"/>
            <a:ext cx="4400808" cy="5280969"/>
          </a:xfrm>
        </p:spPr>
      </p:pic>
      <p:sp>
        <p:nvSpPr>
          <p:cNvPr id="7" name="TextBox 6">
            <a:extLst>
              <a:ext uri="{FF2B5EF4-FFF2-40B4-BE49-F238E27FC236}">
                <a16:creationId xmlns:a16="http://schemas.microsoft.com/office/drawing/2014/main" id="{5F159583-70F5-9901-2D35-ED146B273106}"/>
              </a:ext>
            </a:extLst>
          </p:cNvPr>
          <p:cNvSpPr txBox="1"/>
          <p:nvPr/>
        </p:nvSpPr>
        <p:spPr>
          <a:xfrm>
            <a:off x="231689" y="308920"/>
            <a:ext cx="6098058" cy="548099"/>
          </a:xfrm>
          <a:prstGeom prst="rect">
            <a:avLst/>
          </a:prstGeom>
          <a:noFill/>
        </p:spPr>
        <p:txBody>
          <a:bodyPr wrap="square">
            <a:spAutoFit/>
          </a:bodyPr>
          <a:lstStyle/>
          <a:p>
            <a:pPr algn="just">
              <a:lnSpc>
                <a:spcPct val="115000"/>
              </a:lnSpc>
              <a:spcAft>
                <a:spcPts val="800"/>
              </a:spcAft>
            </a:pPr>
            <a:r>
              <a:rPr lang="en-US"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AU"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AU"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AU"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AU"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AU"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AU"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vật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90C5BB9-8312-88C0-8EC6-CE50D6A541BD}"/>
              </a:ext>
            </a:extLst>
          </p:cNvPr>
          <p:cNvSpPr txBox="1"/>
          <p:nvPr/>
        </p:nvSpPr>
        <p:spPr>
          <a:xfrm>
            <a:off x="5137321" y="308920"/>
            <a:ext cx="6822989" cy="5708486"/>
          </a:xfrm>
          <a:prstGeom prst="rect">
            <a:avLst/>
          </a:prstGeom>
          <a:noFill/>
        </p:spPr>
        <p:txBody>
          <a:bodyPr wrap="square">
            <a:spAutoFit/>
          </a:bodyPr>
          <a:lstStyle/>
          <a:p>
            <a:pPr algn="just">
              <a:lnSpc>
                <a:spcPct val="115000"/>
              </a:lnSpc>
              <a:spcAft>
                <a:spcPts val="80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Bối</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ngày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núi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KomTum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Tây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Cao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AU"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AU"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AU"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lạc</a:t>
            </a:r>
            <a:r>
              <a:rPr lang="en-AU"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đầy</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nửa</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vây</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liều</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mạng</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máu</a:t>
            </a:r>
            <a:r>
              <a:rPr lang="en-A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Kiên</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nữa</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vượt</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Pô-cô</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ngang</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vũng</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trũng</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Ngọc</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Bơ</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Rẫy</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gặp</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đoàn</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cáng</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lánh</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sang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Miên</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kia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16474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3BF9C-D847-12BB-57D9-BF8E7FCF69B7}"/>
            </a:ext>
          </a:extLst>
        </p:cNvPr>
        <p:cNvGrpSpPr/>
        <p:nvPr/>
      </p:nvGrpSpPr>
      <p:grpSpPr>
        <a:xfrm>
          <a:off x="0" y="0"/>
          <a:ext cx="0" cy="0"/>
          <a:chOff x="0" y="0"/>
          <a:chExt cx="0" cy="0"/>
        </a:xfrm>
      </p:grpSpPr>
      <p:pic>
        <p:nvPicPr>
          <p:cNvPr id="5" name="Content Placeholder 4" descr="A group of soldiers standing on a pile of people&#10;&#10;Description automatically generated">
            <a:extLst>
              <a:ext uri="{FF2B5EF4-FFF2-40B4-BE49-F238E27FC236}">
                <a16:creationId xmlns:a16="http://schemas.microsoft.com/office/drawing/2014/main" id="{370F3F6C-A9E2-33C2-F144-8A0720726D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474" y="1132187"/>
            <a:ext cx="4400808" cy="5280969"/>
          </a:xfrm>
        </p:spPr>
      </p:pic>
      <p:sp>
        <p:nvSpPr>
          <p:cNvPr id="7" name="TextBox 6">
            <a:extLst>
              <a:ext uri="{FF2B5EF4-FFF2-40B4-BE49-F238E27FC236}">
                <a16:creationId xmlns:a16="http://schemas.microsoft.com/office/drawing/2014/main" id="{84E5D40A-61E7-7ADE-A6D9-0AABA7C6836F}"/>
              </a:ext>
            </a:extLst>
          </p:cNvPr>
          <p:cNvSpPr txBox="1"/>
          <p:nvPr/>
        </p:nvSpPr>
        <p:spPr>
          <a:xfrm>
            <a:off x="231689" y="308920"/>
            <a:ext cx="6098058" cy="548099"/>
          </a:xfrm>
          <a:prstGeom prst="rect">
            <a:avLst/>
          </a:prstGeom>
          <a:noFill/>
        </p:spPr>
        <p:txBody>
          <a:bodyPr wrap="square">
            <a:spAutoFit/>
          </a:bodyPr>
          <a:lstStyle/>
          <a:p>
            <a:pPr algn="just">
              <a:lnSpc>
                <a:spcPct val="115000"/>
              </a:lnSpc>
              <a:spcAft>
                <a:spcPts val="800"/>
              </a:spcAft>
            </a:pPr>
            <a:r>
              <a:rPr lang="en-US"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AU"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AU"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AU"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AU"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AU"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AU"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vật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FB8CC5E-D5A4-4CB8-035C-801B148CB951}"/>
              </a:ext>
            </a:extLst>
          </p:cNvPr>
          <p:cNvSpPr txBox="1"/>
          <p:nvPr/>
        </p:nvSpPr>
        <p:spPr>
          <a:xfrm>
            <a:off x="4967417" y="308920"/>
            <a:ext cx="6992894" cy="6016262"/>
          </a:xfrm>
          <a:prstGeom prst="rect">
            <a:avLst/>
          </a:prstGeom>
          <a:noFill/>
        </p:spPr>
        <p:txBody>
          <a:bodyPr wrap="square">
            <a:spAutoFit/>
          </a:bodyPr>
          <a:lstStyle/>
          <a:p>
            <a:pPr algn="just">
              <a:lnSpc>
                <a:spcPct val="115000"/>
              </a:lnSpc>
              <a:spcAft>
                <a:spcPts val="800"/>
              </a:spcAft>
            </a:pPr>
            <a:r>
              <a:rPr lang="en-AU"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AU"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AU"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lạc</a:t>
            </a:r>
            <a:r>
              <a:rPr lang="en-AU"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Đoàn</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hiểm</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nghèo</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tơi</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đạn</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dược</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lương</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gần</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nhẵn</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sức</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kiệt</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miền</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Bốn</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bề</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lính</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Mỹ</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gặp</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kích</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AU"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binh</a:t>
            </a:r>
            <a:r>
              <a:rPr lang="en-AU"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AU"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AU"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800"/>
              </a:spcAft>
            </a:pP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mãi</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bờ</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Kiên</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tĩnh</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thất</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vọng</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nóng</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giận</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hung </a:t>
            </a:r>
            <a:r>
              <a:rPr lang="en-AU"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dữ</a:t>
            </a:r>
            <a:r>
              <a:rPr lang="en-A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34932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barn(inVertical)">
                                      <p:cBhvr>
                                        <p:cTn id="15" dur="500"/>
                                        <p:tgtEl>
                                          <p:spTgt spid="9">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barn(inVertical)">
                                      <p:cBhvr>
                                        <p:cTn id="18" dur="500"/>
                                        <p:tgtEl>
                                          <p:spTgt spid="9">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Effect transition="in" filter="barn(inVertical)">
                                      <p:cBhvr>
                                        <p:cTn id="23"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ABB35-EC17-E3A0-A445-131B9910827A}"/>
            </a:ext>
          </a:extLst>
        </p:cNvPr>
        <p:cNvGrpSpPr/>
        <p:nvPr/>
      </p:nvGrpSpPr>
      <p:grpSpPr>
        <a:xfrm>
          <a:off x="0" y="0"/>
          <a:ext cx="0" cy="0"/>
          <a:chOff x="0" y="0"/>
          <a:chExt cx="0" cy="0"/>
        </a:xfrm>
      </p:grpSpPr>
      <p:pic>
        <p:nvPicPr>
          <p:cNvPr id="5" name="Content Placeholder 4" descr="A group of soldiers standing on a pile of people&#10;&#10;Description automatically generated">
            <a:extLst>
              <a:ext uri="{FF2B5EF4-FFF2-40B4-BE49-F238E27FC236}">
                <a16:creationId xmlns:a16="http://schemas.microsoft.com/office/drawing/2014/main" id="{BAFB3011-9B98-810D-7A0F-E7CF1A70AA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474" y="1132187"/>
            <a:ext cx="4400808" cy="5280969"/>
          </a:xfrm>
        </p:spPr>
      </p:pic>
      <p:sp>
        <p:nvSpPr>
          <p:cNvPr id="7" name="TextBox 6">
            <a:extLst>
              <a:ext uri="{FF2B5EF4-FFF2-40B4-BE49-F238E27FC236}">
                <a16:creationId xmlns:a16="http://schemas.microsoft.com/office/drawing/2014/main" id="{6C7A4F2C-7469-B5D4-613A-8E5CA11812E1}"/>
              </a:ext>
            </a:extLst>
          </p:cNvPr>
          <p:cNvSpPr txBox="1"/>
          <p:nvPr/>
        </p:nvSpPr>
        <p:spPr>
          <a:xfrm>
            <a:off x="231689" y="308920"/>
            <a:ext cx="6098058" cy="548099"/>
          </a:xfrm>
          <a:prstGeom prst="rect">
            <a:avLst/>
          </a:prstGeom>
          <a:noFill/>
        </p:spPr>
        <p:txBody>
          <a:bodyPr wrap="square">
            <a:spAutoFit/>
          </a:bodyPr>
          <a:lstStyle/>
          <a:p>
            <a:pPr algn="just">
              <a:lnSpc>
                <a:spcPct val="115000"/>
              </a:lnSpc>
              <a:spcAft>
                <a:spcPts val="800"/>
              </a:spcAft>
            </a:pPr>
            <a:r>
              <a:rPr lang="en-US"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AU"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AU"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AU"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AU"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AU"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AU"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vật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F6D73A7-03AC-FA3E-801D-C5E0C13576BB}"/>
              </a:ext>
            </a:extLst>
          </p:cNvPr>
          <p:cNvSpPr txBox="1"/>
          <p:nvPr/>
        </p:nvSpPr>
        <p:spPr>
          <a:xfrm>
            <a:off x="4979774" y="1181615"/>
            <a:ext cx="6992894" cy="3246530"/>
          </a:xfrm>
          <a:prstGeom prst="rect">
            <a:avLst/>
          </a:prstGeom>
          <a:noFill/>
        </p:spPr>
        <p:txBody>
          <a:bodyPr wrap="square">
            <a:spAutoFit/>
          </a:bodyPr>
          <a:lstStyle/>
          <a:p>
            <a:pPr algn="just">
              <a:lnSpc>
                <a:spcPct val="150000"/>
              </a:lnSpc>
            </a:pPr>
            <a:r>
              <a:rPr lang="en-AU"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AU" sz="2800" dirty="0">
                <a:latin typeface="Times New Roman" panose="02020603050405020304" pitchFamily="18" charset="0"/>
                <a:cs typeface="Times New Roman" panose="02020603050405020304" pitchFamily="18" charset="0"/>
              </a:rPr>
              <a:t>* </a:t>
            </a:r>
            <a:r>
              <a:rPr lang="en-AU" sz="2800" b="1" dirty="0" err="1">
                <a:latin typeface="Times New Roman" panose="02020603050405020304" pitchFamily="18" charset="0"/>
                <a:cs typeface="Times New Roman" panose="02020603050405020304" pitchFamily="18" charset="0"/>
              </a:rPr>
              <a:t>Tình</a:t>
            </a:r>
            <a:r>
              <a:rPr lang="en-AU" sz="2800" b="1" dirty="0">
                <a:latin typeface="Times New Roman" panose="02020603050405020304" pitchFamily="18" charset="0"/>
                <a:cs typeface="Times New Roman" panose="02020603050405020304" pitchFamily="18" charset="0"/>
              </a:rPr>
              <a:t> </a:t>
            </a:r>
            <a:r>
              <a:rPr lang="en-AU" sz="2800" b="1" dirty="0" err="1">
                <a:latin typeface="Times New Roman" panose="02020603050405020304" pitchFamily="18" charset="0"/>
                <a:cs typeface="Times New Roman" panose="02020603050405020304" pitchFamily="18" charset="0"/>
              </a:rPr>
              <a:t>thế</a:t>
            </a:r>
            <a:r>
              <a:rPr lang="en-AU" sz="2800" b="1" dirty="0">
                <a:latin typeface="Times New Roman" panose="02020603050405020304" pitchFamily="18" charset="0"/>
                <a:cs typeface="Times New Roman" panose="02020603050405020304" pitchFamily="18" charset="0"/>
              </a:rPr>
              <a:t> </a:t>
            </a:r>
            <a:r>
              <a:rPr lang="en-AU" sz="2800" b="1" dirty="0" err="1">
                <a:latin typeface="Times New Roman" panose="02020603050405020304" pitchFamily="18" charset="0"/>
                <a:cs typeface="Times New Roman" panose="02020603050405020304" pitchFamily="18" charset="0"/>
              </a:rPr>
              <a:t>đối</a:t>
            </a:r>
            <a:r>
              <a:rPr lang="en-AU" sz="2800" b="1" dirty="0">
                <a:latin typeface="Times New Roman" panose="02020603050405020304" pitchFamily="18" charset="0"/>
                <a:cs typeface="Times New Roman" panose="02020603050405020304" pitchFamily="18" charset="0"/>
              </a:rPr>
              <a:t> </a:t>
            </a:r>
            <a:r>
              <a:rPr lang="en-AU" sz="2800" b="1" dirty="0" err="1">
                <a:latin typeface="Times New Roman" panose="02020603050405020304" pitchFamily="18" charset="0"/>
                <a:cs typeface="Times New Roman" panose="02020603050405020304" pitchFamily="18" charset="0"/>
              </a:rPr>
              <a:t>mặt</a:t>
            </a:r>
            <a:r>
              <a:rPr lang="en-AU" sz="2800" b="1" dirty="0">
                <a:latin typeface="Times New Roman" panose="02020603050405020304" pitchFamily="18" charset="0"/>
                <a:cs typeface="Times New Roman" panose="02020603050405020304" pitchFamily="18" charset="0"/>
              </a:rPr>
              <a:t> </a:t>
            </a:r>
            <a:r>
              <a:rPr lang="en-AU" sz="2800" b="1" dirty="0" err="1">
                <a:latin typeface="Times New Roman" panose="02020603050405020304" pitchFamily="18" charset="0"/>
                <a:cs typeface="Times New Roman" panose="02020603050405020304" pitchFamily="18" charset="0"/>
              </a:rPr>
              <a:t>với</a:t>
            </a:r>
            <a:r>
              <a:rPr lang="en-AU" sz="2800" b="1" dirty="0">
                <a:latin typeface="Times New Roman" panose="02020603050405020304" pitchFamily="18" charset="0"/>
                <a:cs typeface="Times New Roman" panose="02020603050405020304" pitchFamily="18" charset="0"/>
              </a:rPr>
              <a:t> </a:t>
            </a:r>
            <a:r>
              <a:rPr lang="en-AU" sz="2800" b="1" dirty="0" err="1">
                <a:latin typeface="Times New Roman" panose="02020603050405020304" pitchFamily="18" charset="0"/>
                <a:cs typeface="Times New Roman" panose="02020603050405020304" pitchFamily="18" charset="0"/>
              </a:rPr>
              <a:t>toán</a:t>
            </a:r>
            <a:r>
              <a:rPr lang="en-AU" sz="2800" b="1" dirty="0">
                <a:latin typeface="Times New Roman" panose="02020603050405020304" pitchFamily="18" charset="0"/>
                <a:cs typeface="Times New Roman" panose="02020603050405020304" pitchFamily="18" charset="0"/>
              </a:rPr>
              <a:t> </a:t>
            </a:r>
            <a:r>
              <a:rPr lang="en-AU" sz="2800" b="1" dirty="0" err="1">
                <a:latin typeface="Times New Roman" panose="02020603050405020304" pitchFamily="18" charset="0"/>
                <a:cs typeface="Times New Roman" panose="02020603050405020304" pitchFamily="18" charset="0"/>
              </a:rPr>
              <a:t>lính</a:t>
            </a:r>
            <a:r>
              <a:rPr lang="en-AU" sz="2800" b="1" dirty="0">
                <a:latin typeface="Times New Roman" panose="02020603050405020304" pitchFamily="18" charset="0"/>
                <a:cs typeface="Times New Roman" panose="02020603050405020304" pitchFamily="18" charset="0"/>
              </a:rPr>
              <a:t> </a:t>
            </a:r>
            <a:r>
              <a:rPr lang="en-AU" sz="2800" b="1" dirty="0" err="1">
                <a:latin typeface="Times New Roman" panose="02020603050405020304" pitchFamily="18" charset="0"/>
                <a:cs typeface="Times New Roman" panose="02020603050405020304" pitchFamily="18" charset="0"/>
              </a:rPr>
              <a:t>Mỹ</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AU" sz="2800" dirty="0">
                <a:latin typeface="Times New Roman" panose="02020603050405020304" pitchFamily="18" charset="0"/>
                <a:cs typeface="Times New Roman" panose="02020603050405020304" pitchFamily="18" charset="0"/>
              </a:rPr>
              <a:t>- Khi </a:t>
            </a:r>
            <a:r>
              <a:rPr lang="en-AU" sz="2800" dirty="0" err="1">
                <a:latin typeface="Times New Roman" panose="02020603050405020304" pitchFamily="18" charset="0"/>
                <a:cs typeface="Times New Roman" panose="02020603050405020304" pitchFamily="18" charset="0"/>
              </a:rPr>
              <a:t>Kiên</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và</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Hòa</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tìm</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thấy</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đường</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đến</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bờ</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sông</a:t>
            </a:r>
            <a:r>
              <a:rPr lang="en-AU" sz="2800" dirty="0">
                <a:latin typeface="Times New Roman" panose="02020603050405020304" pitchFamily="18" charset="0"/>
                <a:cs typeface="Times New Roman" panose="02020603050405020304" pitchFamily="18" charset="0"/>
              </a:rPr>
              <a:t> Sa </a:t>
            </a:r>
            <a:r>
              <a:rPr lang="en-AU" sz="2800" dirty="0" err="1">
                <a:latin typeface="Times New Roman" panose="02020603050405020304" pitchFamily="18" charset="0"/>
                <a:cs typeface="Times New Roman" panose="02020603050405020304" pitchFamily="18" charset="0"/>
              </a:rPr>
              <a:t>Thầy</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họ</a:t>
            </a:r>
            <a:r>
              <a:rPr lang="en-AU" sz="2800" dirty="0">
                <a:latin typeface="Times New Roman" panose="02020603050405020304" pitchFamily="18" charset="0"/>
                <a:cs typeface="Times New Roman" panose="02020603050405020304" pitchFamily="18" charset="0"/>
              </a:rPr>
              <a:t> quay </a:t>
            </a:r>
            <a:r>
              <a:rPr lang="en-AU" sz="2800" dirty="0" err="1">
                <a:latin typeface="Times New Roman" panose="02020603050405020304" pitchFamily="18" charset="0"/>
                <a:cs typeface="Times New Roman" panose="02020603050405020304" pitchFamily="18" charset="0"/>
              </a:rPr>
              <a:t>lại</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tìm</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đồng</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đội</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Đi</a:t>
            </a:r>
            <a:r>
              <a:rPr lang="en-AU" sz="2800" dirty="0">
                <a:latin typeface="Times New Roman" panose="02020603050405020304" pitchFamily="18" charset="0"/>
                <a:cs typeface="Times New Roman" panose="02020603050405020304" pitchFamily="18" charset="0"/>
              </a:rPr>
              <a:t> qua </a:t>
            </a:r>
            <a:r>
              <a:rPr lang="en-AU" sz="2800" dirty="0" err="1">
                <a:latin typeface="Times New Roman" panose="02020603050405020304" pitchFamily="18" charset="0"/>
                <a:cs typeface="Times New Roman" panose="02020603050405020304" pitchFamily="18" charset="0"/>
              </a:rPr>
              <a:t>bìa</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rừng</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họ</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gặp</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một</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toán</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lính</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Mỹ</a:t>
            </a:r>
            <a:r>
              <a:rPr lang="en-AU"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8904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CEECA-CF13-5C47-F666-7098C369037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2261706-0125-A3FB-7A86-F027D586523B}"/>
              </a:ext>
            </a:extLst>
          </p:cNvPr>
          <p:cNvSpPr txBox="1"/>
          <p:nvPr/>
        </p:nvSpPr>
        <p:spPr>
          <a:xfrm>
            <a:off x="2184055" y="230229"/>
            <a:ext cx="8714603" cy="548099"/>
          </a:xfrm>
          <a:prstGeom prst="rect">
            <a:avLst/>
          </a:prstGeom>
          <a:noFill/>
        </p:spPr>
        <p:txBody>
          <a:bodyPr wrap="square">
            <a:spAutoFit/>
          </a:bodyPr>
          <a:lstStyle/>
          <a:p>
            <a:pPr algn="just">
              <a:lnSpc>
                <a:spcPct val="115000"/>
              </a:lnSpc>
              <a:spcAft>
                <a:spcPts val="800"/>
              </a:spcAft>
            </a:pPr>
            <a:r>
              <a:rPr lang="en-A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A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A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A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en-A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A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A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A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A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Kiên</a:t>
            </a:r>
            <a:r>
              <a:rPr lang="en-A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A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en-A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A91E4C18-596D-6320-DCF6-426A874BDB8D}"/>
              </a:ext>
            </a:extLst>
          </p:cNvPr>
          <p:cNvGraphicFramePr>
            <a:graphicFrameLocks noGrp="1"/>
          </p:cNvGraphicFramePr>
          <p:nvPr>
            <p:extLst>
              <p:ext uri="{D42A27DB-BD31-4B8C-83A1-F6EECF244321}">
                <p14:modId xmlns:p14="http://schemas.microsoft.com/office/powerpoint/2010/main" val="3570882663"/>
              </p:ext>
            </p:extLst>
          </p:nvPr>
        </p:nvGraphicFramePr>
        <p:xfrm>
          <a:off x="356286" y="778328"/>
          <a:ext cx="11506199" cy="7573958"/>
        </p:xfrm>
        <a:graphic>
          <a:graphicData uri="http://schemas.openxmlformats.org/drawingml/2006/table">
            <a:tbl>
              <a:tblPr firstRow="1" firstCol="1" bandRow="1"/>
              <a:tblGrid>
                <a:gridCol w="7521994">
                  <a:extLst>
                    <a:ext uri="{9D8B030D-6E8A-4147-A177-3AD203B41FA5}">
                      <a16:colId xmlns:a16="http://schemas.microsoft.com/office/drawing/2014/main" val="3668860751"/>
                    </a:ext>
                  </a:extLst>
                </a:gridCol>
                <a:gridCol w="3984205">
                  <a:extLst>
                    <a:ext uri="{9D8B030D-6E8A-4147-A177-3AD203B41FA5}">
                      <a16:colId xmlns:a16="http://schemas.microsoft.com/office/drawing/2014/main" val="3069774583"/>
                    </a:ext>
                  </a:extLst>
                </a:gridCol>
              </a:tblGrid>
              <a:tr h="112729">
                <a:tc>
                  <a:txBody>
                    <a:bodyPr/>
                    <a:lstStyle/>
                    <a:p>
                      <a:pPr algn="ctr">
                        <a:lnSpc>
                          <a:spcPct val="115000"/>
                        </a:lnSpc>
                        <a:spcAft>
                          <a:spcPts val="800"/>
                        </a:spcAft>
                      </a:pPr>
                      <a:r>
                        <a:rPr lang="en-AU"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6234" marR="3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AU"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6234" marR="3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88933"/>
                  </a:ext>
                </a:extLst>
              </a:tr>
              <a:tr h="2694356">
                <a:tc>
                  <a:txBody>
                    <a:bodyPr/>
                    <a:lstStyle/>
                    <a:p>
                      <a:pPr algn="just">
                        <a:lnSpc>
                          <a:spcPct val="115000"/>
                        </a:lnSpc>
                        <a:spcAft>
                          <a:spcPts val="800"/>
                        </a:spcAft>
                      </a:pP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Ban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sốc</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sững</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Nghẽn</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họng</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kêu</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hãi</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rúm</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trừng</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trừng</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thấp</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thỏm</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“run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rẩy</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sàng</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xiết</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chặt</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lựu</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đạn</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chóng</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choáng</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đuổi</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địch</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Anh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nín</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nín</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thở</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quỳ</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náu</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bụi</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Sau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lẳng</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lẳng</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lui</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êm</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khe</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a:t>
                      </a:r>
                      <a:r>
                        <a:rPr lang="en-AU"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A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34" marR="3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n-AU"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Lẳng lặng trườn xa chỗ Kiên lấp, bắn súng dụ con chó và toán địch ra xa chỗ Kiên lấp.</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AU"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Bắn chết con chó dữ, súng hết đạn, Hòa chạy kéo bọn địch ra xa Kiên, hút chúng lệch khỏi vệt đường có thể dẫn đến nơi đồng đội ẩn nấp và hi sinh.</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AU"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6234" marR="3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0199544"/>
                  </a:ext>
                </a:extLst>
              </a:tr>
              <a:tr h="1544252">
                <a:tc gridSpan="2">
                  <a:txBody>
                    <a:bodyPr/>
                    <a:lstStyle/>
                    <a:p>
                      <a:pPr algn="just">
                        <a:lnSpc>
                          <a:spcPct val="115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34" marR="3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15345300"/>
                  </a:ext>
                </a:extLst>
              </a:tr>
            </a:tbl>
          </a:graphicData>
        </a:graphic>
      </p:graphicFrame>
    </p:spTree>
    <p:extLst>
      <p:ext uri="{BB962C8B-B14F-4D97-AF65-F5344CB8AC3E}">
        <p14:creationId xmlns:p14="http://schemas.microsoft.com/office/powerpoint/2010/main" val="25717662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2E43EF-6F43-26EA-BCA6-9BB6F6149B31}"/>
              </a:ext>
            </a:extLst>
          </p:cNvPr>
          <p:cNvSpPr txBox="1"/>
          <p:nvPr/>
        </p:nvSpPr>
        <p:spPr>
          <a:xfrm>
            <a:off x="2184055" y="230229"/>
            <a:ext cx="8714603" cy="548099"/>
          </a:xfrm>
          <a:prstGeom prst="rect">
            <a:avLst/>
          </a:prstGeom>
          <a:noFill/>
        </p:spPr>
        <p:txBody>
          <a:bodyPr wrap="square">
            <a:spAutoFit/>
          </a:bodyPr>
          <a:lstStyle/>
          <a:p>
            <a:pPr algn="just">
              <a:lnSpc>
                <a:spcPct val="115000"/>
              </a:lnSpc>
              <a:spcAft>
                <a:spcPts val="800"/>
              </a:spcAft>
            </a:pPr>
            <a:r>
              <a:rPr lang="en-A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A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A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A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en-A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A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A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A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A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Kiên</a:t>
            </a:r>
            <a:r>
              <a:rPr lang="en-A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A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en-A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719832A0-6021-9BD2-9FC8-42F50380A7E7}"/>
              </a:ext>
            </a:extLst>
          </p:cNvPr>
          <p:cNvGraphicFramePr>
            <a:graphicFrameLocks noGrp="1"/>
          </p:cNvGraphicFramePr>
          <p:nvPr>
            <p:extLst>
              <p:ext uri="{D42A27DB-BD31-4B8C-83A1-F6EECF244321}">
                <p14:modId xmlns:p14="http://schemas.microsoft.com/office/powerpoint/2010/main" val="2196386013"/>
              </p:ext>
            </p:extLst>
          </p:nvPr>
        </p:nvGraphicFramePr>
        <p:xfrm>
          <a:off x="442784" y="1022044"/>
          <a:ext cx="11306432" cy="5179696"/>
        </p:xfrm>
        <a:graphic>
          <a:graphicData uri="http://schemas.openxmlformats.org/drawingml/2006/table">
            <a:tbl>
              <a:tblPr firstRow="1" firstCol="1" bandRow="1"/>
              <a:tblGrid>
                <a:gridCol w="6823390">
                  <a:extLst>
                    <a:ext uri="{9D8B030D-6E8A-4147-A177-3AD203B41FA5}">
                      <a16:colId xmlns:a16="http://schemas.microsoft.com/office/drawing/2014/main" val="3668860751"/>
                    </a:ext>
                  </a:extLst>
                </a:gridCol>
                <a:gridCol w="4483042">
                  <a:extLst>
                    <a:ext uri="{9D8B030D-6E8A-4147-A177-3AD203B41FA5}">
                      <a16:colId xmlns:a16="http://schemas.microsoft.com/office/drawing/2014/main" val="3069774583"/>
                    </a:ext>
                  </a:extLst>
                </a:gridCol>
              </a:tblGrid>
              <a:tr h="112729">
                <a:tc>
                  <a:txBody>
                    <a:bodyPr/>
                    <a:lstStyle/>
                    <a:p>
                      <a:pPr algn="ctr">
                        <a:lnSpc>
                          <a:spcPct val="115000"/>
                        </a:lnSpc>
                        <a:spcAft>
                          <a:spcPts val="800"/>
                        </a:spcAft>
                      </a:pPr>
                      <a:r>
                        <a:rPr lang="en-AU"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36234" marR="3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AU"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36234" marR="3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88933"/>
                  </a:ext>
                </a:extLst>
              </a:tr>
              <a:tr h="1544252">
                <a:tc gridSpan="2">
                  <a:txBody>
                    <a:bodyPr/>
                    <a:lstStyle/>
                    <a:p>
                      <a:pPr algn="just">
                        <a:lnSpc>
                          <a:spcPct val="115000"/>
                        </a:lnSpc>
                        <a:spcAft>
                          <a:spcPts val="800"/>
                        </a:spcAft>
                      </a:pP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chóng</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táo</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bạo</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thấu</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chuộc</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nín</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AU"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6234" marR="3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15345300"/>
                  </a:ext>
                </a:extLst>
              </a:tr>
            </a:tbl>
          </a:graphicData>
        </a:graphic>
      </p:graphicFrame>
    </p:spTree>
    <p:extLst>
      <p:ext uri="{BB962C8B-B14F-4D97-AF65-F5344CB8AC3E}">
        <p14:creationId xmlns:p14="http://schemas.microsoft.com/office/powerpoint/2010/main" val="17820072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EA465-191E-2FC0-3119-AFD7F4FD5C1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4820C2E-7700-3581-B317-D19D38C322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1434" y="297188"/>
            <a:ext cx="6098058" cy="3131812"/>
          </a:xfrm>
          <a:prstGeom prst="rect">
            <a:avLst/>
          </a:prstGeom>
          <a:noFill/>
          <a:ln>
            <a:noFill/>
          </a:ln>
        </p:spPr>
      </p:pic>
      <p:sp>
        <p:nvSpPr>
          <p:cNvPr id="6" name="TextBox 5">
            <a:extLst>
              <a:ext uri="{FF2B5EF4-FFF2-40B4-BE49-F238E27FC236}">
                <a16:creationId xmlns:a16="http://schemas.microsoft.com/office/drawing/2014/main" id="{80E4F689-E2B4-C992-3969-F4D0E3835083}"/>
              </a:ext>
            </a:extLst>
          </p:cNvPr>
          <p:cNvSpPr txBox="1"/>
          <p:nvPr/>
        </p:nvSpPr>
        <p:spPr>
          <a:xfrm>
            <a:off x="302742" y="428152"/>
            <a:ext cx="6098058" cy="558743"/>
          </a:xfrm>
          <a:prstGeom prst="rect">
            <a:avLst/>
          </a:prstGeom>
          <a:noFill/>
        </p:spPr>
        <p:txBody>
          <a:bodyPr wrap="square">
            <a:spAutoFit/>
          </a:bodyPr>
          <a:lstStyle/>
          <a:p>
            <a:pPr>
              <a:lnSpc>
                <a:spcPct val="115000"/>
              </a:lnSpc>
              <a:spcAft>
                <a:spcPts val="800"/>
              </a:spcAft>
              <a:tabLst>
                <a:tab pos="1386840" algn="l"/>
              </a:tabLst>
            </a:pP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Thảo</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luận</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theo</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kĩ</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thuật</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mảnh</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ghép</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32EDF33-44AF-FFE3-667A-57666FCEF2EC}"/>
              </a:ext>
            </a:extLst>
          </p:cNvPr>
          <p:cNvSpPr txBox="1"/>
          <p:nvPr/>
        </p:nvSpPr>
        <p:spPr>
          <a:xfrm>
            <a:off x="219334" y="1289988"/>
            <a:ext cx="6264874" cy="1146211"/>
          </a:xfrm>
          <a:prstGeom prst="rect">
            <a:avLst/>
          </a:prstGeom>
          <a:noFill/>
        </p:spPr>
        <p:txBody>
          <a:bodyPr wrap="square">
            <a:spAutoFit/>
          </a:bodyPr>
          <a:lstStyle/>
          <a:p>
            <a:pPr>
              <a:lnSpc>
                <a:spcPct val="115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VÒNG 1</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Nhóm</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chuyên</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gia</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tabLst>
                <a:tab pos="1386840" algn="l"/>
              </a:tabLst>
            </a:pP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GV chia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lớp</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thành</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0</a:t>
            </a:r>
            <a:r>
              <a:rPr lang="en-AU"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6</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nhóm</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9D7F6886-B986-A7BB-7604-00EF5E004AEA}"/>
              </a:ext>
            </a:extLst>
          </p:cNvPr>
          <p:cNvGraphicFramePr>
            <a:graphicFrameLocks noGrp="1"/>
          </p:cNvGraphicFramePr>
          <p:nvPr/>
        </p:nvGraphicFramePr>
        <p:xfrm>
          <a:off x="741405" y="2725706"/>
          <a:ext cx="11071653" cy="3700526"/>
        </p:xfrm>
        <a:graphic>
          <a:graphicData uri="http://schemas.openxmlformats.org/drawingml/2006/table">
            <a:tbl>
              <a:tblPr firstRow="1" firstCol="1" bandRow="1">
                <a:tableStyleId>{5C22544A-7EE6-4342-B048-85BDC9FD1C3A}</a:tableStyleId>
              </a:tblPr>
              <a:tblGrid>
                <a:gridCol w="11071653">
                  <a:extLst>
                    <a:ext uri="{9D8B030D-6E8A-4147-A177-3AD203B41FA5}">
                      <a16:colId xmlns:a16="http://schemas.microsoft.com/office/drawing/2014/main" val="86674077"/>
                    </a:ext>
                  </a:extLst>
                </a:gridCol>
              </a:tblGrid>
              <a:tr h="0">
                <a:tc>
                  <a:txBody>
                    <a:bodyPr/>
                    <a:lstStyle/>
                    <a:p>
                      <a:pPr algn="ctr">
                        <a:lnSpc>
                          <a:spcPct val="115000"/>
                        </a:lnSpc>
                        <a:spcAft>
                          <a:spcPts val="800"/>
                        </a:spcAft>
                        <a:tabLst>
                          <a:tab pos="1386840" algn="l"/>
                        </a:tabLst>
                      </a:pPr>
                      <a:r>
                        <a:rPr lang="en-AU" sz="2800" b="1" dirty="0" err="1">
                          <a:solidFill>
                            <a:schemeClr val="tx1">
                              <a:lumMod val="95000"/>
                              <a:lumOff val="5000"/>
                            </a:schemeClr>
                          </a:solidFill>
                          <a:effectLst/>
                          <a:latin typeface="Times New Roman" panose="02020603050405020304" pitchFamily="18" charset="0"/>
                          <a:cs typeface="Times New Roman" panose="02020603050405020304" pitchFamily="18" charset="0"/>
                        </a:rPr>
                        <a:t>Nhóm</a:t>
                      </a:r>
                      <a:r>
                        <a:rPr lang="en-AU" sz="2800" b="1" dirty="0">
                          <a:solidFill>
                            <a:schemeClr val="tx1">
                              <a:lumMod val="95000"/>
                              <a:lumOff val="5000"/>
                            </a:schemeClr>
                          </a:solidFill>
                          <a:effectLst/>
                          <a:latin typeface="Times New Roman" panose="02020603050405020304" pitchFamily="18" charset="0"/>
                          <a:cs typeface="Times New Roman" panose="02020603050405020304" pitchFamily="18" charset="0"/>
                        </a:rPr>
                        <a:t> 3,4</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algn="ctr">
                        <a:lnSpc>
                          <a:spcPct val="115000"/>
                        </a:lnSpc>
                        <a:spcAft>
                          <a:spcPts val="800"/>
                        </a:spcAft>
                        <a:tabLst>
                          <a:tab pos="1386840" algn="l"/>
                        </a:tabLst>
                      </a:pPr>
                      <a:r>
                        <a:rPr lang="en-AU" sz="2800" b="1" dirty="0" err="1">
                          <a:solidFill>
                            <a:schemeClr val="tx1">
                              <a:lumMod val="95000"/>
                              <a:lumOff val="5000"/>
                            </a:schemeClr>
                          </a:solidFill>
                          <a:effectLst/>
                          <a:latin typeface="Times New Roman" panose="02020603050405020304" pitchFamily="18" charset="0"/>
                          <a:cs typeface="Times New Roman" panose="02020603050405020304" pitchFamily="18" charset="0"/>
                        </a:rPr>
                        <a:t>Tìm</a:t>
                      </a:r>
                      <a:r>
                        <a:rPr lang="en-AU" sz="2800" b="1"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1" dirty="0" err="1">
                          <a:solidFill>
                            <a:schemeClr val="tx1">
                              <a:lumMod val="95000"/>
                              <a:lumOff val="5000"/>
                            </a:schemeClr>
                          </a:solidFill>
                          <a:effectLst/>
                          <a:latin typeface="Times New Roman" panose="02020603050405020304" pitchFamily="18" charset="0"/>
                          <a:cs typeface="Times New Roman" panose="02020603050405020304" pitchFamily="18" charset="0"/>
                        </a:rPr>
                        <a:t>hiểu</a:t>
                      </a:r>
                      <a:r>
                        <a:rPr lang="en-AU" sz="2800" b="1"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1" dirty="0" err="1">
                          <a:solidFill>
                            <a:schemeClr val="tx1">
                              <a:lumMod val="95000"/>
                              <a:lumOff val="5000"/>
                            </a:schemeClr>
                          </a:solidFill>
                          <a:effectLst/>
                          <a:latin typeface="Times New Roman" panose="02020603050405020304" pitchFamily="18" charset="0"/>
                          <a:cs typeface="Times New Roman" panose="02020603050405020304" pitchFamily="18" charset="0"/>
                        </a:rPr>
                        <a:t>cốt</a:t>
                      </a:r>
                      <a:r>
                        <a:rPr lang="en-AU" sz="2800" b="1"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1" dirty="0" err="1">
                          <a:solidFill>
                            <a:schemeClr val="tx1">
                              <a:lumMod val="95000"/>
                              <a:lumOff val="5000"/>
                            </a:schemeClr>
                          </a:solidFill>
                          <a:effectLst/>
                          <a:latin typeface="Times New Roman" panose="02020603050405020304" pitchFamily="18" charset="0"/>
                          <a:cs typeface="Times New Roman" panose="02020603050405020304" pitchFamily="18" charset="0"/>
                        </a:rPr>
                        <a:t>truyện</a:t>
                      </a:r>
                      <a:r>
                        <a:rPr lang="en-AU" sz="2800" b="1"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1" dirty="0" err="1">
                          <a:solidFill>
                            <a:schemeClr val="tx1">
                              <a:lumMod val="95000"/>
                              <a:lumOff val="5000"/>
                            </a:schemeClr>
                          </a:solidFill>
                          <a:effectLst/>
                          <a:latin typeface="Times New Roman" panose="02020603050405020304" pitchFamily="18" charset="0"/>
                          <a:cs typeface="Times New Roman" panose="02020603050405020304" pitchFamily="18" charset="0"/>
                        </a:rPr>
                        <a:t>và</a:t>
                      </a:r>
                      <a:r>
                        <a:rPr lang="en-AU" sz="2800" b="1"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1" dirty="0" err="1">
                          <a:solidFill>
                            <a:schemeClr val="tx1">
                              <a:lumMod val="95000"/>
                              <a:lumOff val="5000"/>
                            </a:schemeClr>
                          </a:solidFill>
                          <a:effectLst/>
                          <a:latin typeface="Times New Roman" panose="02020603050405020304" pitchFamily="18" charset="0"/>
                          <a:cs typeface="Times New Roman" panose="02020603050405020304" pitchFamily="18" charset="0"/>
                        </a:rPr>
                        <a:t>cách</a:t>
                      </a:r>
                      <a:r>
                        <a:rPr lang="en-AU" sz="2800" b="1"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1" dirty="0" err="1">
                          <a:solidFill>
                            <a:schemeClr val="tx1">
                              <a:lumMod val="95000"/>
                              <a:lumOff val="5000"/>
                            </a:schemeClr>
                          </a:solidFill>
                          <a:effectLst/>
                          <a:latin typeface="Times New Roman" panose="02020603050405020304" pitchFamily="18" charset="0"/>
                          <a:cs typeface="Times New Roman" panose="02020603050405020304" pitchFamily="18" charset="0"/>
                        </a:rPr>
                        <a:t>kể</a:t>
                      </a:r>
                      <a:r>
                        <a:rPr lang="en-AU" sz="2800" b="1"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1" dirty="0" err="1">
                          <a:solidFill>
                            <a:schemeClr val="tx1">
                              <a:lumMod val="95000"/>
                              <a:lumOff val="5000"/>
                            </a:schemeClr>
                          </a:solidFill>
                          <a:effectLst/>
                          <a:latin typeface="Times New Roman" panose="02020603050405020304" pitchFamily="18" charset="0"/>
                          <a:cs typeface="Times New Roman" panose="02020603050405020304" pitchFamily="18" charset="0"/>
                        </a:rPr>
                        <a:t>chuyện</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algn="just">
                        <a:lnSpc>
                          <a:spcPct val="115000"/>
                        </a:lnSpc>
                        <a:spcAft>
                          <a:spcPts val="800"/>
                        </a:spcAft>
                        <a:tabLst>
                          <a:tab pos="1386840" algn="l"/>
                        </a:tabLst>
                      </a:pP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1.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Kể</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ra</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các</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sự</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kiện</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chính</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của</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đoạn</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trích</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Từ</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đó</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nhận</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xét</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về</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cốt</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truyện</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của</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đoạn</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trích</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a:t>
                      </a:r>
                      <a:endPar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algn="just">
                        <a:lnSpc>
                          <a:spcPct val="115000"/>
                        </a:lnSpc>
                        <a:spcAft>
                          <a:spcPts val="800"/>
                        </a:spcAft>
                        <a:tabLst>
                          <a:tab pos="1386840" algn="l"/>
                        </a:tabLst>
                      </a:pP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2.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Phân</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tích</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cách</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kể</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chuyện</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của</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Bảo</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Ninh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trong</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đoạn</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trích</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(chi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tiết</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và</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hình</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ảnh</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khám</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phá</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tâm</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lí</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nhân</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vật</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ngôn</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ngữ</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miêu</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tả</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giọng</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điệu</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Từ</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đó</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nhận</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xét</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về</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cách</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kể</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chuyện</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của</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tác</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AU" sz="2800" b="0" dirty="0" err="1">
                          <a:solidFill>
                            <a:schemeClr val="tx1">
                              <a:lumMod val="95000"/>
                              <a:lumOff val="5000"/>
                            </a:schemeClr>
                          </a:solidFill>
                          <a:effectLst/>
                          <a:latin typeface="Times New Roman" panose="02020603050405020304" pitchFamily="18" charset="0"/>
                          <a:cs typeface="Times New Roman" panose="02020603050405020304" pitchFamily="18" charset="0"/>
                        </a:rPr>
                        <a:t>giả</a:t>
                      </a:r>
                      <a:r>
                        <a:rPr lang="en-AU" sz="2800" b="0" dirty="0">
                          <a:solidFill>
                            <a:schemeClr val="tx1">
                              <a:lumMod val="95000"/>
                              <a:lumOff val="5000"/>
                            </a:schemeClr>
                          </a:solidFill>
                          <a:effectLst/>
                          <a:latin typeface="Times New Roman" panose="02020603050405020304" pitchFamily="18" charset="0"/>
                          <a:cs typeface="Times New Roman" panose="02020603050405020304" pitchFamily="18" charset="0"/>
                        </a:rPr>
                        <a:t>.</a:t>
                      </a:r>
                      <a:endParaRPr lang="en-US" sz="2400" b="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629932069"/>
                  </a:ext>
                </a:extLst>
              </a:tr>
            </a:tbl>
          </a:graphicData>
        </a:graphic>
      </p:graphicFrame>
    </p:spTree>
    <p:extLst>
      <p:ext uri="{BB962C8B-B14F-4D97-AF65-F5344CB8AC3E}">
        <p14:creationId xmlns:p14="http://schemas.microsoft.com/office/powerpoint/2010/main" val="27494864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5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C3D14F-9E69-2360-4268-253A80EE4706}"/>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algn="ct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Cốt</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chuyện</a:t>
            </a:r>
            <a:b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ainting of a military battle&#10;&#10;Description automatically generated">
            <a:extLst>
              <a:ext uri="{FF2B5EF4-FFF2-40B4-BE49-F238E27FC236}">
                <a16:creationId xmlns:a16="http://schemas.microsoft.com/office/drawing/2014/main" id="{0418937C-0EC2-96E4-3075-B316E55C0DE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117" r="-2" b="-2"/>
          <a:stretch/>
        </p:blipFill>
        <p:spPr>
          <a:xfrm>
            <a:off x="976251" y="942538"/>
            <a:ext cx="7163222" cy="4808332"/>
          </a:xfrm>
          <a:prstGeom prst="rect">
            <a:avLst/>
          </a:prstGeom>
          <a:effectLst/>
        </p:spPr>
      </p:pic>
    </p:spTree>
    <p:extLst>
      <p:ext uri="{BB962C8B-B14F-4D97-AF65-F5344CB8AC3E}">
        <p14:creationId xmlns:p14="http://schemas.microsoft.com/office/powerpoint/2010/main" val="24001010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B3BFA23-6DE9-466D-363A-B69DE359B12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34CD60F-B5BE-38E1-19A1-B63CA2301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5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8D72D9-6581-B24C-29E7-9131F0676342}"/>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algn="ct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Cốt</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chuyện</a:t>
            </a:r>
            <a:b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12" name="Rounded Rectangle 9">
            <a:extLst>
              <a:ext uri="{FF2B5EF4-FFF2-40B4-BE49-F238E27FC236}">
                <a16:creationId xmlns:a16="http://schemas.microsoft.com/office/drawing/2014/main" id="{C834F726-4379-9940-D876-DA32D76D1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9DED0BD-BD03-482A-A06C-DB46425ED7C6}"/>
              </a:ext>
            </a:extLst>
          </p:cNvPr>
          <p:cNvSpPr txBox="1"/>
          <p:nvPr/>
        </p:nvSpPr>
        <p:spPr>
          <a:xfrm>
            <a:off x="645404" y="491305"/>
            <a:ext cx="7824916" cy="5770619"/>
          </a:xfrm>
          <a:prstGeom prst="rect">
            <a:avLst/>
          </a:prstGeom>
          <a:noFill/>
        </p:spPr>
        <p:txBody>
          <a:bodyPr wrap="square">
            <a:spAutoFit/>
          </a:bodyPr>
          <a:lstStyle/>
          <a:p>
            <a:pPr algn="just">
              <a:lnSpc>
                <a:spcPct val="115000"/>
              </a:lnSpc>
              <a:spcAft>
                <a:spcPts val="800"/>
              </a:spcAft>
            </a:pPr>
            <a:r>
              <a:rPr lang="en-AU"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AU"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AU"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AU"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AU"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vây</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Kiên</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sĩ</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nữa</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tháo</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chạy</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Kiên</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nhập</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đoàn</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tải</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Họ</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thoát</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bở</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sông</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Sa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Thầy</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lánh</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sang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Miên</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lạc</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Hòa</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Kiên</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họ</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đón</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gặp</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lĩnh</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Mỹ</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Hòa</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đấu</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dũng</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lạc</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hi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Kiên</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ẩn</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nấp</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quay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đón</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Sau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dịp</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quay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Sấu</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Kiên</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Hòa</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hi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AU"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10496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48E2C-E203-EB85-0670-7BF690302675}"/>
              </a:ext>
            </a:extLst>
          </p:cNvPr>
          <p:cNvSpPr>
            <a:spLocks noGrp="1"/>
          </p:cNvSpPr>
          <p:nvPr>
            <p:ph type="title"/>
          </p:nvPr>
        </p:nvSpPr>
        <p:spPr/>
        <p:txBody>
          <a:bodyPr/>
          <a:lstStyle/>
          <a:p>
            <a:endParaRPr lang="en-US" dirty="0"/>
          </a:p>
        </p:txBody>
      </p:sp>
      <p:pic>
        <p:nvPicPr>
          <p:cNvPr id="4" name="Picture 3" descr="A white background with pink flowers&#10;&#10;Description automatically generated">
            <a:extLst>
              <a:ext uri="{FF2B5EF4-FFF2-40B4-BE49-F238E27FC236}">
                <a16:creationId xmlns:a16="http://schemas.microsoft.com/office/drawing/2014/main" id="{253BC905-A69B-99F3-37DF-B3216140D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211"/>
            <a:ext cx="12192000" cy="6858000"/>
          </a:xfrm>
          <a:prstGeom prst="rect">
            <a:avLst/>
          </a:prstGeom>
        </p:spPr>
      </p:pic>
      <p:sp>
        <p:nvSpPr>
          <p:cNvPr id="6" name="TextBox 5">
            <a:extLst>
              <a:ext uri="{FF2B5EF4-FFF2-40B4-BE49-F238E27FC236}">
                <a16:creationId xmlns:a16="http://schemas.microsoft.com/office/drawing/2014/main" id="{04C99A63-8FA3-BF64-1412-4F7F11CDAFBA}"/>
              </a:ext>
            </a:extLst>
          </p:cNvPr>
          <p:cNvSpPr txBox="1"/>
          <p:nvPr/>
        </p:nvSpPr>
        <p:spPr>
          <a:xfrm>
            <a:off x="939114" y="1944602"/>
            <a:ext cx="11022226" cy="2064796"/>
          </a:xfrm>
          <a:prstGeom prst="rect">
            <a:avLst/>
          </a:prstGeom>
          <a:noFill/>
        </p:spPr>
        <p:txBody>
          <a:bodyPr wrap="square">
            <a:spAutoFit/>
          </a:bodyPr>
          <a:lstStyle/>
          <a:p>
            <a:pPr>
              <a:lnSpc>
                <a:spcPct val="150000"/>
              </a:lnSpc>
              <a:spcAft>
                <a:spcPts val="800"/>
              </a:spcAft>
              <a:tabLst>
                <a:tab pos="1386840" algn="l"/>
              </a:tabLst>
            </a:pP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Xem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video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sau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38p00 đến 45p00</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cho</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cảm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nghĩ</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em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về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quan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núi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rừng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tình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huống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mà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lính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đang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đối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mặt.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https://youtu.be/Lk_NkhqtivU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394604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0F6A7CF-2251-E4E5-0F6C-E5C0A216441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C4EF6EA-DADE-DDE3-5608-AC932AE5D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5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842373-E94D-8C69-A2B8-F2C769D5CCE1}"/>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algn="ct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Cốt</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chuyện</a:t>
            </a:r>
            <a:b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12" name="Rounded Rectangle 9">
            <a:extLst>
              <a:ext uri="{FF2B5EF4-FFF2-40B4-BE49-F238E27FC236}">
                <a16:creationId xmlns:a16="http://schemas.microsoft.com/office/drawing/2014/main" id="{17455875-B9CC-DFDF-D0D7-B9D03D31A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B8D523C-E030-DEBC-4066-5C38F18BB8C5}"/>
              </a:ext>
            </a:extLst>
          </p:cNvPr>
          <p:cNvSpPr txBox="1"/>
          <p:nvPr/>
        </p:nvSpPr>
        <p:spPr>
          <a:xfrm>
            <a:off x="3616760" y="491305"/>
            <a:ext cx="4853560" cy="5503301"/>
          </a:xfrm>
          <a:prstGeom prst="rect">
            <a:avLst/>
          </a:prstGeom>
          <a:noFill/>
        </p:spPr>
        <p:txBody>
          <a:bodyPr wrap="square">
            <a:spAutoFit/>
          </a:bodyPr>
          <a:lstStyle/>
          <a:p>
            <a:pPr algn="just">
              <a:lnSpc>
                <a:spcPct val="115000"/>
              </a:lnSpc>
              <a:spcAft>
                <a:spcPts val="800"/>
              </a:spcAft>
            </a:pPr>
            <a:r>
              <a:rPr lang="en-AU" sz="2800" dirty="0" err="1">
                <a:latin typeface="Times New Roman" panose="02020603050405020304" pitchFamily="18" charset="0"/>
                <a:cs typeface="Times New Roman" panose="02020603050405020304" pitchFamily="18" charset="0"/>
              </a:rPr>
              <a:t>Cốt</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truyện</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của</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đoạn</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trích</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có</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tính</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chất</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tuyến</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tính</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liền</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mạch</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Cốt</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truyện</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thể</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hiện</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hành</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trình</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tháo</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chạy</a:t>
            </a:r>
            <a:r>
              <a:rPr lang="en-AU" sz="2800" dirty="0">
                <a:latin typeface="Times New Roman" panose="02020603050405020304" pitchFamily="18" charset="0"/>
                <a:cs typeface="Times New Roman" panose="02020603050405020304" pitchFamily="18" charset="0"/>
              </a:rPr>
              <a:t> - </a:t>
            </a:r>
            <a:r>
              <a:rPr lang="en-AU" sz="2800" dirty="0" err="1">
                <a:latin typeface="Times New Roman" panose="02020603050405020304" pitchFamily="18" charset="0"/>
                <a:cs typeface="Times New Roman" panose="02020603050405020304" pitchFamily="18" charset="0"/>
              </a:rPr>
              <a:t>lạc</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lối</a:t>
            </a:r>
            <a:r>
              <a:rPr lang="en-AU" sz="2800" dirty="0">
                <a:latin typeface="Times New Roman" panose="02020603050405020304" pitchFamily="18" charset="0"/>
                <a:cs typeface="Times New Roman" panose="02020603050405020304" pitchFamily="18" charset="0"/>
              </a:rPr>
              <a:t> - </a:t>
            </a:r>
            <a:r>
              <a:rPr lang="en-AU" sz="2800" dirty="0" err="1">
                <a:latin typeface="Times New Roman" panose="02020603050405020304" pitchFamily="18" charset="0"/>
                <a:cs typeface="Times New Roman" panose="02020603050405020304" pitchFamily="18" charset="0"/>
              </a:rPr>
              <a:t>tìm</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đường</a:t>
            </a:r>
            <a:r>
              <a:rPr lang="en-AU" sz="2800" dirty="0">
                <a:latin typeface="Times New Roman" panose="02020603050405020304" pitchFamily="18" charset="0"/>
                <a:cs typeface="Times New Roman" panose="02020603050405020304" pitchFamily="18" charset="0"/>
              </a:rPr>
              <a:t> - </a:t>
            </a:r>
            <a:r>
              <a:rPr lang="en-AU" sz="2800" dirty="0" err="1">
                <a:latin typeface="Times New Roman" panose="02020603050405020304" pitchFamily="18" charset="0"/>
                <a:cs typeface="Times New Roman" panose="02020603050405020304" pitchFamily="18" charset="0"/>
              </a:rPr>
              <a:t>đụng</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độ</a:t>
            </a:r>
            <a:r>
              <a:rPr lang="en-AU" sz="2800" dirty="0">
                <a:latin typeface="Times New Roman" panose="02020603050405020304" pitchFamily="18" charset="0"/>
                <a:cs typeface="Times New Roman" panose="02020603050405020304" pitchFamily="18" charset="0"/>
              </a:rPr>
              <a:t> - hi </a:t>
            </a:r>
            <a:r>
              <a:rPr lang="en-AU" sz="2800" dirty="0" err="1">
                <a:latin typeface="Times New Roman" panose="02020603050405020304" pitchFamily="18" charset="0"/>
                <a:cs typeface="Times New Roman" panose="02020603050405020304" pitchFamily="18" charset="0"/>
              </a:rPr>
              <a:t>sinh</a:t>
            </a:r>
            <a:r>
              <a:rPr lang="en-AU" sz="2800" dirty="0">
                <a:latin typeface="Times New Roman" panose="02020603050405020304" pitchFamily="18" charset="0"/>
                <a:cs typeface="Times New Roman" panose="02020603050405020304" pitchFamily="18" charset="0"/>
              </a:rPr>
              <a:t> - </a:t>
            </a:r>
            <a:r>
              <a:rPr lang="en-AU" sz="2800" dirty="0" err="1">
                <a:latin typeface="Times New Roman" panose="02020603050405020304" pitchFamily="18" charset="0"/>
                <a:cs typeface="Times New Roman" panose="02020603050405020304" pitchFamily="18" charset="0"/>
              </a:rPr>
              <a:t>sống</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sót</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của</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nhân</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vật</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Kiên</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Hòa</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và</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đồng</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đội</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trong</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bối</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cảnh</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rừng</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rậm</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hoang</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sơ</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đầy</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rủi</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ro</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bí</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ẩn</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nguy</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hiểm</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Căng</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thẳng</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hồi</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hộp</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và</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kịch</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tính</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là</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nét</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nổi</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bật</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mà</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chuỗi</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sự</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kiện</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này</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tạo</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ra.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Content Placeholder 4" descr="A painting of a military battle&#10;&#10;Description automatically generated">
            <a:extLst>
              <a:ext uri="{FF2B5EF4-FFF2-40B4-BE49-F238E27FC236}">
                <a16:creationId xmlns:a16="http://schemas.microsoft.com/office/drawing/2014/main" id="{DE119BE6-1290-A2E4-633E-65C798A3960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117" r="-2" b="-2"/>
          <a:stretch/>
        </p:blipFill>
        <p:spPr>
          <a:xfrm>
            <a:off x="493354" y="983373"/>
            <a:ext cx="3123405" cy="3987808"/>
          </a:xfrm>
          <a:prstGeom prst="rect">
            <a:avLst/>
          </a:prstGeom>
          <a:effectLst/>
        </p:spPr>
      </p:pic>
    </p:spTree>
    <p:extLst>
      <p:ext uri="{BB962C8B-B14F-4D97-AF65-F5344CB8AC3E}">
        <p14:creationId xmlns:p14="http://schemas.microsoft.com/office/powerpoint/2010/main" val="206764744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1938FB5-F0C7-CA20-24D0-80757B14CEB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69A67A4-6AE4-34DC-4418-A83061822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5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C99262-743B-FCCD-E0A6-496731D842B7}"/>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algn="ct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Cốt</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chuyện</a:t>
            </a:r>
            <a:b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12" name="Rounded Rectangle 9">
            <a:extLst>
              <a:ext uri="{FF2B5EF4-FFF2-40B4-BE49-F238E27FC236}">
                <a16:creationId xmlns:a16="http://schemas.microsoft.com/office/drawing/2014/main" id="{FE6960F3-7D07-C5F6-EF41-4948EF6E8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9D4C8DF-31F6-AE9B-5D89-4CD393AF89DA}"/>
              </a:ext>
            </a:extLst>
          </p:cNvPr>
          <p:cNvSpPr txBox="1"/>
          <p:nvPr/>
        </p:nvSpPr>
        <p:spPr>
          <a:xfrm>
            <a:off x="3721682" y="649224"/>
            <a:ext cx="4853560" cy="5217839"/>
          </a:xfrm>
          <a:prstGeom prst="rect">
            <a:avLst/>
          </a:prstGeom>
          <a:noFill/>
        </p:spPr>
        <p:txBody>
          <a:bodyPr wrap="square">
            <a:spAutoFit/>
          </a:bodyPr>
          <a:lstStyle/>
          <a:p>
            <a:pPr algn="just">
              <a:lnSpc>
                <a:spcPct val="120000"/>
              </a:lnSpc>
            </a:pPr>
            <a:r>
              <a:rPr lang="en-A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Các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có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AU" sz="2800" dirty="0">
                <a:latin typeface="Times New Roman" panose="02020603050405020304" pitchFamily="18" charset="0"/>
                <a:cs typeface="Times New Roman" panose="02020603050405020304" pitchFamily="18" charset="0"/>
              </a:rPr>
              <a:t>l</a:t>
            </a:r>
            <a:r>
              <a:rPr lang="en-US" sz="2800" dirty="0">
                <a:latin typeface="Times New Roman" panose="02020603050405020304" pitchFamily="18" charset="0"/>
                <a:cs typeface="Times New Roman" panose="02020603050405020304" pitchFamily="18" charset="0"/>
              </a:rPr>
              <a:t>ang</a:t>
            </a:r>
            <a:r>
              <a:rPr lang="en-AU"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việc mô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dã</a:t>
            </a:r>
            <a:r>
              <a:rPr lang="en-A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tâm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AU" sz="2800" dirty="0">
                <a:latin typeface="Times New Roman" panose="02020603050405020304" pitchFamily="18" charset="0"/>
                <a:cs typeface="Times New Roman" panose="02020603050405020304" pitchFamily="18" charset="0"/>
              </a:rPr>
              <a:t>. </a:t>
            </a:r>
          </a:p>
          <a:p>
            <a:pPr algn="just">
              <a:lnSpc>
                <a:spcPct val="120000"/>
              </a:lnSpc>
            </a:pPr>
            <a:r>
              <a:rPr lang="en-AU" sz="2800" i="1" dirty="0">
                <a:latin typeface="Times New Roman" panose="02020603050405020304" pitchFamily="18" charset="0"/>
                <a:cs typeface="Times New Roman" panose="02020603050405020304" pitchFamily="18" charset="0"/>
              </a:rPr>
              <a:t>=&gt; T</a:t>
            </a:r>
            <a:r>
              <a:rPr lang="en-US" sz="2800" i="1" dirty="0" err="1">
                <a:latin typeface="Times New Roman" panose="02020603050405020304" pitchFamily="18" charset="0"/>
                <a:cs typeface="Times New Roman" panose="02020603050405020304" pitchFamily="18" charset="0"/>
              </a:rPr>
              <a:t>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bức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ấn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tượng</a:t>
            </a:r>
            <a:r>
              <a:rPr lang="en-AU" sz="2800" i="1"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sống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động</a:t>
            </a:r>
            <a:r>
              <a:rPr lang="en-US" sz="2800" i="1" dirty="0">
                <a:latin typeface="Times New Roman" panose="02020603050405020304" pitchFamily="18" charset="0"/>
                <a:cs typeface="Times New Roman" panose="02020603050405020304" pitchFamily="18" charset="0"/>
              </a:rPr>
              <a:t> về </a:t>
            </a:r>
            <a:r>
              <a:rPr lang="en-US" sz="2800" i="1" dirty="0" err="1">
                <a:latin typeface="Times New Roman" panose="02020603050405020304" pitchFamily="18" charset="0"/>
                <a:cs typeface="Times New Roman" panose="02020603050405020304" pitchFamily="18" charset="0"/>
              </a:rPr>
              <a:t>khoảnh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khắc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chiến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đấu</a:t>
            </a:r>
            <a:r>
              <a:rPr lang="en-AU" sz="2800" i="1"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 hi </a:t>
            </a:r>
            <a:r>
              <a:rPr lang="en-US" sz="2800" i="1" dirty="0" err="1">
                <a:latin typeface="Times New Roman" panose="02020603050405020304" pitchFamily="18" charset="0"/>
                <a:cs typeface="Times New Roman" panose="02020603050405020304" pitchFamily="18" charset="0"/>
              </a:rPr>
              <a:t>sinh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cùng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nỗi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buồn</a:t>
            </a:r>
            <a:r>
              <a:rPr lang="en-US" sz="2800" i="1" dirty="0">
                <a:latin typeface="Times New Roman" panose="02020603050405020304" pitchFamily="18" charset="0"/>
                <a:cs typeface="Times New Roman" panose="02020603050405020304" pitchFamily="18" charset="0"/>
              </a:rPr>
              <a:t> thương mà con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trải</a:t>
            </a:r>
            <a:r>
              <a:rPr lang="en-US" sz="2800" i="1" dirty="0">
                <a:latin typeface="Times New Roman" panose="02020603050405020304" pitchFamily="18" charset="0"/>
                <a:cs typeface="Times New Roman" panose="02020603050405020304" pitchFamily="18" charset="0"/>
              </a:rPr>
              <a:t> qua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chiến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tranh</a:t>
            </a:r>
            <a:r>
              <a:rPr lang="en-AU" sz="2800" i="1" dirty="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pic>
        <p:nvPicPr>
          <p:cNvPr id="3" name="Content Placeholder 4" descr="A painting of a military battle&#10;&#10;Description automatically generated">
            <a:extLst>
              <a:ext uri="{FF2B5EF4-FFF2-40B4-BE49-F238E27FC236}">
                <a16:creationId xmlns:a16="http://schemas.microsoft.com/office/drawing/2014/main" id="{4D5D680F-BBCE-EE81-BC44-8C127EF9BD3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117" r="-2" b="-2"/>
          <a:stretch/>
        </p:blipFill>
        <p:spPr>
          <a:xfrm>
            <a:off x="493355" y="1435096"/>
            <a:ext cx="3123405" cy="3987808"/>
          </a:xfrm>
          <a:prstGeom prst="rect">
            <a:avLst/>
          </a:prstGeom>
          <a:effectLst/>
        </p:spPr>
      </p:pic>
    </p:spTree>
    <p:extLst>
      <p:ext uri="{BB962C8B-B14F-4D97-AF65-F5344CB8AC3E}">
        <p14:creationId xmlns:p14="http://schemas.microsoft.com/office/powerpoint/2010/main" val="32465901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1E2E392-BF10-496D-3086-BB3FEAD0471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D424D20-D46C-2489-9FD2-72F76898B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5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FFBA8B-EC33-71B6-51AD-B7BAE719FCC6}"/>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algn="ct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Cốt</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chuyện</a:t>
            </a:r>
            <a:b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12" name="Rounded Rectangle 9">
            <a:extLst>
              <a:ext uri="{FF2B5EF4-FFF2-40B4-BE49-F238E27FC236}">
                <a16:creationId xmlns:a16="http://schemas.microsoft.com/office/drawing/2014/main" id="{D31DD16F-FF4A-8A67-BD9A-CE829A439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8528BB2-6D2C-CC55-CC6D-80FCC5311FB5}"/>
              </a:ext>
            </a:extLst>
          </p:cNvPr>
          <p:cNvSpPr txBox="1"/>
          <p:nvPr/>
        </p:nvSpPr>
        <p:spPr>
          <a:xfrm>
            <a:off x="3076832" y="649224"/>
            <a:ext cx="5189838" cy="3539430"/>
          </a:xfrm>
          <a:prstGeom prst="rect">
            <a:avLst/>
          </a:prstGeom>
          <a:noFill/>
        </p:spPr>
        <p:txBody>
          <a:bodyPr wrap="square">
            <a:spAutoFit/>
          </a:bodyPr>
          <a:lstStyle/>
          <a:p>
            <a:r>
              <a:rPr lang="en-AU" sz="2800" b="1" dirty="0">
                <a:latin typeface="Times New Roman" panose="02020603050405020304" pitchFamily="18" charset="0"/>
                <a:cs typeface="Times New Roman" panose="02020603050405020304" pitchFamily="18" charset="0"/>
              </a:rPr>
              <a:t>- </a:t>
            </a:r>
            <a:r>
              <a:rPr lang="en-AU" sz="2800" b="1" dirty="0" err="1">
                <a:latin typeface="Times New Roman" panose="02020603050405020304" pitchFamily="18" charset="0"/>
                <a:cs typeface="Times New Roman" panose="02020603050405020304" pitchFamily="18" charset="0"/>
              </a:rPr>
              <a:t>Cách</a:t>
            </a:r>
            <a:r>
              <a:rPr lang="en-AU" sz="2800" b="1" dirty="0">
                <a:latin typeface="Times New Roman" panose="02020603050405020304" pitchFamily="18" charset="0"/>
                <a:cs typeface="Times New Roman" panose="02020603050405020304" pitchFamily="18" charset="0"/>
              </a:rPr>
              <a:t> </a:t>
            </a:r>
            <a:r>
              <a:rPr lang="en-AU" sz="2800" b="1" dirty="0" err="1">
                <a:latin typeface="Times New Roman" panose="02020603050405020304" pitchFamily="18" charset="0"/>
                <a:cs typeface="Times New Roman" panose="02020603050405020304" pitchFamily="18" charset="0"/>
              </a:rPr>
              <a:t>kể</a:t>
            </a:r>
            <a:r>
              <a:rPr lang="en-AU" sz="2800" b="1" dirty="0">
                <a:latin typeface="Times New Roman" panose="02020603050405020304" pitchFamily="18" charset="0"/>
                <a:cs typeface="Times New Roman" panose="02020603050405020304" pitchFamily="18" charset="0"/>
              </a:rPr>
              <a:t> </a:t>
            </a:r>
            <a:r>
              <a:rPr lang="en-AU" sz="2800" b="1" dirty="0" err="1">
                <a:latin typeface="Times New Roman" panose="02020603050405020304" pitchFamily="18" charset="0"/>
                <a:cs typeface="Times New Roman" panose="02020603050405020304" pitchFamily="18" charset="0"/>
              </a:rPr>
              <a:t>chuyện</a:t>
            </a:r>
            <a:r>
              <a:rPr lang="en-AU"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pPr algn="just" fontAlgn="base"/>
            <a:r>
              <a:rPr lang="en-AU" sz="2800" dirty="0">
                <a:latin typeface="Times New Roman" panose="02020603050405020304" pitchFamily="18" charset="0"/>
                <a:cs typeface="Times New Roman" panose="02020603050405020304" pitchFamily="18" charset="0"/>
              </a:rPr>
              <a:t>+ M</a:t>
            </a:r>
            <a:r>
              <a:rPr lang="en-US" sz="2800" dirty="0">
                <a:latin typeface="Times New Roman" panose="02020603050405020304" pitchFamily="18" charset="0"/>
                <a:cs typeface="Times New Roman" panose="02020603050405020304" pitchFamily="18" charset="0"/>
              </a:rPr>
              <a:t>ô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AU"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nhiều hình ảnh </a:t>
            </a:r>
            <a:r>
              <a:rPr lang="en-US" sz="2800" dirty="0" err="1">
                <a:latin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AU"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AU" sz="2800" dirty="0">
                <a:latin typeface="Times New Roman" panose="02020603050405020304" pitchFamily="18" charset="0"/>
                <a:cs typeface="Times New Roman" panose="02020603050405020304" pitchFamily="18" charset="0"/>
              </a:rPr>
              <a:t>, d</a:t>
            </a:r>
            <a:r>
              <a:rPr lang="en-US" sz="2800" dirty="0" err="1">
                <a:latin typeface="Times New Roman" panose="02020603050405020304" pitchFamily="18" charset="0"/>
                <a:cs typeface="Times New Roman" panose="02020603050405020304" pitchFamily="18" charset="0"/>
              </a:rPr>
              <a: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a:t>
            </a:r>
            <a:r>
              <a:rPr lang="en-AU" sz="2800" dirty="0">
                <a:latin typeface="Times New Roman" panose="02020603050405020304" pitchFamily="18" charset="0"/>
                <a:cs typeface="Times New Roman" panose="02020603050405020304" pitchFamily="18" charset="0"/>
              </a:rPr>
              <a: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AU"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đấu</a:t>
            </a:r>
            <a:r>
              <a:rPr lang="en-AU"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tính</a:t>
            </a:r>
            <a:r>
              <a:rPr lang="en-AU"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chuỗi</a:t>
            </a:r>
            <a:r>
              <a:rPr lang="en-US" sz="2800" dirty="0">
                <a:latin typeface="Times New Roman" panose="02020603050405020304" pitchFamily="18" charset="0"/>
                <a:cs typeface="Times New Roman" panose="02020603050405020304" pitchFamily="18" charset="0"/>
              </a:rPr>
              <a:t> các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AU"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p:txBody>
      </p:sp>
      <p:pic>
        <p:nvPicPr>
          <p:cNvPr id="3" name="Content Placeholder 4" descr="A painting of a military battle&#10;&#10;Description automatically generated">
            <a:extLst>
              <a:ext uri="{FF2B5EF4-FFF2-40B4-BE49-F238E27FC236}">
                <a16:creationId xmlns:a16="http://schemas.microsoft.com/office/drawing/2014/main" id="{143D0E0A-E379-299F-A80C-075BBF1F560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117" r="-2" b="-2"/>
          <a:stretch/>
        </p:blipFill>
        <p:spPr>
          <a:xfrm>
            <a:off x="598387" y="667000"/>
            <a:ext cx="2373413" cy="3375038"/>
          </a:xfrm>
          <a:prstGeom prst="rect">
            <a:avLst/>
          </a:prstGeom>
          <a:effectLst/>
        </p:spPr>
      </p:pic>
      <p:sp>
        <p:nvSpPr>
          <p:cNvPr id="4" name="TextBox 3">
            <a:extLst>
              <a:ext uri="{FF2B5EF4-FFF2-40B4-BE49-F238E27FC236}">
                <a16:creationId xmlns:a16="http://schemas.microsoft.com/office/drawing/2014/main" id="{55C9DC46-B314-F8D7-D73A-C171A6C7AF5C}"/>
              </a:ext>
            </a:extLst>
          </p:cNvPr>
          <p:cNvSpPr txBox="1"/>
          <p:nvPr/>
        </p:nvSpPr>
        <p:spPr>
          <a:xfrm>
            <a:off x="549798" y="4691262"/>
            <a:ext cx="8081888" cy="1384995"/>
          </a:xfrm>
          <a:prstGeom prst="rect">
            <a:avLst/>
          </a:prstGeom>
          <a:noFill/>
        </p:spPr>
        <p:txBody>
          <a:bodyPr wrap="square">
            <a:spAutoFit/>
          </a:bodyPr>
          <a:lstStyle/>
          <a:p>
            <a:pPr algn="just" fontAlgn="base"/>
            <a:r>
              <a:rPr lang="en-AU" sz="2800" dirty="0">
                <a:latin typeface="Times New Roman" panose="02020603050405020304" pitchFamily="18" charset="0"/>
                <a:cs typeface="Times New Roman" panose="02020603050405020304" pitchFamily="18" charset="0"/>
              </a:rPr>
              <a:t>=&gt;  T</a:t>
            </a:r>
            <a:r>
              <a:rPr lang="en-US" sz="2800" dirty="0" err="1">
                <a:latin typeface="Times New Roman" panose="02020603050405020304" pitchFamily="18" charset="0"/>
                <a:cs typeface="Times New Roman" panose="02020603050405020304" pitchFamily="18" charset="0"/>
              </a:rPr>
              <a: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cảm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AU" sz="2800" dirty="0">
                <a:latin typeface="Times New Roman" panose="02020603050405020304" pitchFamily="18" charset="0"/>
                <a:cs typeface="Times New Roman" panose="02020603050405020304" pitchFamily="18" charset="0"/>
              </a:rPr>
              <a:t>d</a:t>
            </a:r>
            <a:r>
              <a:rPr lang="en-US" sz="2800" dirty="0" err="1">
                <a:latin typeface="Times New Roman" panose="02020603050405020304" pitchFamily="18" charset="0"/>
                <a:cs typeface="Times New Roman" panose="02020603050405020304" pitchFamily="18" charset="0"/>
              </a:rPr>
              <a:t>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dõi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AU" sz="2800" dirty="0">
                <a:latin typeface="Times New Roman" panose="02020603050405020304" pitchFamily="18" charset="0"/>
                <a:cs typeface="Times New Roman" panose="02020603050405020304" pitchFamily="18" charset="0"/>
              </a:rPr>
              <a:t>đ</a:t>
            </a:r>
            <a:r>
              <a:rPr lang="en-US" sz="2800" dirty="0" err="1">
                <a:latin typeface="Times New Roman" panose="02020603050405020304" pitchFamily="18" charset="0"/>
                <a:cs typeface="Times New Roman" panose="02020603050405020304" pitchFamily="18" charset="0"/>
              </a:rPr>
              <a: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979154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barn(inVertical)">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D9B8E01-4B2A-6864-4735-90CD45EA9A1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0FCE53B-D333-2E74-C42E-0A202975B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5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DB9D8E-4ADD-AAC0-21B2-B3C3B61B4728}"/>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algn="ct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Cốt</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chuyện</a:t>
            </a:r>
            <a:b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12" name="Rounded Rectangle 9">
            <a:extLst>
              <a:ext uri="{FF2B5EF4-FFF2-40B4-BE49-F238E27FC236}">
                <a16:creationId xmlns:a16="http://schemas.microsoft.com/office/drawing/2014/main" id="{A720F3BB-ED1F-83D3-483F-BC78BDA7F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B830F9B-414A-6D5B-FC02-9158A7E3F801}"/>
              </a:ext>
            </a:extLst>
          </p:cNvPr>
          <p:cNvSpPr txBox="1"/>
          <p:nvPr/>
        </p:nvSpPr>
        <p:spPr>
          <a:xfrm>
            <a:off x="3076832" y="649224"/>
            <a:ext cx="5532032" cy="4652812"/>
          </a:xfrm>
          <a:prstGeom prst="rect">
            <a:avLst/>
          </a:prstGeom>
          <a:noFill/>
        </p:spPr>
        <p:txBody>
          <a:bodyPr wrap="square">
            <a:spAutoFit/>
          </a:bodyPr>
          <a:lstStyle/>
          <a:p>
            <a:r>
              <a:rPr lang="en-AU" sz="2800" b="1" dirty="0">
                <a:latin typeface="Times New Roman" panose="02020603050405020304" pitchFamily="18" charset="0"/>
                <a:cs typeface="Times New Roman" panose="02020603050405020304" pitchFamily="18" charset="0"/>
              </a:rPr>
              <a:t>- </a:t>
            </a:r>
            <a:r>
              <a:rPr lang="en-AU" sz="2800" b="1" dirty="0" err="1">
                <a:latin typeface="Times New Roman" panose="02020603050405020304" pitchFamily="18" charset="0"/>
                <a:cs typeface="Times New Roman" panose="02020603050405020304" pitchFamily="18" charset="0"/>
              </a:rPr>
              <a:t>Cách</a:t>
            </a:r>
            <a:r>
              <a:rPr lang="en-AU" sz="2800" b="1" dirty="0">
                <a:latin typeface="Times New Roman" panose="02020603050405020304" pitchFamily="18" charset="0"/>
                <a:cs typeface="Times New Roman" panose="02020603050405020304" pitchFamily="18" charset="0"/>
              </a:rPr>
              <a:t> </a:t>
            </a:r>
            <a:r>
              <a:rPr lang="en-AU" sz="2800" b="1" dirty="0" err="1">
                <a:latin typeface="Times New Roman" panose="02020603050405020304" pitchFamily="18" charset="0"/>
                <a:cs typeface="Times New Roman" panose="02020603050405020304" pitchFamily="18" charset="0"/>
              </a:rPr>
              <a:t>kể</a:t>
            </a:r>
            <a:r>
              <a:rPr lang="en-AU" sz="2800" b="1" dirty="0">
                <a:latin typeface="Times New Roman" panose="02020603050405020304" pitchFamily="18" charset="0"/>
                <a:cs typeface="Times New Roman" panose="02020603050405020304" pitchFamily="18" charset="0"/>
              </a:rPr>
              <a:t> </a:t>
            </a:r>
            <a:r>
              <a:rPr lang="en-AU" sz="2800" b="1" dirty="0" err="1">
                <a:latin typeface="Times New Roman" panose="02020603050405020304" pitchFamily="18" charset="0"/>
                <a:cs typeface="Times New Roman" panose="02020603050405020304" pitchFamily="18" charset="0"/>
              </a:rPr>
              <a:t>chuyện</a:t>
            </a:r>
            <a:r>
              <a:rPr lang="en-AU"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pPr algn="just" fontAlgn="base">
              <a:lnSpc>
                <a:spcPct val="115000"/>
              </a:lnSpc>
              <a:spcAft>
                <a:spcPts val="800"/>
              </a:spcAft>
            </a:pPr>
            <a:r>
              <a:rPr lang="en-A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hám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tâm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lý</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huống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trải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A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góc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nhìn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trải</a:t>
            </a:r>
            <a:r>
              <a:rPr lang="en-A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fontAlgn="base">
              <a:lnSpc>
                <a:spcPct val="115000"/>
              </a:lnSpc>
              <a:spcAft>
                <a:spcPts val="800"/>
              </a:spcAft>
            </a:pPr>
            <a:r>
              <a:rPr lang="en-A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ử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ngôn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miêu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tả</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phong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phú</a:t>
            </a:r>
            <a:r>
              <a:rPr lang="en-A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xác</a:t>
            </a:r>
            <a:r>
              <a:rPr lang="en-A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cấu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trúc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khí</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căng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A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hộp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5000"/>
              </a:lnSpc>
              <a:spcAft>
                <a:spcPts val="800"/>
              </a:spcAft>
            </a:pP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Content Placeholder 4" descr="A painting of a military battle&#10;&#10;Description automatically generated">
            <a:extLst>
              <a:ext uri="{FF2B5EF4-FFF2-40B4-BE49-F238E27FC236}">
                <a16:creationId xmlns:a16="http://schemas.microsoft.com/office/drawing/2014/main" id="{CA71556A-A208-A106-5DA3-44B532EBB6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117" r="-2" b="-2"/>
          <a:stretch/>
        </p:blipFill>
        <p:spPr>
          <a:xfrm>
            <a:off x="598387" y="667000"/>
            <a:ext cx="2373413" cy="3375038"/>
          </a:xfrm>
          <a:prstGeom prst="rect">
            <a:avLst/>
          </a:prstGeom>
          <a:effectLst/>
        </p:spPr>
      </p:pic>
      <p:sp>
        <p:nvSpPr>
          <p:cNvPr id="4" name="TextBox 3">
            <a:extLst>
              <a:ext uri="{FF2B5EF4-FFF2-40B4-BE49-F238E27FC236}">
                <a16:creationId xmlns:a16="http://schemas.microsoft.com/office/drawing/2014/main" id="{39002E66-56C0-9351-0B07-B1768E655DE7}"/>
              </a:ext>
            </a:extLst>
          </p:cNvPr>
          <p:cNvSpPr txBox="1"/>
          <p:nvPr/>
        </p:nvSpPr>
        <p:spPr>
          <a:xfrm>
            <a:off x="549798" y="4691262"/>
            <a:ext cx="8081888" cy="1539139"/>
          </a:xfrm>
          <a:prstGeom prst="rect">
            <a:avLst/>
          </a:prstGeom>
          <a:noFill/>
        </p:spPr>
        <p:txBody>
          <a:bodyPr wrap="square">
            <a:spAutoFit/>
          </a:bodyPr>
          <a:lstStyle/>
          <a:p>
            <a:pPr algn="just" fontAlgn="base">
              <a:lnSpc>
                <a:spcPct val="115000"/>
              </a:lnSpc>
              <a:spcAft>
                <a:spcPts val="800"/>
              </a:spcAft>
            </a:pPr>
            <a:r>
              <a:rPr lang="en-AU"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Giọng</a:t>
            </a:r>
            <a:r>
              <a:rPr lang="en-AU"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điệu</a:t>
            </a:r>
            <a:r>
              <a:rPr lang="en-AU"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phối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giọng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trầm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lặng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bi thương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buồn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ã</a:t>
            </a:r>
            <a:r>
              <a:rPr lang="en-A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thương tâm</a:t>
            </a:r>
            <a:r>
              <a:rPr lang="en-A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2843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arn(inVertical)">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BE8F3C9-4782-0F55-7C38-D5336400C72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FB33702-B3A7-478D-BB0A-5722BE1F4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5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998D83-1995-23A2-1A46-853AEB4B8F87}"/>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algn="ct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Cốt</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A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chuyện</a:t>
            </a:r>
            <a:b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12" name="Rounded Rectangle 9">
            <a:extLst>
              <a:ext uri="{FF2B5EF4-FFF2-40B4-BE49-F238E27FC236}">
                <a16:creationId xmlns:a16="http://schemas.microsoft.com/office/drawing/2014/main" id="{6B3BBC2A-CB66-D2B1-22E2-291507C29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245655C-A86B-97D3-2A28-56B50446AD1A}"/>
              </a:ext>
            </a:extLst>
          </p:cNvPr>
          <p:cNvSpPr txBox="1"/>
          <p:nvPr/>
        </p:nvSpPr>
        <p:spPr>
          <a:xfrm>
            <a:off x="598387" y="4179737"/>
            <a:ext cx="7705354" cy="2467022"/>
          </a:xfrm>
          <a:prstGeom prst="rect">
            <a:avLst/>
          </a:prstGeom>
          <a:noFill/>
        </p:spPr>
        <p:txBody>
          <a:bodyPr wrap="square">
            <a:spAutoFit/>
          </a:bodyPr>
          <a:lstStyle/>
          <a:p>
            <a:pPr algn="just" fontAlgn="base"/>
            <a:r>
              <a:rPr lang="en-AU" sz="2800" dirty="0">
                <a:solidFill>
                  <a:srgbClr val="FF0000"/>
                </a:solidFill>
                <a:latin typeface="Times New Roman" panose="02020603050405020304" pitchFamily="18" charset="0"/>
                <a:cs typeface="Times New Roman" panose="02020603050405020304" pitchFamily="18" charset="0"/>
              </a:rPr>
              <a:t>=&gt; B</a:t>
            </a:r>
            <a:r>
              <a:rPr lang="en-US" sz="2800" dirty="0" err="1">
                <a:solidFill>
                  <a:srgbClr val="FF0000"/>
                </a:solidFill>
                <a:latin typeface="Times New Roman" panose="02020603050405020304" pitchFamily="18" charset="0"/>
                <a:cs typeface="Times New Roman" panose="02020603050405020304" pitchFamily="18" charset="0"/>
              </a:rPr>
              <a:t>ảo</a:t>
            </a:r>
            <a:r>
              <a:rPr lang="en-US" sz="2800" dirty="0">
                <a:solidFill>
                  <a:srgbClr val="FF0000"/>
                </a:solidFill>
                <a:latin typeface="Times New Roman" panose="02020603050405020304" pitchFamily="18" charset="0"/>
                <a:cs typeface="Times New Roman" panose="02020603050405020304" pitchFamily="18" charset="0"/>
              </a:rPr>
              <a:t> Ninh đã </a:t>
            </a:r>
            <a:r>
              <a:rPr lang="en-US" sz="2800" dirty="0" err="1">
                <a:solidFill>
                  <a:srgbClr val="FF0000"/>
                </a:solidFill>
                <a:latin typeface="Times New Roman" panose="02020603050405020304" pitchFamily="18" charset="0"/>
                <a:cs typeface="Times New Roman" panose="02020603050405020304" pitchFamily="18" charset="0"/>
              </a:rPr>
              <a:t>sử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một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chuyện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hoạt</a:t>
            </a:r>
            <a:r>
              <a:rPr lang="en-AU" sz="2800" dirty="0">
                <a:solidFill>
                  <a:srgbClr val="FF0000"/>
                </a:solidFill>
                <a:latin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đầy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mạnh</a:t>
            </a:r>
            <a:r>
              <a:rPr lang="en-US" sz="2800" dirty="0">
                <a:solidFill>
                  <a:srgbClr val="FF0000"/>
                </a:solidFill>
                <a:latin typeface="Times New Roman" panose="02020603050405020304" pitchFamily="18" charset="0"/>
                <a:cs typeface="Times New Roman" panose="02020603050405020304" pitchFamily="18" charset="0"/>
              </a:rPr>
              <a:t> để </a:t>
            </a:r>
            <a:r>
              <a:rPr lang="en-US" sz="2800" dirty="0" err="1">
                <a:solidFill>
                  <a:srgbClr val="FF0000"/>
                </a:solidFill>
                <a:latin typeface="Times New Roman" panose="02020603050405020304" pitchFamily="18" charset="0"/>
                <a:cs typeface="Times New Roman" panose="02020603050405020304" pitchFamily="18" charset="0"/>
              </a:rPr>
              <a:t>truyền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tải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khía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cạnh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tranh</a:t>
            </a:r>
            <a:r>
              <a:rPr lang="en-AU" sz="2800" dirty="0">
                <a:solidFill>
                  <a:srgbClr val="FF0000"/>
                </a:solidFill>
                <a:latin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một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đoạn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trích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vừa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kịch</a:t>
            </a:r>
            <a:r>
              <a:rPr lang="en-US" sz="2800" dirty="0">
                <a:solidFill>
                  <a:srgbClr val="FF0000"/>
                </a:solidFill>
                <a:latin typeface="Times New Roman" panose="02020603050405020304" pitchFamily="18" charset="0"/>
                <a:cs typeface="Times New Roman" panose="02020603050405020304" pitchFamily="18" charset="0"/>
              </a:rPr>
              <a:t> tính </a:t>
            </a:r>
            <a:r>
              <a:rPr lang="en-US" sz="2800" dirty="0" err="1">
                <a:solidFill>
                  <a:srgbClr val="FF0000"/>
                </a:solidFill>
                <a:latin typeface="Times New Roman" panose="02020603050405020304" pitchFamily="18" charset="0"/>
                <a:cs typeface="Times New Roman" panose="02020603050405020304" pitchFamily="18" charset="0"/>
              </a:rPr>
              <a:t>vừa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trầm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buồn</a:t>
            </a:r>
            <a:r>
              <a:rPr lang="en-US" sz="2800" dirty="0">
                <a:solidFill>
                  <a:srgbClr val="FF0000"/>
                </a:solidFill>
                <a:latin typeface="Times New Roman" panose="02020603050405020304" pitchFamily="18" charset="0"/>
                <a:cs typeface="Times New Roman" panose="02020603050405020304" pitchFamily="18" charset="0"/>
              </a:rPr>
              <a:t>.</a:t>
            </a:r>
          </a:p>
          <a:p>
            <a:pPr algn="just" fontAlgn="base">
              <a:lnSpc>
                <a:spcPct val="115000"/>
              </a:lnSpc>
              <a:spcAft>
                <a:spcPts val="800"/>
              </a:spcAft>
            </a:pPr>
            <a:endPar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Content Placeholder 4" descr="A painting of a military battle&#10;&#10;Description automatically generated">
            <a:extLst>
              <a:ext uri="{FF2B5EF4-FFF2-40B4-BE49-F238E27FC236}">
                <a16:creationId xmlns:a16="http://schemas.microsoft.com/office/drawing/2014/main" id="{39C51995-CCC8-F0D8-B0B5-7D0F444B507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117" r="-2" b="-2"/>
          <a:stretch/>
        </p:blipFill>
        <p:spPr>
          <a:xfrm>
            <a:off x="598387" y="667000"/>
            <a:ext cx="7705354" cy="3375038"/>
          </a:xfrm>
          <a:prstGeom prst="rect">
            <a:avLst/>
          </a:prstGeom>
          <a:effectLst/>
        </p:spPr>
      </p:pic>
    </p:spTree>
    <p:extLst>
      <p:ext uri="{BB962C8B-B14F-4D97-AF65-F5344CB8AC3E}">
        <p14:creationId xmlns:p14="http://schemas.microsoft.com/office/powerpoint/2010/main" val="3895829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F07B4-2C28-E391-956B-CFAFB89CD3F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C774B94-0A1B-2AD9-ADF8-D9D370DB15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1434" y="297188"/>
            <a:ext cx="6098058" cy="3131812"/>
          </a:xfrm>
          <a:prstGeom prst="rect">
            <a:avLst/>
          </a:prstGeom>
          <a:noFill/>
          <a:ln>
            <a:noFill/>
          </a:ln>
        </p:spPr>
      </p:pic>
      <p:sp>
        <p:nvSpPr>
          <p:cNvPr id="6" name="TextBox 5">
            <a:extLst>
              <a:ext uri="{FF2B5EF4-FFF2-40B4-BE49-F238E27FC236}">
                <a16:creationId xmlns:a16="http://schemas.microsoft.com/office/drawing/2014/main" id="{86E9852D-6296-A0DE-7C8A-381CAEBF8917}"/>
              </a:ext>
            </a:extLst>
          </p:cNvPr>
          <p:cNvSpPr txBox="1"/>
          <p:nvPr/>
        </p:nvSpPr>
        <p:spPr>
          <a:xfrm>
            <a:off x="302742" y="428152"/>
            <a:ext cx="6098058" cy="558743"/>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tab pos="1386840" algn="l"/>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Thảo</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luận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kĩ</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thuật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mảnh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ghép</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7CE7AC2-99EF-2B47-5600-E0C033515F67}"/>
              </a:ext>
            </a:extLst>
          </p:cNvPr>
          <p:cNvSpPr txBox="1"/>
          <p:nvPr/>
        </p:nvSpPr>
        <p:spPr>
          <a:xfrm>
            <a:off x="219334" y="1289988"/>
            <a:ext cx="6264874" cy="114621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VÒNG 1</a:t>
            </a:r>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Nhóm</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chuyên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tab pos="1386840" algn="l"/>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GV chia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thành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0</a:t>
            </a:r>
            <a:r>
              <a:rPr kumimoji="0" lang="en-AU" sz="28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6</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nhóm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F1898E74-3E7D-5E40-46DA-6435476A8670}"/>
              </a:ext>
            </a:extLst>
          </p:cNvPr>
          <p:cNvGraphicFramePr>
            <a:graphicFrameLocks noGrp="1"/>
          </p:cNvGraphicFramePr>
          <p:nvPr/>
        </p:nvGraphicFramePr>
        <p:xfrm>
          <a:off x="532509" y="2725706"/>
          <a:ext cx="11280550" cy="3763772"/>
        </p:xfrm>
        <a:graphic>
          <a:graphicData uri="http://schemas.openxmlformats.org/drawingml/2006/table">
            <a:tbl>
              <a:tblPr firstRow="1" firstCol="1" bandRow="1">
                <a:tableStyleId>{5C22544A-7EE6-4342-B048-85BDC9FD1C3A}</a:tableStyleId>
              </a:tblPr>
              <a:tblGrid>
                <a:gridCol w="11280550">
                  <a:extLst>
                    <a:ext uri="{9D8B030D-6E8A-4147-A177-3AD203B41FA5}">
                      <a16:colId xmlns:a16="http://schemas.microsoft.com/office/drawing/2014/main" val="86674077"/>
                    </a:ext>
                  </a:extLst>
                </a:gridCol>
              </a:tblGrid>
              <a:tr h="0">
                <a:tc>
                  <a:txBody>
                    <a:bodyPr/>
                    <a:lstStyle/>
                    <a:p>
                      <a:pPr algn="ctr">
                        <a:lnSpc>
                          <a:spcPct val="150000"/>
                        </a:lnSpc>
                      </a:pPr>
                      <a:r>
                        <a:rPr lang="en-AU" sz="28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Nhóm</a:t>
                      </a:r>
                      <a:r>
                        <a:rPr lang="en-AU" sz="28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5,6</a:t>
                      </a:r>
                      <a:endParaRPr lang="en-US" sz="28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p>
                      <a:pPr algn="ctr">
                        <a:lnSpc>
                          <a:spcPct val="150000"/>
                        </a:lnSpc>
                      </a:pPr>
                      <a:r>
                        <a:rPr lang="en-AU" sz="28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Tìm</a:t>
                      </a:r>
                      <a:r>
                        <a:rPr lang="en-AU" sz="28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hiểu</a:t>
                      </a:r>
                      <a:r>
                        <a:rPr lang="en-AU" sz="28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kí</a:t>
                      </a:r>
                      <a:r>
                        <a:rPr lang="en-AU" sz="28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ức</a:t>
                      </a:r>
                      <a:r>
                        <a:rPr lang="en-AU" sz="28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và</a:t>
                      </a:r>
                      <a:r>
                        <a:rPr lang="en-AU" sz="28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suy</a:t>
                      </a:r>
                      <a:r>
                        <a:rPr lang="en-AU" sz="28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nghĩ</a:t>
                      </a:r>
                      <a:r>
                        <a:rPr lang="en-AU" sz="28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của</a:t>
                      </a:r>
                      <a:r>
                        <a:rPr lang="en-AU" sz="28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Kiên</a:t>
                      </a:r>
                      <a:endParaRPr lang="en-US" sz="28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p>
                      <a:pPr algn="just">
                        <a:lnSpc>
                          <a:spcPct val="150000"/>
                        </a:lnSpc>
                      </a:pPr>
                      <a:r>
                        <a:rPr lang="en-AU"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1.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Tại</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sao</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kỉ</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niệm</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về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Hòa</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là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kỉ</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niệm</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bi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thảm</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thương tâm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và</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hiểm</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nghèo</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nhất</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trong</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kí</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ức</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chiến</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tranh</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của</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Kiên</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Nhận</a:t>
                      </a:r>
                      <a:r>
                        <a:rPr lang="en-AU"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xét</a:t>
                      </a:r>
                      <a:r>
                        <a:rPr lang="en-AU"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gì</a:t>
                      </a:r>
                      <a:r>
                        <a:rPr lang="en-AU"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về</a:t>
                      </a:r>
                      <a:r>
                        <a:rPr lang="en-AU"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nhân</a:t>
                      </a:r>
                      <a:r>
                        <a:rPr lang="en-AU"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vật</a:t>
                      </a:r>
                      <a:r>
                        <a:rPr lang="en-AU"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AU"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Hòa</a:t>
                      </a:r>
                      <a:r>
                        <a:rPr lang="en-AU"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endPar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p>
                      <a:pPr algn="just">
                        <a:lnSpc>
                          <a:spcPct val="150000"/>
                        </a:lnSpc>
                      </a:pPr>
                      <a:r>
                        <a:rPr lang="en-AU"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2.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Suy</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nghĩ</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cảm nhận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của</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Kiên</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về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chiến</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tranh</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và</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sự</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hi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sinh</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của</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đồng</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đội</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như thế nào? </a:t>
                      </a:r>
                      <a:r>
                        <a:rPr lang="en-AU"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Ấ</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tượng</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với</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cảm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nghĩ</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nào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nhất</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Vì </a:t>
                      </a:r>
                      <a:r>
                        <a:rPr lang="en-US" sz="28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sao</a:t>
                      </a:r>
                      <a:r>
                        <a:rPr lang="en-US" sz="28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endParaRPr lang="en-US" sz="3600" b="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629932069"/>
                  </a:ext>
                </a:extLst>
              </a:tr>
            </a:tbl>
          </a:graphicData>
        </a:graphic>
      </p:graphicFrame>
    </p:spTree>
    <p:extLst>
      <p:ext uri="{BB962C8B-B14F-4D97-AF65-F5344CB8AC3E}">
        <p14:creationId xmlns:p14="http://schemas.microsoft.com/office/powerpoint/2010/main" val="19346454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0F9A2-38F4-CC38-2FD8-E800C928C408}"/>
            </a:ext>
          </a:extLst>
        </p:cNvPr>
        <p:cNvGrpSpPr/>
        <p:nvPr/>
      </p:nvGrpSpPr>
      <p:grpSpPr>
        <a:xfrm>
          <a:off x="0" y="0"/>
          <a:ext cx="0" cy="0"/>
          <a:chOff x="0" y="0"/>
          <a:chExt cx="0" cy="0"/>
        </a:xfrm>
      </p:grpSpPr>
      <p:pic>
        <p:nvPicPr>
          <p:cNvPr id="5" name="Content Placeholder 4" descr="A group of soldiers in a river&#10;&#10;Description automatically generated">
            <a:extLst>
              <a:ext uri="{FF2B5EF4-FFF2-40B4-BE49-F238E27FC236}">
                <a16:creationId xmlns:a16="http://schemas.microsoft.com/office/drawing/2014/main" id="{3E9E1275-0DCC-B447-41D2-90E8856B2B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06034" y="805376"/>
            <a:ext cx="3863546" cy="4893276"/>
          </a:xfrm>
        </p:spPr>
      </p:pic>
      <p:sp>
        <p:nvSpPr>
          <p:cNvPr id="7" name="TextBox 6">
            <a:extLst>
              <a:ext uri="{FF2B5EF4-FFF2-40B4-BE49-F238E27FC236}">
                <a16:creationId xmlns:a16="http://schemas.microsoft.com/office/drawing/2014/main" id="{D62A67DA-8499-32D2-1753-59AF9C0C814A}"/>
              </a:ext>
            </a:extLst>
          </p:cNvPr>
          <p:cNvSpPr txBox="1"/>
          <p:nvPr/>
        </p:nvSpPr>
        <p:spPr>
          <a:xfrm>
            <a:off x="814517" y="192131"/>
            <a:ext cx="6098058" cy="613245"/>
          </a:xfrm>
          <a:prstGeom prst="rect">
            <a:avLst/>
          </a:prstGeom>
          <a:noFill/>
        </p:spPr>
        <p:txBody>
          <a:bodyPr wrap="square">
            <a:spAutoFit/>
          </a:bodyPr>
          <a:lstStyle/>
          <a:p>
            <a:pPr algn="just">
              <a:lnSpc>
                <a:spcPct val="115000"/>
              </a:lnSpc>
              <a:spcAft>
                <a:spcPts val="800"/>
              </a:spcAft>
            </a:pPr>
            <a:r>
              <a:rPr lang="en-AU"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AU"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Kí</a:t>
            </a:r>
            <a:r>
              <a:rPr lang="en-AU"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ức</a:t>
            </a:r>
            <a:r>
              <a:rPr lang="en-AU"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AU"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AU"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AU"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AU"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Kiên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D62E4C8-29FF-335F-036E-2F5544BF6234}"/>
              </a:ext>
            </a:extLst>
          </p:cNvPr>
          <p:cNvSpPr txBox="1"/>
          <p:nvPr/>
        </p:nvSpPr>
        <p:spPr>
          <a:xfrm>
            <a:off x="252280" y="998126"/>
            <a:ext cx="7544833" cy="6276334"/>
          </a:xfrm>
          <a:prstGeom prst="rect">
            <a:avLst/>
          </a:prstGeom>
          <a:noFill/>
        </p:spPr>
        <p:txBody>
          <a:bodyPr wrap="square">
            <a:spAutoFit/>
          </a:bodyPr>
          <a:lstStyle/>
          <a:p>
            <a:pPr marL="457200" indent="-457200" algn="just">
              <a:lnSpc>
                <a:spcPct val="115000"/>
              </a:lnSpc>
              <a:buFont typeface="Arial" panose="020B0604020202020204" pitchFamily="34" charset="0"/>
              <a:buChar char="•"/>
            </a:pPr>
            <a:r>
              <a:rPr lang="vi-VN" sz="3200" dirty="0">
                <a:solidFill>
                  <a:srgbClr val="000000"/>
                </a:solidFill>
                <a:effectLst/>
                <a:latin typeface="Times New Roman" panose="02020603050405020304" pitchFamily="18" charset="0"/>
                <a:ea typeface="Calibri" panose="020F0502020204030204" pitchFamily="34" charset="0"/>
              </a:rPr>
              <a:t>Kỷ niệm về Hòa:</a:t>
            </a:r>
            <a:endParaRPr lang="en-US" sz="2800" dirty="0">
              <a:latin typeface="Times New Roman" panose="02020603050405020304" pitchFamily="18" charset="0"/>
              <a:ea typeface="Calibri" panose="020F0502020204030204" pitchFamily="34" charset="0"/>
            </a:endParaRPr>
          </a:p>
          <a:p>
            <a:pPr marL="457200" indent="-457200" algn="just">
              <a:lnSpc>
                <a:spcPct val="115000"/>
              </a:lnSpc>
              <a:buFontTx/>
              <a:buChar char="-"/>
            </a:pPr>
            <a:r>
              <a:rPr lang="vi-VN" sz="3200" dirty="0">
                <a:solidFill>
                  <a:srgbClr val="000000"/>
                </a:solidFill>
                <a:effectLst/>
                <a:latin typeface="Times New Roman" panose="02020603050405020304" pitchFamily="18" charset="0"/>
                <a:ea typeface="Calibri" panose="020F0502020204030204" pitchFamily="34" charset="0"/>
              </a:rPr>
              <a:t>Đó là “kỷ niệm bi thảm, thương tâm và hiểm nghèo nhất” trong ký ức chiến tranh của Kiên:</a:t>
            </a:r>
            <a:endParaRPr lang="en-US" sz="2800" dirty="0">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effectLst/>
                <a:latin typeface="Times New Roman" panose="02020603050405020304" pitchFamily="18" charset="0"/>
                <a:ea typeface="Calibri" panose="020F0502020204030204" pitchFamily="34" charset="0"/>
              </a:rPr>
              <a:t>+ Kiên có sự hiểu biết, tôn trọng và yêu mến Hòa:</a:t>
            </a:r>
            <a:r>
              <a:rPr lang="en-US" sz="3200" dirty="0">
                <a:solidFill>
                  <a:srgbClr val="000000"/>
                </a:solidFill>
                <a:effectLst/>
                <a:latin typeface="Times New Roman" panose="02020603050405020304" pitchFamily="18" charset="0"/>
                <a:ea typeface="Calibri" panose="020F0502020204030204" pitchFamily="34" charset="0"/>
              </a:rPr>
              <a:t> </a:t>
            </a:r>
            <a:r>
              <a:rPr lang="vi-VN" sz="3200" dirty="0">
                <a:solidFill>
                  <a:srgbClr val="000000"/>
                </a:solidFill>
                <a:effectLst/>
                <a:latin typeface="Times New Roman" panose="02020603050405020304" pitchFamily="18" charset="0"/>
                <a:ea typeface="Calibri" panose="020F0502020204030204" pitchFamily="34" charset="0"/>
              </a:rPr>
              <a:t>Kiên có cảm tình với Hòa, họ tin cậy, nương tựa lẫn nhau. Hành động chiến đấu của Hòa làm Kiên bất ngờ, sửng sốt. Sự h</a:t>
            </a:r>
            <a:r>
              <a:rPr lang="en-AU" sz="3200" dirty="0" err="1">
                <a:solidFill>
                  <a:srgbClr val="000000"/>
                </a:solidFill>
                <a:effectLst/>
                <a:latin typeface="Times New Roman" panose="02020603050405020304" pitchFamily="18" charset="0"/>
                <a:ea typeface="Calibri" panose="020F0502020204030204" pitchFamily="34" charset="0"/>
              </a:rPr>
              <a:t>i</a:t>
            </a:r>
            <a:r>
              <a:rPr lang="vi-VN" sz="3200" dirty="0">
                <a:solidFill>
                  <a:srgbClr val="000000"/>
                </a:solidFill>
                <a:effectLst/>
                <a:latin typeface="Times New Roman" panose="02020603050405020304" pitchFamily="18" charset="0"/>
                <a:ea typeface="Calibri" panose="020F0502020204030204" pitchFamily="34" charset="0"/>
              </a:rPr>
              <a:t> sinh của Hòa làm Kiên đau lòng, xúc động sâu xa.</a:t>
            </a:r>
            <a:endParaRPr lang="en-US" sz="2800" dirty="0">
              <a:effectLst/>
              <a:latin typeface="Times New Roman" panose="02020603050405020304" pitchFamily="18" charset="0"/>
              <a:ea typeface="Calibri" panose="020F0502020204030204" pitchFamily="34" charset="0"/>
            </a:endParaRPr>
          </a:p>
          <a:p>
            <a:pPr algn="just">
              <a:lnSpc>
                <a:spcPct val="115000"/>
              </a:lnSpc>
            </a:pP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348044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soldiers in a river&#10;&#10;Description automatically generated">
            <a:extLst>
              <a:ext uri="{FF2B5EF4-FFF2-40B4-BE49-F238E27FC236}">
                <a16:creationId xmlns:a16="http://schemas.microsoft.com/office/drawing/2014/main" id="{9AAE1290-46C9-1656-2C08-99A3150BC4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06034" y="805376"/>
            <a:ext cx="3863546" cy="4893276"/>
          </a:xfrm>
        </p:spPr>
      </p:pic>
      <p:sp>
        <p:nvSpPr>
          <p:cNvPr id="7" name="TextBox 6">
            <a:extLst>
              <a:ext uri="{FF2B5EF4-FFF2-40B4-BE49-F238E27FC236}">
                <a16:creationId xmlns:a16="http://schemas.microsoft.com/office/drawing/2014/main" id="{D05BB6AA-BABF-7A3F-80CA-BBD1C75AD464}"/>
              </a:ext>
            </a:extLst>
          </p:cNvPr>
          <p:cNvSpPr txBox="1"/>
          <p:nvPr/>
        </p:nvSpPr>
        <p:spPr>
          <a:xfrm>
            <a:off x="814517" y="192131"/>
            <a:ext cx="6098058" cy="613245"/>
          </a:xfrm>
          <a:prstGeom prst="rect">
            <a:avLst/>
          </a:prstGeom>
          <a:noFill/>
        </p:spPr>
        <p:txBody>
          <a:bodyPr wrap="square">
            <a:spAutoFit/>
          </a:bodyPr>
          <a:lstStyle/>
          <a:p>
            <a:pPr algn="just">
              <a:lnSpc>
                <a:spcPct val="115000"/>
              </a:lnSpc>
              <a:spcAft>
                <a:spcPts val="800"/>
              </a:spcAft>
            </a:pPr>
            <a:r>
              <a:rPr lang="en-AU"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AU"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Kí</a:t>
            </a:r>
            <a:r>
              <a:rPr lang="en-AU"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ức</a:t>
            </a:r>
            <a:r>
              <a:rPr lang="en-AU"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AU"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AU"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AU"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AU"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Kiên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E7FD9DC-BB94-C01D-AE2B-218DAA3306A2}"/>
              </a:ext>
            </a:extLst>
          </p:cNvPr>
          <p:cNvSpPr txBox="1"/>
          <p:nvPr/>
        </p:nvSpPr>
        <p:spPr>
          <a:xfrm>
            <a:off x="252280" y="998126"/>
            <a:ext cx="7656044" cy="5913157"/>
          </a:xfrm>
          <a:prstGeom prst="rect">
            <a:avLst/>
          </a:prstGeom>
          <a:noFill/>
        </p:spPr>
        <p:txBody>
          <a:bodyPr wrap="square">
            <a:spAutoFit/>
          </a:bodyPr>
          <a:lstStyle/>
          <a:p>
            <a:pPr marL="457200" indent="-457200" algn="just">
              <a:lnSpc>
                <a:spcPct val="150000"/>
              </a:lnSpc>
              <a:buFont typeface="Arial" panose="020B0604020202020204" pitchFamily="34" charset="0"/>
              <a:buChar char="•"/>
            </a:pPr>
            <a:r>
              <a:rPr lang="vi-VN" sz="3200" dirty="0">
                <a:solidFill>
                  <a:srgbClr val="000000"/>
                </a:solidFill>
                <a:effectLst/>
                <a:latin typeface="Times New Roman" panose="02020603050405020304" pitchFamily="18" charset="0"/>
                <a:ea typeface="Calibri" panose="020F0502020204030204" pitchFamily="34" charset="0"/>
              </a:rPr>
              <a:t>Kỷ niệm về Hòa:</a:t>
            </a:r>
            <a:endParaRPr lang="en-US" sz="2800" dirty="0">
              <a:latin typeface="Times New Roman" panose="02020603050405020304" pitchFamily="18" charset="0"/>
              <a:ea typeface="Calibri" panose="020F0502020204030204" pitchFamily="34" charset="0"/>
            </a:endParaRPr>
          </a:p>
          <a:p>
            <a:pPr algn="just">
              <a:lnSpc>
                <a:spcPct val="150000"/>
              </a:lnSpc>
            </a:pPr>
            <a:r>
              <a:rPr lang="vi-VN" sz="3200" dirty="0">
                <a:solidFill>
                  <a:srgbClr val="000000"/>
                </a:solidFill>
                <a:effectLst/>
                <a:latin typeface="Times New Roman" panose="02020603050405020304" pitchFamily="18" charset="0"/>
                <a:ea typeface="Calibri" panose="020F0502020204030204" pitchFamily="34" charset="0"/>
              </a:rPr>
              <a:t>+ Hòa có tinh thần chiến đấu táo bạo, mưu trí, chịu sự hi sinh thương tâm</a:t>
            </a:r>
            <a:r>
              <a:rPr lang="en-US" sz="3200" dirty="0">
                <a:solidFill>
                  <a:srgbClr val="000000"/>
                </a:solidFill>
                <a:latin typeface="Times New Roman" panose="02020603050405020304" pitchFamily="18" charset="0"/>
                <a:ea typeface="Calibri" panose="020F0502020204030204" pitchFamily="34" charset="0"/>
              </a:rPr>
              <a:t>.</a:t>
            </a:r>
            <a:r>
              <a:rPr lang="en-US" sz="3200" dirty="0">
                <a:solidFill>
                  <a:srgbClr val="000000"/>
                </a:solidFill>
                <a:effectLst/>
                <a:latin typeface="Times New Roman" panose="02020603050405020304" pitchFamily="18" charset="0"/>
                <a:ea typeface="Calibri" panose="020F0502020204030204" pitchFamily="34" charset="0"/>
              </a:rPr>
              <a:t> </a:t>
            </a:r>
            <a:r>
              <a:rPr lang="vi-VN" sz="3200" dirty="0">
                <a:solidFill>
                  <a:srgbClr val="000000"/>
                </a:solidFill>
                <a:effectLst/>
                <a:latin typeface="Times New Roman" panose="02020603050405020304" pitchFamily="18" charset="0"/>
                <a:ea typeface="Calibri" panose="020F0502020204030204" pitchFamily="34" charset="0"/>
              </a:rPr>
              <a:t>Hòa h</a:t>
            </a:r>
            <a:r>
              <a:rPr lang="en-AU" sz="3200" dirty="0" err="1">
                <a:solidFill>
                  <a:srgbClr val="000000"/>
                </a:solidFill>
                <a:effectLst/>
                <a:latin typeface="Times New Roman" panose="02020603050405020304" pitchFamily="18" charset="0"/>
                <a:ea typeface="Calibri" panose="020F0502020204030204" pitchFamily="34" charset="0"/>
              </a:rPr>
              <a:t>i</a:t>
            </a:r>
            <a:r>
              <a:rPr lang="vi-VN" sz="3200" dirty="0">
                <a:solidFill>
                  <a:srgbClr val="000000"/>
                </a:solidFill>
                <a:effectLst/>
                <a:latin typeface="Times New Roman" panose="02020603050405020304" pitchFamily="18" charset="0"/>
                <a:ea typeface="Calibri" panose="020F0502020204030204" pitchFamily="34" charset="0"/>
              </a:rPr>
              <a:t> sinh trước mắt Kiên khiến anh mang phức cảm chiến bại, đau đớn, căm hận, thương xót.</a:t>
            </a:r>
            <a:endParaRPr lang="en-US" sz="2800" dirty="0">
              <a:latin typeface="Times New Roman" panose="02020603050405020304" pitchFamily="18" charset="0"/>
              <a:ea typeface="Calibri" panose="020F0502020204030204" pitchFamily="34" charset="0"/>
            </a:endParaRPr>
          </a:p>
          <a:p>
            <a:pPr algn="just">
              <a:lnSpc>
                <a:spcPct val="150000"/>
              </a:lnSpc>
            </a:pPr>
            <a:r>
              <a:rPr lang="vi-VN" sz="3200" dirty="0">
                <a:solidFill>
                  <a:srgbClr val="000000"/>
                </a:solidFill>
                <a:effectLst/>
                <a:latin typeface="Times New Roman" panose="02020603050405020304" pitchFamily="18" charset="0"/>
                <a:ea typeface="Calibri" panose="020F0502020204030204" pitchFamily="34" charset="0"/>
              </a:rPr>
              <a:t>+ Hoà h</a:t>
            </a:r>
            <a:r>
              <a:rPr lang="en-AU" sz="3200" dirty="0" err="1">
                <a:solidFill>
                  <a:srgbClr val="000000"/>
                </a:solidFill>
                <a:effectLst/>
                <a:latin typeface="Times New Roman" panose="02020603050405020304" pitchFamily="18" charset="0"/>
                <a:ea typeface="Calibri" panose="020F0502020204030204" pitchFamily="34" charset="0"/>
              </a:rPr>
              <a:t>i</a:t>
            </a:r>
            <a:r>
              <a:rPr lang="vi-VN" sz="3200" dirty="0">
                <a:solidFill>
                  <a:srgbClr val="000000"/>
                </a:solidFill>
                <a:effectLst/>
                <a:latin typeface="Times New Roman" panose="02020603050405020304" pitchFamily="18" charset="0"/>
                <a:ea typeface="Calibri" panose="020F0502020204030204" pitchFamily="34" charset="0"/>
              </a:rPr>
              <a:t> sinh để Kiên sống sót: Kiên cam chịu, bất lực, đau đớn chứng kiến cái chết thương tâm của Hòa </a:t>
            </a:r>
            <a:r>
              <a:rPr lang="en-US" sz="32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360272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76A37-8F12-D739-DB77-0EF7F25CDB6A}"/>
            </a:ext>
          </a:extLst>
        </p:cNvPr>
        <p:cNvGrpSpPr/>
        <p:nvPr/>
      </p:nvGrpSpPr>
      <p:grpSpPr>
        <a:xfrm>
          <a:off x="0" y="0"/>
          <a:ext cx="0" cy="0"/>
          <a:chOff x="0" y="0"/>
          <a:chExt cx="0" cy="0"/>
        </a:xfrm>
      </p:grpSpPr>
      <p:pic>
        <p:nvPicPr>
          <p:cNvPr id="5" name="Content Placeholder 4" descr="A group of soldiers in a river&#10;&#10;Description automatically generated">
            <a:extLst>
              <a:ext uri="{FF2B5EF4-FFF2-40B4-BE49-F238E27FC236}">
                <a16:creationId xmlns:a16="http://schemas.microsoft.com/office/drawing/2014/main" id="{590DE46E-5BFB-0672-BD4C-BE03CF189E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06034" y="805376"/>
            <a:ext cx="3863546" cy="4893276"/>
          </a:xfrm>
        </p:spPr>
      </p:pic>
      <p:sp>
        <p:nvSpPr>
          <p:cNvPr id="7" name="TextBox 6">
            <a:extLst>
              <a:ext uri="{FF2B5EF4-FFF2-40B4-BE49-F238E27FC236}">
                <a16:creationId xmlns:a16="http://schemas.microsoft.com/office/drawing/2014/main" id="{7FA74AD4-B5DB-1FCC-7119-898641003C4E}"/>
              </a:ext>
            </a:extLst>
          </p:cNvPr>
          <p:cNvSpPr txBox="1"/>
          <p:nvPr/>
        </p:nvSpPr>
        <p:spPr>
          <a:xfrm>
            <a:off x="814517" y="192131"/>
            <a:ext cx="6098058" cy="613245"/>
          </a:xfrm>
          <a:prstGeom prst="rect">
            <a:avLst/>
          </a:prstGeom>
          <a:noFill/>
        </p:spPr>
        <p:txBody>
          <a:bodyPr wrap="square">
            <a:spAutoFit/>
          </a:bodyPr>
          <a:lstStyle/>
          <a:p>
            <a:pPr algn="just">
              <a:lnSpc>
                <a:spcPct val="115000"/>
              </a:lnSpc>
              <a:spcAft>
                <a:spcPts val="800"/>
              </a:spcAft>
            </a:pPr>
            <a:r>
              <a:rPr lang="en-AU"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AU"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Kí</a:t>
            </a:r>
            <a:r>
              <a:rPr lang="en-AU"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ức</a:t>
            </a:r>
            <a:r>
              <a:rPr lang="en-AU"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AU"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AU"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AU"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AU"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Kiên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4E2E867-B679-E98D-0DE9-B46073E7F847}"/>
              </a:ext>
            </a:extLst>
          </p:cNvPr>
          <p:cNvSpPr txBox="1"/>
          <p:nvPr/>
        </p:nvSpPr>
        <p:spPr>
          <a:xfrm>
            <a:off x="252280" y="998126"/>
            <a:ext cx="7656044" cy="5185522"/>
          </a:xfrm>
          <a:prstGeom prst="rect">
            <a:avLst/>
          </a:prstGeom>
          <a:noFill/>
        </p:spPr>
        <p:txBody>
          <a:bodyPr wrap="square">
            <a:spAutoFit/>
          </a:bodyPr>
          <a:lstStyle/>
          <a:p>
            <a:pPr algn="just">
              <a:lnSpc>
                <a:spcPct val="150000"/>
              </a:lnSpc>
            </a:pPr>
            <a:r>
              <a:rPr lang="vi-VN" sz="2800" dirty="0">
                <a:solidFill>
                  <a:srgbClr val="000000"/>
                </a:solidFill>
                <a:effectLst/>
                <a:latin typeface="Times New Roman" panose="02020603050405020304" pitchFamily="18" charset="0"/>
                <a:ea typeface="Calibri" panose="020F0502020204030204" pitchFamily="34" charset="0"/>
              </a:rPr>
              <a:t>=&gt; Nhận xét về nhân vật Hòa: là nữ giao liên còn rất trẻ, người miền Bắc, xa lạ với cảnh quan núi rừng Tây Nguyên</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còn non kinh nghiệm làm giao liên, nhưng Hòa có tâm hồn trong sáng, nhân hậu, có ý thức trách nhiệm cao và tinh thần sẵn sàng chiến đấu hi sinh. Hòa tiêu biểu cho phẩm chất và thân phận của con người trong bối cảnh khốc liệt chiến tranh.</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283529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AE748-90E3-6044-B162-36233D1FE0BB}"/>
              </a:ext>
            </a:extLst>
          </p:cNvPr>
          <p:cNvSpPr>
            <a:spLocks noGrp="1"/>
          </p:cNvSpPr>
          <p:nvPr>
            <p:ph type="title"/>
          </p:nvPr>
        </p:nvSpPr>
        <p:spPr/>
        <p:txBody>
          <a:bodyPr/>
          <a:lstStyle/>
          <a:p>
            <a:endParaRPr lang="en-US"/>
          </a:p>
        </p:txBody>
      </p:sp>
      <p:pic>
        <p:nvPicPr>
          <p:cNvPr id="5" name="Content Placeholder 4" descr="A close up of a book&#10;&#10;Description automatically generated">
            <a:extLst>
              <a:ext uri="{FF2B5EF4-FFF2-40B4-BE49-F238E27FC236}">
                <a16:creationId xmlns:a16="http://schemas.microsoft.com/office/drawing/2014/main" id="{28F99BBC-50CD-4EBB-7928-7E87C91F87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015" y="176213"/>
            <a:ext cx="4550119" cy="3252787"/>
          </a:xfrm>
        </p:spPr>
      </p:pic>
      <p:sp>
        <p:nvSpPr>
          <p:cNvPr id="7" name="TextBox 6">
            <a:extLst>
              <a:ext uri="{FF2B5EF4-FFF2-40B4-BE49-F238E27FC236}">
                <a16:creationId xmlns:a16="http://schemas.microsoft.com/office/drawing/2014/main" id="{04482766-1C77-E53F-EEBB-259BEBE24D52}"/>
              </a:ext>
            </a:extLst>
          </p:cNvPr>
          <p:cNvSpPr txBox="1"/>
          <p:nvPr/>
        </p:nvSpPr>
        <p:spPr>
          <a:xfrm>
            <a:off x="4819133" y="365125"/>
            <a:ext cx="7103851" cy="3521220"/>
          </a:xfrm>
          <a:prstGeom prst="rect">
            <a:avLst/>
          </a:prstGeom>
          <a:noFill/>
        </p:spPr>
        <p:txBody>
          <a:bodyPr wrap="square">
            <a:spAutoFit/>
          </a:bodyPr>
          <a:lstStyle/>
          <a:p>
            <a:pPr algn="just">
              <a:lnSpc>
                <a:spcPct val="115000"/>
              </a:lnSpc>
            </a:pPr>
            <a:r>
              <a:rPr lang="vi-VN" sz="2800" b="1" dirty="0">
                <a:solidFill>
                  <a:srgbClr val="FF0000"/>
                </a:solidFill>
                <a:effectLst/>
                <a:latin typeface="Times New Roman" panose="02020603050405020304" pitchFamily="18" charset="0"/>
                <a:ea typeface="Calibri" panose="020F0502020204030204" pitchFamily="34" charset="0"/>
              </a:rPr>
              <a:t>* Suy nghĩ, cảm nhận về chiến tranh và sự hi sinh của đồng đội:</a:t>
            </a:r>
            <a:endParaRPr lang="en-US" sz="2800" b="1" dirty="0">
              <a:solidFill>
                <a:srgbClr val="FF0000"/>
              </a:solidFill>
              <a:effectLst/>
              <a:latin typeface="Times New Roman" panose="02020603050405020304" pitchFamily="18" charset="0"/>
              <a:ea typeface="Calibri" panose="020F0502020204030204" pitchFamily="34" charset="0"/>
            </a:endParaRPr>
          </a:p>
          <a:p>
            <a:pPr algn="just">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Chiến tranh là những ký ức kinh hoàng, thương tâm, đau buồn, mãi mãi ám ảnh tâm trí người lính đã từng qua trận mạc.</a:t>
            </a:r>
            <a:endParaRPr lang="en-US" sz="2800" dirty="0">
              <a:effectLst/>
              <a:latin typeface="Times New Roman" panose="02020603050405020304" pitchFamily="18" charset="0"/>
              <a:ea typeface="Calibri" panose="020F0502020204030204" pitchFamily="34" charset="0"/>
            </a:endParaRPr>
          </a:p>
          <a:p>
            <a:pPr algn="just">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Sự hi sinh như một lẽ sống giản dị của đồng đội đã làm sáng danh đất nước</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9" name="TextBox 8">
            <a:extLst>
              <a:ext uri="{FF2B5EF4-FFF2-40B4-BE49-F238E27FC236}">
                <a16:creationId xmlns:a16="http://schemas.microsoft.com/office/drawing/2014/main" id="{D9FB349A-87E1-D9D7-99B5-B9ECB3633C64}"/>
              </a:ext>
            </a:extLst>
          </p:cNvPr>
          <p:cNvSpPr txBox="1"/>
          <p:nvPr/>
        </p:nvSpPr>
        <p:spPr>
          <a:xfrm>
            <a:off x="379970" y="4075257"/>
            <a:ext cx="11111814" cy="2530180"/>
          </a:xfrm>
          <a:prstGeom prst="rect">
            <a:avLst/>
          </a:prstGeom>
          <a:solidFill>
            <a:schemeClr val="accent3">
              <a:lumMod val="20000"/>
              <a:lumOff val="80000"/>
            </a:schemeClr>
          </a:solidFill>
        </p:spPr>
        <p:txBody>
          <a:bodyPr wrap="square">
            <a:spAutoFit/>
          </a:bodyPr>
          <a:lstStyle/>
          <a:p>
            <a:pPr algn="just">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Cảm nhận trên của Kiên không chứa đựng những sự kiện, hình ảnh kịch tính, căng thẳng như trong đoạn hồi ức trước đó. Nó cũng không có màu sắc lãng mạn hay hào hùng mà mang vẻ trầm lặng, u buồn. Việc lựa chọn ngôn từ và cách diễn đạt có nhịp điệu của tác giả tạo nên một câu văn giàu suy ngẫm, đậc tính trữ tình, có giá trị nhận thức sâu sắc, mới lạ.</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980332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35178F-675D-5021-B24D-2EF3EF976DF3}"/>
              </a:ext>
            </a:extLst>
          </p:cNvPr>
          <p:cNvPicPr>
            <a:picLocks noChangeAspect="1"/>
          </p:cNvPicPr>
          <p:nvPr/>
        </p:nvPicPr>
        <p:blipFill>
          <a:blip r:embed="rId2">
            <a:extLst>
              <a:ext uri="{28A0092B-C50C-407E-A947-70E740481C1C}">
                <a14:useLocalDpi xmlns:a14="http://schemas.microsoft.com/office/drawing/2010/main" val="0"/>
              </a:ext>
            </a:extLst>
          </a:blip>
          <a:srcRect r="59135"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TextBox 1">
            <a:extLst>
              <a:ext uri="{FF2B5EF4-FFF2-40B4-BE49-F238E27FC236}">
                <a16:creationId xmlns:a16="http://schemas.microsoft.com/office/drawing/2014/main" id="{3105FC7E-2491-E28A-5C34-69877591ADA4}"/>
              </a:ext>
            </a:extLst>
          </p:cNvPr>
          <p:cNvSpPr txBox="1"/>
          <p:nvPr/>
        </p:nvSpPr>
        <p:spPr>
          <a:xfrm>
            <a:off x="234778" y="654908"/>
            <a:ext cx="11957222" cy="4580100"/>
          </a:xfrm>
          <a:prstGeom prst="rect">
            <a:avLst/>
          </a:prstGeom>
          <a:noFill/>
        </p:spPr>
        <p:txBody>
          <a:bodyPr wrap="square" rtlCol="0">
            <a:spAutoFit/>
          </a:bodyPr>
          <a:lstStyle/>
          <a:p>
            <a:pPr algn="ctr">
              <a:lnSpc>
                <a:spcPct val="150000"/>
              </a:lnSpc>
            </a:pPr>
            <a:r>
              <a:rPr lang="en-US" sz="4400" b="1" dirty="0">
                <a:solidFill>
                  <a:srgbClr val="FF0000"/>
                </a:solidFill>
              </a:rPr>
              <a:t>HOẠT ĐỘNG 2</a:t>
            </a:r>
          </a:p>
          <a:p>
            <a:pPr algn="ctr">
              <a:lnSpc>
                <a:spcPct val="150000"/>
              </a:lnSpc>
            </a:pPr>
            <a:r>
              <a:rPr lang="en-US" sz="8000" b="1" dirty="0">
                <a:solidFill>
                  <a:schemeClr val="accent6">
                    <a:lumMod val="50000"/>
                  </a:schemeClr>
                </a:solidFill>
              </a:rPr>
              <a:t>HÌNH THÀNH </a:t>
            </a:r>
          </a:p>
          <a:p>
            <a:pPr algn="ctr">
              <a:lnSpc>
                <a:spcPct val="150000"/>
              </a:lnSpc>
            </a:pPr>
            <a:r>
              <a:rPr lang="en-US" sz="8000" b="1" dirty="0" err="1">
                <a:solidFill>
                  <a:schemeClr val="accent6">
                    <a:lumMod val="50000"/>
                  </a:schemeClr>
                </a:solidFill>
              </a:rPr>
              <a:t>KIẾN</a:t>
            </a:r>
            <a:r>
              <a:rPr lang="en-US" sz="8000" b="1" dirty="0">
                <a:solidFill>
                  <a:schemeClr val="accent6">
                    <a:lumMod val="50000"/>
                  </a:schemeClr>
                </a:solidFill>
              </a:rPr>
              <a:t> </a:t>
            </a:r>
            <a:r>
              <a:rPr lang="en-US" sz="8000" b="1" dirty="0" err="1">
                <a:solidFill>
                  <a:schemeClr val="accent6">
                    <a:lumMod val="50000"/>
                  </a:schemeClr>
                </a:solidFill>
              </a:rPr>
              <a:t>THỨC</a:t>
            </a:r>
            <a:r>
              <a:rPr lang="en-US" sz="8000" b="1" dirty="0">
                <a:solidFill>
                  <a:schemeClr val="accent6">
                    <a:lumMod val="50000"/>
                  </a:schemeClr>
                </a:solidFill>
              </a:rPr>
              <a:t> </a:t>
            </a:r>
            <a:r>
              <a:rPr lang="en-US" sz="8000" b="1" dirty="0" err="1">
                <a:solidFill>
                  <a:schemeClr val="accent6">
                    <a:lumMod val="50000"/>
                  </a:schemeClr>
                </a:solidFill>
              </a:rPr>
              <a:t>MỚI</a:t>
            </a:r>
            <a:r>
              <a:rPr lang="en-US" sz="8000" b="1" dirty="0">
                <a:solidFill>
                  <a:schemeClr val="accent6">
                    <a:lumMod val="50000"/>
                  </a:schemeClr>
                </a:solidFill>
              </a:rPr>
              <a:t> </a:t>
            </a:r>
          </a:p>
        </p:txBody>
      </p:sp>
    </p:spTree>
    <p:extLst>
      <p:ext uri="{BB962C8B-B14F-4D97-AF65-F5344CB8AC3E}">
        <p14:creationId xmlns:p14="http://schemas.microsoft.com/office/powerpoint/2010/main" val="41885813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D4577-9A71-9D2D-4C2C-F87FF143736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5F650B9-9B47-2E5C-57D1-1CB731A0E6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1434" y="297188"/>
            <a:ext cx="6098058" cy="3131812"/>
          </a:xfrm>
          <a:prstGeom prst="rect">
            <a:avLst/>
          </a:prstGeom>
          <a:noFill/>
          <a:ln>
            <a:noFill/>
          </a:ln>
        </p:spPr>
      </p:pic>
      <p:sp>
        <p:nvSpPr>
          <p:cNvPr id="6" name="TextBox 5">
            <a:extLst>
              <a:ext uri="{FF2B5EF4-FFF2-40B4-BE49-F238E27FC236}">
                <a16:creationId xmlns:a16="http://schemas.microsoft.com/office/drawing/2014/main" id="{EF17087B-BFE7-C19E-A55B-1DBFC47514C4}"/>
              </a:ext>
            </a:extLst>
          </p:cNvPr>
          <p:cNvSpPr txBox="1"/>
          <p:nvPr/>
        </p:nvSpPr>
        <p:spPr>
          <a:xfrm>
            <a:off x="302742" y="428152"/>
            <a:ext cx="6098058" cy="558743"/>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tab pos="1386840" algn="l"/>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Thảo</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luận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kĩ</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thuật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mảnh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ghép</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2D20C31-DC55-197B-FDBE-33A3A7D4FF02}"/>
              </a:ext>
            </a:extLst>
          </p:cNvPr>
          <p:cNvSpPr txBox="1"/>
          <p:nvPr/>
        </p:nvSpPr>
        <p:spPr>
          <a:xfrm>
            <a:off x="532508" y="3275460"/>
            <a:ext cx="10934561" cy="2029273"/>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Nhóm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mảnh</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ghép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thảo</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luận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hỏi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sau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Nhan </a:t>
            </a: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đề</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Ánh</a:t>
            </a:r>
            <a:r>
              <a:rPr kumimoji="0" lang="en-US" sz="3200" b="0"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sáng</a:t>
            </a:r>
            <a:r>
              <a:rPr kumimoji="0" lang="en-US" sz="3200" b="0"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cứu</a:t>
            </a:r>
            <a:r>
              <a:rPr kumimoji="0" lang="en-US" sz="3200" b="0"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rỗi</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có </a:t>
            </a: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liên</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quan</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như thế nào đến </a:t>
            </a: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chủ</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đề</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đoạn</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trích</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Nếu</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được</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đặt</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lại, sẽ </a:t>
            </a: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chọn</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nhan</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đề</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gì?</a:t>
            </a:r>
            <a:endPar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9201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book&#10;&#10;Description automatically generated">
            <a:extLst>
              <a:ext uri="{FF2B5EF4-FFF2-40B4-BE49-F238E27FC236}">
                <a16:creationId xmlns:a16="http://schemas.microsoft.com/office/drawing/2014/main" id="{7F7D7B1A-970C-F803-666C-7ED8AD4AAB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5748" y="2897472"/>
            <a:ext cx="5131088" cy="2565544"/>
          </a:xfrm>
          <a:prstGeom prst="rect">
            <a:avLst/>
          </a:prstGeom>
        </p:spPr>
      </p:pic>
      <p:pic>
        <p:nvPicPr>
          <p:cNvPr id="7" name="Picture 6" descr="A painting of a military battle&#10;&#10;Description automatically generated">
            <a:extLst>
              <a:ext uri="{FF2B5EF4-FFF2-40B4-BE49-F238E27FC236}">
                <a16:creationId xmlns:a16="http://schemas.microsoft.com/office/drawing/2014/main" id="{60691096-79A8-7AAB-781A-6408968F8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165" y="2531067"/>
            <a:ext cx="5131087" cy="3371327"/>
          </a:xfrm>
          <a:prstGeom prst="rect">
            <a:avLst/>
          </a:prstGeom>
        </p:spPr>
      </p:pic>
      <p:sp>
        <p:nvSpPr>
          <p:cNvPr id="9" name="TextBox 8">
            <a:extLst>
              <a:ext uri="{FF2B5EF4-FFF2-40B4-BE49-F238E27FC236}">
                <a16:creationId xmlns:a16="http://schemas.microsoft.com/office/drawing/2014/main" id="{5D5746BE-A3A0-40F0-F99B-DE0C89B70ABF}"/>
              </a:ext>
            </a:extLst>
          </p:cNvPr>
          <p:cNvSpPr txBox="1"/>
          <p:nvPr/>
        </p:nvSpPr>
        <p:spPr>
          <a:xfrm>
            <a:off x="2443549" y="563447"/>
            <a:ext cx="6098058" cy="758669"/>
          </a:xfrm>
          <a:prstGeom prst="rect">
            <a:avLst/>
          </a:prstGeom>
          <a:noFill/>
        </p:spPr>
        <p:txBody>
          <a:bodyPr wrap="square">
            <a:spAutoFit/>
          </a:bodyPr>
          <a:lstStyle/>
          <a:p>
            <a:pPr algn="just">
              <a:lnSpc>
                <a:spcPct val="115000"/>
              </a:lnSpc>
              <a:spcAft>
                <a:spcPts val="800"/>
              </a:spcAft>
            </a:pPr>
            <a:r>
              <a:rPr lang="en-AU"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 Nhan </a:t>
            </a:r>
            <a:r>
              <a:rPr lang="en-AU"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AU"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AU"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AU"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AU"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8698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980C38-2B7D-0435-83B8-3A0DA144F54E}"/>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7C2A38B-EC5C-FDD1-267F-372C3DB06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F9F0A738-2E44-0FE9-6440-5FB97B8D6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63F3281-E17B-3862-E5E3-2D48C28C6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1D946E1-9684-06CF-81F7-29000E788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95900BC-4094-231F-C32A-EFE84A7EA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ainting of a military battle&#10;&#10;Description automatically generated">
            <a:extLst>
              <a:ext uri="{FF2B5EF4-FFF2-40B4-BE49-F238E27FC236}">
                <a16:creationId xmlns:a16="http://schemas.microsoft.com/office/drawing/2014/main" id="{70549FA2-CF3F-FE2C-8A23-565651884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0249" y="2172721"/>
            <a:ext cx="2934646" cy="3371327"/>
          </a:xfrm>
          <a:prstGeom prst="rect">
            <a:avLst/>
          </a:prstGeom>
        </p:spPr>
      </p:pic>
      <p:sp>
        <p:nvSpPr>
          <p:cNvPr id="9" name="TextBox 8">
            <a:extLst>
              <a:ext uri="{FF2B5EF4-FFF2-40B4-BE49-F238E27FC236}">
                <a16:creationId xmlns:a16="http://schemas.microsoft.com/office/drawing/2014/main" id="{64ED706A-52A9-E290-1FBF-B039FC414884}"/>
              </a:ext>
            </a:extLst>
          </p:cNvPr>
          <p:cNvSpPr txBox="1"/>
          <p:nvPr/>
        </p:nvSpPr>
        <p:spPr>
          <a:xfrm>
            <a:off x="2443549" y="563447"/>
            <a:ext cx="6098058" cy="758669"/>
          </a:xfrm>
          <a:prstGeom prst="rect">
            <a:avLst/>
          </a:prstGeom>
          <a:noFill/>
        </p:spPr>
        <p:txBody>
          <a:bodyPr wrap="square">
            <a:spAutoFit/>
          </a:bodyPr>
          <a:lstStyle/>
          <a:p>
            <a:pPr algn="just">
              <a:lnSpc>
                <a:spcPct val="115000"/>
              </a:lnSpc>
              <a:spcAft>
                <a:spcPts val="800"/>
              </a:spcAft>
            </a:pPr>
            <a:r>
              <a:rPr lang="en-AU"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 Nhan </a:t>
            </a:r>
            <a:r>
              <a:rPr lang="en-AU"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AU"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AU"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AU"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AU"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55D05EA-3009-06F0-BE8E-E9FF477892AE}"/>
              </a:ext>
            </a:extLst>
          </p:cNvPr>
          <p:cNvSpPr txBox="1"/>
          <p:nvPr/>
        </p:nvSpPr>
        <p:spPr>
          <a:xfrm>
            <a:off x="247105" y="1879359"/>
            <a:ext cx="8294502" cy="4577663"/>
          </a:xfrm>
          <a:prstGeom prst="rect">
            <a:avLst/>
          </a:prstGeom>
          <a:noFill/>
        </p:spPr>
        <p:txBody>
          <a:bodyPr wrap="square">
            <a:spAutoFit/>
          </a:bodyPr>
          <a:lstStyle/>
          <a:p>
            <a:pPr algn="just">
              <a:lnSpc>
                <a:spcPct val="115000"/>
              </a:lnSpc>
              <a:spcAft>
                <a:spcPts val="80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Nhan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Ánh</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rỗi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cảm nhận,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về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sót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Nhan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vọng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niềm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về ý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nỗi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buồn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nỗi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buồn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còn.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Có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Ánh</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tỉnh</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Cái giá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Nỗi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buồn</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sót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836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1BF2E0-9E0D-3299-EBE8-F7A850E1DD96}"/>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C644979-F0A2-6222-937E-05777239F0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descr="A cartoon of a moonlit night&#10;&#10;Description automatically generated">
            <a:extLst>
              <a:ext uri="{FF2B5EF4-FFF2-40B4-BE49-F238E27FC236}">
                <a16:creationId xmlns:a16="http://schemas.microsoft.com/office/drawing/2014/main" id="{FC5E6DFE-23BB-BF28-6867-07581B4815A8}"/>
              </a:ext>
            </a:extLst>
          </p:cNvPr>
          <p:cNvPicPr>
            <a:picLocks noChangeAspect="1"/>
          </p:cNvPicPr>
          <p:nvPr/>
        </p:nvPicPr>
        <p:blipFill>
          <a:blip r:embed="rId2">
            <a:extLst>
              <a:ext uri="{28A0092B-C50C-407E-A947-70E740481C1C}">
                <a14:useLocalDpi xmlns:a14="http://schemas.microsoft.com/office/drawing/2010/main" val="0"/>
              </a:ext>
            </a:extLst>
          </a:blip>
          <a:srcRect t="24045" b="394"/>
          <a:stretch/>
        </p:blipFill>
        <p:spPr>
          <a:xfrm>
            <a:off x="4267201" y="10"/>
            <a:ext cx="7924800" cy="3383270"/>
          </a:xfrm>
          <a:prstGeom prst="rect">
            <a:avLst/>
          </a:prstGeom>
        </p:spPr>
      </p:pic>
      <p:pic>
        <p:nvPicPr>
          <p:cNvPr id="3" name="Picture 2" descr="A close up of purple flowers&#10;&#10;Description automatically generated">
            <a:extLst>
              <a:ext uri="{FF2B5EF4-FFF2-40B4-BE49-F238E27FC236}">
                <a16:creationId xmlns:a16="http://schemas.microsoft.com/office/drawing/2014/main" id="{EB7F4B5B-D19B-8848-4E95-595064AD9549}"/>
              </a:ext>
            </a:extLst>
          </p:cNvPr>
          <p:cNvPicPr>
            <a:picLocks noChangeAspect="1"/>
          </p:cNvPicPr>
          <p:nvPr/>
        </p:nvPicPr>
        <p:blipFill>
          <a:blip r:embed="rId3">
            <a:extLst>
              <a:ext uri="{28A0092B-C50C-407E-A947-70E740481C1C}">
                <a14:useLocalDpi xmlns:a14="http://schemas.microsoft.com/office/drawing/2010/main" val="0"/>
              </a:ext>
            </a:extLst>
          </a:blip>
          <a:srcRect t="4220" r="2" b="2"/>
          <a:stretch/>
        </p:blipFill>
        <p:spPr>
          <a:xfrm>
            <a:off x="4650916" y="3474720"/>
            <a:ext cx="7555832" cy="3383280"/>
          </a:xfrm>
          <a:prstGeom prst="rect">
            <a:avLst/>
          </a:prstGeom>
        </p:spPr>
      </p:pic>
      <p:sp useBgFill="1">
        <p:nvSpPr>
          <p:cNvPr id="22" name="Freeform: Shape 21">
            <a:extLst>
              <a:ext uri="{FF2B5EF4-FFF2-40B4-BE49-F238E27FC236}">
                <a16:creationId xmlns:a16="http://schemas.microsoft.com/office/drawing/2014/main" id="{BDB47F41-24DF-6648-70E4-B82849E86C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E89EF1ED-6052-9874-D17E-DECB1559B6DD}"/>
              </a:ext>
            </a:extLst>
          </p:cNvPr>
          <p:cNvSpPr txBox="1"/>
          <p:nvPr/>
        </p:nvSpPr>
        <p:spPr>
          <a:xfrm>
            <a:off x="161554" y="1042087"/>
            <a:ext cx="6968294" cy="1491048"/>
          </a:xfrm>
          <a:prstGeom prst="rect">
            <a:avLst/>
          </a:prstGeom>
        </p:spPr>
        <p:txBody>
          <a:bodyPr vert="horz" lIns="91440" tIns="45720" rIns="91440" bIns="45720" rtlCol="0" anchor="b">
            <a:normAutofit/>
          </a:bodyPr>
          <a:lstStyle/>
          <a:p>
            <a:pPr marL="0" marR="0" lvl="0" indent="0" algn="just" defTabSz="914400" rtl="0" eaLnBrk="1" fontAlgn="auto" latinLnBrk="0" hangingPunct="1">
              <a:lnSpc>
                <a:spcPct val="15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ptos Display" panose="02110004020202020204"/>
                <a:ea typeface="+mn-ea"/>
                <a:cs typeface="+mn-cs"/>
              </a:rPr>
              <a:t>II</a:t>
            </a:r>
            <a:r>
              <a:rPr lang="en-US" sz="4400" b="1" dirty="0">
                <a:solidFill>
                  <a:srgbClr val="FF0000"/>
                </a:solidFill>
                <a:latin typeface="Aptos Display" panose="02110004020202020204"/>
              </a:rPr>
              <a:t>I. TỔNG KẾT</a:t>
            </a:r>
            <a:endParaRPr kumimoji="0" lang="en-US" sz="4400" b="1" i="0" u="none" strike="noStrike" kern="1200" cap="none" spc="0" normalizeH="0" baseline="0" noProof="0" dirty="0">
              <a:ln>
                <a:noFill/>
              </a:ln>
              <a:solidFill>
                <a:srgbClr val="FF0000"/>
              </a:solidFill>
              <a:effectLst/>
              <a:uLnTx/>
              <a:uFillTx/>
              <a:latin typeface="Aptos Display" panose="02110004020202020204"/>
              <a:ea typeface="+mn-ea"/>
              <a:cs typeface="+mn-cs"/>
            </a:endParaRPr>
          </a:p>
        </p:txBody>
      </p:sp>
      <p:sp>
        <p:nvSpPr>
          <p:cNvPr id="5" name="TextBox 4">
            <a:extLst>
              <a:ext uri="{FF2B5EF4-FFF2-40B4-BE49-F238E27FC236}">
                <a16:creationId xmlns:a16="http://schemas.microsoft.com/office/drawing/2014/main" id="{1F22BB13-84DD-53DA-6661-709292CE48AA}"/>
              </a:ext>
            </a:extLst>
          </p:cNvPr>
          <p:cNvSpPr txBox="1"/>
          <p:nvPr/>
        </p:nvSpPr>
        <p:spPr>
          <a:xfrm>
            <a:off x="299652" y="3631856"/>
            <a:ext cx="9140910" cy="2312428"/>
          </a:xfrm>
          <a:prstGeom prst="rect">
            <a:avLst/>
          </a:prstGeom>
          <a:noFill/>
        </p:spPr>
        <p:txBody>
          <a:bodyPr wrap="square">
            <a:spAutoFit/>
          </a:bodyPr>
          <a:lstStyle/>
          <a:p>
            <a:pPr algn="just">
              <a:lnSpc>
                <a:spcPct val="115000"/>
              </a:lnSpc>
              <a:spcAft>
                <a:spcPts val="800"/>
              </a:spcAft>
            </a:pP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AU"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AU"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i="1"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AU"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i="1"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AU" sz="3200" i="1"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AU" sz="3200" i="1"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AU"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i="1"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AU"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i="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AU"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i="1"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AU"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i="1"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AU"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i="1" dirty="0" err="1">
                <a:effectLst/>
                <a:latin typeface="Times New Roman" panose="02020603050405020304" pitchFamily="18" charset="0"/>
                <a:ea typeface="Calibri" panose="020F0502020204030204" pitchFamily="34" charset="0"/>
                <a:cs typeface="Times New Roman" panose="02020603050405020304" pitchFamily="18" charset="0"/>
              </a:rPr>
              <a:t>bộc</a:t>
            </a:r>
            <a:r>
              <a:rPr lang="en-AU"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i="1" dirty="0" err="1">
                <a:effectLst/>
                <a:latin typeface="Times New Roman" panose="02020603050405020304" pitchFamily="18" charset="0"/>
                <a:ea typeface="Calibri" panose="020F0502020204030204" pitchFamily="34" charset="0"/>
                <a:cs typeface="Times New Roman" panose="02020603050405020304" pitchFamily="18" charset="0"/>
              </a:rPr>
              <a:t>lộ</a:t>
            </a:r>
            <a:r>
              <a:rPr lang="en-AU"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i="1"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AU"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i="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AU" sz="3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AU"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i="1"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AU"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AU"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i="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AU"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i="1"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AU"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i="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AU"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i="1"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AU"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i="1"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AU"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i="1" dirty="0" err="1">
                <a:effectLst/>
                <a:latin typeface="Times New Roman" panose="02020603050405020304" pitchFamily="18" charset="0"/>
                <a:ea typeface="Calibri" panose="020F0502020204030204" pitchFamily="34" charset="0"/>
                <a:cs typeface="Times New Roman" panose="02020603050405020304" pitchFamily="18" charset="0"/>
              </a:rPr>
              <a:t>Ánh</a:t>
            </a:r>
            <a:r>
              <a:rPr lang="en-AU"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i="1"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AU"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i="1" dirty="0" err="1">
                <a:effectLst/>
                <a:latin typeface="Times New Roman" panose="02020603050405020304" pitchFamily="18" charset="0"/>
                <a:ea typeface="Calibri" panose="020F0502020204030204" pitchFamily="34" charset="0"/>
                <a:cs typeface="Times New Roman" panose="02020603050405020304" pitchFamily="18" charset="0"/>
              </a:rPr>
              <a:t>cứu</a:t>
            </a:r>
            <a:r>
              <a:rPr lang="en-AU"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i="1" dirty="0" err="1">
                <a:effectLst/>
                <a:latin typeface="Times New Roman" panose="02020603050405020304" pitchFamily="18" charset="0"/>
                <a:ea typeface="Calibri" panose="020F0502020204030204" pitchFamily="34" charset="0"/>
                <a:cs typeface="Times New Roman" panose="02020603050405020304" pitchFamily="18" charset="0"/>
              </a:rPr>
              <a:t>rỗi</a:t>
            </a:r>
            <a:r>
              <a:rPr lang="en-AU" sz="3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068280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276FD9-86BD-6D9F-EF79-194D3EE75386}"/>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EBDCE77-2D0F-19BF-CAE0-A84C465ABF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descr="A cartoon of a moonlit night&#10;&#10;Description automatically generated">
            <a:extLst>
              <a:ext uri="{FF2B5EF4-FFF2-40B4-BE49-F238E27FC236}">
                <a16:creationId xmlns:a16="http://schemas.microsoft.com/office/drawing/2014/main" id="{F2C3892F-EE51-47CC-9E4E-2ABDD08C4A1D}"/>
              </a:ext>
            </a:extLst>
          </p:cNvPr>
          <p:cNvPicPr>
            <a:picLocks noChangeAspect="1"/>
          </p:cNvPicPr>
          <p:nvPr/>
        </p:nvPicPr>
        <p:blipFill>
          <a:blip r:embed="rId2">
            <a:extLst>
              <a:ext uri="{28A0092B-C50C-407E-A947-70E740481C1C}">
                <a14:useLocalDpi xmlns:a14="http://schemas.microsoft.com/office/drawing/2010/main" val="0"/>
              </a:ext>
            </a:extLst>
          </a:blip>
          <a:srcRect t="24045" b="394"/>
          <a:stretch/>
        </p:blipFill>
        <p:spPr>
          <a:xfrm>
            <a:off x="4267201" y="10"/>
            <a:ext cx="7924800" cy="3383270"/>
          </a:xfrm>
          <a:prstGeom prst="rect">
            <a:avLst/>
          </a:prstGeom>
        </p:spPr>
      </p:pic>
      <p:pic>
        <p:nvPicPr>
          <p:cNvPr id="3" name="Picture 2" descr="A close up of purple flowers&#10;&#10;Description automatically generated">
            <a:extLst>
              <a:ext uri="{FF2B5EF4-FFF2-40B4-BE49-F238E27FC236}">
                <a16:creationId xmlns:a16="http://schemas.microsoft.com/office/drawing/2014/main" id="{0A475EE3-D6A9-C310-7A55-3253C3643C93}"/>
              </a:ext>
            </a:extLst>
          </p:cNvPr>
          <p:cNvPicPr>
            <a:picLocks noChangeAspect="1"/>
          </p:cNvPicPr>
          <p:nvPr/>
        </p:nvPicPr>
        <p:blipFill>
          <a:blip r:embed="rId3">
            <a:extLst>
              <a:ext uri="{28A0092B-C50C-407E-A947-70E740481C1C}">
                <a14:useLocalDpi xmlns:a14="http://schemas.microsoft.com/office/drawing/2010/main" val="0"/>
              </a:ext>
            </a:extLst>
          </a:blip>
          <a:srcRect t="4220" r="2" b="2"/>
          <a:stretch/>
        </p:blipFill>
        <p:spPr>
          <a:xfrm>
            <a:off x="4650916" y="3474720"/>
            <a:ext cx="7555832" cy="3383280"/>
          </a:xfrm>
          <a:prstGeom prst="rect">
            <a:avLst/>
          </a:prstGeom>
        </p:spPr>
      </p:pic>
      <p:sp useBgFill="1">
        <p:nvSpPr>
          <p:cNvPr id="22" name="Freeform: Shape 21">
            <a:extLst>
              <a:ext uri="{FF2B5EF4-FFF2-40B4-BE49-F238E27FC236}">
                <a16:creationId xmlns:a16="http://schemas.microsoft.com/office/drawing/2014/main" id="{BD3E37B2-FA73-5A9D-22C9-4152E7A47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62042C72-9680-061C-9A4E-3D096E00E824}"/>
              </a:ext>
            </a:extLst>
          </p:cNvPr>
          <p:cNvSpPr txBox="1"/>
          <p:nvPr/>
        </p:nvSpPr>
        <p:spPr>
          <a:xfrm>
            <a:off x="161554" y="1042087"/>
            <a:ext cx="6968294" cy="1491048"/>
          </a:xfrm>
          <a:prstGeom prst="rect">
            <a:avLst/>
          </a:prstGeom>
        </p:spPr>
        <p:txBody>
          <a:bodyPr vert="horz" lIns="91440" tIns="45720" rIns="91440" bIns="45720" rtlCol="0" anchor="b">
            <a:normAutofit/>
          </a:bodyPr>
          <a:lstStyle/>
          <a:p>
            <a:pPr marL="0" marR="0" lvl="0" indent="0" algn="just" defTabSz="914400" rtl="0" eaLnBrk="1" fontAlgn="auto" latinLnBrk="0" hangingPunct="1">
              <a:lnSpc>
                <a:spcPct val="15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ptos Display" panose="02110004020202020204"/>
                <a:ea typeface="+mn-ea"/>
                <a:cs typeface="+mn-cs"/>
              </a:rPr>
              <a:t>1. </a:t>
            </a:r>
            <a:r>
              <a:rPr kumimoji="0" lang="en-US" sz="4400" b="1" i="0" u="none" strike="noStrike" kern="1200" cap="none" spc="0" normalizeH="0" baseline="0" noProof="0" dirty="0" err="1">
                <a:ln>
                  <a:noFill/>
                </a:ln>
                <a:solidFill>
                  <a:srgbClr val="FF0000"/>
                </a:solidFill>
                <a:effectLst/>
                <a:uLnTx/>
                <a:uFillTx/>
                <a:latin typeface="Aptos Display" panose="02110004020202020204"/>
                <a:ea typeface="+mn-ea"/>
                <a:cs typeface="+mn-cs"/>
              </a:rPr>
              <a:t>Nội</a:t>
            </a:r>
            <a:r>
              <a:rPr kumimoji="0" lang="en-US" sz="4400" b="1" i="0" u="none" strike="noStrike" kern="1200" cap="none" spc="0" normalizeH="0" noProof="0" dirty="0">
                <a:ln>
                  <a:noFill/>
                </a:ln>
                <a:solidFill>
                  <a:srgbClr val="FF0000"/>
                </a:solidFill>
                <a:effectLst/>
                <a:uLnTx/>
                <a:uFillTx/>
                <a:latin typeface="Aptos Display" panose="02110004020202020204"/>
                <a:ea typeface="+mn-ea"/>
                <a:cs typeface="+mn-cs"/>
              </a:rPr>
              <a:t> dung</a:t>
            </a:r>
            <a:endParaRPr kumimoji="0" lang="en-US" sz="4400" b="1" i="0" u="none" strike="noStrike" kern="1200" cap="none" spc="0" normalizeH="0" baseline="0" noProof="0" dirty="0">
              <a:ln>
                <a:noFill/>
              </a:ln>
              <a:solidFill>
                <a:srgbClr val="FF0000"/>
              </a:solidFill>
              <a:effectLst/>
              <a:uLnTx/>
              <a:uFillTx/>
              <a:latin typeface="Aptos Display" panose="02110004020202020204"/>
              <a:ea typeface="+mn-ea"/>
              <a:cs typeface="+mn-cs"/>
            </a:endParaRPr>
          </a:p>
        </p:txBody>
      </p:sp>
      <p:sp>
        <p:nvSpPr>
          <p:cNvPr id="5" name="TextBox 4">
            <a:extLst>
              <a:ext uri="{FF2B5EF4-FFF2-40B4-BE49-F238E27FC236}">
                <a16:creationId xmlns:a16="http://schemas.microsoft.com/office/drawing/2014/main" id="{9AC104B4-E334-83E7-F443-7309A8FEE384}"/>
              </a:ext>
            </a:extLst>
          </p:cNvPr>
          <p:cNvSpPr txBox="1"/>
          <p:nvPr/>
        </p:nvSpPr>
        <p:spPr>
          <a:xfrm>
            <a:off x="299652" y="3631856"/>
            <a:ext cx="10595536" cy="1953868"/>
          </a:xfrm>
          <a:prstGeom prst="rect">
            <a:avLst/>
          </a:prstGeom>
          <a:noFill/>
        </p:spPr>
        <p:txBody>
          <a:bodyPr wrap="square">
            <a:spAutoFit/>
          </a:bodyPr>
          <a:lstStyle/>
          <a:p>
            <a:pPr algn="just">
              <a:lnSpc>
                <a:spcPct val="150000"/>
              </a:lnSpc>
              <a:spcAft>
                <a:spcPts val="800"/>
              </a:spcAft>
            </a:pP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là </a:t>
            </a:r>
            <a:r>
              <a:rPr lang="en-US" sz="2800" dirty="0" err="1">
                <a:latin typeface="Times New Roman" panose="02020603050405020304" pitchFamily="18" charset="0"/>
                <a:cs typeface="Times New Roman" panose="02020603050405020304" pitchFamily="18" charset="0"/>
              </a:rPr>
              <a:t>hồi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đau</a:t>
            </a:r>
            <a:r>
              <a:rPr lang="en-US" sz="2800" dirty="0">
                <a:latin typeface="Times New Roman" panose="02020603050405020304" pitchFamily="18" charset="0"/>
                <a:cs typeface="Times New Roman" panose="02020603050405020304" pitchFamily="18" charset="0"/>
              </a:rPr>
              <a:t> về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Qua đó,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khao </a:t>
            </a:r>
            <a:r>
              <a:rPr lang="en-US" sz="2800" dirty="0" err="1">
                <a:latin typeface="Times New Roman" panose="02020603050405020304" pitchFamily="18" charset="0"/>
                <a:cs typeface="Times New Roman" panose="02020603050405020304" pitchFamily="18" charset="0"/>
              </a:rPr>
              <a:t>khát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40930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6DE779-156D-785F-1CD5-B9FB81EA0A52}"/>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5020F85-ABFD-C87F-A42D-D4AB3BB3C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descr="A cartoon of a moonlit night&#10;&#10;Description automatically generated">
            <a:extLst>
              <a:ext uri="{FF2B5EF4-FFF2-40B4-BE49-F238E27FC236}">
                <a16:creationId xmlns:a16="http://schemas.microsoft.com/office/drawing/2014/main" id="{DEAE773D-B202-DBB9-0988-C358244FDECC}"/>
              </a:ext>
            </a:extLst>
          </p:cNvPr>
          <p:cNvPicPr>
            <a:picLocks noChangeAspect="1"/>
          </p:cNvPicPr>
          <p:nvPr/>
        </p:nvPicPr>
        <p:blipFill>
          <a:blip r:embed="rId2">
            <a:extLst>
              <a:ext uri="{28A0092B-C50C-407E-A947-70E740481C1C}">
                <a14:useLocalDpi xmlns:a14="http://schemas.microsoft.com/office/drawing/2010/main" val="0"/>
              </a:ext>
            </a:extLst>
          </a:blip>
          <a:srcRect t="24045" b="394"/>
          <a:stretch/>
        </p:blipFill>
        <p:spPr>
          <a:xfrm>
            <a:off x="4267201" y="10"/>
            <a:ext cx="7924800" cy="3383270"/>
          </a:xfrm>
          <a:prstGeom prst="rect">
            <a:avLst/>
          </a:prstGeom>
        </p:spPr>
      </p:pic>
      <p:pic>
        <p:nvPicPr>
          <p:cNvPr id="3" name="Picture 2" descr="A close up of purple flowers&#10;&#10;Description automatically generated">
            <a:extLst>
              <a:ext uri="{FF2B5EF4-FFF2-40B4-BE49-F238E27FC236}">
                <a16:creationId xmlns:a16="http://schemas.microsoft.com/office/drawing/2014/main" id="{5596FD61-1044-D422-4A89-9E1AC78751AF}"/>
              </a:ext>
            </a:extLst>
          </p:cNvPr>
          <p:cNvPicPr>
            <a:picLocks noChangeAspect="1"/>
          </p:cNvPicPr>
          <p:nvPr/>
        </p:nvPicPr>
        <p:blipFill>
          <a:blip r:embed="rId3">
            <a:extLst>
              <a:ext uri="{28A0092B-C50C-407E-A947-70E740481C1C}">
                <a14:useLocalDpi xmlns:a14="http://schemas.microsoft.com/office/drawing/2010/main" val="0"/>
              </a:ext>
            </a:extLst>
          </a:blip>
          <a:srcRect t="4220" r="2" b="2"/>
          <a:stretch/>
        </p:blipFill>
        <p:spPr>
          <a:xfrm>
            <a:off x="4650916" y="3474720"/>
            <a:ext cx="7555832" cy="3383280"/>
          </a:xfrm>
          <a:prstGeom prst="rect">
            <a:avLst/>
          </a:prstGeom>
        </p:spPr>
      </p:pic>
      <p:sp useBgFill="1">
        <p:nvSpPr>
          <p:cNvPr id="22" name="Freeform: Shape 21">
            <a:extLst>
              <a:ext uri="{FF2B5EF4-FFF2-40B4-BE49-F238E27FC236}">
                <a16:creationId xmlns:a16="http://schemas.microsoft.com/office/drawing/2014/main" id="{6FB814DC-CAEE-36C2-C60F-A4A91A5D0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0F7203AF-7111-0C00-8EFA-902998B29C8B}"/>
              </a:ext>
            </a:extLst>
          </p:cNvPr>
          <p:cNvSpPr txBox="1"/>
          <p:nvPr/>
        </p:nvSpPr>
        <p:spPr>
          <a:xfrm>
            <a:off x="161554" y="1042087"/>
            <a:ext cx="6968294" cy="1491048"/>
          </a:xfrm>
          <a:prstGeom prst="rect">
            <a:avLst/>
          </a:prstGeom>
        </p:spPr>
        <p:txBody>
          <a:bodyPr vert="horz" lIns="91440" tIns="45720" rIns="91440" bIns="45720" rtlCol="0" anchor="b">
            <a:normAutofit/>
          </a:bodyPr>
          <a:lstStyle/>
          <a:p>
            <a:pPr marL="0" marR="0" lvl="0" indent="0" algn="just" defTabSz="914400" rtl="0" eaLnBrk="1" fontAlgn="auto" latinLnBrk="0" hangingPunct="1">
              <a:lnSpc>
                <a:spcPct val="15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ptos Display" panose="02110004020202020204"/>
                <a:ea typeface="+mn-ea"/>
                <a:cs typeface="+mn-cs"/>
              </a:rPr>
              <a:t>2. </a:t>
            </a:r>
            <a:r>
              <a:rPr kumimoji="0" lang="en-US" sz="4400" b="1" i="0" u="none" strike="noStrike" kern="1200" cap="none" spc="0" normalizeH="0" baseline="0" noProof="0" dirty="0" err="1">
                <a:ln>
                  <a:noFill/>
                </a:ln>
                <a:solidFill>
                  <a:srgbClr val="FF0000"/>
                </a:solidFill>
                <a:effectLst/>
                <a:uLnTx/>
                <a:uFillTx/>
                <a:latin typeface="Aptos Display" panose="02110004020202020204"/>
                <a:ea typeface="+mn-ea"/>
                <a:cs typeface="+mn-cs"/>
              </a:rPr>
              <a:t>Nghệ</a:t>
            </a:r>
            <a:r>
              <a:rPr kumimoji="0" lang="en-US" sz="4400" b="1" i="0" u="none" strike="noStrike" kern="1200" cap="none" spc="0" normalizeH="0" noProof="0" dirty="0">
                <a:ln>
                  <a:noFill/>
                </a:ln>
                <a:solidFill>
                  <a:srgbClr val="FF0000"/>
                </a:solidFill>
                <a:effectLst/>
                <a:uLnTx/>
                <a:uFillTx/>
                <a:latin typeface="Aptos Display" panose="02110004020202020204"/>
                <a:ea typeface="+mn-ea"/>
                <a:cs typeface="+mn-cs"/>
              </a:rPr>
              <a:t> </a:t>
            </a:r>
            <a:r>
              <a:rPr kumimoji="0" lang="en-US" sz="4400" b="1" i="0" u="none" strike="noStrike" kern="1200" cap="none" spc="0" normalizeH="0" noProof="0" dirty="0" err="1">
                <a:ln>
                  <a:noFill/>
                </a:ln>
                <a:solidFill>
                  <a:srgbClr val="FF0000"/>
                </a:solidFill>
                <a:effectLst/>
                <a:uLnTx/>
                <a:uFillTx/>
                <a:latin typeface="Aptos Display" panose="02110004020202020204"/>
                <a:ea typeface="+mn-ea"/>
                <a:cs typeface="+mn-cs"/>
              </a:rPr>
              <a:t>thuật</a:t>
            </a:r>
            <a:endParaRPr kumimoji="0" lang="en-US" sz="4400" b="1" i="0" u="none" strike="noStrike" kern="1200" cap="none" spc="0" normalizeH="0" baseline="0" noProof="0" dirty="0">
              <a:ln>
                <a:noFill/>
              </a:ln>
              <a:solidFill>
                <a:srgbClr val="FF0000"/>
              </a:solidFill>
              <a:effectLst/>
              <a:uLnTx/>
              <a:uFillTx/>
              <a:latin typeface="Aptos Display" panose="02110004020202020204"/>
              <a:ea typeface="+mn-ea"/>
              <a:cs typeface="+mn-cs"/>
            </a:endParaRPr>
          </a:p>
        </p:txBody>
      </p:sp>
      <p:sp>
        <p:nvSpPr>
          <p:cNvPr id="5" name="TextBox 4">
            <a:extLst>
              <a:ext uri="{FF2B5EF4-FFF2-40B4-BE49-F238E27FC236}">
                <a16:creationId xmlns:a16="http://schemas.microsoft.com/office/drawing/2014/main" id="{911A1577-6B60-A79C-E6B1-BFD1DBD5CCF8}"/>
              </a:ext>
            </a:extLst>
          </p:cNvPr>
          <p:cNvSpPr txBox="1"/>
          <p:nvPr/>
        </p:nvSpPr>
        <p:spPr>
          <a:xfrm>
            <a:off x="299651" y="3631856"/>
            <a:ext cx="11216845" cy="1307537"/>
          </a:xfrm>
          <a:prstGeom prst="rect">
            <a:avLst/>
          </a:prstGeom>
          <a:noFill/>
        </p:spPr>
        <p:txBody>
          <a:bodyPr wrap="square">
            <a:spAutoFit/>
          </a:bodyPr>
          <a:lstStyle/>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tính, </a:t>
            </a:r>
            <a:r>
              <a:rPr lang="en-US" sz="2800" dirty="0" err="1">
                <a:latin typeface="Times New Roman" panose="02020603050405020304" pitchFamily="18" charset="0"/>
                <a:cs typeface="Times New Roman" panose="02020603050405020304" pitchFamily="18" charset="0"/>
              </a:rPr>
              <a:t>căng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833594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C8404D-BFB5-57B3-F2CA-D9ECFD0A5FCF}"/>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F38A915-EDB9-3BEF-AB54-505EEAD9D2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descr="A cartoon of a moonlit night&#10;&#10;Description automatically generated">
            <a:extLst>
              <a:ext uri="{FF2B5EF4-FFF2-40B4-BE49-F238E27FC236}">
                <a16:creationId xmlns:a16="http://schemas.microsoft.com/office/drawing/2014/main" id="{83D764E7-3C45-B349-12EA-FA4CA2FC4BB2}"/>
              </a:ext>
            </a:extLst>
          </p:cNvPr>
          <p:cNvPicPr>
            <a:picLocks noChangeAspect="1"/>
          </p:cNvPicPr>
          <p:nvPr/>
        </p:nvPicPr>
        <p:blipFill>
          <a:blip r:embed="rId2">
            <a:extLst>
              <a:ext uri="{28A0092B-C50C-407E-A947-70E740481C1C}">
                <a14:useLocalDpi xmlns:a14="http://schemas.microsoft.com/office/drawing/2010/main" val="0"/>
              </a:ext>
            </a:extLst>
          </a:blip>
          <a:srcRect t="24045" b="394"/>
          <a:stretch/>
        </p:blipFill>
        <p:spPr>
          <a:xfrm>
            <a:off x="4267201" y="10"/>
            <a:ext cx="7924800" cy="2977968"/>
          </a:xfrm>
          <a:prstGeom prst="rect">
            <a:avLst/>
          </a:prstGeom>
        </p:spPr>
      </p:pic>
      <p:sp useBgFill="1">
        <p:nvSpPr>
          <p:cNvPr id="22" name="Freeform: Shape 21">
            <a:extLst>
              <a:ext uri="{FF2B5EF4-FFF2-40B4-BE49-F238E27FC236}">
                <a16:creationId xmlns:a16="http://schemas.microsoft.com/office/drawing/2014/main" id="{C4C1A761-D2A0-C13B-D389-596EAF59D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6D138151-3F0F-D183-A00A-B6FDD0D96845}"/>
              </a:ext>
            </a:extLst>
          </p:cNvPr>
          <p:cNvSpPr txBox="1"/>
          <p:nvPr/>
        </p:nvSpPr>
        <p:spPr>
          <a:xfrm>
            <a:off x="638453" y="595566"/>
            <a:ext cx="5082726" cy="1953868"/>
          </a:xfrm>
          <a:prstGeom prst="rect">
            <a:avLst/>
          </a:prstGeom>
          <a:noFill/>
        </p:spPr>
        <p:txBody>
          <a:bodyPr wrap="square">
            <a:spAutoFit/>
          </a:bodyPr>
          <a:lstStyle/>
          <a:p>
            <a:pPr algn="ctr">
              <a:lnSpc>
                <a:spcPct val="150000"/>
              </a:lnSpc>
            </a:pPr>
            <a:r>
              <a:rPr lang="en-AU" sz="2800" b="1" dirty="0">
                <a:solidFill>
                  <a:srgbClr val="FF0000"/>
                </a:solidFill>
                <a:latin typeface="Times New Roman" panose="02020603050405020304" pitchFamily="18" charset="0"/>
                <a:cs typeface="Times New Roman" panose="02020603050405020304" pitchFamily="18" charset="0"/>
              </a:rPr>
              <a:t>I</a:t>
            </a:r>
            <a:r>
              <a:rPr lang="vi-VN" sz="2800" b="1" dirty="0">
                <a:solidFill>
                  <a:srgbClr val="FF0000"/>
                </a:solidFill>
                <a:latin typeface="Times New Roman" panose="02020603050405020304" pitchFamily="18" charset="0"/>
                <a:cs typeface="Times New Roman" panose="02020603050405020304" pitchFamily="18" charset="0"/>
              </a:rPr>
              <a:t>V. CÁCH ĐỌC HIỂU MỘT VĂN BẢN </a:t>
            </a:r>
            <a:r>
              <a:rPr lang="en-AU" sz="2800" b="1" dirty="0">
                <a:solidFill>
                  <a:srgbClr val="FF0000"/>
                </a:solidFill>
                <a:latin typeface="Times New Roman" panose="02020603050405020304" pitchFamily="18" charset="0"/>
                <a:cs typeface="Times New Roman" panose="02020603050405020304" pitchFamily="18" charset="0"/>
              </a:rPr>
              <a:t>TIỂU THUYẾT TÂM LÍ</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FD1D154-6FC0-F3E1-ECA3-033A7F9CFDEF}"/>
              </a:ext>
            </a:extLst>
          </p:cNvPr>
          <p:cNvSpPr txBox="1"/>
          <p:nvPr/>
        </p:nvSpPr>
        <p:spPr>
          <a:xfrm>
            <a:off x="108400" y="2841121"/>
            <a:ext cx="11972152" cy="4582280"/>
          </a:xfrm>
          <a:prstGeom prst="rect">
            <a:avLst/>
          </a:prstGeom>
          <a:noFill/>
        </p:spPr>
        <p:txBody>
          <a:bodyPr wrap="square">
            <a:spAutoFit/>
          </a:bodyPr>
          <a:lstStyle/>
          <a:p>
            <a:pPr algn="just">
              <a:lnSpc>
                <a:spcPct val="130000"/>
              </a:lnSpc>
            </a:pP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a:t>
            </a:r>
          </a:p>
          <a:p>
            <a:pPr marL="457200" indent="-457200" algn="just">
              <a:lnSpc>
                <a:spcPct val="130000"/>
              </a:lnSpc>
              <a:buFontTx/>
              <a:buChar char="-"/>
            </a:pPr>
            <a:r>
              <a:rPr lang="en-US" sz="2800" dirty="0">
                <a:latin typeface="Times New Roman" panose="02020603050405020304" pitchFamily="18" charset="0"/>
                <a:cs typeface="Times New Roman" panose="02020603050405020304" pitchFamily="18" charset="0"/>
              </a:rPr>
              <a:t>Nhận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a:t>
            </a:r>
          </a:p>
          <a:p>
            <a:pPr algn="just">
              <a:lnSpc>
                <a:spcPct val="13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tâm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a:t>
            </a:r>
          </a:p>
          <a:p>
            <a:pPr algn="just">
              <a:lnSpc>
                <a:spcPct val="13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hệ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cảm </a:t>
            </a:r>
            <a:r>
              <a:rPr lang="en-US" sz="2800" dirty="0" err="1">
                <a:latin typeface="Times New Roman" panose="02020603050405020304" pitchFamily="18" charset="0"/>
                <a:cs typeface="Times New Roman" panose="02020603050405020304" pitchFamily="18" charset="0"/>
              </a:rPr>
              <a:t>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a:t>
            </a:r>
          </a:p>
          <a:p>
            <a:pPr marL="457200" indent="-457200" algn="just">
              <a:lnSpc>
                <a:spcPct val="150000"/>
              </a:lnSpc>
              <a:buFontTx/>
              <a:buChar cha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90399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C165F-2DC1-4131-B88D-60DB49BE76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8CE5EA4-0CA7-B402-B5D7-56FC4DDF8E69}"/>
              </a:ext>
            </a:extLst>
          </p:cNvPr>
          <p:cNvPicPr>
            <a:picLocks noChangeAspect="1"/>
          </p:cNvPicPr>
          <p:nvPr/>
        </p:nvPicPr>
        <p:blipFill>
          <a:blip r:embed="rId2">
            <a:extLst>
              <a:ext uri="{28A0092B-C50C-407E-A947-70E740481C1C}">
                <a14:useLocalDpi xmlns:a14="http://schemas.microsoft.com/office/drawing/2010/main" val="0"/>
              </a:ext>
            </a:extLst>
          </a:blip>
          <a:srcRect r="59135"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TextBox 1">
            <a:extLst>
              <a:ext uri="{FF2B5EF4-FFF2-40B4-BE49-F238E27FC236}">
                <a16:creationId xmlns:a16="http://schemas.microsoft.com/office/drawing/2014/main" id="{C4BB93D3-EBB9-5A96-1313-3742CCC10FAE}"/>
              </a:ext>
            </a:extLst>
          </p:cNvPr>
          <p:cNvSpPr txBox="1"/>
          <p:nvPr/>
        </p:nvSpPr>
        <p:spPr>
          <a:xfrm>
            <a:off x="-85087" y="1099751"/>
            <a:ext cx="6314302" cy="2777171"/>
          </a:xfrm>
          <a:prstGeom prst="rect">
            <a:avLst/>
          </a:prstGeom>
          <a:noFill/>
        </p:spPr>
        <p:txBody>
          <a:bodyPr wrap="square" rtlCol="0">
            <a:spAutoFit/>
          </a:bodyPr>
          <a:lstStyle/>
          <a:p>
            <a:pPr algn="ctr">
              <a:lnSpc>
                <a:spcPct val="150000"/>
              </a:lnSpc>
            </a:pPr>
            <a:r>
              <a:rPr lang="en-US" sz="4400" b="1" dirty="0">
                <a:solidFill>
                  <a:srgbClr val="FF0000"/>
                </a:solidFill>
              </a:rPr>
              <a:t>HOẠT ĐỘNG 3</a:t>
            </a:r>
          </a:p>
          <a:p>
            <a:pPr algn="ctr">
              <a:lnSpc>
                <a:spcPct val="150000"/>
              </a:lnSpc>
            </a:pPr>
            <a:r>
              <a:rPr lang="en-US" sz="8000" b="1" dirty="0">
                <a:solidFill>
                  <a:schemeClr val="accent6">
                    <a:lumMod val="50000"/>
                  </a:schemeClr>
                </a:solidFill>
              </a:rPr>
              <a:t>LUYỆN TẬP </a:t>
            </a:r>
          </a:p>
        </p:txBody>
      </p:sp>
    </p:spTree>
    <p:extLst>
      <p:ext uri="{BB962C8B-B14F-4D97-AF65-F5344CB8AC3E}">
        <p14:creationId xmlns:p14="http://schemas.microsoft.com/office/powerpoint/2010/main" val="4477731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c 10">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AA0904-9AA7-F09D-C666-1E1EBC62A4B3}"/>
              </a:ext>
            </a:extLst>
          </p:cNvPr>
          <p:cNvSpPr>
            <a:spLocks noGrp="1"/>
          </p:cNvSpPr>
          <p:nvPr>
            <p:ph type="title"/>
          </p:nvPr>
        </p:nvSpPr>
        <p:spPr>
          <a:xfrm>
            <a:off x="892818" y="1370171"/>
            <a:ext cx="5789336" cy="2387600"/>
          </a:xfrm>
        </p:spPr>
        <p:txBody>
          <a:bodyPr vert="horz" lIns="91440" tIns="45720" rIns="91440" bIns="45720" rtlCol="0" anchor="b">
            <a:normAutofit fontScale="90000"/>
          </a:bodyPr>
          <a:lstStyle/>
          <a:p>
            <a:pPr algn="ctr">
              <a:lnSpc>
                <a:spcPct val="150000"/>
              </a:lnSpc>
            </a:pPr>
            <a:r>
              <a:rPr lang="vi-VN" sz="6600" b="1" dirty="0">
                <a:solidFill>
                  <a:schemeClr val="bg1"/>
                </a:solidFill>
                <a:effectLst/>
                <a:latin typeface="Times New Roman" panose="02020603050405020304" pitchFamily="18" charset="0"/>
                <a:ea typeface="Times New Roman" panose="02020603050405020304" pitchFamily="18" charset="0"/>
              </a:rPr>
              <a:t>AI NHANH HƠN? </a:t>
            </a:r>
            <a:endParaRPr lang="en-US" sz="28700" dirty="0">
              <a:solidFill>
                <a:schemeClr val="bg1"/>
              </a:solidFill>
            </a:endParaRPr>
          </a:p>
        </p:txBody>
      </p:sp>
      <p:sp>
        <p:nvSpPr>
          <p:cNvPr id="13" name="Oval 12">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group of kids sitting at a table&#10;&#10;Description automatically generated">
            <a:extLst>
              <a:ext uri="{FF2B5EF4-FFF2-40B4-BE49-F238E27FC236}">
                <a16:creationId xmlns:a16="http://schemas.microsoft.com/office/drawing/2014/main" id="{02E90A0E-8891-B724-A4E0-D02D58F21226}"/>
              </a:ext>
            </a:extLst>
          </p:cNvPr>
          <p:cNvPicPr>
            <a:picLocks noChangeAspect="1"/>
          </p:cNvPicPr>
          <p:nvPr/>
        </p:nvPicPr>
        <p:blipFill>
          <a:blip r:embed="rId2">
            <a:extLst>
              <a:ext uri="{28A0092B-C50C-407E-A947-70E740481C1C}">
                <a14:useLocalDpi xmlns:a14="http://schemas.microsoft.com/office/drawing/2010/main" val="0"/>
              </a:ext>
            </a:extLst>
          </a:blip>
          <a:srcRect t="444" r="-2" b="-2"/>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15" name="Rectangle 14">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0771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paper with flowers&#10;&#10;Description automatically generated">
            <a:extLst>
              <a:ext uri="{FF2B5EF4-FFF2-40B4-BE49-F238E27FC236}">
                <a16:creationId xmlns:a16="http://schemas.microsoft.com/office/drawing/2014/main" id="{C150BB4C-23FF-A273-AA3D-7E8081D9D2EA}"/>
              </a:ext>
            </a:extLst>
          </p:cNvPr>
          <p:cNvPicPr>
            <a:picLocks noChangeAspect="1"/>
          </p:cNvPicPr>
          <p:nvPr/>
        </p:nvPicPr>
        <p:blipFill>
          <a:blip r:embed="rId2">
            <a:extLst>
              <a:ext uri="{28A0092B-C50C-407E-A947-70E740481C1C}">
                <a14:useLocalDpi xmlns:a14="http://schemas.microsoft.com/office/drawing/2010/main" val="0"/>
              </a:ext>
            </a:extLst>
          </a:blip>
          <a:srcRect t="2961" r="-1" b="-1"/>
          <a:stretch/>
        </p:blipFill>
        <p:spPr>
          <a:xfrm>
            <a:off x="20" y="1"/>
            <a:ext cx="4752733" cy="6858000"/>
          </a:xfrm>
          <a:prstGeom prst="rect">
            <a:avLst/>
          </a:prstGeom>
        </p:spPr>
      </p:pic>
      <p:sp>
        <p:nvSpPr>
          <p:cNvPr id="11" name="Rectangle 10">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07DE16-BC92-6524-0C39-FCCF32A8DC84}"/>
              </a:ext>
            </a:extLst>
          </p:cNvPr>
          <p:cNvSpPr txBox="1"/>
          <p:nvPr/>
        </p:nvSpPr>
        <p:spPr>
          <a:xfrm>
            <a:off x="5751042" y="1651697"/>
            <a:ext cx="5654244" cy="3345403"/>
          </a:xfrm>
          <a:prstGeom prst="rect">
            <a:avLst/>
          </a:prstGeom>
          <a:noFill/>
        </p:spPr>
        <p:txBody>
          <a:bodyPr wrap="square">
            <a:spAutoFit/>
          </a:bodyPr>
          <a:lstStyle/>
          <a:p>
            <a:pPr>
              <a:lnSpc>
                <a:spcPct val="115000"/>
              </a:lnSpc>
            </a:pPr>
            <a:r>
              <a:rPr lang="vi-VN" sz="2800" b="1" dirty="0">
                <a:effectLst/>
                <a:latin typeface="Times New Roman" panose="02020603050405020304" pitchFamily="18" charset="0"/>
                <a:ea typeface="Calibri" panose="020F0502020204030204" pitchFamily="34" charset="0"/>
              </a:rPr>
              <a:t>Câu </a:t>
            </a:r>
            <a:r>
              <a:rPr lang="en-AU" sz="2800" b="1" dirty="0">
                <a:effectLst/>
                <a:latin typeface="Times New Roman" panose="02020603050405020304" pitchFamily="18" charset="0"/>
                <a:ea typeface="Calibri" panose="020F0502020204030204" pitchFamily="34" charset="0"/>
              </a:rPr>
              <a:t>1.</a:t>
            </a:r>
            <a:r>
              <a:rPr lang="vi-VN" sz="2800" dirty="0">
                <a:effectLst/>
                <a:latin typeface="Times New Roman" panose="02020603050405020304" pitchFamily="18" charset="0"/>
                <a:ea typeface="Calibri" panose="020F0502020204030204" pitchFamily="34" charset="0"/>
              </a:rPr>
              <a:t> </a:t>
            </a:r>
            <a:r>
              <a:rPr lang="vi-VN" sz="2800" b="1" i="1" dirty="0">
                <a:effectLst/>
                <a:latin typeface="Times New Roman" panose="02020603050405020304" pitchFamily="18" charset="0"/>
                <a:ea typeface="Calibri" panose="020F0502020204030204" pitchFamily="34" charset="0"/>
              </a:rPr>
              <a:t>Nỗi buồn chiến tranh</a:t>
            </a:r>
            <a:r>
              <a:rPr lang="vi-VN" sz="2800" b="1" dirty="0">
                <a:effectLst/>
                <a:latin typeface="Times New Roman" panose="02020603050405020304" pitchFamily="18" charset="0"/>
                <a:ea typeface="Calibri" panose="020F0502020204030204" pitchFamily="34" charset="0"/>
              </a:rPr>
              <a:t> thuộc thể loại </a:t>
            </a:r>
            <a:r>
              <a:rPr lang="en-AU" sz="2800" b="1" dirty="0" err="1">
                <a:effectLst/>
                <a:latin typeface="Times New Roman" panose="02020603050405020304" pitchFamily="18" charset="0"/>
                <a:ea typeface="Calibri" panose="020F0502020204030204" pitchFamily="34" charset="0"/>
              </a:rPr>
              <a:t>gì</a:t>
            </a:r>
            <a:r>
              <a:rPr lang="vi-VN" sz="2800" b="1" dirty="0">
                <a:effectLst/>
                <a:latin typeface="Times New Roman" panose="02020603050405020304" pitchFamily="18" charset="0"/>
                <a:ea typeface="Calibri" panose="020F0502020204030204" pitchFamily="34" charset="0"/>
              </a:rPr>
              <a:t>?</a:t>
            </a:r>
            <a:endParaRPr lang="en-US" sz="2400" b="1" dirty="0">
              <a:effectLst/>
              <a:latin typeface="Times New Roman" panose="02020603050405020304" pitchFamily="18" charset="0"/>
              <a:ea typeface="Calibri" panose="020F0502020204030204" pitchFamily="34" charset="0"/>
            </a:endParaRPr>
          </a:p>
          <a:p>
            <a:pPr>
              <a:lnSpc>
                <a:spcPct val="115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Kịch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15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ngắn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Phóng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15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thuyết</a:t>
            </a:r>
            <a:endParaRPr lang="en-US" sz="2800" dirty="0"/>
          </a:p>
        </p:txBody>
      </p:sp>
      <p:sp>
        <p:nvSpPr>
          <p:cNvPr id="8" name="Title 1">
            <a:extLst>
              <a:ext uri="{FF2B5EF4-FFF2-40B4-BE49-F238E27FC236}">
                <a16:creationId xmlns:a16="http://schemas.microsoft.com/office/drawing/2014/main" id="{F25B5466-B2D2-9A55-AD19-45E739FD0AC5}"/>
              </a:ext>
            </a:extLst>
          </p:cNvPr>
          <p:cNvSpPr>
            <a:spLocks noGrp="1"/>
          </p:cNvSpPr>
          <p:nvPr>
            <p:ph type="title"/>
          </p:nvPr>
        </p:nvSpPr>
        <p:spPr>
          <a:xfrm>
            <a:off x="640080" y="640080"/>
            <a:ext cx="2752354" cy="2709275"/>
          </a:xfrm>
          <a:prstGeom prst="ellipse">
            <a:avLst/>
          </a:prstGeom>
          <a:solidFill>
            <a:srgbClr val="FFFFFF"/>
          </a:solidFill>
          <a:ln w="174625" cmpd="thinThick">
            <a:solidFill>
              <a:srgbClr val="FFFFFF"/>
            </a:solidFill>
          </a:ln>
        </p:spPr>
        <p:txBody>
          <a:bodyPr anchor="ctr">
            <a:normAutofit/>
          </a:bodyPr>
          <a:lstStyle/>
          <a:p>
            <a:pPr algn="ctr"/>
            <a:r>
              <a:rPr lang="en-US" sz="3600" b="1" dirty="0">
                <a:solidFill>
                  <a:srgbClr val="0070C0"/>
                </a:solidFill>
              </a:rPr>
              <a:t>ĐÁP ÁN: D</a:t>
            </a:r>
          </a:p>
        </p:txBody>
      </p:sp>
    </p:spTree>
    <p:extLst>
      <p:ext uri="{BB962C8B-B14F-4D97-AF65-F5344CB8AC3E}">
        <p14:creationId xmlns:p14="http://schemas.microsoft.com/office/powerpoint/2010/main" val="22246187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descr="A cartoon of a moonlit night&#10;&#10;Description automatically generated">
            <a:extLst>
              <a:ext uri="{FF2B5EF4-FFF2-40B4-BE49-F238E27FC236}">
                <a16:creationId xmlns:a16="http://schemas.microsoft.com/office/drawing/2014/main" id="{D3CCDE16-03E0-CBFD-3559-D16E450146CC}"/>
              </a:ext>
            </a:extLst>
          </p:cNvPr>
          <p:cNvPicPr>
            <a:picLocks noChangeAspect="1"/>
          </p:cNvPicPr>
          <p:nvPr/>
        </p:nvPicPr>
        <p:blipFill>
          <a:blip r:embed="rId2">
            <a:extLst>
              <a:ext uri="{28A0092B-C50C-407E-A947-70E740481C1C}">
                <a14:useLocalDpi xmlns:a14="http://schemas.microsoft.com/office/drawing/2010/main" val="0"/>
              </a:ext>
            </a:extLst>
          </a:blip>
          <a:srcRect t="24045" b="394"/>
          <a:stretch/>
        </p:blipFill>
        <p:spPr>
          <a:xfrm>
            <a:off x="4267201" y="10"/>
            <a:ext cx="7924800" cy="3383270"/>
          </a:xfrm>
          <a:prstGeom prst="rect">
            <a:avLst/>
          </a:prstGeom>
        </p:spPr>
      </p:pic>
      <p:pic>
        <p:nvPicPr>
          <p:cNvPr id="3" name="Picture 2" descr="A close up of purple flowers&#10;&#10;Description automatically generated">
            <a:extLst>
              <a:ext uri="{FF2B5EF4-FFF2-40B4-BE49-F238E27FC236}">
                <a16:creationId xmlns:a16="http://schemas.microsoft.com/office/drawing/2014/main" id="{E958B9FF-6E1E-A659-4F99-59A6316E9533}"/>
              </a:ext>
            </a:extLst>
          </p:cNvPr>
          <p:cNvPicPr>
            <a:picLocks noChangeAspect="1"/>
          </p:cNvPicPr>
          <p:nvPr/>
        </p:nvPicPr>
        <p:blipFill>
          <a:blip r:embed="rId3">
            <a:extLst>
              <a:ext uri="{28A0092B-C50C-407E-A947-70E740481C1C}">
                <a14:useLocalDpi xmlns:a14="http://schemas.microsoft.com/office/drawing/2010/main" val="0"/>
              </a:ext>
            </a:extLst>
          </a:blip>
          <a:srcRect t="4220" r="2" b="2"/>
          <a:stretch/>
        </p:blipFill>
        <p:spPr>
          <a:xfrm>
            <a:off x="4650916" y="3474720"/>
            <a:ext cx="7555832" cy="3383280"/>
          </a:xfrm>
          <a:prstGeom prst="rect">
            <a:avLst/>
          </a:prstGeom>
        </p:spPr>
      </p:pic>
      <p:sp useBgFill="1">
        <p:nvSpPr>
          <p:cNvPr id="22" name="Freeform: Shape 21">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84618020-8E16-131D-BD7C-EBD1FA7C34C9}"/>
              </a:ext>
            </a:extLst>
          </p:cNvPr>
          <p:cNvSpPr txBox="1"/>
          <p:nvPr/>
        </p:nvSpPr>
        <p:spPr>
          <a:xfrm>
            <a:off x="643468" y="609600"/>
            <a:ext cx="3992700" cy="3877197"/>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5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ptos Display" panose="02110004020202020204"/>
                <a:ea typeface="+mn-ea"/>
                <a:cs typeface="+mn-cs"/>
              </a:rPr>
              <a:t>I. ĐỌC – TÌM HIỂU CHUNG</a:t>
            </a:r>
          </a:p>
        </p:txBody>
      </p:sp>
    </p:spTree>
    <p:extLst>
      <p:ext uri="{BB962C8B-B14F-4D97-AF65-F5344CB8AC3E}">
        <p14:creationId xmlns:p14="http://schemas.microsoft.com/office/powerpoint/2010/main" val="34470831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E7AA33-6273-E16C-275D-CE905FAAADB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5E0FB1-9C18-9F22-875C-261BD47B7D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paper with flowers&#10;&#10;Description automatically generated">
            <a:extLst>
              <a:ext uri="{FF2B5EF4-FFF2-40B4-BE49-F238E27FC236}">
                <a16:creationId xmlns:a16="http://schemas.microsoft.com/office/drawing/2014/main" id="{2B5BF1B9-1697-D4D3-2CC0-12FD81F58F17}"/>
              </a:ext>
            </a:extLst>
          </p:cNvPr>
          <p:cNvPicPr>
            <a:picLocks noChangeAspect="1"/>
          </p:cNvPicPr>
          <p:nvPr/>
        </p:nvPicPr>
        <p:blipFill>
          <a:blip r:embed="rId2">
            <a:extLst>
              <a:ext uri="{28A0092B-C50C-407E-A947-70E740481C1C}">
                <a14:useLocalDpi xmlns:a14="http://schemas.microsoft.com/office/drawing/2010/main" val="0"/>
              </a:ext>
            </a:extLst>
          </a:blip>
          <a:srcRect t="2961" r="-1" b="-1"/>
          <a:stretch/>
        </p:blipFill>
        <p:spPr>
          <a:xfrm>
            <a:off x="20" y="1"/>
            <a:ext cx="4752733" cy="6858000"/>
          </a:xfrm>
          <a:prstGeom prst="rect">
            <a:avLst/>
          </a:prstGeom>
        </p:spPr>
      </p:pic>
      <p:sp>
        <p:nvSpPr>
          <p:cNvPr id="11" name="Rectangle 10">
            <a:extLst>
              <a:ext uri="{FF2B5EF4-FFF2-40B4-BE49-F238E27FC236}">
                <a16:creationId xmlns:a16="http://schemas.microsoft.com/office/drawing/2014/main" id="{128735AB-078E-1ECB-973A-503369848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0A1961A-B6E6-1DEE-B455-0D07CAEB45BD}"/>
              </a:ext>
            </a:extLst>
          </p:cNvPr>
          <p:cNvSpPr txBox="1"/>
          <p:nvPr/>
        </p:nvSpPr>
        <p:spPr>
          <a:xfrm>
            <a:off x="5448300" y="1018709"/>
            <a:ext cx="5956986" cy="3892861"/>
          </a:xfrm>
          <a:prstGeom prst="rect">
            <a:avLst/>
          </a:prstGeom>
          <a:noFill/>
        </p:spPr>
        <p:txBody>
          <a:bodyPr wrap="square">
            <a:spAutoFit/>
          </a:bodyPr>
          <a:lstStyle/>
          <a:p>
            <a:pPr>
              <a:lnSpc>
                <a:spcPct val="150000"/>
              </a:lnSpc>
            </a:pPr>
            <a:r>
              <a:rPr lang="en-AU" sz="2800" b="1" dirty="0" err="1">
                <a:latin typeface="Times New Roman" panose="02020603050405020304" pitchFamily="18" charset="0"/>
                <a:cs typeface="Times New Roman" panose="02020603050405020304" pitchFamily="18" charset="0"/>
              </a:rPr>
              <a:t>Câu</a:t>
            </a:r>
            <a:r>
              <a:rPr lang="en-AU" sz="2800" b="1" dirty="0">
                <a:latin typeface="Times New Roman" panose="02020603050405020304" pitchFamily="18" charset="0"/>
                <a:cs typeface="Times New Roman" panose="02020603050405020304" pitchFamily="18" charset="0"/>
              </a:rPr>
              <a:t> 2. </a:t>
            </a:r>
            <a:r>
              <a:rPr lang="vi-VN" sz="2800" b="1" dirty="0">
                <a:latin typeface="Times New Roman" panose="02020603050405020304" pitchFamily="18" charset="0"/>
                <a:cs typeface="Times New Roman" panose="02020603050405020304" pitchFamily="18" charset="0"/>
              </a:rPr>
              <a:t>Nhân vật chính trong tiểu thuyết </a:t>
            </a:r>
            <a:r>
              <a:rPr lang="vi-VN" sz="2800" b="1" i="1" dirty="0">
                <a:latin typeface="Times New Roman" panose="02020603050405020304" pitchFamily="18" charset="0"/>
                <a:cs typeface="Times New Roman" panose="02020603050405020304" pitchFamily="18" charset="0"/>
              </a:rPr>
              <a:t>Nỗi buồn chiến tranh</a:t>
            </a:r>
            <a:r>
              <a:rPr lang="vi-VN" sz="2800" b="1" dirty="0">
                <a:latin typeface="Times New Roman" panose="02020603050405020304" pitchFamily="18" charset="0"/>
                <a:cs typeface="Times New Roman" panose="02020603050405020304" pitchFamily="18" charset="0"/>
              </a:rPr>
              <a:t> là ai?</a:t>
            </a:r>
            <a:endParaRPr lang="en-US" sz="2800" b="1"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B.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bà </a:t>
            </a:r>
            <a:r>
              <a:rPr lang="en-US" sz="2800" dirty="0" err="1">
                <a:latin typeface="Times New Roman" panose="02020603050405020304" pitchFamily="18" charset="0"/>
                <a:cs typeface="Times New Roman" panose="02020603050405020304" pitchFamily="18" charset="0"/>
              </a:rPr>
              <a:t>câm</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Kiên</a:t>
            </a:r>
            <a:r>
              <a:rPr lang="en-US" sz="2800"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endParaRPr lang="en-US" sz="2800" b="1"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010CD39D-A835-B4C2-9909-6563CE714D64}"/>
              </a:ext>
            </a:extLst>
          </p:cNvPr>
          <p:cNvSpPr>
            <a:spLocks noGrp="1"/>
          </p:cNvSpPr>
          <p:nvPr>
            <p:ph type="title"/>
          </p:nvPr>
        </p:nvSpPr>
        <p:spPr>
          <a:xfrm>
            <a:off x="640080" y="640080"/>
            <a:ext cx="2752354" cy="2709275"/>
          </a:xfrm>
          <a:prstGeom prst="ellipse">
            <a:avLst/>
          </a:prstGeom>
          <a:solidFill>
            <a:srgbClr val="FFFFFF"/>
          </a:solidFill>
          <a:ln w="174625" cmpd="thinThick">
            <a:solidFill>
              <a:srgbClr val="FFFFFF"/>
            </a:solidFill>
          </a:ln>
        </p:spPr>
        <p:txBody>
          <a:bodyPr anchor="ctr">
            <a:normAutofit/>
          </a:bodyPr>
          <a:lstStyle/>
          <a:p>
            <a:pPr algn="ctr"/>
            <a:r>
              <a:rPr lang="en-US" sz="3600" b="1" dirty="0">
                <a:solidFill>
                  <a:srgbClr val="0070C0"/>
                </a:solidFill>
              </a:rPr>
              <a:t>ĐÁP ÁN: C</a:t>
            </a:r>
          </a:p>
        </p:txBody>
      </p:sp>
    </p:spTree>
    <p:extLst>
      <p:ext uri="{BB962C8B-B14F-4D97-AF65-F5344CB8AC3E}">
        <p14:creationId xmlns:p14="http://schemas.microsoft.com/office/powerpoint/2010/main" val="60133564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0318A7-86CF-AF1A-D84F-C347D67A64F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166D66-9F06-1850-5543-D3CB6643F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paper with flowers&#10;&#10;Description automatically generated">
            <a:extLst>
              <a:ext uri="{FF2B5EF4-FFF2-40B4-BE49-F238E27FC236}">
                <a16:creationId xmlns:a16="http://schemas.microsoft.com/office/drawing/2014/main" id="{5415BDA2-2537-A505-747E-F6BA29968435}"/>
              </a:ext>
            </a:extLst>
          </p:cNvPr>
          <p:cNvPicPr>
            <a:picLocks noChangeAspect="1"/>
          </p:cNvPicPr>
          <p:nvPr/>
        </p:nvPicPr>
        <p:blipFill>
          <a:blip r:embed="rId2">
            <a:extLst>
              <a:ext uri="{28A0092B-C50C-407E-A947-70E740481C1C}">
                <a14:useLocalDpi xmlns:a14="http://schemas.microsoft.com/office/drawing/2010/main" val="0"/>
              </a:ext>
            </a:extLst>
          </a:blip>
          <a:srcRect t="2961" r="-1" b="-1"/>
          <a:stretch/>
        </p:blipFill>
        <p:spPr>
          <a:xfrm>
            <a:off x="20" y="1"/>
            <a:ext cx="4752733" cy="6858000"/>
          </a:xfrm>
          <a:prstGeom prst="rect">
            <a:avLst/>
          </a:prstGeom>
        </p:spPr>
      </p:pic>
      <p:sp>
        <p:nvSpPr>
          <p:cNvPr id="11" name="Rectangle 10">
            <a:extLst>
              <a:ext uri="{FF2B5EF4-FFF2-40B4-BE49-F238E27FC236}">
                <a16:creationId xmlns:a16="http://schemas.microsoft.com/office/drawing/2014/main" id="{333D1BFA-77BB-A2FC-5868-3D21E5F33D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DAA0788-9DD9-CADA-C7B6-868F93E70A01}"/>
              </a:ext>
            </a:extLst>
          </p:cNvPr>
          <p:cNvSpPr txBox="1"/>
          <p:nvPr/>
        </p:nvSpPr>
        <p:spPr>
          <a:xfrm>
            <a:off x="5448300" y="1018709"/>
            <a:ext cx="5956986" cy="3892861"/>
          </a:xfrm>
          <a:prstGeom prst="rect">
            <a:avLst/>
          </a:prstGeom>
          <a:noFill/>
        </p:spPr>
        <p:txBody>
          <a:bodyPr wrap="square">
            <a:spAutoFit/>
          </a:bodyPr>
          <a:lstStyle/>
          <a:p>
            <a:pPr>
              <a:lnSpc>
                <a:spcPct val="150000"/>
              </a:lnSpc>
            </a:pPr>
            <a:r>
              <a:rPr lang="en-US" sz="2800" b="1" dirty="0" err="1"/>
              <a:t>Câu</a:t>
            </a:r>
            <a:r>
              <a:rPr lang="en-US" sz="2800" b="1" dirty="0"/>
              <a:t> 3. </a:t>
            </a:r>
            <a:r>
              <a:rPr lang="en-US" sz="2800" b="1" dirty="0" err="1"/>
              <a:t>Xác</a:t>
            </a:r>
            <a:r>
              <a:rPr lang="en-US" sz="2800" b="1" dirty="0"/>
              <a:t> </a:t>
            </a:r>
            <a:r>
              <a:rPr lang="en-US" sz="2800" b="1" dirty="0" err="1"/>
              <a:t>định</a:t>
            </a:r>
            <a:r>
              <a:rPr lang="en-US" sz="2800" b="1" dirty="0"/>
              <a:t> </a:t>
            </a:r>
            <a:r>
              <a:rPr lang="en-US" sz="2800" b="1" dirty="0" err="1"/>
              <a:t>ngôi</a:t>
            </a:r>
            <a:r>
              <a:rPr lang="en-US" sz="2800" b="1" dirty="0"/>
              <a:t> </a:t>
            </a:r>
            <a:r>
              <a:rPr lang="en-US" sz="2800" b="1" dirty="0" err="1"/>
              <a:t>kể</a:t>
            </a:r>
            <a:r>
              <a:rPr lang="vi-VN" sz="2800" b="1" dirty="0"/>
              <a:t> trong đoạn trích </a:t>
            </a:r>
            <a:r>
              <a:rPr lang="en-AU" sz="2800" b="1" i="1" dirty="0" err="1"/>
              <a:t>Ánh</a:t>
            </a:r>
            <a:r>
              <a:rPr lang="en-AU" sz="2800" b="1" i="1" dirty="0"/>
              <a:t> </a:t>
            </a:r>
            <a:r>
              <a:rPr lang="en-AU" sz="2800" b="1" i="1" dirty="0" err="1"/>
              <a:t>sáng</a:t>
            </a:r>
            <a:r>
              <a:rPr lang="en-AU" sz="2800" b="1" i="1" dirty="0"/>
              <a:t> </a:t>
            </a:r>
            <a:r>
              <a:rPr lang="en-AU" sz="2800" b="1" i="1" dirty="0" err="1"/>
              <a:t>cứu</a:t>
            </a:r>
            <a:r>
              <a:rPr lang="en-AU" sz="2800" b="1" i="1" dirty="0"/>
              <a:t> </a:t>
            </a:r>
            <a:r>
              <a:rPr lang="en-AU" sz="2800" b="1" i="1" dirty="0" err="1"/>
              <a:t>rỗi</a:t>
            </a:r>
            <a:r>
              <a:rPr lang="en-AU" sz="2800" b="1" i="1" dirty="0"/>
              <a:t>.</a:t>
            </a:r>
            <a:endParaRPr lang="en-US" sz="2800" b="1" dirty="0"/>
          </a:p>
          <a:p>
            <a:pPr>
              <a:lnSpc>
                <a:spcPct val="150000"/>
              </a:lnSpc>
            </a:pPr>
            <a:r>
              <a:rPr lang="vi-VN" sz="2800" dirty="0"/>
              <a:t>A. Ngôi thứ nhất</a:t>
            </a:r>
            <a:r>
              <a:rPr lang="en-AU" sz="2800" dirty="0"/>
              <a:t>                                                          </a:t>
            </a:r>
            <a:r>
              <a:rPr lang="vi-VN" sz="2800" dirty="0"/>
              <a:t>B.</a:t>
            </a:r>
            <a:r>
              <a:rPr lang="vi-VN" sz="2800" b="1" dirty="0"/>
              <a:t> </a:t>
            </a:r>
            <a:r>
              <a:rPr lang="vi-VN" sz="2800" dirty="0"/>
              <a:t>Ngôi thứ ba</a:t>
            </a:r>
            <a:endParaRPr lang="en-US" sz="2800" dirty="0"/>
          </a:p>
          <a:p>
            <a:pPr>
              <a:lnSpc>
                <a:spcPct val="150000"/>
              </a:lnSpc>
            </a:pPr>
            <a:r>
              <a:rPr lang="vi-VN" sz="2800" dirty="0"/>
              <a:t>C. Kết hợp ngôi thứ nhất và ngôi thứ ba</a:t>
            </a:r>
            <a:r>
              <a:rPr lang="en-AU" sz="2800" dirty="0"/>
              <a:t>                     </a:t>
            </a:r>
            <a:r>
              <a:rPr lang="vi-VN" sz="2800" dirty="0"/>
              <a:t>D.</a:t>
            </a:r>
            <a:r>
              <a:rPr lang="vi-VN" sz="2800" b="1" dirty="0"/>
              <a:t> </a:t>
            </a:r>
            <a:r>
              <a:rPr lang="vi-VN" sz="2800" dirty="0"/>
              <a:t>Không xác định ngôi kể</a:t>
            </a:r>
            <a:endParaRPr lang="en-US" sz="2800" dirty="0"/>
          </a:p>
        </p:txBody>
      </p:sp>
      <p:sp>
        <p:nvSpPr>
          <p:cNvPr id="8" name="Title 1">
            <a:extLst>
              <a:ext uri="{FF2B5EF4-FFF2-40B4-BE49-F238E27FC236}">
                <a16:creationId xmlns:a16="http://schemas.microsoft.com/office/drawing/2014/main" id="{707AA553-5B90-1173-D843-85319AB35BBF}"/>
              </a:ext>
            </a:extLst>
          </p:cNvPr>
          <p:cNvSpPr>
            <a:spLocks noGrp="1"/>
          </p:cNvSpPr>
          <p:nvPr>
            <p:ph type="title"/>
          </p:nvPr>
        </p:nvSpPr>
        <p:spPr>
          <a:xfrm>
            <a:off x="640080" y="640080"/>
            <a:ext cx="2752354" cy="2709275"/>
          </a:xfrm>
          <a:prstGeom prst="ellipse">
            <a:avLst/>
          </a:prstGeom>
          <a:solidFill>
            <a:srgbClr val="FFFFFF"/>
          </a:solidFill>
          <a:ln w="174625" cmpd="thinThick">
            <a:solidFill>
              <a:srgbClr val="FFFFFF"/>
            </a:solidFill>
          </a:ln>
        </p:spPr>
        <p:txBody>
          <a:bodyPr anchor="ctr">
            <a:normAutofit/>
          </a:bodyPr>
          <a:lstStyle/>
          <a:p>
            <a:pPr algn="ctr"/>
            <a:r>
              <a:rPr lang="en-US" sz="3600" b="1" dirty="0">
                <a:solidFill>
                  <a:srgbClr val="0070C0"/>
                </a:solidFill>
              </a:rPr>
              <a:t>ĐÁP ÁN: B</a:t>
            </a:r>
          </a:p>
        </p:txBody>
      </p:sp>
    </p:spTree>
    <p:extLst>
      <p:ext uri="{BB962C8B-B14F-4D97-AF65-F5344CB8AC3E}">
        <p14:creationId xmlns:p14="http://schemas.microsoft.com/office/powerpoint/2010/main" val="39667880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65AE6F-FE18-F4EA-4AF4-7530CDCC2CF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C2F42D5-1AE4-7504-E5E7-4507F7EC8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paper with flowers&#10;&#10;Description automatically generated">
            <a:extLst>
              <a:ext uri="{FF2B5EF4-FFF2-40B4-BE49-F238E27FC236}">
                <a16:creationId xmlns:a16="http://schemas.microsoft.com/office/drawing/2014/main" id="{7B34BB68-5824-71C4-D26E-C21C4AB0AE1A}"/>
              </a:ext>
            </a:extLst>
          </p:cNvPr>
          <p:cNvPicPr>
            <a:picLocks noChangeAspect="1"/>
          </p:cNvPicPr>
          <p:nvPr/>
        </p:nvPicPr>
        <p:blipFill>
          <a:blip r:embed="rId2">
            <a:extLst>
              <a:ext uri="{28A0092B-C50C-407E-A947-70E740481C1C}">
                <a14:useLocalDpi xmlns:a14="http://schemas.microsoft.com/office/drawing/2010/main" val="0"/>
              </a:ext>
            </a:extLst>
          </a:blip>
          <a:srcRect t="2961" r="-1" b="-1"/>
          <a:stretch/>
        </p:blipFill>
        <p:spPr>
          <a:xfrm>
            <a:off x="20" y="1"/>
            <a:ext cx="4752733" cy="6858000"/>
          </a:xfrm>
          <a:prstGeom prst="rect">
            <a:avLst/>
          </a:prstGeom>
        </p:spPr>
      </p:pic>
      <p:sp>
        <p:nvSpPr>
          <p:cNvPr id="11" name="Rectangle 10">
            <a:extLst>
              <a:ext uri="{FF2B5EF4-FFF2-40B4-BE49-F238E27FC236}">
                <a16:creationId xmlns:a16="http://schemas.microsoft.com/office/drawing/2014/main" id="{6D1D22D5-8806-2B67-AD59-83C46C2A0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ABC0382-890E-45EB-BE00-62E4BB4E33C4}"/>
              </a:ext>
            </a:extLst>
          </p:cNvPr>
          <p:cNvSpPr txBox="1"/>
          <p:nvPr/>
        </p:nvSpPr>
        <p:spPr>
          <a:xfrm>
            <a:off x="5549214" y="836239"/>
            <a:ext cx="5956986" cy="5185522"/>
          </a:xfrm>
          <a:prstGeom prst="rect">
            <a:avLst/>
          </a:prstGeom>
          <a:noFill/>
        </p:spPr>
        <p:txBody>
          <a:bodyPr wrap="square">
            <a:spAutoFit/>
          </a:bodyPr>
          <a:lstStyle/>
          <a:p>
            <a:pPr>
              <a:lnSpc>
                <a:spcPct val="150000"/>
              </a:lnSpc>
            </a:pPr>
            <a:r>
              <a:rPr lang="vi-VN" sz="2800" b="1" dirty="0"/>
              <a:t>Câu </a:t>
            </a:r>
            <a:r>
              <a:rPr lang="en-AU" sz="2800" b="1" dirty="0"/>
              <a:t>4. T</a:t>
            </a:r>
            <a:r>
              <a:rPr lang="vi-VN" sz="2800" b="1" dirty="0"/>
              <a:t>rong đoạn trích </a:t>
            </a:r>
            <a:r>
              <a:rPr lang="en-AU" sz="2800" b="1" i="1" dirty="0" err="1"/>
              <a:t>Ánh</a:t>
            </a:r>
            <a:r>
              <a:rPr lang="en-AU" sz="2800" b="1" i="1" dirty="0"/>
              <a:t> </a:t>
            </a:r>
            <a:r>
              <a:rPr lang="en-AU" sz="2800" b="1" i="1" dirty="0" err="1"/>
              <a:t>sáng</a:t>
            </a:r>
            <a:r>
              <a:rPr lang="en-AU" sz="2800" b="1" i="1" dirty="0"/>
              <a:t> </a:t>
            </a:r>
            <a:r>
              <a:rPr lang="en-AU" sz="2800" b="1" i="1" dirty="0" err="1"/>
              <a:t>cứu</a:t>
            </a:r>
            <a:r>
              <a:rPr lang="en-AU" sz="2800" b="1" i="1" dirty="0"/>
              <a:t> </a:t>
            </a:r>
            <a:r>
              <a:rPr lang="en-AU" sz="2800" b="1" i="1" dirty="0" err="1"/>
              <a:t>rỗi</a:t>
            </a:r>
            <a:r>
              <a:rPr lang="en-AU" sz="2800" b="1" i="1" dirty="0"/>
              <a:t>,</a:t>
            </a:r>
            <a:r>
              <a:rPr lang="en-AU" sz="2800" b="1" dirty="0"/>
              <a:t> </a:t>
            </a:r>
            <a:r>
              <a:rPr lang="vi-VN" sz="2800" b="1" dirty="0"/>
              <a:t>Kiên và đồng đội</a:t>
            </a:r>
            <a:r>
              <a:rPr lang="en-AU" sz="2800" b="1" dirty="0"/>
              <a:t> </a:t>
            </a:r>
            <a:r>
              <a:rPr lang="en-AU" sz="2800" b="1" dirty="0" err="1"/>
              <a:t>rơi</a:t>
            </a:r>
            <a:r>
              <a:rPr lang="en-AU" sz="2800" b="1" dirty="0"/>
              <a:t> </a:t>
            </a:r>
            <a:r>
              <a:rPr lang="en-AU" sz="2800" b="1" dirty="0" err="1"/>
              <a:t>vào</a:t>
            </a:r>
            <a:r>
              <a:rPr lang="en-AU" sz="2800" b="1" dirty="0"/>
              <a:t> </a:t>
            </a:r>
            <a:r>
              <a:rPr lang="en-AU" sz="2800" b="1" dirty="0" err="1"/>
              <a:t>tình</a:t>
            </a:r>
            <a:r>
              <a:rPr lang="en-AU" sz="2800" b="1" dirty="0"/>
              <a:t> </a:t>
            </a:r>
            <a:r>
              <a:rPr lang="en-AU" sz="2800" b="1" dirty="0" err="1"/>
              <a:t>thế</a:t>
            </a:r>
            <a:r>
              <a:rPr lang="vi-VN" sz="2800" b="1" dirty="0"/>
              <a:t> như thế nào?</a:t>
            </a:r>
            <a:endParaRPr lang="en-US" sz="2800" b="1" dirty="0"/>
          </a:p>
          <a:p>
            <a:pPr>
              <a:lnSpc>
                <a:spcPct val="150000"/>
              </a:lnSpc>
            </a:pPr>
            <a:r>
              <a:rPr lang="vi-VN" sz="2800" dirty="0"/>
              <a:t>A. An toàn và yên tĩnh</a:t>
            </a:r>
            <a:endParaRPr lang="en-US" sz="2800" dirty="0"/>
          </a:p>
          <a:p>
            <a:pPr>
              <a:lnSpc>
                <a:spcPct val="150000"/>
              </a:lnSpc>
            </a:pPr>
            <a:r>
              <a:rPr lang="en-US" sz="2800" dirty="0"/>
              <a:t>B. Có </a:t>
            </a:r>
            <a:r>
              <a:rPr lang="en-US" sz="2800" dirty="0" err="1"/>
              <a:t>một</a:t>
            </a:r>
            <a:r>
              <a:rPr lang="en-US" sz="2800" dirty="0"/>
              <a:t> </a:t>
            </a:r>
            <a:r>
              <a:rPr lang="en-US" sz="2800" dirty="0" err="1"/>
              <a:t>vài</a:t>
            </a:r>
            <a:r>
              <a:rPr lang="en-US" sz="2800" dirty="0"/>
              <a:t> </a:t>
            </a:r>
            <a:r>
              <a:rPr lang="en-US" sz="2800" dirty="0" err="1"/>
              <a:t>nguy</a:t>
            </a:r>
            <a:r>
              <a:rPr lang="en-US" sz="2800" dirty="0"/>
              <a:t> </a:t>
            </a:r>
            <a:r>
              <a:rPr lang="en-US" sz="2800" dirty="0" err="1"/>
              <a:t>hiểm</a:t>
            </a:r>
            <a:r>
              <a:rPr lang="en-US" sz="2800" dirty="0"/>
              <a:t> </a:t>
            </a:r>
            <a:r>
              <a:rPr lang="en-US" sz="2800" dirty="0" err="1"/>
              <a:t>nhỏ</a:t>
            </a:r>
            <a:endParaRPr lang="en-US" sz="2800" dirty="0"/>
          </a:p>
          <a:p>
            <a:pPr>
              <a:lnSpc>
                <a:spcPct val="150000"/>
              </a:lnSpc>
            </a:pPr>
            <a:r>
              <a:rPr lang="en-US" sz="2800" dirty="0"/>
              <a:t>C. </a:t>
            </a:r>
            <a:r>
              <a:rPr lang="en-US" sz="2800" dirty="0" err="1"/>
              <a:t>Căng</a:t>
            </a:r>
            <a:r>
              <a:rPr lang="en-US" sz="2800" dirty="0"/>
              <a:t> </a:t>
            </a:r>
            <a:r>
              <a:rPr lang="en-US" sz="2800" dirty="0" err="1"/>
              <a:t>thẳng</a:t>
            </a:r>
            <a:r>
              <a:rPr lang="en-US" sz="2800" dirty="0"/>
              <a:t>, </a:t>
            </a:r>
            <a:r>
              <a:rPr lang="en-US" sz="2800" dirty="0" err="1"/>
              <a:t>ranh</a:t>
            </a:r>
            <a:r>
              <a:rPr lang="en-US" sz="2800" dirty="0"/>
              <a:t> </a:t>
            </a:r>
            <a:r>
              <a:rPr lang="en-US" sz="2800" dirty="0" err="1"/>
              <a:t>giới</a:t>
            </a:r>
            <a:r>
              <a:rPr lang="en-US" sz="2800" dirty="0"/>
              <a:t> </a:t>
            </a:r>
            <a:r>
              <a:rPr lang="en-US" sz="2800" dirty="0" err="1"/>
              <a:t>giữa</a:t>
            </a:r>
            <a:r>
              <a:rPr lang="en-US" sz="2800" dirty="0"/>
              <a:t> </a:t>
            </a:r>
            <a:r>
              <a:rPr lang="en-US" sz="2800" dirty="0" err="1"/>
              <a:t>sống</a:t>
            </a:r>
            <a:r>
              <a:rPr lang="en-US" sz="2800" dirty="0"/>
              <a:t> </a:t>
            </a:r>
            <a:r>
              <a:rPr lang="en-US" sz="2800" dirty="0" err="1"/>
              <a:t>và</a:t>
            </a:r>
            <a:r>
              <a:rPr lang="en-US" sz="2800" dirty="0"/>
              <a:t> </a:t>
            </a:r>
            <a:r>
              <a:rPr lang="en-US" sz="2800" dirty="0" err="1"/>
              <a:t>chết</a:t>
            </a:r>
            <a:r>
              <a:rPr lang="en-US" sz="2800" dirty="0"/>
              <a:t> </a:t>
            </a:r>
            <a:r>
              <a:rPr lang="en-US" sz="2800" dirty="0" err="1"/>
              <a:t>rất</a:t>
            </a:r>
            <a:r>
              <a:rPr lang="en-US" sz="2800" dirty="0"/>
              <a:t> </a:t>
            </a:r>
            <a:r>
              <a:rPr lang="en-US" sz="2800" dirty="0" err="1"/>
              <a:t>mong</a:t>
            </a:r>
            <a:r>
              <a:rPr lang="en-US" sz="2800" dirty="0"/>
              <a:t> </a:t>
            </a:r>
            <a:r>
              <a:rPr lang="en-US" sz="2800" dirty="0" err="1"/>
              <a:t>manh</a:t>
            </a:r>
            <a:endParaRPr lang="en-US" sz="2800" b="1" dirty="0"/>
          </a:p>
          <a:p>
            <a:pPr>
              <a:lnSpc>
                <a:spcPct val="150000"/>
              </a:lnSpc>
            </a:pPr>
            <a:r>
              <a:rPr lang="en-US" sz="2800" dirty="0"/>
              <a:t>D. Chỉ có </a:t>
            </a:r>
            <a:r>
              <a:rPr lang="en-US" sz="2800" dirty="0" err="1"/>
              <a:t>vài</a:t>
            </a:r>
            <a:r>
              <a:rPr lang="en-US" sz="2800" dirty="0"/>
              <a:t> </a:t>
            </a:r>
            <a:r>
              <a:rPr lang="en-US" sz="2800" dirty="0" err="1"/>
              <a:t>trở</a:t>
            </a:r>
            <a:r>
              <a:rPr lang="en-US" sz="2800" dirty="0"/>
              <a:t> </a:t>
            </a:r>
            <a:r>
              <a:rPr lang="en-US" sz="2800" dirty="0" err="1"/>
              <a:t>ngại</a:t>
            </a:r>
            <a:r>
              <a:rPr lang="en-US" sz="2800" dirty="0"/>
              <a:t> về </a:t>
            </a:r>
            <a:r>
              <a:rPr lang="en-US" sz="2800" dirty="0" err="1"/>
              <a:t>địa</a:t>
            </a:r>
            <a:r>
              <a:rPr lang="en-US" sz="2800" dirty="0"/>
              <a:t> hình</a:t>
            </a:r>
          </a:p>
        </p:txBody>
      </p:sp>
      <p:sp>
        <p:nvSpPr>
          <p:cNvPr id="8" name="Title 1">
            <a:extLst>
              <a:ext uri="{FF2B5EF4-FFF2-40B4-BE49-F238E27FC236}">
                <a16:creationId xmlns:a16="http://schemas.microsoft.com/office/drawing/2014/main" id="{E688FF7B-7D78-5384-337B-E4DC01F374BE}"/>
              </a:ext>
            </a:extLst>
          </p:cNvPr>
          <p:cNvSpPr>
            <a:spLocks noGrp="1"/>
          </p:cNvSpPr>
          <p:nvPr>
            <p:ph type="title"/>
          </p:nvPr>
        </p:nvSpPr>
        <p:spPr>
          <a:xfrm>
            <a:off x="345989" y="640080"/>
            <a:ext cx="3046445" cy="2709275"/>
          </a:xfrm>
          <a:prstGeom prst="ellipse">
            <a:avLst/>
          </a:prstGeom>
          <a:solidFill>
            <a:srgbClr val="FFFFFF"/>
          </a:solidFill>
          <a:ln w="174625" cmpd="thinThick">
            <a:solidFill>
              <a:srgbClr val="FFFFFF"/>
            </a:solidFill>
          </a:ln>
        </p:spPr>
        <p:txBody>
          <a:bodyPr anchor="ctr">
            <a:normAutofit/>
          </a:bodyPr>
          <a:lstStyle/>
          <a:p>
            <a:pPr algn="ctr"/>
            <a:r>
              <a:rPr lang="en-US" sz="3600" b="1" dirty="0">
                <a:solidFill>
                  <a:srgbClr val="0070C0"/>
                </a:solidFill>
              </a:rPr>
              <a:t>ĐÁP ÁN: C</a:t>
            </a:r>
          </a:p>
        </p:txBody>
      </p:sp>
    </p:spTree>
    <p:extLst>
      <p:ext uri="{BB962C8B-B14F-4D97-AF65-F5344CB8AC3E}">
        <p14:creationId xmlns:p14="http://schemas.microsoft.com/office/powerpoint/2010/main" val="33733001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6B5B0A-2BEF-451C-16FA-BB378286D56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DFED83-3F0F-C57E-5C40-0E7A057D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paper with flowers&#10;&#10;Description automatically generated">
            <a:extLst>
              <a:ext uri="{FF2B5EF4-FFF2-40B4-BE49-F238E27FC236}">
                <a16:creationId xmlns:a16="http://schemas.microsoft.com/office/drawing/2014/main" id="{A699DC84-585A-151A-9ADA-F5690769734E}"/>
              </a:ext>
            </a:extLst>
          </p:cNvPr>
          <p:cNvPicPr>
            <a:picLocks noChangeAspect="1"/>
          </p:cNvPicPr>
          <p:nvPr/>
        </p:nvPicPr>
        <p:blipFill>
          <a:blip r:embed="rId2">
            <a:extLst>
              <a:ext uri="{28A0092B-C50C-407E-A947-70E740481C1C}">
                <a14:useLocalDpi xmlns:a14="http://schemas.microsoft.com/office/drawing/2010/main" val="0"/>
              </a:ext>
            </a:extLst>
          </a:blip>
          <a:srcRect t="2961" r="-1" b="-1"/>
          <a:stretch/>
        </p:blipFill>
        <p:spPr>
          <a:xfrm>
            <a:off x="20" y="1"/>
            <a:ext cx="4752733" cy="6858000"/>
          </a:xfrm>
          <a:prstGeom prst="rect">
            <a:avLst/>
          </a:prstGeom>
        </p:spPr>
      </p:pic>
      <p:sp>
        <p:nvSpPr>
          <p:cNvPr id="11" name="Rectangle 10">
            <a:extLst>
              <a:ext uri="{FF2B5EF4-FFF2-40B4-BE49-F238E27FC236}">
                <a16:creationId xmlns:a16="http://schemas.microsoft.com/office/drawing/2014/main" id="{65AB770E-3122-B91A-B4C6-8B39B53A6A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EADA2DB-10BD-02FB-8EBF-083B5AB9F619}"/>
              </a:ext>
            </a:extLst>
          </p:cNvPr>
          <p:cNvSpPr txBox="1"/>
          <p:nvPr/>
        </p:nvSpPr>
        <p:spPr>
          <a:xfrm>
            <a:off x="5549214" y="836239"/>
            <a:ext cx="5956986" cy="3892861"/>
          </a:xfrm>
          <a:prstGeom prst="rect">
            <a:avLst/>
          </a:prstGeom>
          <a:noFill/>
        </p:spPr>
        <p:txBody>
          <a:bodyPr wrap="square">
            <a:spAutoFit/>
          </a:bodyPr>
          <a:lstStyle/>
          <a:p>
            <a:pPr>
              <a:lnSpc>
                <a:spcPct val="150000"/>
              </a:lnSpc>
            </a:pPr>
            <a:r>
              <a:rPr lang="vi-VN" sz="2800" b="1" dirty="0"/>
              <a:t>Câu </a:t>
            </a:r>
            <a:r>
              <a:rPr lang="en-AU" sz="2800" b="1" dirty="0"/>
              <a:t>5.</a:t>
            </a:r>
            <a:r>
              <a:rPr lang="vi-VN" sz="2800" dirty="0"/>
              <a:t> </a:t>
            </a:r>
            <a:r>
              <a:rPr lang="vi-VN" sz="2800" b="1" dirty="0"/>
              <a:t>Hòa cảm thấy thế nào khi phát hiện ra phía trước là hồ </a:t>
            </a:r>
            <a:r>
              <a:rPr lang="en-AU" sz="2800" b="1" dirty="0"/>
              <a:t>C</a:t>
            </a:r>
            <a:r>
              <a:rPr lang="vi-VN" sz="2800" b="1" dirty="0"/>
              <a:t>á </a:t>
            </a:r>
            <a:r>
              <a:rPr lang="en-AU" sz="2800" b="1" dirty="0"/>
              <a:t>S</a:t>
            </a:r>
            <a:r>
              <a:rPr lang="vi-VN" sz="2800" b="1" dirty="0"/>
              <a:t>ấu?</a:t>
            </a:r>
            <a:endParaRPr lang="en-US" sz="2800" b="1" dirty="0"/>
          </a:p>
          <a:p>
            <a:pPr>
              <a:lnSpc>
                <a:spcPct val="150000"/>
              </a:lnSpc>
            </a:pPr>
            <a:r>
              <a:rPr lang="en-US" sz="2800" dirty="0"/>
              <a:t>A. Bình </a:t>
            </a:r>
            <a:r>
              <a:rPr lang="en-US" sz="2800" dirty="0" err="1"/>
              <a:t>tĩnh</a:t>
            </a:r>
            <a:r>
              <a:rPr lang="en-US" sz="2800" dirty="0"/>
              <a:t> </a:t>
            </a:r>
            <a:r>
              <a:rPr lang="en-US" sz="2800" dirty="0" err="1"/>
              <a:t>và</a:t>
            </a:r>
            <a:r>
              <a:rPr lang="en-US" sz="2800" dirty="0"/>
              <a:t> </a:t>
            </a:r>
            <a:r>
              <a:rPr lang="en-US" sz="2800" dirty="0" err="1"/>
              <a:t>tự</a:t>
            </a:r>
            <a:r>
              <a:rPr lang="en-US" sz="2800" dirty="0"/>
              <a:t> tin</a:t>
            </a:r>
          </a:p>
          <a:p>
            <a:pPr>
              <a:lnSpc>
                <a:spcPct val="150000"/>
              </a:lnSpc>
            </a:pPr>
            <a:r>
              <a:rPr lang="en-US" sz="2800" dirty="0"/>
              <a:t>B. </a:t>
            </a:r>
            <a:r>
              <a:rPr lang="en-US" sz="2800" dirty="0" err="1"/>
              <a:t>Hoảng</a:t>
            </a:r>
            <a:r>
              <a:rPr lang="en-US" sz="2800" dirty="0"/>
              <a:t> </a:t>
            </a:r>
            <a:r>
              <a:rPr lang="en-US" sz="2800" dirty="0" err="1"/>
              <a:t>loạn</a:t>
            </a:r>
            <a:r>
              <a:rPr lang="en-US" sz="2800" dirty="0"/>
              <a:t> </a:t>
            </a:r>
            <a:r>
              <a:rPr lang="en-US" sz="2800" dirty="0" err="1"/>
              <a:t>và</a:t>
            </a:r>
            <a:r>
              <a:rPr lang="en-US" sz="2800" dirty="0"/>
              <a:t> cảm thấy có </a:t>
            </a:r>
            <a:r>
              <a:rPr lang="en-US" sz="2800" dirty="0" err="1"/>
              <a:t>lỗi</a:t>
            </a:r>
            <a:endParaRPr lang="en-US" sz="2800" b="1" dirty="0"/>
          </a:p>
          <a:p>
            <a:pPr>
              <a:lnSpc>
                <a:spcPct val="150000"/>
              </a:lnSpc>
            </a:pPr>
            <a:r>
              <a:rPr lang="en-US" sz="2800" dirty="0"/>
              <a:t>C. </a:t>
            </a:r>
            <a:r>
              <a:rPr lang="en-US" sz="2800" dirty="0" err="1"/>
              <a:t>Tức</a:t>
            </a:r>
            <a:r>
              <a:rPr lang="en-US" sz="2800" dirty="0"/>
              <a:t> </a:t>
            </a:r>
            <a:r>
              <a:rPr lang="en-US" sz="2800" dirty="0" err="1"/>
              <a:t>giận</a:t>
            </a:r>
            <a:r>
              <a:rPr lang="en-US" sz="2800" dirty="0"/>
              <a:t> </a:t>
            </a:r>
            <a:r>
              <a:rPr lang="en-US" sz="2800" dirty="0" err="1"/>
              <a:t>và</a:t>
            </a:r>
            <a:r>
              <a:rPr lang="en-US" sz="2800" dirty="0"/>
              <a:t> </a:t>
            </a:r>
            <a:r>
              <a:rPr lang="en-US" sz="2800" dirty="0" err="1"/>
              <a:t>bực</a:t>
            </a:r>
            <a:r>
              <a:rPr lang="en-US" sz="2800" dirty="0"/>
              <a:t> </a:t>
            </a:r>
            <a:r>
              <a:rPr lang="en-US" sz="2800" dirty="0" err="1"/>
              <a:t>bội</a:t>
            </a:r>
            <a:endParaRPr lang="en-US" sz="2800" dirty="0"/>
          </a:p>
          <a:p>
            <a:pPr>
              <a:lnSpc>
                <a:spcPct val="150000"/>
              </a:lnSpc>
            </a:pPr>
            <a:r>
              <a:rPr lang="en-US" sz="2800" dirty="0"/>
              <a:t>D. </a:t>
            </a:r>
            <a:r>
              <a:rPr lang="en-US" sz="2800" dirty="0" err="1"/>
              <a:t>Hào</a:t>
            </a:r>
            <a:r>
              <a:rPr lang="en-US" sz="2800" dirty="0"/>
              <a:t> </a:t>
            </a:r>
            <a:r>
              <a:rPr lang="en-US" sz="2800" dirty="0" err="1"/>
              <a:t>hứng</a:t>
            </a:r>
            <a:r>
              <a:rPr lang="en-US" sz="2800" dirty="0"/>
              <a:t> </a:t>
            </a:r>
            <a:r>
              <a:rPr lang="en-US" sz="2800" dirty="0" err="1"/>
              <a:t>và</a:t>
            </a:r>
            <a:r>
              <a:rPr lang="en-US" sz="2800" dirty="0"/>
              <a:t> </a:t>
            </a:r>
            <a:r>
              <a:rPr lang="en-US" sz="2800" dirty="0" err="1"/>
              <a:t>phấn</a:t>
            </a:r>
            <a:r>
              <a:rPr lang="en-US" sz="2800" dirty="0"/>
              <a:t> </a:t>
            </a:r>
            <a:r>
              <a:rPr lang="en-US" sz="2800" dirty="0" err="1"/>
              <a:t>khích</a:t>
            </a:r>
            <a:endParaRPr lang="en-US" sz="2800" dirty="0"/>
          </a:p>
        </p:txBody>
      </p:sp>
      <p:sp>
        <p:nvSpPr>
          <p:cNvPr id="8" name="Title 1">
            <a:extLst>
              <a:ext uri="{FF2B5EF4-FFF2-40B4-BE49-F238E27FC236}">
                <a16:creationId xmlns:a16="http://schemas.microsoft.com/office/drawing/2014/main" id="{494CB302-2852-970E-C879-D754E240DC71}"/>
              </a:ext>
            </a:extLst>
          </p:cNvPr>
          <p:cNvSpPr>
            <a:spLocks noGrp="1"/>
          </p:cNvSpPr>
          <p:nvPr>
            <p:ph type="title"/>
          </p:nvPr>
        </p:nvSpPr>
        <p:spPr>
          <a:xfrm>
            <a:off x="345989" y="640080"/>
            <a:ext cx="3046445" cy="2709275"/>
          </a:xfrm>
          <a:prstGeom prst="ellipse">
            <a:avLst/>
          </a:prstGeom>
          <a:solidFill>
            <a:srgbClr val="FFFFFF"/>
          </a:solidFill>
          <a:ln w="174625" cmpd="thinThick">
            <a:solidFill>
              <a:srgbClr val="FFFFFF"/>
            </a:solidFill>
          </a:ln>
        </p:spPr>
        <p:txBody>
          <a:bodyPr anchor="ctr">
            <a:normAutofit/>
          </a:bodyPr>
          <a:lstStyle/>
          <a:p>
            <a:pPr algn="ctr"/>
            <a:r>
              <a:rPr lang="en-US" sz="3600" b="1" dirty="0">
                <a:solidFill>
                  <a:srgbClr val="0070C0"/>
                </a:solidFill>
              </a:rPr>
              <a:t>ĐÁP ÁN: B</a:t>
            </a:r>
          </a:p>
        </p:txBody>
      </p:sp>
    </p:spTree>
    <p:extLst>
      <p:ext uri="{BB962C8B-B14F-4D97-AF65-F5344CB8AC3E}">
        <p14:creationId xmlns:p14="http://schemas.microsoft.com/office/powerpoint/2010/main" val="25289368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8EB6EB-6AC7-F29E-7A21-30346C82233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6F32BC-7284-53AC-5C9B-45851983B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paper with flowers&#10;&#10;Description automatically generated">
            <a:extLst>
              <a:ext uri="{FF2B5EF4-FFF2-40B4-BE49-F238E27FC236}">
                <a16:creationId xmlns:a16="http://schemas.microsoft.com/office/drawing/2014/main" id="{C886FF1F-2289-91B2-6810-03FB47CF1513}"/>
              </a:ext>
            </a:extLst>
          </p:cNvPr>
          <p:cNvPicPr>
            <a:picLocks noChangeAspect="1"/>
          </p:cNvPicPr>
          <p:nvPr/>
        </p:nvPicPr>
        <p:blipFill>
          <a:blip r:embed="rId2">
            <a:extLst>
              <a:ext uri="{28A0092B-C50C-407E-A947-70E740481C1C}">
                <a14:useLocalDpi xmlns:a14="http://schemas.microsoft.com/office/drawing/2010/main" val="0"/>
              </a:ext>
            </a:extLst>
          </a:blip>
          <a:srcRect t="2961" r="-1" b="-1"/>
          <a:stretch/>
        </p:blipFill>
        <p:spPr>
          <a:xfrm>
            <a:off x="20" y="1"/>
            <a:ext cx="4752733" cy="6858000"/>
          </a:xfrm>
          <a:prstGeom prst="rect">
            <a:avLst/>
          </a:prstGeom>
        </p:spPr>
      </p:pic>
      <p:sp>
        <p:nvSpPr>
          <p:cNvPr id="11" name="Rectangle 10">
            <a:extLst>
              <a:ext uri="{FF2B5EF4-FFF2-40B4-BE49-F238E27FC236}">
                <a16:creationId xmlns:a16="http://schemas.microsoft.com/office/drawing/2014/main" id="{14B0F2A8-45C3-032D-E865-18F626DA4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588CE1-2193-9151-AF68-323A3A5C3E45}"/>
              </a:ext>
            </a:extLst>
          </p:cNvPr>
          <p:cNvSpPr txBox="1"/>
          <p:nvPr/>
        </p:nvSpPr>
        <p:spPr>
          <a:xfrm>
            <a:off x="5549214" y="836239"/>
            <a:ext cx="5956986" cy="4539191"/>
          </a:xfrm>
          <a:prstGeom prst="rect">
            <a:avLst/>
          </a:prstGeom>
          <a:noFill/>
        </p:spPr>
        <p:txBody>
          <a:bodyPr wrap="square">
            <a:spAutoFit/>
          </a:bodyPr>
          <a:lstStyle/>
          <a:p>
            <a:pPr>
              <a:lnSpc>
                <a:spcPct val="150000"/>
              </a:lnSpc>
            </a:pPr>
            <a:r>
              <a:rPr lang="vi-VN" sz="2800" b="1" dirty="0"/>
              <a:t>Câu </a:t>
            </a:r>
            <a:r>
              <a:rPr lang="en-AU" sz="2800" b="1" dirty="0"/>
              <a:t>6.</a:t>
            </a:r>
            <a:r>
              <a:rPr lang="vi-VN" sz="2800" dirty="0"/>
              <a:t> </a:t>
            </a:r>
            <a:r>
              <a:rPr lang="vi-VN" sz="2800" b="1" dirty="0"/>
              <a:t>Tình đồng đội giữa Kiên và Hòa được thể hiện như thế nào?</a:t>
            </a:r>
            <a:endParaRPr lang="en-US" sz="2800" b="1" dirty="0"/>
          </a:p>
          <a:p>
            <a:pPr>
              <a:lnSpc>
                <a:spcPct val="150000"/>
              </a:lnSpc>
            </a:pPr>
            <a:r>
              <a:rPr lang="en-US" sz="2800" dirty="0"/>
              <a:t>A. Họ luôn </a:t>
            </a:r>
            <a:r>
              <a:rPr lang="en-US" sz="2800" dirty="0" err="1"/>
              <a:t>cãi</a:t>
            </a:r>
            <a:r>
              <a:rPr lang="en-US" sz="2800" dirty="0"/>
              <a:t> </a:t>
            </a:r>
            <a:r>
              <a:rPr lang="en-US" sz="2800" dirty="0" err="1"/>
              <a:t>vã</a:t>
            </a:r>
            <a:r>
              <a:rPr lang="en-US" sz="2800" dirty="0"/>
              <a:t> </a:t>
            </a:r>
            <a:r>
              <a:rPr lang="en-US" sz="2800" dirty="0" err="1"/>
              <a:t>và</a:t>
            </a:r>
            <a:r>
              <a:rPr lang="en-US" sz="2800" dirty="0"/>
              <a:t> </a:t>
            </a:r>
            <a:r>
              <a:rPr lang="en-US" sz="2800" dirty="0" err="1"/>
              <a:t>bất</a:t>
            </a:r>
            <a:r>
              <a:rPr lang="en-US" sz="2800" dirty="0"/>
              <a:t> </a:t>
            </a:r>
            <a:r>
              <a:rPr lang="en-US" sz="2800" dirty="0" err="1"/>
              <a:t>đồng</a:t>
            </a:r>
            <a:endParaRPr lang="en-US" sz="2800" dirty="0"/>
          </a:p>
          <a:p>
            <a:pPr>
              <a:lnSpc>
                <a:spcPct val="150000"/>
              </a:lnSpc>
            </a:pPr>
            <a:r>
              <a:rPr lang="en-US" sz="2800" dirty="0"/>
              <a:t>B. Họ </a:t>
            </a:r>
            <a:r>
              <a:rPr lang="en-US" sz="2800" dirty="0" err="1"/>
              <a:t>tách</a:t>
            </a:r>
            <a:r>
              <a:rPr lang="en-US" sz="2800" dirty="0"/>
              <a:t> </a:t>
            </a:r>
            <a:r>
              <a:rPr lang="en-US" sz="2800" dirty="0" err="1"/>
              <a:t>riêng</a:t>
            </a:r>
            <a:r>
              <a:rPr lang="en-US" sz="2800" dirty="0"/>
              <a:t> </a:t>
            </a:r>
            <a:r>
              <a:rPr lang="en-US" sz="2800" dirty="0" err="1"/>
              <a:t>và</a:t>
            </a:r>
            <a:r>
              <a:rPr lang="en-US" sz="2800" dirty="0"/>
              <a:t> </a:t>
            </a:r>
            <a:r>
              <a:rPr lang="en-US" sz="2800" dirty="0" err="1"/>
              <a:t>hành</a:t>
            </a:r>
            <a:r>
              <a:rPr lang="en-US" sz="2800" dirty="0"/>
              <a:t> </a:t>
            </a:r>
            <a:r>
              <a:rPr lang="en-US" sz="2800" dirty="0" err="1"/>
              <a:t>động</a:t>
            </a:r>
            <a:r>
              <a:rPr lang="en-US" sz="2800" dirty="0"/>
              <a:t> </a:t>
            </a:r>
            <a:r>
              <a:rPr lang="en-US" sz="2800" dirty="0" err="1"/>
              <a:t>độc</a:t>
            </a:r>
            <a:r>
              <a:rPr lang="en-US" sz="2800" dirty="0"/>
              <a:t> </a:t>
            </a:r>
            <a:r>
              <a:rPr lang="en-US" sz="2800" dirty="0" err="1"/>
              <a:t>lập</a:t>
            </a:r>
            <a:endParaRPr lang="en-US" sz="2800" dirty="0"/>
          </a:p>
          <a:p>
            <a:pPr>
              <a:lnSpc>
                <a:spcPct val="150000"/>
              </a:lnSpc>
            </a:pPr>
            <a:r>
              <a:rPr lang="en-US" sz="2800" dirty="0"/>
              <a:t>C. Họ luôn </a:t>
            </a:r>
            <a:r>
              <a:rPr lang="en-US" sz="2800" dirty="0" err="1"/>
              <a:t>đồng</a:t>
            </a:r>
            <a:r>
              <a:rPr lang="en-US" sz="2800" dirty="0"/>
              <a:t> </a:t>
            </a:r>
            <a:r>
              <a:rPr lang="en-US" sz="2800" dirty="0" err="1"/>
              <a:t>hành</a:t>
            </a:r>
            <a:r>
              <a:rPr lang="en-US" sz="2800" dirty="0"/>
              <a:t> </a:t>
            </a:r>
            <a:r>
              <a:rPr lang="en-US" sz="2800" dirty="0" err="1"/>
              <a:t>và</a:t>
            </a:r>
            <a:r>
              <a:rPr lang="en-US" sz="2800" dirty="0"/>
              <a:t> chia </a:t>
            </a:r>
            <a:r>
              <a:rPr lang="en-US" sz="2800" dirty="0" err="1"/>
              <a:t>sẻ</a:t>
            </a:r>
            <a:r>
              <a:rPr lang="en-US" sz="2800" dirty="0"/>
              <a:t> </a:t>
            </a:r>
            <a:r>
              <a:rPr lang="en-US" sz="2800" dirty="0" err="1"/>
              <a:t>khó</a:t>
            </a:r>
            <a:r>
              <a:rPr lang="en-US" sz="2800" dirty="0"/>
              <a:t> </a:t>
            </a:r>
            <a:r>
              <a:rPr lang="en-US" sz="2800" dirty="0" err="1"/>
              <a:t>khăn</a:t>
            </a:r>
            <a:endParaRPr lang="en-US" sz="2800" b="1" dirty="0"/>
          </a:p>
          <a:p>
            <a:pPr>
              <a:lnSpc>
                <a:spcPct val="150000"/>
              </a:lnSpc>
            </a:pPr>
            <a:r>
              <a:rPr lang="en-US" sz="2800" dirty="0"/>
              <a:t>D. Họ </a:t>
            </a:r>
            <a:r>
              <a:rPr lang="en-US" sz="2800" dirty="0" err="1"/>
              <a:t>không</a:t>
            </a:r>
            <a:r>
              <a:rPr lang="en-US" sz="2800" dirty="0"/>
              <a:t> </a:t>
            </a:r>
            <a:r>
              <a:rPr lang="en-US" sz="2800" dirty="0" err="1"/>
              <a:t>quan</a:t>
            </a:r>
            <a:r>
              <a:rPr lang="en-US" sz="2800" dirty="0"/>
              <a:t> tâm đến </a:t>
            </a:r>
            <a:r>
              <a:rPr lang="en-US" sz="2800" dirty="0" err="1"/>
              <a:t>nhau</a:t>
            </a:r>
            <a:endParaRPr lang="en-US" sz="2800" dirty="0"/>
          </a:p>
        </p:txBody>
      </p:sp>
      <p:sp>
        <p:nvSpPr>
          <p:cNvPr id="8" name="Title 1">
            <a:extLst>
              <a:ext uri="{FF2B5EF4-FFF2-40B4-BE49-F238E27FC236}">
                <a16:creationId xmlns:a16="http://schemas.microsoft.com/office/drawing/2014/main" id="{5467B7EC-5B70-1899-89C4-8F6079C231FE}"/>
              </a:ext>
            </a:extLst>
          </p:cNvPr>
          <p:cNvSpPr>
            <a:spLocks noGrp="1"/>
          </p:cNvSpPr>
          <p:nvPr>
            <p:ph type="title"/>
          </p:nvPr>
        </p:nvSpPr>
        <p:spPr>
          <a:xfrm>
            <a:off x="345989" y="640080"/>
            <a:ext cx="3046445" cy="2709275"/>
          </a:xfrm>
          <a:prstGeom prst="ellipse">
            <a:avLst/>
          </a:prstGeom>
          <a:solidFill>
            <a:srgbClr val="FFFFFF"/>
          </a:solidFill>
          <a:ln w="174625" cmpd="thinThick">
            <a:solidFill>
              <a:srgbClr val="FFFFFF"/>
            </a:solidFill>
          </a:ln>
        </p:spPr>
        <p:txBody>
          <a:bodyPr anchor="ctr">
            <a:normAutofit/>
          </a:bodyPr>
          <a:lstStyle/>
          <a:p>
            <a:pPr algn="ctr"/>
            <a:r>
              <a:rPr lang="en-US" sz="3600" b="1" dirty="0">
                <a:solidFill>
                  <a:srgbClr val="0070C0"/>
                </a:solidFill>
              </a:rPr>
              <a:t>ĐÁP ÁN: C</a:t>
            </a:r>
          </a:p>
        </p:txBody>
      </p:sp>
    </p:spTree>
    <p:extLst>
      <p:ext uri="{BB962C8B-B14F-4D97-AF65-F5344CB8AC3E}">
        <p14:creationId xmlns:p14="http://schemas.microsoft.com/office/powerpoint/2010/main" val="16894118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1B0738-A613-A931-1642-B4B2F29DEDC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50F1DB-CA57-A0BB-DE7C-2FD66046F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paper with flowers&#10;&#10;Description automatically generated">
            <a:extLst>
              <a:ext uri="{FF2B5EF4-FFF2-40B4-BE49-F238E27FC236}">
                <a16:creationId xmlns:a16="http://schemas.microsoft.com/office/drawing/2014/main" id="{EDEED970-4D80-5F7B-7907-C42EF26F228D}"/>
              </a:ext>
            </a:extLst>
          </p:cNvPr>
          <p:cNvPicPr>
            <a:picLocks noChangeAspect="1"/>
          </p:cNvPicPr>
          <p:nvPr/>
        </p:nvPicPr>
        <p:blipFill>
          <a:blip r:embed="rId2">
            <a:extLst>
              <a:ext uri="{28A0092B-C50C-407E-A947-70E740481C1C}">
                <a14:useLocalDpi xmlns:a14="http://schemas.microsoft.com/office/drawing/2010/main" val="0"/>
              </a:ext>
            </a:extLst>
          </a:blip>
          <a:srcRect t="2961" r="-1" b="-1"/>
          <a:stretch/>
        </p:blipFill>
        <p:spPr>
          <a:xfrm>
            <a:off x="20" y="1"/>
            <a:ext cx="4752733" cy="6858000"/>
          </a:xfrm>
          <a:prstGeom prst="rect">
            <a:avLst/>
          </a:prstGeom>
        </p:spPr>
      </p:pic>
      <p:sp>
        <p:nvSpPr>
          <p:cNvPr id="11" name="Rectangle 10">
            <a:extLst>
              <a:ext uri="{FF2B5EF4-FFF2-40B4-BE49-F238E27FC236}">
                <a16:creationId xmlns:a16="http://schemas.microsoft.com/office/drawing/2014/main" id="{86FEB169-621E-EDC8-56ED-BDD3E72B5D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071554B-C22B-5B71-BF19-06189AE8501E}"/>
              </a:ext>
            </a:extLst>
          </p:cNvPr>
          <p:cNvSpPr txBox="1"/>
          <p:nvPr/>
        </p:nvSpPr>
        <p:spPr>
          <a:xfrm>
            <a:off x="5549214" y="836239"/>
            <a:ext cx="5956986" cy="3892861"/>
          </a:xfrm>
          <a:prstGeom prst="rect">
            <a:avLst/>
          </a:prstGeom>
          <a:noFill/>
        </p:spPr>
        <p:txBody>
          <a:bodyPr wrap="square">
            <a:spAutoFit/>
          </a:bodyPr>
          <a:lstStyle/>
          <a:p>
            <a:pPr>
              <a:lnSpc>
                <a:spcPct val="150000"/>
              </a:lnSpc>
            </a:pPr>
            <a:r>
              <a:rPr lang="vi-VN" sz="2800" b="1" dirty="0"/>
              <a:t>Câu </a:t>
            </a:r>
            <a:r>
              <a:rPr lang="en-AU" sz="2800" b="1" dirty="0"/>
              <a:t>7.</a:t>
            </a:r>
            <a:r>
              <a:rPr lang="vi-VN" sz="2800" dirty="0"/>
              <a:t> </a:t>
            </a:r>
            <a:r>
              <a:rPr lang="vi-VN" sz="2800" b="1" dirty="0"/>
              <a:t>Hòa đã làm gì để tạo cơ hội cho Kiên thoát thân?</a:t>
            </a:r>
            <a:endParaRPr lang="en-US" sz="2800" b="1" dirty="0"/>
          </a:p>
          <a:p>
            <a:pPr>
              <a:lnSpc>
                <a:spcPct val="150000"/>
              </a:lnSpc>
            </a:pPr>
            <a:r>
              <a:rPr lang="en-US" sz="2800" dirty="0"/>
              <a:t>A. </a:t>
            </a:r>
            <a:r>
              <a:rPr lang="en-US" sz="2800" dirty="0" err="1"/>
              <a:t>Hét</a:t>
            </a:r>
            <a:r>
              <a:rPr lang="en-US" sz="2800" dirty="0"/>
              <a:t> </a:t>
            </a:r>
            <a:r>
              <a:rPr lang="en-US" sz="2800" dirty="0" err="1"/>
              <a:t>lớn</a:t>
            </a:r>
            <a:r>
              <a:rPr lang="en-US" sz="2800" dirty="0"/>
              <a:t> để </a:t>
            </a:r>
            <a:r>
              <a:rPr lang="en-US" sz="2800" dirty="0" err="1"/>
              <a:t>đánh</a:t>
            </a:r>
            <a:r>
              <a:rPr lang="en-US" sz="2800" dirty="0"/>
              <a:t> </a:t>
            </a:r>
            <a:r>
              <a:rPr lang="en-US" sz="2800" dirty="0" err="1"/>
              <a:t>lạc</a:t>
            </a:r>
            <a:r>
              <a:rPr lang="en-US" sz="2800" dirty="0"/>
              <a:t> </a:t>
            </a:r>
            <a:r>
              <a:rPr lang="en-US" sz="2800" dirty="0" err="1"/>
              <a:t>hướng</a:t>
            </a:r>
            <a:r>
              <a:rPr lang="en-US" sz="2800" dirty="0"/>
              <a:t> </a:t>
            </a:r>
            <a:r>
              <a:rPr lang="en-US" sz="2800" dirty="0" err="1"/>
              <a:t>địch</a:t>
            </a:r>
            <a:endParaRPr lang="en-US" sz="2800" dirty="0"/>
          </a:p>
          <a:p>
            <a:pPr>
              <a:lnSpc>
                <a:spcPct val="150000"/>
              </a:lnSpc>
            </a:pPr>
            <a:r>
              <a:rPr lang="en-US" sz="2800" dirty="0"/>
              <a:t>B. </a:t>
            </a:r>
            <a:r>
              <a:rPr lang="en-US" sz="2800" dirty="0" err="1"/>
              <a:t>Ném</a:t>
            </a:r>
            <a:r>
              <a:rPr lang="en-US" sz="2800" dirty="0"/>
              <a:t> </a:t>
            </a:r>
            <a:r>
              <a:rPr lang="en-US" sz="2800" dirty="0" err="1"/>
              <a:t>lựu</a:t>
            </a:r>
            <a:r>
              <a:rPr lang="en-US" sz="2800" dirty="0"/>
              <a:t> </a:t>
            </a:r>
            <a:r>
              <a:rPr lang="en-US" sz="2800" dirty="0" err="1"/>
              <a:t>đạn</a:t>
            </a:r>
            <a:r>
              <a:rPr lang="en-US" sz="2800" dirty="0"/>
              <a:t> </a:t>
            </a:r>
            <a:r>
              <a:rPr lang="en-US" sz="2800" dirty="0" err="1"/>
              <a:t>vào</a:t>
            </a:r>
            <a:r>
              <a:rPr lang="en-US" sz="2800" dirty="0"/>
              <a:t> </a:t>
            </a:r>
            <a:r>
              <a:rPr lang="en-US" sz="2800" dirty="0" err="1"/>
              <a:t>toán</a:t>
            </a:r>
            <a:r>
              <a:rPr lang="en-US" sz="2800" dirty="0"/>
              <a:t> </a:t>
            </a:r>
            <a:r>
              <a:rPr lang="en-US" sz="2800" dirty="0" err="1"/>
              <a:t>lính</a:t>
            </a:r>
            <a:r>
              <a:rPr lang="en-US" sz="2800" dirty="0"/>
              <a:t> </a:t>
            </a:r>
            <a:r>
              <a:rPr lang="en-US" sz="2800" dirty="0" err="1"/>
              <a:t>Mỹ</a:t>
            </a:r>
            <a:endParaRPr lang="en-US" sz="2800" dirty="0"/>
          </a:p>
          <a:p>
            <a:pPr>
              <a:lnSpc>
                <a:spcPct val="150000"/>
              </a:lnSpc>
            </a:pPr>
            <a:r>
              <a:rPr lang="en-US" sz="2800" dirty="0"/>
              <a:t>C. </a:t>
            </a:r>
            <a:r>
              <a:rPr lang="en-US" sz="2800" dirty="0" err="1"/>
              <a:t>Bắn</a:t>
            </a:r>
            <a:r>
              <a:rPr lang="en-US" sz="2800" dirty="0"/>
              <a:t> </a:t>
            </a:r>
            <a:r>
              <a:rPr lang="en-US" sz="2800" dirty="0" err="1"/>
              <a:t>vào</a:t>
            </a:r>
            <a:r>
              <a:rPr lang="en-US" sz="2800" dirty="0"/>
              <a:t> con </a:t>
            </a:r>
            <a:r>
              <a:rPr lang="en-US" sz="2800" dirty="0" err="1"/>
              <a:t>chó</a:t>
            </a:r>
            <a:r>
              <a:rPr lang="en-US" sz="2800" dirty="0"/>
              <a:t> </a:t>
            </a:r>
            <a:r>
              <a:rPr lang="en-US" sz="2800" dirty="0" err="1"/>
              <a:t>của</a:t>
            </a:r>
            <a:r>
              <a:rPr lang="en-US" sz="2800" dirty="0"/>
              <a:t> </a:t>
            </a:r>
            <a:r>
              <a:rPr lang="en-US" sz="2800" dirty="0" err="1"/>
              <a:t>lính</a:t>
            </a:r>
            <a:r>
              <a:rPr lang="en-US" sz="2800" dirty="0"/>
              <a:t> </a:t>
            </a:r>
            <a:r>
              <a:rPr lang="en-US" sz="2800" dirty="0" err="1"/>
              <a:t>Mỹ</a:t>
            </a:r>
            <a:endParaRPr lang="en-US" sz="2800" b="1" dirty="0"/>
          </a:p>
          <a:p>
            <a:pPr>
              <a:lnSpc>
                <a:spcPct val="150000"/>
              </a:lnSpc>
            </a:pPr>
            <a:r>
              <a:rPr lang="en-US" sz="2800" dirty="0"/>
              <a:t>D. </a:t>
            </a:r>
            <a:r>
              <a:rPr lang="en-US" sz="2800" dirty="0" err="1"/>
              <a:t>Chạy</a:t>
            </a:r>
            <a:r>
              <a:rPr lang="en-US" sz="2800" dirty="0"/>
              <a:t> </a:t>
            </a:r>
            <a:r>
              <a:rPr lang="en-US" sz="2800" dirty="0" err="1"/>
              <a:t>thẳng</a:t>
            </a:r>
            <a:r>
              <a:rPr lang="en-US" sz="2800" dirty="0"/>
              <a:t> về </a:t>
            </a:r>
            <a:r>
              <a:rPr lang="en-US" sz="2800" dirty="0" err="1"/>
              <a:t>phía</a:t>
            </a:r>
            <a:r>
              <a:rPr lang="en-US" sz="2800" dirty="0"/>
              <a:t> </a:t>
            </a:r>
            <a:r>
              <a:rPr lang="en-US" sz="2800" dirty="0" err="1"/>
              <a:t>lính</a:t>
            </a:r>
            <a:r>
              <a:rPr lang="en-US" sz="2800" dirty="0"/>
              <a:t> </a:t>
            </a:r>
            <a:r>
              <a:rPr lang="en-US" sz="2800" dirty="0" err="1"/>
              <a:t>Mỹ</a:t>
            </a:r>
            <a:endParaRPr lang="en-US" sz="2800" dirty="0"/>
          </a:p>
        </p:txBody>
      </p:sp>
      <p:sp>
        <p:nvSpPr>
          <p:cNvPr id="8" name="Title 1">
            <a:extLst>
              <a:ext uri="{FF2B5EF4-FFF2-40B4-BE49-F238E27FC236}">
                <a16:creationId xmlns:a16="http://schemas.microsoft.com/office/drawing/2014/main" id="{834BB8DF-B49A-A882-5490-71307091AF8C}"/>
              </a:ext>
            </a:extLst>
          </p:cNvPr>
          <p:cNvSpPr>
            <a:spLocks noGrp="1"/>
          </p:cNvSpPr>
          <p:nvPr>
            <p:ph type="title"/>
          </p:nvPr>
        </p:nvSpPr>
        <p:spPr>
          <a:xfrm>
            <a:off x="345989" y="640080"/>
            <a:ext cx="3046445" cy="2709275"/>
          </a:xfrm>
          <a:prstGeom prst="ellipse">
            <a:avLst/>
          </a:prstGeom>
          <a:solidFill>
            <a:srgbClr val="FFFFFF"/>
          </a:solidFill>
          <a:ln w="174625" cmpd="thinThick">
            <a:solidFill>
              <a:srgbClr val="FFFFFF"/>
            </a:solidFill>
          </a:ln>
        </p:spPr>
        <p:txBody>
          <a:bodyPr anchor="ctr">
            <a:normAutofit/>
          </a:bodyPr>
          <a:lstStyle/>
          <a:p>
            <a:pPr algn="ctr"/>
            <a:r>
              <a:rPr lang="en-US" sz="3600" b="1" dirty="0">
                <a:solidFill>
                  <a:srgbClr val="0070C0"/>
                </a:solidFill>
              </a:rPr>
              <a:t>ĐÁP ÁN: C</a:t>
            </a:r>
          </a:p>
        </p:txBody>
      </p:sp>
    </p:spTree>
    <p:extLst>
      <p:ext uri="{BB962C8B-B14F-4D97-AF65-F5344CB8AC3E}">
        <p14:creationId xmlns:p14="http://schemas.microsoft.com/office/powerpoint/2010/main" val="20241884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B7093E-896C-F5B0-79E3-18180A85373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80A3E6-AA91-1EC7-C7E0-1220DAFA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paper with flowers&#10;&#10;Description automatically generated">
            <a:extLst>
              <a:ext uri="{FF2B5EF4-FFF2-40B4-BE49-F238E27FC236}">
                <a16:creationId xmlns:a16="http://schemas.microsoft.com/office/drawing/2014/main" id="{8766AA62-CDEF-2FE5-DFA7-27A91F1C9921}"/>
              </a:ext>
            </a:extLst>
          </p:cNvPr>
          <p:cNvPicPr>
            <a:picLocks noChangeAspect="1"/>
          </p:cNvPicPr>
          <p:nvPr/>
        </p:nvPicPr>
        <p:blipFill>
          <a:blip r:embed="rId2">
            <a:extLst>
              <a:ext uri="{28A0092B-C50C-407E-A947-70E740481C1C}">
                <a14:useLocalDpi xmlns:a14="http://schemas.microsoft.com/office/drawing/2010/main" val="0"/>
              </a:ext>
            </a:extLst>
          </a:blip>
          <a:srcRect t="2961" r="-1" b="-1"/>
          <a:stretch/>
        </p:blipFill>
        <p:spPr>
          <a:xfrm>
            <a:off x="20" y="1"/>
            <a:ext cx="4752733" cy="6858000"/>
          </a:xfrm>
          <a:prstGeom prst="rect">
            <a:avLst/>
          </a:prstGeom>
        </p:spPr>
      </p:pic>
      <p:sp>
        <p:nvSpPr>
          <p:cNvPr id="11" name="Rectangle 10">
            <a:extLst>
              <a:ext uri="{FF2B5EF4-FFF2-40B4-BE49-F238E27FC236}">
                <a16:creationId xmlns:a16="http://schemas.microsoft.com/office/drawing/2014/main" id="{FBB73DE8-AB71-8C10-CCE4-B2E49B936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EE422DD-DEC0-5DB1-2A15-FC638CB7AAA9}"/>
              </a:ext>
            </a:extLst>
          </p:cNvPr>
          <p:cNvSpPr txBox="1"/>
          <p:nvPr/>
        </p:nvSpPr>
        <p:spPr>
          <a:xfrm>
            <a:off x="5549214" y="836239"/>
            <a:ext cx="5956986" cy="5185522"/>
          </a:xfrm>
          <a:prstGeom prst="rect">
            <a:avLst/>
          </a:prstGeom>
          <a:noFill/>
        </p:spPr>
        <p:txBody>
          <a:bodyPr wrap="square">
            <a:spAutoFit/>
          </a:bodyPr>
          <a:lstStyle/>
          <a:p>
            <a:pPr>
              <a:lnSpc>
                <a:spcPct val="150000"/>
              </a:lnSpc>
            </a:pPr>
            <a:r>
              <a:rPr lang="vi-VN" sz="2800" b="1" dirty="0"/>
              <a:t>Câu </a:t>
            </a:r>
            <a:r>
              <a:rPr lang="en-AU" sz="2800" b="1" dirty="0"/>
              <a:t>8.</a:t>
            </a:r>
            <a:r>
              <a:rPr lang="vi-VN" sz="2800" dirty="0"/>
              <a:t> </a:t>
            </a:r>
            <a:r>
              <a:rPr lang="vi-VN" sz="2800" b="1" dirty="0"/>
              <a:t>Điều gì được làm nổi bật qua cốt truyện của đoạn trích </a:t>
            </a:r>
            <a:r>
              <a:rPr lang="en-AU" sz="2800" b="1" i="1" dirty="0" err="1"/>
              <a:t>Ánh</a:t>
            </a:r>
            <a:r>
              <a:rPr lang="en-AU" sz="2800" b="1" i="1" dirty="0"/>
              <a:t> </a:t>
            </a:r>
            <a:r>
              <a:rPr lang="en-AU" sz="2800" b="1" i="1" dirty="0" err="1"/>
              <a:t>sáng</a:t>
            </a:r>
            <a:r>
              <a:rPr lang="en-AU" sz="2800" b="1" i="1" dirty="0"/>
              <a:t> </a:t>
            </a:r>
            <a:r>
              <a:rPr lang="en-AU" sz="2800" b="1" i="1" dirty="0" err="1"/>
              <a:t>cứu</a:t>
            </a:r>
            <a:r>
              <a:rPr lang="en-AU" sz="2800" b="1" i="1" dirty="0"/>
              <a:t> </a:t>
            </a:r>
            <a:r>
              <a:rPr lang="en-AU" sz="2800" b="1" i="1" dirty="0" err="1"/>
              <a:t>rỗi</a:t>
            </a:r>
            <a:r>
              <a:rPr lang="vi-VN" sz="2800" b="1" dirty="0"/>
              <a:t>?</a:t>
            </a:r>
            <a:endParaRPr lang="en-US" sz="2800" b="1" dirty="0"/>
          </a:p>
          <a:p>
            <a:pPr>
              <a:lnSpc>
                <a:spcPct val="150000"/>
              </a:lnSpc>
            </a:pPr>
            <a:r>
              <a:rPr lang="en-US" sz="2800" dirty="0"/>
              <a:t>A. </a:t>
            </a:r>
            <a:r>
              <a:rPr lang="en-US" sz="2800" dirty="0" err="1"/>
              <a:t>Sự</a:t>
            </a:r>
            <a:r>
              <a:rPr lang="en-US" sz="2800" dirty="0"/>
              <a:t> </a:t>
            </a:r>
            <a:r>
              <a:rPr lang="en-US" sz="2800" dirty="0" err="1"/>
              <a:t>tàn</a:t>
            </a:r>
            <a:r>
              <a:rPr lang="en-US" sz="2800" dirty="0"/>
              <a:t> </a:t>
            </a:r>
            <a:r>
              <a:rPr lang="en-US" sz="2800" dirty="0" err="1"/>
              <a:t>khốc</a:t>
            </a:r>
            <a:r>
              <a:rPr lang="en-US" sz="2800" dirty="0"/>
              <a:t> </a:t>
            </a:r>
            <a:r>
              <a:rPr lang="en-US" sz="2800" dirty="0" err="1"/>
              <a:t>của</a:t>
            </a:r>
            <a:r>
              <a:rPr lang="en-US" sz="2800" dirty="0"/>
              <a:t> </a:t>
            </a:r>
            <a:r>
              <a:rPr lang="en-US" sz="2800" dirty="0" err="1"/>
              <a:t>chiến</a:t>
            </a:r>
            <a:r>
              <a:rPr lang="en-US" sz="2800" dirty="0"/>
              <a:t> </a:t>
            </a:r>
            <a:r>
              <a:rPr lang="en-US" sz="2800" dirty="0" err="1"/>
              <a:t>tranh</a:t>
            </a:r>
            <a:endParaRPr lang="en-US" sz="2800" dirty="0"/>
          </a:p>
          <a:p>
            <a:pPr>
              <a:lnSpc>
                <a:spcPct val="150000"/>
              </a:lnSpc>
            </a:pPr>
            <a:r>
              <a:rPr lang="en-US" sz="2800" dirty="0"/>
              <a:t>B. </a:t>
            </a:r>
            <a:r>
              <a:rPr lang="en-US" sz="2800" dirty="0" err="1"/>
              <a:t>Tình</a:t>
            </a:r>
            <a:r>
              <a:rPr lang="en-US" sz="2800" dirty="0"/>
              <a:t> </a:t>
            </a:r>
            <a:r>
              <a:rPr lang="en-US" sz="2800" dirty="0" err="1"/>
              <a:t>đồng</a:t>
            </a:r>
            <a:r>
              <a:rPr lang="en-US" sz="2800" dirty="0"/>
              <a:t> </a:t>
            </a:r>
            <a:r>
              <a:rPr lang="en-US" sz="2800" dirty="0" err="1"/>
              <a:t>đội</a:t>
            </a:r>
            <a:r>
              <a:rPr lang="en-US" sz="2800" dirty="0"/>
              <a:t> </a:t>
            </a:r>
            <a:r>
              <a:rPr lang="en-US" sz="2800" dirty="0" err="1"/>
              <a:t>và</a:t>
            </a:r>
            <a:r>
              <a:rPr lang="en-US" sz="2800" dirty="0"/>
              <a:t> </a:t>
            </a:r>
            <a:r>
              <a:rPr lang="en-US" sz="2800" dirty="0" err="1"/>
              <a:t>sự</a:t>
            </a:r>
            <a:r>
              <a:rPr lang="en-US" sz="2800" dirty="0"/>
              <a:t> hi </a:t>
            </a:r>
            <a:r>
              <a:rPr lang="en-US" sz="2800" dirty="0" err="1"/>
              <a:t>sinh</a:t>
            </a:r>
            <a:endParaRPr lang="en-US" sz="2800" b="1" dirty="0"/>
          </a:p>
          <a:p>
            <a:pPr>
              <a:lnSpc>
                <a:spcPct val="150000"/>
              </a:lnSpc>
            </a:pPr>
            <a:r>
              <a:rPr lang="en-US" sz="2800" dirty="0"/>
              <a:t>C. </a:t>
            </a:r>
            <a:r>
              <a:rPr lang="en-US" sz="2800" dirty="0" err="1"/>
              <a:t>Sự</a:t>
            </a:r>
            <a:r>
              <a:rPr lang="en-US" sz="2800" dirty="0"/>
              <a:t> </a:t>
            </a:r>
            <a:r>
              <a:rPr lang="en-US" sz="2800" dirty="0" err="1"/>
              <a:t>mạnh</a:t>
            </a:r>
            <a:r>
              <a:rPr lang="en-US" sz="2800" dirty="0"/>
              <a:t> </a:t>
            </a:r>
            <a:r>
              <a:rPr lang="en-US" sz="2800" dirty="0" err="1"/>
              <a:t>mẽ</a:t>
            </a:r>
            <a:r>
              <a:rPr lang="en-US" sz="2800" dirty="0"/>
              <a:t> </a:t>
            </a:r>
            <a:r>
              <a:rPr lang="en-US" sz="2800" dirty="0" err="1"/>
              <a:t>của</a:t>
            </a:r>
            <a:r>
              <a:rPr lang="en-US" sz="2800" dirty="0"/>
              <a:t> con </a:t>
            </a:r>
            <a:r>
              <a:rPr lang="en-US" sz="2800" dirty="0" err="1"/>
              <a:t>người</a:t>
            </a:r>
            <a:r>
              <a:rPr lang="en-US" sz="2800" dirty="0"/>
              <a:t> </a:t>
            </a:r>
            <a:r>
              <a:rPr lang="en-US" sz="2800" dirty="0" err="1"/>
              <a:t>trước</a:t>
            </a:r>
            <a:r>
              <a:rPr lang="en-US" sz="2800" dirty="0"/>
              <a:t> </a:t>
            </a:r>
            <a:r>
              <a:rPr lang="en-US" sz="2800" dirty="0" err="1"/>
              <a:t>khó</a:t>
            </a:r>
            <a:r>
              <a:rPr lang="en-US" sz="2800" dirty="0"/>
              <a:t> </a:t>
            </a:r>
            <a:r>
              <a:rPr lang="en-US" sz="2800" dirty="0" err="1"/>
              <a:t>khăn</a:t>
            </a:r>
            <a:endParaRPr lang="en-US" sz="2800" dirty="0"/>
          </a:p>
          <a:p>
            <a:pPr>
              <a:lnSpc>
                <a:spcPct val="150000"/>
              </a:lnSpc>
            </a:pPr>
            <a:r>
              <a:rPr lang="en-US" sz="2800" dirty="0"/>
              <a:t>D. </a:t>
            </a:r>
            <a:r>
              <a:rPr lang="en-US" sz="2800" dirty="0" err="1"/>
              <a:t>Niềm</a:t>
            </a:r>
            <a:r>
              <a:rPr lang="en-US" sz="2800" dirty="0"/>
              <a:t> vui </a:t>
            </a:r>
            <a:r>
              <a:rPr lang="en-US" sz="2800" dirty="0" err="1"/>
              <a:t>chiến</a:t>
            </a:r>
            <a:r>
              <a:rPr lang="en-US" sz="2800" dirty="0"/>
              <a:t> </a:t>
            </a:r>
            <a:r>
              <a:rPr lang="en-US" sz="2800" dirty="0" err="1"/>
              <a:t>thắng</a:t>
            </a:r>
            <a:endParaRPr lang="en-US" sz="2800" dirty="0"/>
          </a:p>
        </p:txBody>
      </p:sp>
      <p:sp>
        <p:nvSpPr>
          <p:cNvPr id="8" name="Title 1">
            <a:extLst>
              <a:ext uri="{FF2B5EF4-FFF2-40B4-BE49-F238E27FC236}">
                <a16:creationId xmlns:a16="http://schemas.microsoft.com/office/drawing/2014/main" id="{0277B00C-587B-7C00-2377-FE6D788F9522}"/>
              </a:ext>
            </a:extLst>
          </p:cNvPr>
          <p:cNvSpPr>
            <a:spLocks noGrp="1"/>
          </p:cNvSpPr>
          <p:nvPr>
            <p:ph type="title"/>
          </p:nvPr>
        </p:nvSpPr>
        <p:spPr>
          <a:xfrm>
            <a:off x="345989" y="640080"/>
            <a:ext cx="3046445" cy="2709275"/>
          </a:xfrm>
          <a:prstGeom prst="ellipse">
            <a:avLst/>
          </a:prstGeom>
          <a:solidFill>
            <a:srgbClr val="FFFFFF"/>
          </a:solidFill>
          <a:ln w="174625" cmpd="thinThick">
            <a:solidFill>
              <a:srgbClr val="FFFFFF"/>
            </a:solidFill>
          </a:ln>
        </p:spPr>
        <p:txBody>
          <a:bodyPr anchor="ctr">
            <a:normAutofit/>
          </a:bodyPr>
          <a:lstStyle/>
          <a:p>
            <a:pPr algn="ctr"/>
            <a:r>
              <a:rPr lang="en-US" sz="3600" b="1" dirty="0">
                <a:solidFill>
                  <a:srgbClr val="0070C0"/>
                </a:solidFill>
              </a:rPr>
              <a:t>ĐÁP ÁN: B</a:t>
            </a:r>
          </a:p>
        </p:txBody>
      </p:sp>
    </p:spTree>
    <p:extLst>
      <p:ext uri="{BB962C8B-B14F-4D97-AF65-F5344CB8AC3E}">
        <p14:creationId xmlns:p14="http://schemas.microsoft.com/office/powerpoint/2010/main" val="15065790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11074E-398B-B4C1-74A1-B05EB20BAF1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E2E285-580D-834C-6BDB-9CB074749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paper with flowers&#10;&#10;Description automatically generated">
            <a:extLst>
              <a:ext uri="{FF2B5EF4-FFF2-40B4-BE49-F238E27FC236}">
                <a16:creationId xmlns:a16="http://schemas.microsoft.com/office/drawing/2014/main" id="{9BE210E0-C4AD-C610-930E-6900DA947ECD}"/>
              </a:ext>
            </a:extLst>
          </p:cNvPr>
          <p:cNvPicPr>
            <a:picLocks noChangeAspect="1"/>
          </p:cNvPicPr>
          <p:nvPr/>
        </p:nvPicPr>
        <p:blipFill>
          <a:blip r:embed="rId2">
            <a:extLst>
              <a:ext uri="{28A0092B-C50C-407E-A947-70E740481C1C}">
                <a14:useLocalDpi xmlns:a14="http://schemas.microsoft.com/office/drawing/2010/main" val="0"/>
              </a:ext>
            </a:extLst>
          </a:blip>
          <a:srcRect t="2961" r="-1" b="-1"/>
          <a:stretch/>
        </p:blipFill>
        <p:spPr>
          <a:xfrm>
            <a:off x="20" y="1"/>
            <a:ext cx="4752733" cy="6858000"/>
          </a:xfrm>
          <a:prstGeom prst="rect">
            <a:avLst/>
          </a:prstGeom>
        </p:spPr>
      </p:pic>
      <p:sp>
        <p:nvSpPr>
          <p:cNvPr id="11" name="Rectangle 10">
            <a:extLst>
              <a:ext uri="{FF2B5EF4-FFF2-40B4-BE49-F238E27FC236}">
                <a16:creationId xmlns:a16="http://schemas.microsoft.com/office/drawing/2014/main" id="{555D05D4-6699-C073-D194-97DD57D06B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6C0C5D7-BC9D-CC4D-88CA-516265B7C59E}"/>
              </a:ext>
            </a:extLst>
          </p:cNvPr>
          <p:cNvSpPr txBox="1"/>
          <p:nvPr/>
        </p:nvSpPr>
        <p:spPr>
          <a:xfrm>
            <a:off x="5549214" y="836239"/>
            <a:ext cx="5956986" cy="3892861"/>
          </a:xfrm>
          <a:prstGeom prst="rect">
            <a:avLst/>
          </a:prstGeom>
          <a:noFill/>
        </p:spPr>
        <p:txBody>
          <a:bodyPr wrap="square">
            <a:spAutoFit/>
          </a:bodyPr>
          <a:lstStyle/>
          <a:p>
            <a:pPr>
              <a:lnSpc>
                <a:spcPct val="150000"/>
              </a:lnSpc>
            </a:pPr>
            <a:r>
              <a:rPr lang="vi-VN" sz="2800" b="1" dirty="0"/>
              <a:t>Câu </a:t>
            </a:r>
            <a:r>
              <a:rPr lang="en-AU" sz="2800" b="1" dirty="0"/>
              <a:t>9.</a:t>
            </a:r>
            <a:r>
              <a:rPr lang="vi-VN" sz="2800" b="1" dirty="0"/>
              <a:t> Kiên đã làm gì khi Hòa tạo cơ hội cho anh?</a:t>
            </a:r>
            <a:endParaRPr lang="en-US" sz="2800" b="1" dirty="0"/>
          </a:p>
          <a:p>
            <a:pPr>
              <a:lnSpc>
                <a:spcPct val="150000"/>
              </a:lnSpc>
            </a:pPr>
            <a:r>
              <a:rPr lang="en-US" sz="2800" dirty="0"/>
              <a:t>A. </a:t>
            </a:r>
            <a:r>
              <a:rPr lang="en-US" sz="2800" dirty="0" err="1"/>
              <a:t>Chạy</a:t>
            </a:r>
            <a:r>
              <a:rPr lang="en-US" sz="2800" dirty="0"/>
              <a:t> </a:t>
            </a:r>
            <a:r>
              <a:rPr lang="en-US" sz="2800" dirty="0" err="1"/>
              <a:t>ngay</a:t>
            </a:r>
            <a:r>
              <a:rPr lang="en-US" sz="2800" dirty="0"/>
              <a:t> </a:t>
            </a:r>
            <a:r>
              <a:rPr lang="en-US" sz="2800" dirty="0" err="1"/>
              <a:t>lập</a:t>
            </a:r>
            <a:r>
              <a:rPr lang="en-US" sz="2800" dirty="0"/>
              <a:t> </a:t>
            </a:r>
            <a:r>
              <a:rPr lang="en-US" sz="2800" dirty="0" err="1"/>
              <a:t>tức</a:t>
            </a:r>
            <a:endParaRPr lang="en-US" sz="2800" dirty="0"/>
          </a:p>
          <a:p>
            <a:pPr>
              <a:lnSpc>
                <a:spcPct val="150000"/>
              </a:lnSpc>
            </a:pPr>
            <a:r>
              <a:rPr lang="en-US" sz="2800" dirty="0"/>
              <a:t>B. </a:t>
            </a:r>
            <a:r>
              <a:rPr lang="en-US" sz="2800" dirty="0" err="1"/>
              <a:t>Ném</a:t>
            </a:r>
            <a:r>
              <a:rPr lang="en-US" sz="2800" dirty="0"/>
              <a:t> </a:t>
            </a:r>
            <a:r>
              <a:rPr lang="en-US" sz="2800" dirty="0" err="1"/>
              <a:t>lựu</a:t>
            </a:r>
            <a:r>
              <a:rPr lang="en-US" sz="2800" dirty="0"/>
              <a:t> </a:t>
            </a:r>
            <a:r>
              <a:rPr lang="en-US" sz="2800" dirty="0" err="1"/>
              <a:t>đạn</a:t>
            </a:r>
            <a:r>
              <a:rPr lang="en-US" sz="2800" dirty="0"/>
              <a:t> </a:t>
            </a:r>
            <a:r>
              <a:rPr lang="en-US" sz="2800" dirty="0" err="1"/>
              <a:t>vào</a:t>
            </a:r>
            <a:r>
              <a:rPr lang="en-US" sz="2800" dirty="0"/>
              <a:t> </a:t>
            </a:r>
            <a:r>
              <a:rPr lang="en-US" sz="2800" dirty="0" err="1"/>
              <a:t>lính</a:t>
            </a:r>
            <a:r>
              <a:rPr lang="en-US" sz="2800" dirty="0"/>
              <a:t> </a:t>
            </a:r>
            <a:r>
              <a:rPr lang="en-US" sz="2800" dirty="0" err="1"/>
              <a:t>Mỹ</a:t>
            </a:r>
            <a:endParaRPr lang="en-US" sz="2800" dirty="0"/>
          </a:p>
          <a:p>
            <a:pPr>
              <a:lnSpc>
                <a:spcPct val="150000"/>
              </a:lnSpc>
            </a:pPr>
            <a:r>
              <a:rPr lang="en-US" sz="2800" dirty="0"/>
              <a:t>C. </a:t>
            </a:r>
            <a:r>
              <a:rPr lang="en-US" sz="2800" dirty="0" err="1"/>
              <a:t>Nín</a:t>
            </a:r>
            <a:r>
              <a:rPr lang="en-US" sz="2800" dirty="0"/>
              <a:t> </a:t>
            </a:r>
            <a:r>
              <a:rPr lang="en-US" sz="2800" dirty="0" err="1"/>
              <a:t>lặng</a:t>
            </a:r>
            <a:r>
              <a:rPr lang="en-US" sz="2800" dirty="0"/>
              <a:t>, </a:t>
            </a:r>
            <a:r>
              <a:rPr lang="en-US" sz="2800" dirty="0" err="1"/>
              <a:t>từ</a:t>
            </a:r>
            <a:r>
              <a:rPr lang="en-US" sz="2800" dirty="0"/>
              <a:t> </a:t>
            </a:r>
            <a:r>
              <a:rPr lang="en-US" sz="2800" dirty="0" err="1"/>
              <a:t>từ</a:t>
            </a:r>
            <a:r>
              <a:rPr lang="en-US" sz="2800" dirty="0"/>
              <a:t> </a:t>
            </a:r>
            <a:r>
              <a:rPr lang="en-US" sz="2800" dirty="0" err="1"/>
              <a:t>bò</a:t>
            </a:r>
            <a:r>
              <a:rPr lang="en-US" sz="2800" dirty="0"/>
              <a:t> </a:t>
            </a:r>
            <a:r>
              <a:rPr lang="en-US" sz="2800" dirty="0" err="1"/>
              <a:t>lui</a:t>
            </a:r>
            <a:endParaRPr lang="en-US" sz="2800" b="1" dirty="0"/>
          </a:p>
          <a:p>
            <a:pPr>
              <a:lnSpc>
                <a:spcPct val="150000"/>
              </a:lnSpc>
            </a:pPr>
            <a:r>
              <a:rPr lang="en-US" sz="2800" dirty="0"/>
              <a:t>D. </a:t>
            </a:r>
            <a:r>
              <a:rPr lang="en-US" sz="2800" dirty="0" err="1"/>
              <a:t>Hét</a:t>
            </a:r>
            <a:r>
              <a:rPr lang="en-US" sz="2800" dirty="0"/>
              <a:t> </a:t>
            </a:r>
            <a:r>
              <a:rPr lang="en-US" sz="2800" dirty="0" err="1"/>
              <a:t>lớn</a:t>
            </a:r>
            <a:r>
              <a:rPr lang="en-US" sz="2800" dirty="0"/>
              <a:t> để </a:t>
            </a:r>
            <a:r>
              <a:rPr lang="en-US" sz="2800" dirty="0" err="1"/>
              <a:t>thu</a:t>
            </a:r>
            <a:r>
              <a:rPr lang="en-US" sz="2800" dirty="0"/>
              <a:t> </a:t>
            </a:r>
            <a:r>
              <a:rPr lang="en-US" sz="2800" dirty="0" err="1"/>
              <a:t>hút</a:t>
            </a:r>
            <a:r>
              <a:rPr lang="en-US" sz="2800" dirty="0"/>
              <a:t> </a:t>
            </a:r>
            <a:r>
              <a:rPr lang="en-US" sz="2800" dirty="0" err="1"/>
              <a:t>sự</a:t>
            </a:r>
            <a:r>
              <a:rPr lang="en-US" sz="2800" dirty="0"/>
              <a:t> chú ý </a:t>
            </a:r>
            <a:r>
              <a:rPr lang="en-US" sz="2800" dirty="0" err="1"/>
              <a:t>của</a:t>
            </a:r>
            <a:r>
              <a:rPr lang="en-US" sz="2800" dirty="0"/>
              <a:t> </a:t>
            </a:r>
            <a:r>
              <a:rPr lang="en-US" sz="2800" dirty="0" err="1"/>
              <a:t>địch</a:t>
            </a:r>
            <a:endParaRPr lang="en-US" sz="2800" dirty="0"/>
          </a:p>
        </p:txBody>
      </p:sp>
      <p:sp>
        <p:nvSpPr>
          <p:cNvPr id="8" name="Title 1">
            <a:extLst>
              <a:ext uri="{FF2B5EF4-FFF2-40B4-BE49-F238E27FC236}">
                <a16:creationId xmlns:a16="http://schemas.microsoft.com/office/drawing/2014/main" id="{71776902-5A12-0132-A972-5A937A4D9BBE}"/>
              </a:ext>
            </a:extLst>
          </p:cNvPr>
          <p:cNvSpPr>
            <a:spLocks noGrp="1"/>
          </p:cNvSpPr>
          <p:nvPr>
            <p:ph type="title"/>
          </p:nvPr>
        </p:nvSpPr>
        <p:spPr>
          <a:xfrm>
            <a:off x="345989" y="640080"/>
            <a:ext cx="3046445" cy="2709275"/>
          </a:xfrm>
          <a:prstGeom prst="ellipse">
            <a:avLst/>
          </a:prstGeom>
          <a:solidFill>
            <a:srgbClr val="FFFFFF"/>
          </a:solidFill>
          <a:ln w="174625" cmpd="thinThick">
            <a:solidFill>
              <a:srgbClr val="FFFFFF"/>
            </a:solidFill>
          </a:ln>
        </p:spPr>
        <p:txBody>
          <a:bodyPr anchor="ctr">
            <a:normAutofit/>
          </a:bodyPr>
          <a:lstStyle/>
          <a:p>
            <a:pPr algn="ctr"/>
            <a:r>
              <a:rPr lang="en-US" sz="3600" b="1" dirty="0">
                <a:solidFill>
                  <a:srgbClr val="0070C0"/>
                </a:solidFill>
              </a:rPr>
              <a:t>ĐÁP ÁN: C</a:t>
            </a:r>
          </a:p>
        </p:txBody>
      </p:sp>
    </p:spTree>
    <p:extLst>
      <p:ext uri="{BB962C8B-B14F-4D97-AF65-F5344CB8AC3E}">
        <p14:creationId xmlns:p14="http://schemas.microsoft.com/office/powerpoint/2010/main" val="22676720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F72CF9-661A-8936-A180-1B46F7C6AB9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3CFC1C-E68A-C2A6-CA66-2AC905A65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paper with flowers&#10;&#10;Description automatically generated">
            <a:extLst>
              <a:ext uri="{FF2B5EF4-FFF2-40B4-BE49-F238E27FC236}">
                <a16:creationId xmlns:a16="http://schemas.microsoft.com/office/drawing/2014/main" id="{271C3265-3ADA-F602-DF10-2AC89B3B6F23}"/>
              </a:ext>
            </a:extLst>
          </p:cNvPr>
          <p:cNvPicPr>
            <a:picLocks noChangeAspect="1"/>
          </p:cNvPicPr>
          <p:nvPr/>
        </p:nvPicPr>
        <p:blipFill>
          <a:blip r:embed="rId2">
            <a:extLst>
              <a:ext uri="{28A0092B-C50C-407E-A947-70E740481C1C}">
                <a14:useLocalDpi xmlns:a14="http://schemas.microsoft.com/office/drawing/2010/main" val="0"/>
              </a:ext>
            </a:extLst>
          </a:blip>
          <a:srcRect t="2961" r="-1" b="-1"/>
          <a:stretch/>
        </p:blipFill>
        <p:spPr>
          <a:xfrm>
            <a:off x="20" y="1"/>
            <a:ext cx="4752733" cy="6858000"/>
          </a:xfrm>
          <a:prstGeom prst="rect">
            <a:avLst/>
          </a:prstGeom>
        </p:spPr>
      </p:pic>
      <p:sp>
        <p:nvSpPr>
          <p:cNvPr id="11" name="Rectangle 10">
            <a:extLst>
              <a:ext uri="{FF2B5EF4-FFF2-40B4-BE49-F238E27FC236}">
                <a16:creationId xmlns:a16="http://schemas.microsoft.com/office/drawing/2014/main" id="{8BA1C6AE-F656-5596-D65A-7E4718704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FC97B30-76DC-12B6-8941-17ED03C4F68B}"/>
              </a:ext>
            </a:extLst>
          </p:cNvPr>
          <p:cNvSpPr txBox="1"/>
          <p:nvPr/>
        </p:nvSpPr>
        <p:spPr>
          <a:xfrm>
            <a:off x="5549214" y="836239"/>
            <a:ext cx="5956986" cy="4539191"/>
          </a:xfrm>
          <a:prstGeom prst="rect">
            <a:avLst/>
          </a:prstGeom>
          <a:noFill/>
        </p:spPr>
        <p:txBody>
          <a:bodyPr wrap="square">
            <a:spAutoFit/>
          </a:bodyPr>
          <a:lstStyle/>
          <a:p>
            <a:pPr>
              <a:lnSpc>
                <a:spcPct val="150000"/>
              </a:lnSpc>
            </a:pPr>
            <a:r>
              <a:rPr lang="vi-VN" sz="2800" b="1" dirty="0"/>
              <a:t>Câu </a:t>
            </a:r>
            <a:r>
              <a:rPr lang="en-AU" sz="2800" b="1" dirty="0"/>
              <a:t>10.</a:t>
            </a:r>
            <a:r>
              <a:rPr lang="vi-VN" sz="2800" dirty="0"/>
              <a:t> </a:t>
            </a:r>
            <a:r>
              <a:rPr lang="vi-VN" sz="2800" b="1" dirty="0"/>
              <a:t>Cảm xúc của Kiên khi hồi tưởng lại kí ức chiến tranh là gì?</a:t>
            </a:r>
            <a:endParaRPr lang="en-US" sz="2800" b="1" dirty="0"/>
          </a:p>
          <a:p>
            <a:pPr>
              <a:lnSpc>
                <a:spcPct val="150000"/>
              </a:lnSpc>
            </a:pPr>
            <a:r>
              <a:rPr lang="en-US" sz="2800" dirty="0"/>
              <a:t>A. </a:t>
            </a:r>
            <a:r>
              <a:rPr lang="en-US" sz="2800" dirty="0" err="1"/>
              <a:t>Hào</a:t>
            </a:r>
            <a:r>
              <a:rPr lang="en-US" sz="2800" dirty="0"/>
              <a:t> </a:t>
            </a:r>
            <a:r>
              <a:rPr lang="en-US" sz="2800" dirty="0" err="1"/>
              <a:t>hứng</a:t>
            </a:r>
            <a:r>
              <a:rPr lang="en-US" sz="2800" dirty="0"/>
              <a:t> </a:t>
            </a:r>
            <a:r>
              <a:rPr lang="en-US" sz="2800" dirty="0" err="1"/>
              <a:t>và</a:t>
            </a:r>
            <a:r>
              <a:rPr lang="en-US" sz="2800" dirty="0"/>
              <a:t> </a:t>
            </a:r>
            <a:r>
              <a:rPr lang="en-US" sz="2800" dirty="0" err="1"/>
              <a:t>tự</a:t>
            </a:r>
            <a:r>
              <a:rPr lang="en-US" sz="2800" dirty="0"/>
              <a:t> </a:t>
            </a:r>
            <a:r>
              <a:rPr lang="en-US" sz="2800" dirty="0" err="1"/>
              <a:t>hào</a:t>
            </a:r>
            <a:endParaRPr lang="en-US" sz="2800" dirty="0"/>
          </a:p>
          <a:p>
            <a:pPr>
              <a:lnSpc>
                <a:spcPct val="150000"/>
              </a:lnSpc>
            </a:pPr>
            <a:r>
              <a:rPr lang="en-US" sz="2800" dirty="0"/>
              <a:t>B. </a:t>
            </a:r>
            <a:r>
              <a:rPr lang="en-US" sz="2800" dirty="0" err="1"/>
              <a:t>Sợ</a:t>
            </a:r>
            <a:r>
              <a:rPr lang="en-US" sz="2800" dirty="0"/>
              <a:t> </a:t>
            </a:r>
            <a:r>
              <a:rPr lang="en-US" sz="2800" dirty="0" err="1"/>
              <a:t>hãi</a:t>
            </a:r>
            <a:r>
              <a:rPr lang="en-US" sz="2800" dirty="0"/>
              <a:t> </a:t>
            </a:r>
            <a:r>
              <a:rPr lang="en-US" sz="2800" dirty="0" err="1"/>
              <a:t>và</a:t>
            </a:r>
            <a:r>
              <a:rPr lang="en-US" sz="2800" dirty="0"/>
              <a:t> </a:t>
            </a:r>
            <a:r>
              <a:rPr lang="en-US" sz="2800" dirty="0" err="1"/>
              <a:t>đau</a:t>
            </a:r>
            <a:r>
              <a:rPr lang="en-US" sz="2800" dirty="0"/>
              <a:t> </a:t>
            </a:r>
            <a:r>
              <a:rPr lang="en-US" sz="2800" dirty="0" err="1"/>
              <a:t>đớn</a:t>
            </a:r>
            <a:endParaRPr lang="en-US" sz="2800" dirty="0"/>
          </a:p>
          <a:p>
            <a:pPr>
              <a:lnSpc>
                <a:spcPct val="150000"/>
              </a:lnSpc>
            </a:pPr>
            <a:r>
              <a:rPr lang="en-US" sz="2800" dirty="0"/>
              <a:t>C. </a:t>
            </a:r>
            <a:r>
              <a:rPr lang="en-US" sz="2800" dirty="0" err="1"/>
              <a:t>Nỗi</a:t>
            </a:r>
            <a:r>
              <a:rPr lang="en-US" sz="2800" dirty="0"/>
              <a:t> </a:t>
            </a:r>
            <a:r>
              <a:rPr lang="en-US" sz="2800" dirty="0" err="1"/>
              <a:t>buồn</a:t>
            </a:r>
            <a:r>
              <a:rPr lang="en-US" sz="2800" dirty="0"/>
              <a:t> </a:t>
            </a:r>
            <a:r>
              <a:rPr lang="en-US" sz="2800" dirty="0" err="1"/>
              <a:t>được</a:t>
            </a:r>
            <a:r>
              <a:rPr lang="en-US" sz="2800" dirty="0"/>
              <a:t> </a:t>
            </a:r>
            <a:r>
              <a:rPr lang="en-US" sz="2800" dirty="0" err="1"/>
              <a:t>sống</a:t>
            </a:r>
            <a:r>
              <a:rPr lang="en-US" sz="2800" dirty="0"/>
              <a:t> </a:t>
            </a:r>
            <a:r>
              <a:rPr lang="en-US" sz="2800" dirty="0" err="1"/>
              <a:t>sót</a:t>
            </a:r>
            <a:r>
              <a:rPr lang="en-US" sz="2800" dirty="0"/>
              <a:t> </a:t>
            </a:r>
            <a:r>
              <a:rPr lang="en-US" sz="2800" dirty="0" err="1"/>
              <a:t>và</a:t>
            </a:r>
            <a:r>
              <a:rPr lang="en-US" sz="2800" dirty="0"/>
              <a:t> </a:t>
            </a:r>
            <a:r>
              <a:rPr lang="en-US" sz="2800" dirty="0" err="1"/>
              <a:t>nỗi</a:t>
            </a:r>
            <a:r>
              <a:rPr lang="en-US" sz="2800" dirty="0"/>
              <a:t> </a:t>
            </a:r>
            <a:r>
              <a:rPr lang="en-US" sz="2800" dirty="0" err="1"/>
              <a:t>buồn</a:t>
            </a:r>
            <a:r>
              <a:rPr lang="en-US" sz="2800" dirty="0"/>
              <a:t> </a:t>
            </a:r>
            <a:r>
              <a:rPr lang="en-US" sz="2800" dirty="0" err="1"/>
              <a:t>chiến</a:t>
            </a:r>
            <a:r>
              <a:rPr lang="en-US" sz="2800" dirty="0"/>
              <a:t> </a:t>
            </a:r>
            <a:r>
              <a:rPr lang="en-US" sz="2800" dirty="0" err="1"/>
              <a:t>tranh</a:t>
            </a:r>
            <a:endParaRPr lang="en-US" sz="2800" b="1" dirty="0"/>
          </a:p>
          <a:p>
            <a:pPr>
              <a:lnSpc>
                <a:spcPct val="150000"/>
              </a:lnSpc>
            </a:pPr>
            <a:r>
              <a:rPr lang="en-US" sz="2800" dirty="0"/>
              <a:t>D. Vui mừng </a:t>
            </a:r>
            <a:r>
              <a:rPr lang="en-US" sz="2800" dirty="0" err="1"/>
              <a:t>và</a:t>
            </a:r>
            <a:r>
              <a:rPr lang="en-US" sz="2800" dirty="0"/>
              <a:t> </a:t>
            </a:r>
            <a:r>
              <a:rPr lang="en-US" sz="2800" dirty="0" err="1"/>
              <a:t>hạnh</a:t>
            </a:r>
            <a:r>
              <a:rPr lang="en-US" sz="2800" dirty="0"/>
              <a:t> </a:t>
            </a:r>
            <a:r>
              <a:rPr lang="en-US" sz="2800" dirty="0" err="1"/>
              <a:t>phúc</a:t>
            </a:r>
            <a:endParaRPr lang="en-US" sz="2800" dirty="0"/>
          </a:p>
        </p:txBody>
      </p:sp>
      <p:sp>
        <p:nvSpPr>
          <p:cNvPr id="8" name="Title 1">
            <a:extLst>
              <a:ext uri="{FF2B5EF4-FFF2-40B4-BE49-F238E27FC236}">
                <a16:creationId xmlns:a16="http://schemas.microsoft.com/office/drawing/2014/main" id="{E3691BDF-C523-8638-5E1A-A58F4638E9B1}"/>
              </a:ext>
            </a:extLst>
          </p:cNvPr>
          <p:cNvSpPr>
            <a:spLocks noGrp="1"/>
          </p:cNvSpPr>
          <p:nvPr>
            <p:ph type="title"/>
          </p:nvPr>
        </p:nvSpPr>
        <p:spPr>
          <a:xfrm>
            <a:off x="345989" y="640080"/>
            <a:ext cx="3046445" cy="2709275"/>
          </a:xfrm>
          <a:prstGeom prst="ellipse">
            <a:avLst/>
          </a:prstGeom>
          <a:solidFill>
            <a:srgbClr val="FFFFFF"/>
          </a:solidFill>
          <a:ln w="174625" cmpd="thinThick">
            <a:solidFill>
              <a:srgbClr val="FFFFFF"/>
            </a:solidFill>
          </a:ln>
        </p:spPr>
        <p:txBody>
          <a:bodyPr anchor="ctr">
            <a:normAutofit/>
          </a:bodyPr>
          <a:lstStyle/>
          <a:p>
            <a:pPr algn="ctr"/>
            <a:r>
              <a:rPr lang="en-US" sz="3600" b="1" dirty="0">
                <a:solidFill>
                  <a:srgbClr val="0070C0"/>
                </a:solidFill>
              </a:rPr>
              <a:t>ĐÁP ÁN: C</a:t>
            </a:r>
          </a:p>
        </p:txBody>
      </p:sp>
    </p:spTree>
    <p:extLst>
      <p:ext uri="{BB962C8B-B14F-4D97-AF65-F5344CB8AC3E}">
        <p14:creationId xmlns:p14="http://schemas.microsoft.com/office/powerpoint/2010/main" val="42930795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6DDF8-6941-B753-AFFC-57775D3FB6C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10304E9-6A22-E41B-D2F4-38353BAA91BB}"/>
              </a:ext>
            </a:extLst>
          </p:cNvPr>
          <p:cNvPicPr>
            <a:picLocks noChangeAspect="1"/>
          </p:cNvPicPr>
          <p:nvPr/>
        </p:nvPicPr>
        <p:blipFill>
          <a:blip r:embed="rId2">
            <a:extLst>
              <a:ext uri="{28A0092B-C50C-407E-A947-70E740481C1C}">
                <a14:useLocalDpi xmlns:a14="http://schemas.microsoft.com/office/drawing/2010/main" val="0"/>
              </a:ext>
            </a:extLst>
          </a:blip>
          <a:srcRect r="59135"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TextBox 1">
            <a:extLst>
              <a:ext uri="{FF2B5EF4-FFF2-40B4-BE49-F238E27FC236}">
                <a16:creationId xmlns:a16="http://schemas.microsoft.com/office/drawing/2014/main" id="{BD355A0E-2E15-A055-64AF-9C7BA60EB0C9}"/>
              </a:ext>
            </a:extLst>
          </p:cNvPr>
          <p:cNvSpPr txBox="1"/>
          <p:nvPr/>
        </p:nvSpPr>
        <p:spPr>
          <a:xfrm>
            <a:off x="210066" y="434035"/>
            <a:ext cx="6314302" cy="2777171"/>
          </a:xfrm>
          <a:prstGeom prst="rect">
            <a:avLst/>
          </a:prstGeom>
          <a:noFill/>
        </p:spPr>
        <p:txBody>
          <a:bodyPr wrap="square" rtlCol="0">
            <a:spAutoFit/>
          </a:bodyPr>
          <a:lstStyle/>
          <a:p>
            <a:pPr algn="ctr">
              <a:lnSpc>
                <a:spcPct val="150000"/>
              </a:lnSpc>
            </a:pPr>
            <a:r>
              <a:rPr lang="en-US" sz="4400" b="1" dirty="0">
                <a:solidFill>
                  <a:srgbClr val="FF0000"/>
                </a:solidFill>
              </a:rPr>
              <a:t>HOẠT ĐỘNG 4</a:t>
            </a:r>
          </a:p>
          <a:p>
            <a:pPr algn="ctr">
              <a:lnSpc>
                <a:spcPct val="150000"/>
              </a:lnSpc>
            </a:pPr>
            <a:r>
              <a:rPr lang="en-US" sz="8000" b="1" dirty="0">
                <a:solidFill>
                  <a:schemeClr val="accent6">
                    <a:lumMod val="50000"/>
                  </a:schemeClr>
                </a:solidFill>
              </a:rPr>
              <a:t>VẬN DỤNG </a:t>
            </a:r>
          </a:p>
        </p:txBody>
      </p:sp>
      <p:sp>
        <p:nvSpPr>
          <p:cNvPr id="5" name="TextBox 4">
            <a:extLst>
              <a:ext uri="{FF2B5EF4-FFF2-40B4-BE49-F238E27FC236}">
                <a16:creationId xmlns:a16="http://schemas.microsoft.com/office/drawing/2014/main" id="{404609D4-392C-A789-907C-4A41DD2A2464}"/>
              </a:ext>
            </a:extLst>
          </p:cNvPr>
          <p:cNvSpPr txBox="1"/>
          <p:nvPr/>
        </p:nvSpPr>
        <p:spPr>
          <a:xfrm>
            <a:off x="131157" y="4006821"/>
            <a:ext cx="6098058" cy="2042995"/>
          </a:xfrm>
          <a:prstGeom prst="rect">
            <a:avLst/>
          </a:prstGeom>
          <a:noFill/>
        </p:spPr>
        <p:txBody>
          <a:bodyPr wrap="square">
            <a:spAutoFit/>
          </a:bodyPr>
          <a:lstStyle/>
          <a:p>
            <a:pPr indent="457200" algn="just">
              <a:lnSpc>
                <a:spcPct val="115000"/>
              </a:lnSpc>
              <a:spcAft>
                <a:spcPts val="80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viết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200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hôm nay.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96261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04DBF-E929-0FA1-369F-B618996317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7C721E-9D8B-75A3-6CF0-5DC08BC42345}"/>
              </a:ext>
            </a:extLst>
          </p:cNvPr>
          <p:cNvSpPr>
            <a:spLocks noGrp="1"/>
          </p:cNvSpPr>
          <p:nvPr>
            <p:ph type="title"/>
          </p:nvPr>
        </p:nvSpPr>
        <p:spPr/>
        <p:txBody>
          <a:bodyPr/>
          <a:lstStyle/>
          <a:p>
            <a:endParaRPr lang="en-US" dirty="0"/>
          </a:p>
        </p:txBody>
      </p:sp>
      <p:pic>
        <p:nvPicPr>
          <p:cNvPr id="4" name="Picture 3" descr="A white background with pink flowers&#10;&#10;Description automatically generated">
            <a:extLst>
              <a:ext uri="{FF2B5EF4-FFF2-40B4-BE49-F238E27FC236}">
                <a16:creationId xmlns:a16="http://schemas.microsoft.com/office/drawing/2014/main" id="{7C81DE73-6B4B-3BD4-8ABA-6303CEAB9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211"/>
            <a:ext cx="12192000" cy="6858000"/>
          </a:xfrm>
          <a:prstGeom prst="rect">
            <a:avLst/>
          </a:prstGeom>
        </p:spPr>
      </p:pic>
      <p:sp>
        <p:nvSpPr>
          <p:cNvPr id="6" name="TextBox 5">
            <a:extLst>
              <a:ext uri="{FF2B5EF4-FFF2-40B4-BE49-F238E27FC236}">
                <a16:creationId xmlns:a16="http://schemas.microsoft.com/office/drawing/2014/main" id="{FC6AF833-A6E0-4F58-48C9-0D1A546F02A4}"/>
              </a:ext>
            </a:extLst>
          </p:cNvPr>
          <p:cNvSpPr txBox="1"/>
          <p:nvPr/>
        </p:nvSpPr>
        <p:spPr>
          <a:xfrm>
            <a:off x="3076832" y="1944602"/>
            <a:ext cx="7512908" cy="260019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Bằng</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việc</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đã</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hiểu</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thông</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tin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về</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nhà</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Bảo</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Ninh ở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nhà</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hãy</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giới</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thiệu</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những</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nét</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chính</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về</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nhà</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Bảo</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Ninh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Bằng</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sơ</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tư</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duy</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hoặc</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trình</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AU"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chiếu</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2E7BE715-923D-DD9F-E874-E62FD93A53FD}"/>
              </a:ext>
            </a:extLst>
          </p:cNvPr>
          <p:cNvPicPr>
            <a:picLocks noChangeAspect="1"/>
          </p:cNvPicPr>
          <p:nvPr/>
        </p:nvPicPr>
        <p:blipFill>
          <a:blip r:embed="rId3"/>
          <a:stretch>
            <a:fillRect/>
          </a:stretch>
        </p:blipFill>
        <p:spPr>
          <a:xfrm flipH="1">
            <a:off x="0" y="2723591"/>
            <a:ext cx="3785570" cy="3638550"/>
          </a:xfrm>
          <a:prstGeom prst="rect">
            <a:avLst/>
          </a:prstGeom>
        </p:spPr>
      </p:pic>
    </p:spTree>
    <p:extLst>
      <p:ext uri="{BB962C8B-B14F-4D97-AF65-F5344CB8AC3E}">
        <p14:creationId xmlns:p14="http://schemas.microsoft.com/office/powerpoint/2010/main" val="22311113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A3B5A6E-C5A3-D394-282A-D291C9EF27A1}"/>
              </a:ext>
            </a:extLst>
          </p:cNvPr>
          <p:cNvGraphicFramePr>
            <a:graphicFrameLocks noGrp="1"/>
          </p:cNvGraphicFramePr>
          <p:nvPr>
            <p:extLst>
              <p:ext uri="{D42A27DB-BD31-4B8C-83A1-F6EECF244321}">
                <p14:modId xmlns:p14="http://schemas.microsoft.com/office/powerpoint/2010/main" val="3533884740"/>
              </p:ext>
            </p:extLst>
          </p:nvPr>
        </p:nvGraphicFramePr>
        <p:xfrm>
          <a:off x="362465" y="1014934"/>
          <a:ext cx="11467070" cy="5672204"/>
        </p:xfrm>
        <a:graphic>
          <a:graphicData uri="http://schemas.openxmlformats.org/drawingml/2006/table">
            <a:tbl>
              <a:tblPr firstRow="1" firstCol="1" bandRow="1"/>
              <a:tblGrid>
                <a:gridCol w="843237">
                  <a:extLst>
                    <a:ext uri="{9D8B030D-6E8A-4147-A177-3AD203B41FA5}">
                      <a16:colId xmlns:a16="http://schemas.microsoft.com/office/drawing/2014/main" val="1564885558"/>
                    </a:ext>
                  </a:extLst>
                </a:gridCol>
                <a:gridCol w="8580849">
                  <a:extLst>
                    <a:ext uri="{9D8B030D-6E8A-4147-A177-3AD203B41FA5}">
                      <a16:colId xmlns:a16="http://schemas.microsoft.com/office/drawing/2014/main" val="3556153264"/>
                    </a:ext>
                  </a:extLst>
                </a:gridCol>
                <a:gridCol w="1013254">
                  <a:extLst>
                    <a:ext uri="{9D8B030D-6E8A-4147-A177-3AD203B41FA5}">
                      <a16:colId xmlns:a16="http://schemas.microsoft.com/office/drawing/2014/main" val="277283614"/>
                    </a:ext>
                  </a:extLst>
                </a:gridCol>
                <a:gridCol w="1029730">
                  <a:extLst>
                    <a:ext uri="{9D8B030D-6E8A-4147-A177-3AD203B41FA5}">
                      <a16:colId xmlns:a16="http://schemas.microsoft.com/office/drawing/2014/main" val="1045270997"/>
                    </a:ext>
                  </a:extLst>
                </a:gridCol>
              </a:tblGrid>
              <a:tr h="0">
                <a:tc>
                  <a:txBody>
                    <a:bodyPr/>
                    <a:lstStyle/>
                    <a:p>
                      <a:pPr algn="ctr">
                        <a:lnSpc>
                          <a:spcPct val="115000"/>
                        </a:lnSpc>
                      </a:pPr>
                      <a:r>
                        <a:rPr lang="en-US" sz="2400" b="1">
                          <a:solidFill>
                            <a:srgbClr val="0D0D0D"/>
                          </a:solidFill>
                          <a:effectLst/>
                          <a:latin typeface="+mn-lt"/>
                          <a:ea typeface="Calibri" panose="020F0502020204030204" pitchFamily="34" charset="0"/>
                          <a:cs typeface="Times New Roman" panose="02020603050405020304" pitchFamily="18" charset="0"/>
                        </a:rPr>
                        <a:t>STT</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2400" b="1">
                          <a:solidFill>
                            <a:srgbClr val="0D0D0D"/>
                          </a:solidFill>
                          <a:effectLst/>
                          <a:latin typeface="+mn-lt"/>
                          <a:ea typeface="Calibri" panose="020F0502020204030204" pitchFamily="34" charset="0"/>
                          <a:cs typeface="Times New Roman" panose="02020603050405020304" pitchFamily="18" charset="0"/>
                        </a:rPr>
                        <a:t>Tiêu chí</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2400" b="1">
                          <a:solidFill>
                            <a:srgbClr val="0D0D0D"/>
                          </a:solidFill>
                          <a:effectLst/>
                          <a:latin typeface="+mn-lt"/>
                          <a:ea typeface="Calibri" panose="020F0502020204030204" pitchFamily="34" charset="0"/>
                          <a:cs typeface="Times New Roman" panose="02020603050405020304" pitchFamily="18" charset="0"/>
                        </a:rPr>
                        <a:t>Đạt</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2400" b="1" dirty="0">
                          <a:solidFill>
                            <a:srgbClr val="0D0D0D"/>
                          </a:solidFill>
                          <a:effectLst/>
                          <a:latin typeface="+mn-lt"/>
                          <a:ea typeface="Calibri" panose="020F0502020204030204" pitchFamily="34" charset="0"/>
                          <a:cs typeface="Times New Roman" panose="02020603050405020304" pitchFamily="18" charset="0"/>
                        </a:rPr>
                        <a:t>CĐ</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4198438"/>
                  </a:ext>
                </a:extLst>
              </a:tr>
              <a:tr h="0">
                <a:tc>
                  <a:txBody>
                    <a:bodyPr/>
                    <a:lstStyle/>
                    <a:p>
                      <a:pPr algn="ctr">
                        <a:lnSpc>
                          <a:spcPct val="115000"/>
                        </a:lnSpc>
                      </a:pPr>
                      <a:r>
                        <a:rPr lang="en-US" sz="2400" b="1">
                          <a:solidFill>
                            <a:srgbClr val="0D0D0D"/>
                          </a:solidFill>
                          <a:effectLst/>
                          <a:latin typeface="+mn-lt"/>
                          <a:ea typeface="Calibri" panose="020F0502020204030204" pitchFamily="34" charset="0"/>
                          <a:cs typeface="Times New Roman" panose="02020603050405020304" pitchFamily="18" charset="0"/>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n-US" sz="2400" i="1">
                          <a:effectLst/>
                          <a:latin typeface="+mn-lt"/>
                          <a:ea typeface="SimSun" panose="02010600030101010101" pitchFamily="2" charset="-122"/>
                          <a:cs typeface="Times New Roman" panose="02020603050405020304" pitchFamily="18" charset="0"/>
                        </a:rPr>
                        <a:t>Đảm bảo yêu cầu </a:t>
                      </a:r>
                      <a:r>
                        <a:rPr lang="vi-VN" sz="2400" i="1">
                          <a:effectLst/>
                          <a:latin typeface="+mn-lt"/>
                          <a:ea typeface="SimSun" panose="02010600030101010101" pitchFamily="2" charset="-122"/>
                          <a:cs typeface="Times New Roman" panose="02020603050405020304" pitchFamily="18" charset="0"/>
                        </a:rPr>
                        <a:t>về </a:t>
                      </a:r>
                      <a:r>
                        <a:rPr lang="en-US" sz="2400" i="1">
                          <a:effectLst/>
                          <a:latin typeface="+mn-lt"/>
                          <a:ea typeface="SimSun" panose="02010600030101010101" pitchFamily="2" charset="-122"/>
                          <a:cs typeface="Times New Roman" panose="02020603050405020304" pitchFamily="18" charset="0"/>
                        </a:rPr>
                        <a:t>hình thức </a:t>
                      </a:r>
                      <a:r>
                        <a:rPr lang="vi-VN" sz="2400" i="1">
                          <a:effectLst/>
                          <a:latin typeface="+mn-lt"/>
                          <a:ea typeface="SimSun" panose="02010600030101010101" pitchFamily="2" charset="-122"/>
                          <a:cs typeface="Times New Roman" panose="02020603050405020304" pitchFamily="18" charset="0"/>
                        </a:rPr>
                        <a:t>đoạn văn</a:t>
                      </a:r>
                      <a:endParaRPr lang="en-US" sz="2000">
                        <a:effectLst/>
                        <a:latin typeface="+mn-lt"/>
                        <a:ea typeface="Calibri" panose="020F0502020204030204" pitchFamily="34" charset="0"/>
                        <a:cs typeface="Times New Roman" panose="02020603050405020304" pitchFamily="18" charset="0"/>
                      </a:endParaRPr>
                    </a:p>
                    <a:p>
                      <a:pPr algn="just">
                        <a:lnSpc>
                          <a:spcPct val="115000"/>
                        </a:lnSpc>
                      </a:pPr>
                      <a:r>
                        <a:rPr lang="vi-VN" sz="2400">
                          <a:effectLst/>
                          <a:latin typeface="+mn-lt"/>
                          <a:ea typeface="Calibri" panose="020F0502020204030204" pitchFamily="34" charset="0"/>
                          <a:cs typeface="Times New Roman" panose="02020603050405020304" pitchFamily="18" charset="0"/>
                        </a:rPr>
                        <a:t>Học sinh có thể trình bày đoạn văn theo cách diễn dịch, quy nạp, tổng - phân - hợp, móc xích hoặc song hành.</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pPr>
                      <a:r>
                        <a:rPr lang="en-US" sz="2400" b="1">
                          <a:solidFill>
                            <a:srgbClr val="0D0D0D"/>
                          </a:solidFill>
                          <a:effectLst/>
                          <a:latin typeface="+mn-lt"/>
                          <a:ea typeface="Calibri" panose="020F0502020204030204" pitchFamily="34" charset="0"/>
                          <a:cs typeface="Times New Roman" panose="02020603050405020304" pitchFamily="18" charset="0"/>
                        </a:rPr>
                        <a:t> </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pPr>
                      <a:r>
                        <a:rPr lang="en-US" sz="2400" b="1">
                          <a:solidFill>
                            <a:srgbClr val="0D0D0D"/>
                          </a:solidFill>
                          <a:effectLst/>
                          <a:latin typeface="+mn-lt"/>
                          <a:ea typeface="Calibri" panose="020F0502020204030204" pitchFamily="34" charset="0"/>
                          <a:cs typeface="Times New Roman" panose="02020603050405020304" pitchFamily="18" charset="0"/>
                        </a:rPr>
                        <a:t> </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125876"/>
                  </a:ext>
                </a:extLst>
              </a:tr>
              <a:tr h="0">
                <a:tc>
                  <a:txBody>
                    <a:bodyPr/>
                    <a:lstStyle/>
                    <a:p>
                      <a:pPr algn="ctr">
                        <a:lnSpc>
                          <a:spcPct val="115000"/>
                        </a:lnSpc>
                      </a:pPr>
                      <a:r>
                        <a:rPr lang="en-US" sz="2400" b="1">
                          <a:solidFill>
                            <a:srgbClr val="0D0D0D"/>
                          </a:solidFill>
                          <a:effectLst/>
                          <a:latin typeface="+mn-lt"/>
                          <a:ea typeface="Calibri" panose="020F0502020204030204" pitchFamily="34" charset="0"/>
                          <a:cs typeface="Times New Roman" panose="02020603050405020304" pitchFamily="18" charset="0"/>
                        </a:rPr>
                        <a:t>2</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n-US" sz="2400" i="1">
                          <a:effectLst/>
                          <a:latin typeface="+mn-lt"/>
                          <a:ea typeface="SimSun" panose="02010600030101010101" pitchFamily="2" charset="-122"/>
                          <a:cs typeface="Times New Roman" panose="02020603050405020304" pitchFamily="18" charset="0"/>
                        </a:rPr>
                        <a:t>Xác định đúng vấn đề cần nghị luận</a:t>
                      </a:r>
                      <a:endParaRPr lang="en-US" sz="2000">
                        <a:effectLst/>
                        <a:latin typeface="+mn-lt"/>
                        <a:ea typeface="Calibri" panose="020F0502020204030204" pitchFamily="34" charset="0"/>
                        <a:cs typeface="Times New Roman" panose="02020603050405020304" pitchFamily="18" charset="0"/>
                      </a:endParaRPr>
                    </a:p>
                    <a:p>
                      <a:pPr algn="just">
                        <a:lnSpc>
                          <a:spcPct val="115000"/>
                        </a:lnSpc>
                        <a:spcAft>
                          <a:spcPts val="800"/>
                        </a:spcAft>
                      </a:pPr>
                      <a:r>
                        <a:rPr lang="en-US" sz="2400">
                          <a:effectLst/>
                          <a:latin typeface="+mn-lt"/>
                          <a:ea typeface="Times New Roman" panose="02020603050405020304" pitchFamily="18" charset="0"/>
                          <a:cs typeface="Times New Roman" panose="02020603050405020304" pitchFamily="18" charset="0"/>
                        </a:rPr>
                        <a:t>Suy nghĩ về tinh thần cống hiến của tuổi trẻ hôm nay.</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pPr>
                      <a:r>
                        <a:rPr lang="en-US" sz="2400" b="1">
                          <a:solidFill>
                            <a:srgbClr val="0D0D0D"/>
                          </a:solidFill>
                          <a:effectLst/>
                          <a:latin typeface="+mn-lt"/>
                          <a:ea typeface="Calibri" panose="020F0502020204030204" pitchFamily="34" charset="0"/>
                          <a:cs typeface="Times New Roman" panose="02020603050405020304" pitchFamily="18" charset="0"/>
                        </a:rPr>
                        <a:t> </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pPr>
                      <a:r>
                        <a:rPr lang="en-US" sz="2400" b="1">
                          <a:solidFill>
                            <a:srgbClr val="0D0D0D"/>
                          </a:solidFill>
                          <a:effectLst/>
                          <a:latin typeface="+mn-lt"/>
                          <a:ea typeface="Calibri" panose="020F0502020204030204" pitchFamily="34" charset="0"/>
                          <a:cs typeface="Times New Roman" panose="02020603050405020304" pitchFamily="18" charset="0"/>
                        </a:rPr>
                        <a:t> </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8707226"/>
                  </a:ext>
                </a:extLst>
              </a:tr>
              <a:tr h="0">
                <a:tc>
                  <a:txBody>
                    <a:bodyPr/>
                    <a:lstStyle/>
                    <a:p>
                      <a:pPr algn="ctr">
                        <a:lnSpc>
                          <a:spcPct val="115000"/>
                        </a:lnSpc>
                      </a:pPr>
                      <a:r>
                        <a:rPr lang="vi-VN" sz="2400" b="1">
                          <a:solidFill>
                            <a:srgbClr val="0D0D0D"/>
                          </a:solidFill>
                          <a:effectLst/>
                          <a:latin typeface="+mn-lt"/>
                          <a:ea typeface="Calibri" panose="020F0502020204030204" pitchFamily="34" charset="0"/>
                          <a:cs typeface="Times New Roman" panose="02020603050405020304" pitchFamily="18" charset="0"/>
                        </a:rPr>
                        <a:t>3</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n-US" sz="2400" i="1" dirty="0" err="1">
                          <a:effectLst/>
                          <a:latin typeface="+mn-lt"/>
                          <a:ea typeface="SimSun" panose="02010600030101010101" pitchFamily="2" charset="-122"/>
                          <a:cs typeface="Times New Roman" panose="02020603050405020304" pitchFamily="18" charset="0"/>
                        </a:rPr>
                        <a:t>Triển</a:t>
                      </a:r>
                      <a:r>
                        <a:rPr lang="en-US" sz="2400" i="1" dirty="0">
                          <a:effectLst/>
                          <a:latin typeface="+mn-lt"/>
                          <a:ea typeface="SimSun" panose="02010600030101010101" pitchFamily="2" charset="-122"/>
                          <a:cs typeface="Times New Roman" panose="02020603050405020304" pitchFamily="18" charset="0"/>
                        </a:rPr>
                        <a:t> </a:t>
                      </a:r>
                      <a:r>
                        <a:rPr lang="en-US" sz="2400" i="1" dirty="0" err="1">
                          <a:effectLst/>
                          <a:latin typeface="+mn-lt"/>
                          <a:ea typeface="SimSun" panose="02010600030101010101" pitchFamily="2" charset="-122"/>
                          <a:cs typeface="Times New Roman" panose="02020603050405020304" pitchFamily="18" charset="0"/>
                        </a:rPr>
                        <a:t>khai</a:t>
                      </a:r>
                      <a:r>
                        <a:rPr lang="en-US" sz="2400" i="1" dirty="0">
                          <a:effectLst/>
                          <a:latin typeface="+mn-lt"/>
                          <a:ea typeface="SimSun" panose="02010600030101010101" pitchFamily="2" charset="-122"/>
                          <a:cs typeface="Times New Roman" panose="02020603050405020304" pitchFamily="18" charset="0"/>
                        </a:rPr>
                        <a:t> </a:t>
                      </a:r>
                      <a:r>
                        <a:rPr lang="en-US" sz="2400" i="1" dirty="0" err="1">
                          <a:effectLst/>
                          <a:latin typeface="+mn-lt"/>
                          <a:ea typeface="SimSun" panose="02010600030101010101" pitchFamily="2" charset="-122"/>
                          <a:cs typeface="Times New Roman" panose="02020603050405020304" pitchFamily="18" charset="0"/>
                        </a:rPr>
                        <a:t>vấn</a:t>
                      </a:r>
                      <a:r>
                        <a:rPr lang="en-US" sz="2400" i="1" dirty="0">
                          <a:effectLst/>
                          <a:latin typeface="+mn-lt"/>
                          <a:ea typeface="SimSun" panose="02010600030101010101" pitchFamily="2" charset="-122"/>
                          <a:cs typeface="Times New Roman" panose="02020603050405020304" pitchFamily="18" charset="0"/>
                        </a:rPr>
                        <a:t> </a:t>
                      </a:r>
                      <a:r>
                        <a:rPr lang="en-US" sz="2400" i="1" dirty="0" err="1">
                          <a:effectLst/>
                          <a:latin typeface="+mn-lt"/>
                          <a:ea typeface="SimSun" panose="02010600030101010101" pitchFamily="2" charset="-122"/>
                          <a:cs typeface="Times New Roman" panose="02020603050405020304" pitchFamily="18" charset="0"/>
                        </a:rPr>
                        <a:t>đề</a:t>
                      </a:r>
                      <a:r>
                        <a:rPr lang="en-US" sz="2400" i="1" dirty="0">
                          <a:effectLst/>
                          <a:latin typeface="+mn-lt"/>
                          <a:ea typeface="SimSun" panose="02010600030101010101" pitchFamily="2" charset="-122"/>
                          <a:cs typeface="Times New Roman" panose="02020603050405020304" pitchFamily="18" charset="0"/>
                        </a:rPr>
                        <a:t> </a:t>
                      </a:r>
                      <a:r>
                        <a:rPr lang="en-US" sz="2400" i="1" dirty="0" err="1">
                          <a:effectLst/>
                          <a:latin typeface="+mn-lt"/>
                          <a:ea typeface="SimSun" panose="02010600030101010101" pitchFamily="2" charset="-122"/>
                          <a:cs typeface="Times New Roman" panose="02020603050405020304" pitchFamily="18" charset="0"/>
                        </a:rPr>
                        <a:t>nghị</a:t>
                      </a:r>
                      <a:r>
                        <a:rPr lang="en-US" sz="2400" i="1" dirty="0">
                          <a:effectLst/>
                          <a:latin typeface="+mn-lt"/>
                          <a:ea typeface="SimSun" panose="02010600030101010101" pitchFamily="2" charset="-122"/>
                          <a:cs typeface="Times New Roman" panose="02020603050405020304" pitchFamily="18" charset="0"/>
                        </a:rPr>
                        <a:t> </a:t>
                      </a:r>
                      <a:r>
                        <a:rPr lang="en-US" sz="2400" i="1" dirty="0" err="1">
                          <a:effectLst/>
                          <a:latin typeface="+mn-lt"/>
                          <a:ea typeface="SimSun" panose="02010600030101010101" pitchFamily="2" charset="-122"/>
                          <a:cs typeface="Times New Roman" panose="02020603050405020304" pitchFamily="18" charset="0"/>
                        </a:rPr>
                        <a:t>luận</a:t>
                      </a:r>
                      <a:r>
                        <a:rPr lang="en-US" sz="2000" i="1" dirty="0">
                          <a:effectLst/>
                          <a:latin typeface="+mn-lt"/>
                          <a:ea typeface="SimSun" panose="02010600030101010101" pitchFamily="2" charset="-122"/>
                          <a:cs typeface="Times New Roman" panose="02020603050405020304" pitchFamily="18" charset="0"/>
                        </a:rPr>
                        <a:t>: </a:t>
                      </a:r>
                      <a:r>
                        <a:rPr lang="vi-VN" sz="2400" dirty="0">
                          <a:effectLst/>
                          <a:latin typeface="+mn-lt"/>
                          <a:ea typeface="Calibri" panose="020F0502020204030204" pitchFamily="34" charset="0"/>
                          <a:cs typeface="Times New Roman" panose="02020603050405020304" pitchFamily="18" charset="0"/>
                        </a:rPr>
                        <a:t>Học sinh có thể lựa chọn các thao tác lập luận phù hợp để triển khai vấn đề nghị luận theo nhiều cách nhưng phải làm rõ được ý </a:t>
                      </a:r>
                      <a:r>
                        <a:rPr lang="vi-VN" sz="2400" dirty="0">
                          <a:effectLst/>
                          <a:latin typeface="+mn-lt"/>
                          <a:ea typeface="Times New Roman" panose="02020603050405020304" pitchFamily="18" charset="0"/>
                          <a:cs typeface="Times New Roman" panose="02020603050405020304" pitchFamily="18" charset="0"/>
                        </a:rPr>
                        <a:t>tinh thần cống hiến của tuổi trẻ hôm nay</a:t>
                      </a:r>
                      <a:r>
                        <a:rPr lang="en-AU" sz="2400" dirty="0">
                          <a:effectLst/>
                          <a:latin typeface="+mn-lt"/>
                          <a:ea typeface="Times New Roman" panose="02020603050405020304" pitchFamily="18" charset="0"/>
                          <a:cs typeface="Times New Roman" panose="02020603050405020304" pitchFamily="18" charset="0"/>
                        </a:rPr>
                        <a:t>.</a:t>
                      </a:r>
                      <a:r>
                        <a:rPr lang="en-AU" sz="2400" dirty="0">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pPr>
                      <a:r>
                        <a:rPr lang="en-US" sz="2400" b="1">
                          <a:solidFill>
                            <a:srgbClr val="0D0D0D"/>
                          </a:solidFill>
                          <a:effectLst/>
                          <a:latin typeface="+mn-lt"/>
                          <a:ea typeface="Calibri" panose="020F0502020204030204" pitchFamily="34" charset="0"/>
                          <a:cs typeface="Times New Roman" panose="02020603050405020304" pitchFamily="18" charset="0"/>
                        </a:rPr>
                        <a:t> </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pPr>
                      <a:r>
                        <a:rPr lang="en-US" sz="2400" b="1">
                          <a:solidFill>
                            <a:srgbClr val="0D0D0D"/>
                          </a:solidFill>
                          <a:effectLst/>
                          <a:latin typeface="+mn-lt"/>
                          <a:ea typeface="Calibri" panose="020F0502020204030204" pitchFamily="34" charset="0"/>
                          <a:cs typeface="Times New Roman" panose="02020603050405020304" pitchFamily="18" charset="0"/>
                        </a:rPr>
                        <a:t> </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4879487"/>
                  </a:ext>
                </a:extLst>
              </a:tr>
              <a:tr h="0">
                <a:tc>
                  <a:txBody>
                    <a:bodyPr/>
                    <a:lstStyle/>
                    <a:p>
                      <a:pPr algn="ctr">
                        <a:lnSpc>
                          <a:spcPct val="115000"/>
                        </a:lnSpc>
                      </a:pPr>
                      <a:r>
                        <a:rPr lang="vi-VN" sz="2400" b="1">
                          <a:solidFill>
                            <a:srgbClr val="0D0D0D"/>
                          </a:solidFill>
                          <a:effectLst/>
                          <a:latin typeface="+mn-lt"/>
                          <a:ea typeface="Calibri" panose="020F0502020204030204" pitchFamily="34" charset="0"/>
                          <a:cs typeface="Times New Roman" panose="02020603050405020304" pitchFamily="18" charset="0"/>
                        </a:rPr>
                        <a:t>4</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n-US" sz="2400" i="1">
                          <a:effectLst/>
                          <a:latin typeface="+mn-lt"/>
                          <a:ea typeface="SimSun" panose="02010600030101010101" pitchFamily="2" charset="-122"/>
                          <a:cs typeface="Times New Roman" panose="02020603050405020304" pitchFamily="18" charset="0"/>
                        </a:rPr>
                        <a:t>d. Chính tả, ngữ pháp</a:t>
                      </a:r>
                      <a:endParaRPr lang="en-US" sz="2000">
                        <a:effectLst/>
                        <a:latin typeface="+mn-lt"/>
                        <a:ea typeface="Calibri" panose="020F0502020204030204" pitchFamily="34" charset="0"/>
                        <a:cs typeface="Times New Roman" panose="02020603050405020304" pitchFamily="18" charset="0"/>
                      </a:endParaRPr>
                    </a:p>
                    <a:p>
                      <a:pPr algn="just">
                        <a:lnSpc>
                          <a:spcPct val="115000"/>
                        </a:lnSpc>
                        <a:spcAft>
                          <a:spcPts val="800"/>
                        </a:spcAft>
                      </a:pPr>
                      <a:r>
                        <a:rPr lang="en-US" sz="2400">
                          <a:effectLst/>
                          <a:latin typeface="+mn-lt"/>
                          <a:ea typeface="SimSun" panose="02010600030101010101" pitchFamily="2" charset="-122"/>
                          <a:cs typeface="Times New Roman" panose="02020603050405020304" pitchFamily="18" charset="0"/>
                        </a:rPr>
                        <a:t>Đảm bảo chuẩn chính tả, ngữ pháp tiếng Việt.</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pPr>
                      <a:r>
                        <a:rPr lang="en-US" sz="2400" b="1">
                          <a:solidFill>
                            <a:srgbClr val="0D0D0D"/>
                          </a:solidFill>
                          <a:effectLst/>
                          <a:latin typeface="+mn-lt"/>
                          <a:ea typeface="Calibri" panose="020F0502020204030204" pitchFamily="34" charset="0"/>
                          <a:cs typeface="Times New Roman" panose="02020603050405020304" pitchFamily="18" charset="0"/>
                        </a:rPr>
                        <a:t> </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pPr>
                      <a:r>
                        <a:rPr lang="en-US" sz="2400" b="1">
                          <a:solidFill>
                            <a:srgbClr val="0D0D0D"/>
                          </a:solidFill>
                          <a:effectLst/>
                          <a:latin typeface="+mn-lt"/>
                          <a:ea typeface="Calibri" panose="020F0502020204030204" pitchFamily="34" charset="0"/>
                          <a:cs typeface="Times New Roman" panose="02020603050405020304" pitchFamily="18" charset="0"/>
                        </a:rPr>
                        <a:t> </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9322769"/>
                  </a:ext>
                </a:extLst>
              </a:tr>
              <a:tr h="0">
                <a:tc>
                  <a:txBody>
                    <a:bodyPr/>
                    <a:lstStyle/>
                    <a:p>
                      <a:pPr algn="ctr">
                        <a:lnSpc>
                          <a:spcPct val="115000"/>
                        </a:lnSpc>
                        <a:spcAft>
                          <a:spcPts val="1000"/>
                        </a:spcAft>
                      </a:pPr>
                      <a:r>
                        <a:rPr lang="vi-VN" sz="2400" b="1">
                          <a:effectLst/>
                          <a:latin typeface="+mn-lt"/>
                          <a:ea typeface="Calibri" panose="020F0502020204030204" pitchFamily="34" charset="0"/>
                          <a:cs typeface="Times New Roman" panose="02020603050405020304" pitchFamily="18" charset="0"/>
                        </a:rPr>
                        <a:t>5</a:t>
                      </a:r>
                      <a:endParaRPr lang="en-US" sz="1600" b="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800"/>
                        </a:spcAft>
                      </a:pPr>
                      <a:r>
                        <a:rPr lang="en-US" sz="2400" i="1">
                          <a:effectLst/>
                          <a:latin typeface="+mn-lt"/>
                          <a:ea typeface="SimSun" panose="02010600030101010101" pitchFamily="2" charset="-122"/>
                          <a:cs typeface="Times New Roman" panose="02020603050405020304" pitchFamily="18" charset="0"/>
                        </a:rPr>
                        <a:t>e. Sáng tạo</a:t>
                      </a:r>
                      <a:endParaRPr lang="en-US" sz="2000">
                        <a:effectLst/>
                        <a:latin typeface="+mn-lt"/>
                        <a:ea typeface="Calibri" panose="020F0502020204030204" pitchFamily="34" charset="0"/>
                        <a:cs typeface="Times New Roman" panose="02020603050405020304" pitchFamily="18" charset="0"/>
                      </a:endParaRPr>
                    </a:p>
                    <a:p>
                      <a:pPr algn="just">
                        <a:lnSpc>
                          <a:spcPct val="115000"/>
                        </a:lnSpc>
                        <a:spcAft>
                          <a:spcPts val="800"/>
                        </a:spcAft>
                      </a:pPr>
                      <a:r>
                        <a:rPr lang="en-US" sz="2400" spc="-20">
                          <a:effectLst/>
                          <a:latin typeface="+mn-lt"/>
                          <a:ea typeface="SimSun" panose="02010600030101010101" pitchFamily="2" charset="-122"/>
                          <a:cs typeface="Times New Roman" panose="02020603050405020304" pitchFamily="18" charset="0"/>
                        </a:rPr>
                        <a:t>Thể hiện suy nghĩ sâu sắc về vấn đề </a:t>
                      </a:r>
                      <a:r>
                        <a:rPr lang="vi-VN" sz="2400" spc="-20">
                          <a:effectLst/>
                          <a:latin typeface="+mn-lt"/>
                          <a:ea typeface="SimSun" panose="02010600030101010101" pitchFamily="2" charset="-122"/>
                          <a:cs typeface="Times New Roman" panose="02020603050405020304" pitchFamily="18" charset="0"/>
                        </a:rPr>
                        <a:t>câu nói</a:t>
                      </a:r>
                      <a:r>
                        <a:rPr lang="en-US" sz="2400" spc="-20">
                          <a:effectLst/>
                          <a:latin typeface="+mn-lt"/>
                          <a:ea typeface="SimSun" panose="02010600030101010101" pitchFamily="2" charset="-122"/>
                          <a:cs typeface="Times New Roman" panose="02020603050405020304" pitchFamily="18" charset="0"/>
                        </a:rPr>
                        <a:t>; có cách diễn đạt mới mẻ.</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indent="-228600">
                        <a:lnSpc>
                          <a:spcPct val="115000"/>
                        </a:lnSpc>
                      </a:pPr>
                      <a:r>
                        <a:rPr lang="en-US" sz="2400">
                          <a:effectLst/>
                          <a:latin typeface="+mn-lt"/>
                          <a:ea typeface="Calibri" panose="020F0502020204030204" pitchFamily="34" charset="0"/>
                          <a:cs typeface="Times New Roman" panose="02020603050405020304" pitchFamily="18" charset="0"/>
                        </a:rPr>
                        <a:t> </a:t>
                      </a:r>
                      <a:endParaRPr lang="en-US" sz="2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indent="-228600">
                        <a:lnSpc>
                          <a:spcPct val="115000"/>
                        </a:lnSpc>
                        <a:spcAft>
                          <a:spcPts val="1000"/>
                        </a:spcAft>
                      </a:pPr>
                      <a:r>
                        <a:rPr lang="en-US" sz="2400" dirty="0">
                          <a:effectLst/>
                          <a:latin typeface="+mn-lt"/>
                          <a:ea typeface="Calibri" panose="020F0502020204030204" pitchFamily="34" charset="0"/>
                          <a:cs typeface="Times New Roman" panose="02020603050405020304" pitchFamily="18" charset="0"/>
                        </a:rPr>
                        <a:t> </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048115"/>
                  </a:ext>
                </a:extLst>
              </a:tr>
            </a:tbl>
          </a:graphicData>
        </a:graphic>
      </p:graphicFrame>
      <p:sp>
        <p:nvSpPr>
          <p:cNvPr id="5" name="TextBox 4">
            <a:extLst>
              <a:ext uri="{FF2B5EF4-FFF2-40B4-BE49-F238E27FC236}">
                <a16:creationId xmlns:a16="http://schemas.microsoft.com/office/drawing/2014/main" id="{B1270652-1FDB-DEAB-5035-31C2C7E31C60}"/>
              </a:ext>
            </a:extLst>
          </p:cNvPr>
          <p:cNvSpPr txBox="1"/>
          <p:nvPr/>
        </p:nvSpPr>
        <p:spPr>
          <a:xfrm>
            <a:off x="2270554" y="140840"/>
            <a:ext cx="6098058" cy="556434"/>
          </a:xfrm>
          <a:prstGeom prst="rect">
            <a:avLst/>
          </a:prstGeom>
          <a:noFill/>
        </p:spPr>
        <p:txBody>
          <a:bodyPr wrap="square">
            <a:spAutoFit/>
          </a:bodyPr>
          <a:lstStyle/>
          <a:p>
            <a:pPr algn="just">
              <a:lnSpc>
                <a:spcPct val="115000"/>
              </a:lnSpc>
              <a:spcAft>
                <a:spcPts val="800"/>
              </a:spcAft>
            </a:pP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viết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77892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8E8E8F-D3D0-CF9D-3C17-41BA98DD6A88}"/>
              </a:ext>
            </a:extLst>
          </p:cNvPr>
          <p:cNvSpPr txBox="1"/>
          <p:nvPr/>
        </p:nvSpPr>
        <p:spPr>
          <a:xfrm>
            <a:off x="210065" y="172307"/>
            <a:ext cx="11714205" cy="6612901"/>
          </a:xfrm>
          <a:prstGeom prst="rect">
            <a:avLst/>
          </a:prstGeom>
          <a:noFill/>
        </p:spPr>
        <p:txBody>
          <a:bodyPr wrap="square">
            <a:spAutoFit/>
          </a:bodyPr>
          <a:lstStyle/>
          <a:p>
            <a:pPr algn="ctr">
              <a:lnSpc>
                <a:spcPct val="115000"/>
              </a:lnSpc>
              <a:spcAft>
                <a:spcPts val="800"/>
              </a:spcAft>
            </a:pPr>
            <a:r>
              <a:rPr lang="vi-V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GỢI Ý THAM KHẢO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vi-V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TRIỂN KHAI VẤN ĐỀ NGHỊ LUẬN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Mở đoạn: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 thiệu vấn đề cần nghị luận: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Tinh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hôm nay.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vi-V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Thân đoạn: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vi-VN"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Khẳng định quan niệm của bản thân: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hôm</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nay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hiến</a:t>
            </a:r>
            <a:r>
              <a:rPr lang="vi-VN"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vi-VN"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cống</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hiến</a:t>
            </a:r>
            <a:r>
              <a:rPr lang="vi-VN"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AU" sz="2400" dirty="0">
                <a:solidFill>
                  <a:srgbClr val="040C28"/>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40C28"/>
                </a:solidFill>
                <a:effectLst/>
                <a:latin typeface="Times New Roman" panose="02020603050405020304" pitchFamily="18" charset="0"/>
                <a:ea typeface="Calibri" panose="020F0502020204030204" pitchFamily="34" charset="0"/>
                <a:cs typeface="Times New Roman" panose="02020603050405020304" pitchFamily="18" charset="0"/>
              </a:rPr>
              <a:t>Nỗ lực học tập, trau dồi bản thân, rèn luyện đạo đức;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AU" sz="2400" dirty="0">
                <a:solidFill>
                  <a:srgbClr val="040C28"/>
                </a:solidFill>
                <a:effectLst/>
                <a:latin typeface="Times New Roman" panose="02020603050405020304" pitchFamily="18" charset="0"/>
                <a:ea typeface="Calibri" panose="020F0502020204030204" pitchFamily="34" charset="0"/>
                <a:cs typeface="Times New Roman" panose="02020603050405020304" pitchFamily="18" charset="0"/>
              </a:rPr>
              <a:t>+ S</a:t>
            </a:r>
            <a:r>
              <a:rPr lang="vi-VN" sz="2400" dirty="0">
                <a:solidFill>
                  <a:srgbClr val="040C28"/>
                </a:solidFill>
                <a:effectLst/>
                <a:latin typeface="Times New Roman" panose="02020603050405020304" pitchFamily="18" charset="0"/>
                <a:ea typeface="Calibri" panose="020F0502020204030204" pitchFamily="34" charset="0"/>
                <a:cs typeface="Times New Roman" panose="02020603050405020304" pitchFamily="18" charset="0"/>
              </a:rPr>
              <a:t>ống có ước mơ, hoài bão và mục tiêu;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AU" sz="2400" dirty="0">
                <a:solidFill>
                  <a:srgbClr val="040C28"/>
                </a:solidFill>
                <a:effectLst/>
                <a:latin typeface="Times New Roman" panose="02020603050405020304" pitchFamily="18" charset="0"/>
                <a:ea typeface="Calibri" panose="020F0502020204030204" pitchFamily="34" charset="0"/>
                <a:cs typeface="Times New Roman" panose="02020603050405020304" pitchFamily="18" charset="0"/>
              </a:rPr>
              <a:t>+ T</a:t>
            </a:r>
            <a:r>
              <a:rPr lang="vi-VN" sz="2400" dirty="0">
                <a:solidFill>
                  <a:srgbClr val="040C28"/>
                </a:solidFill>
                <a:effectLst/>
                <a:latin typeface="Times New Roman" panose="02020603050405020304" pitchFamily="18" charset="0"/>
                <a:ea typeface="Calibri" panose="020F0502020204030204" pitchFamily="34" charset="0"/>
                <a:cs typeface="Times New Roman" panose="02020603050405020304" pitchFamily="18" charset="0"/>
              </a:rPr>
              <a:t>ích cực tham gia vào hoạt động công ích và tình nguyện;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AU" sz="2400" dirty="0">
                <a:solidFill>
                  <a:srgbClr val="040C2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040C28"/>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vi-VN" sz="2400" dirty="0">
                <a:solidFill>
                  <a:srgbClr val="040C28"/>
                </a:solidFill>
                <a:effectLst/>
                <a:latin typeface="Times New Roman" panose="02020603050405020304" pitchFamily="18" charset="0"/>
                <a:ea typeface="Calibri" panose="020F0502020204030204" pitchFamily="34" charset="0"/>
                <a:cs typeface="Times New Roman" panose="02020603050405020304" pitchFamily="18" charset="0"/>
              </a:rPr>
              <a:t> tinh thần tập thể và ưu tiên lợi ích chung</a:t>
            </a:r>
            <a:r>
              <a:rPr lang="vi-VN" sz="2400" dirty="0">
                <a:solidFill>
                  <a:srgbClr val="1F1F1F"/>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vi-V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Kết đoạn: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Khẳng định lại vấn đề: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cống</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hiến</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Uống</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thước</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đo</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AU" sz="2400"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AU" sz="24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94767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red roses and petals&#10;&#10;Description automatically generated">
            <a:extLst>
              <a:ext uri="{FF2B5EF4-FFF2-40B4-BE49-F238E27FC236}">
                <a16:creationId xmlns:a16="http://schemas.microsoft.com/office/drawing/2014/main" id="{767434F8-1B31-738E-F6AD-A5798471AC72}"/>
              </a:ext>
            </a:extLst>
          </p:cNvPr>
          <p:cNvPicPr>
            <a:picLocks noChangeAspect="1"/>
          </p:cNvPicPr>
          <p:nvPr/>
        </p:nvPicPr>
        <p:blipFill>
          <a:blip r:embed="rId2">
            <a:extLst>
              <a:ext uri="{28A0092B-C50C-407E-A947-70E740481C1C}">
                <a14:useLocalDpi xmlns:a14="http://schemas.microsoft.com/office/drawing/2010/main" val="0"/>
              </a:ext>
            </a:extLst>
          </a:blip>
          <a:srcRect t="16016" r="-2" b="-2"/>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A8E72C-3FEB-C2DA-F54E-912CD6C47104}"/>
              </a:ext>
            </a:extLst>
          </p:cNvPr>
          <p:cNvSpPr>
            <a:spLocks noGrp="1"/>
          </p:cNvSpPr>
          <p:nvPr>
            <p:ph type="title"/>
          </p:nvPr>
        </p:nvSpPr>
        <p:spPr>
          <a:xfrm>
            <a:off x="523875" y="5317240"/>
            <a:ext cx="11210925" cy="744836"/>
          </a:xfrm>
        </p:spPr>
        <p:txBody>
          <a:bodyPr>
            <a:normAutofit/>
          </a:bodyPr>
          <a:lstStyle/>
          <a:p>
            <a:pPr algn="ctr"/>
            <a:endParaRPr lang="en-US" sz="3600">
              <a:solidFill>
                <a:schemeClr val="tx1">
                  <a:lumMod val="85000"/>
                  <a:lumOff val="15000"/>
                </a:schemeClr>
              </a:solidFill>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8ACBBB4-47EF-89A1-5B1E-9905617CCA05}"/>
              </a:ext>
            </a:extLst>
          </p:cNvPr>
          <p:cNvSpPr txBox="1"/>
          <p:nvPr/>
        </p:nvSpPr>
        <p:spPr>
          <a:xfrm>
            <a:off x="1010164" y="719585"/>
            <a:ext cx="10555759" cy="2526910"/>
          </a:xfrm>
          <a:prstGeom prst="rect">
            <a:avLst/>
          </a:prstGeom>
          <a:noFill/>
        </p:spPr>
        <p:txBody>
          <a:bodyPr wrap="square">
            <a:spAutoFit/>
          </a:bodyPr>
          <a:lstStyle/>
          <a:p>
            <a:pPr algn="ctr">
              <a:lnSpc>
                <a:spcPct val="115000"/>
              </a:lnSpc>
              <a:spcAft>
                <a:spcPts val="800"/>
              </a:spcAft>
            </a:pPr>
            <a:r>
              <a:rPr lang="nl-NL" sz="3200" b="1" dirty="0">
                <a:effectLst/>
                <a:latin typeface="Times New Roman" panose="02020603050405020304" pitchFamily="18" charset="0"/>
                <a:ea typeface="Times New Roman" panose="02020603050405020304" pitchFamily="18" charset="0"/>
                <a:cs typeface="Times New Roman" panose="02020603050405020304" pitchFamily="18" charset="0"/>
              </a:rPr>
              <a:t>HƯỚNG DẪN HỌC Ở NHÀ:</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pt-BR" sz="3200" dirty="0">
                <a:effectLst/>
                <a:latin typeface="Times New Roman" panose="02020603050405020304" pitchFamily="18" charset="0"/>
                <a:ea typeface="Calibri" panose="020F0502020204030204" pitchFamily="34" charset="0"/>
                <a:cs typeface="Times New Roman" panose="02020603050405020304" pitchFamily="18" charset="0"/>
              </a:rPr>
              <a:t>- Vẽ sơ đồ tư duy về các đơn vị kiến thức của bài học.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pt-BR" sz="3200" b="1" dirty="0">
                <a:effectLst/>
                <a:latin typeface="Times New Roman" panose="02020603050405020304" pitchFamily="18" charset="0"/>
                <a:ea typeface="Calibri" panose="020F0502020204030204" pitchFamily="34" charset="0"/>
                <a:cs typeface="Times New Roman" panose="02020603050405020304" pitchFamily="18" charset="0"/>
              </a:rPr>
              <a:t>- Chuẩn bị bài:</a:t>
            </a:r>
            <a:r>
              <a:rPr lang="pt-BR"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i="1"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AU" sz="3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i="1" dirty="0" err="1">
                <a:effectLst/>
                <a:latin typeface="Times New Roman" panose="02020603050405020304" pitchFamily="18" charset="0"/>
                <a:ea typeface="Calibri" panose="020F0502020204030204" pitchFamily="34" charset="0"/>
                <a:cs typeface="Times New Roman" panose="02020603050405020304" pitchFamily="18" charset="0"/>
              </a:rPr>
              <a:t>trăng</a:t>
            </a:r>
            <a:r>
              <a:rPr lang="en-AU" sz="3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AU" sz="3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i="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AU" sz="3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i="1" dirty="0" err="1">
                <a:effectLst/>
                <a:latin typeface="Times New Roman" panose="02020603050405020304" pitchFamily="18" charset="0"/>
                <a:ea typeface="Calibri" panose="020F0502020204030204" pitchFamily="34" charset="0"/>
                <a:cs typeface="Times New Roman" panose="02020603050405020304" pitchFamily="18" charset="0"/>
              </a:rPr>
              <a:t>sồi</a:t>
            </a:r>
            <a:r>
              <a:rPr lang="en-AU"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32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hòa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Leps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Tôn-</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xtôi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61610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7271E2-92A6-04D1-3423-7DF0970232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8386" y="1938045"/>
            <a:ext cx="3425138" cy="29819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a:extLst>
              <a:ext uri="{FF2B5EF4-FFF2-40B4-BE49-F238E27FC236}">
                <a16:creationId xmlns:a16="http://schemas.microsoft.com/office/drawing/2014/main" id="{226CD736-A302-EB29-65DC-F0153D959C42}"/>
              </a:ext>
            </a:extLst>
          </p:cNvPr>
          <p:cNvSpPr txBox="1"/>
          <p:nvPr/>
        </p:nvSpPr>
        <p:spPr>
          <a:xfrm>
            <a:off x="4365024" y="876534"/>
            <a:ext cx="7324468" cy="5185522"/>
          </a:xfrm>
          <a:prstGeom prst="rect">
            <a:avLst/>
          </a:prstGeom>
          <a:noFill/>
        </p:spPr>
        <p:txBody>
          <a:bodyPr wrap="square">
            <a:spAutoFit/>
          </a:bodyPr>
          <a:lstStyle/>
          <a:p>
            <a:pPr algn="just">
              <a:lnSpc>
                <a:spcPct val="150000"/>
              </a:lnSpc>
            </a:pPr>
            <a:r>
              <a:rPr lang="en-AU" sz="2800" b="1" dirty="0">
                <a:solidFill>
                  <a:srgbClr val="212529"/>
                </a:solidFill>
                <a:effectLst/>
                <a:latin typeface="Times New Roman" panose="02020603050405020304" pitchFamily="18" charset="0"/>
                <a:ea typeface="Calibri" panose="020F0502020204030204" pitchFamily="34" charset="0"/>
              </a:rPr>
              <a:t>- S</a:t>
            </a:r>
            <a:r>
              <a:rPr lang="vi-VN" sz="2800" dirty="0">
                <a:solidFill>
                  <a:srgbClr val="212529"/>
                </a:solidFill>
                <a:effectLst/>
                <a:latin typeface="Times New Roman" panose="02020603050405020304" pitchFamily="18" charset="0"/>
                <a:ea typeface="Calibri" panose="020F0502020204030204" pitchFamily="34" charset="0"/>
              </a:rPr>
              <a:t>inh năm 1952, </a:t>
            </a:r>
            <a:r>
              <a:rPr lang="en-AU" sz="2800" dirty="0" err="1">
                <a:solidFill>
                  <a:srgbClr val="212529"/>
                </a:solidFill>
                <a:effectLst/>
                <a:latin typeface="Times New Roman" panose="02020603050405020304" pitchFamily="18" charset="0"/>
                <a:ea typeface="Calibri" panose="020F0502020204030204" pitchFamily="34" charset="0"/>
              </a:rPr>
              <a:t>quê</a:t>
            </a:r>
            <a:r>
              <a:rPr lang="en-AU" sz="2800" dirty="0">
                <a:solidFill>
                  <a:srgbClr val="212529"/>
                </a:solidFill>
                <a:effectLst/>
                <a:latin typeface="Times New Roman" panose="02020603050405020304" pitchFamily="18" charset="0"/>
                <a:ea typeface="Calibri" panose="020F0502020204030204" pitchFamily="34" charset="0"/>
              </a:rPr>
              <a:t> ở</a:t>
            </a:r>
            <a:r>
              <a:rPr lang="vi-VN" sz="2800" dirty="0">
                <a:solidFill>
                  <a:srgbClr val="212529"/>
                </a:solidFill>
                <a:effectLst/>
                <a:latin typeface="Times New Roman" panose="02020603050405020304" pitchFamily="18" charset="0"/>
                <a:ea typeface="Calibri" panose="020F0502020204030204" pitchFamily="34" charset="0"/>
              </a:rPr>
              <a:t> Quảng Bình</a:t>
            </a:r>
            <a:r>
              <a:rPr lang="en-AU" sz="2800" dirty="0">
                <a:solidFill>
                  <a:srgbClr val="212529"/>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algn="just">
              <a:lnSpc>
                <a:spcPct val="150000"/>
              </a:lnSpc>
            </a:pPr>
            <a:r>
              <a:rPr lang="en-AU" sz="2800" dirty="0">
                <a:solidFill>
                  <a:srgbClr val="202122"/>
                </a:solidFill>
                <a:effectLst/>
                <a:latin typeface="Times New Roman" panose="02020603050405020304" pitchFamily="18" charset="0"/>
                <a:ea typeface="Calibri" panose="020F0502020204030204" pitchFamily="34" charset="0"/>
              </a:rPr>
              <a:t>- L</a:t>
            </a:r>
            <a:r>
              <a:rPr lang="vi-VN" sz="2800" dirty="0">
                <a:solidFill>
                  <a:srgbClr val="202122"/>
                </a:solidFill>
                <a:effectLst/>
                <a:latin typeface="Times New Roman" panose="02020603050405020304" pitchFamily="18" charset="0"/>
                <a:ea typeface="Calibri" panose="020F0502020204030204" pitchFamily="34" charset="0"/>
              </a:rPr>
              <a:t>à </a:t>
            </a:r>
            <a:r>
              <a:rPr lang="en-AU" sz="2800" dirty="0">
                <a:solidFill>
                  <a:srgbClr val="202122"/>
                </a:solidFill>
                <a:effectLst/>
                <a:latin typeface="Times New Roman" panose="02020603050405020304" pitchFamily="18" charset="0"/>
                <a:ea typeface="Calibri" panose="020F0502020204030204" pitchFamily="34" charset="0"/>
              </a:rPr>
              <a:t>m</a:t>
            </a:r>
            <a:r>
              <a:rPr lang="vi-VN" sz="2800" dirty="0">
                <a:solidFill>
                  <a:srgbClr val="202122"/>
                </a:solidFill>
                <a:effectLst/>
                <a:latin typeface="Times New Roman" panose="02020603050405020304" pitchFamily="18" charset="0"/>
                <a:ea typeface="Calibri" panose="020F0502020204030204" pitchFamily="34" charset="0"/>
              </a:rPr>
              <a:t>ột trong những tên tuổi nổi bật của văn chương Việt Nam thời kỳ đổi mới</a:t>
            </a:r>
            <a:r>
              <a:rPr lang="en-AU" sz="2800" dirty="0">
                <a:solidFill>
                  <a:srgbClr val="202122"/>
                </a:solidFill>
                <a:effectLst/>
                <a:latin typeface="Times New Roman" panose="02020603050405020304" pitchFamily="18" charset="0"/>
                <a:ea typeface="Calibri" panose="020F0502020204030204" pitchFamily="34" charset="0"/>
              </a:rPr>
              <a:t>, </a:t>
            </a:r>
            <a:r>
              <a:rPr lang="en-AU" sz="2800" dirty="0" err="1">
                <a:solidFill>
                  <a:srgbClr val="202122"/>
                </a:solidFill>
                <a:effectLst/>
                <a:latin typeface="Times New Roman" panose="02020603050405020304" pitchFamily="18" charset="0"/>
                <a:ea typeface="Calibri" panose="020F0502020204030204" pitchFamily="34" charset="0"/>
              </a:rPr>
              <a:t>là</a:t>
            </a:r>
            <a:r>
              <a:rPr lang="en-AU" sz="2800" dirty="0">
                <a:solidFill>
                  <a:srgbClr val="202122"/>
                </a:solidFill>
                <a:effectLst/>
                <a:latin typeface="Times New Roman" panose="02020603050405020304" pitchFamily="18" charset="0"/>
                <a:ea typeface="Calibri" panose="020F0502020204030204" pitchFamily="34" charset="0"/>
              </a:rPr>
              <a:t> c</a:t>
            </a:r>
            <a:r>
              <a:rPr lang="vi-VN" sz="2800" dirty="0">
                <a:solidFill>
                  <a:srgbClr val="202122"/>
                </a:solidFill>
                <a:effectLst/>
                <a:latin typeface="Times New Roman" panose="02020603050405020304" pitchFamily="18" charset="0"/>
                <a:ea typeface="Calibri" panose="020F0502020204030204" pitchFamily="34" charset="0"/>
              </a:rPr>
              <a:t>ây bút xuất sắc viết về chiến tranh</a:t>
            </a:r>
            <a:r>
              <a:rPr lang="en-AU" sz="2800" dirty="0">
                <a:solidFill>
                  <a:srgbClr val="202122"/>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algn="just">
              <a:lnSpc>
                <a:spcPct val="150000"/>
              </a:lnSpc>
            </a:pPr>
            <a:r>
              <a:rPr lang="vi-VN" sz="2800" b="1" dirty="0">
                <a:solidFill>
                  <a:srgbClr val="212529"/>
                </a:solidFill>
                <a:effectLst/>
                <a:latin typeface="Times New Roman" panose="02020603050405020304" pitchFamily="18" charset="0"/>
                <a:ea typeface="Calibri" panose="020F0502020204030204" pitchFamily="34" charset="0"/>
              </a:rPr>
              <a:t>- Tác phẩm</a:t>
            </a:r>
            <a:r>
              <a:rPr lang="en-AU" sz="2800" b="1" dirty="0">
                <a:solidFill>
                  <a:srgbClr val="212529"/>
                </a:solidFill>
                <a:effectLst/>
                <a:latin typeface="Times New Roman" panose="02020603050405020304" pitchFamily="18" charset="0"/>
                <a:ea typeface="Calibri" panose="020F0502020204030204" pitchFamily="34" charset="0"/>
              </a:rPr>
              <a:t> </a:t>
            </a:r>
            <a:r>
              <a:rPr lang="en-AU" sz="2800" b="1" dirty="0" err="1">
                <a:solidFill>
                  <a:srgbClr val="212529"/>
                </a:solidFill>
                <a:effectLst/>
                <a:latin typeface="Times New Roman" panose="02020603050405020304" pitchFamily="18" charset="0"/>
                <a:ea typeface="Calibri" panose="020F0502020204030204" pitchFamily="34" charset="0"/>
              </a:rPr>
              <a:t>chính</a:t>
            </a:r>
            <a:r>
              <a:rPr lang="vi-VN" sz="2800" b="1" dirty="0">
                <a:solidFill>
                  <a:srgbClr val="212529"/>
                </a:solidFill>
                <a:effectLst/>
                <a:latin typeface="Times New Roman" panose="02020603050405020304" pitchFamily="18" charset="0"/>
                <a:ea typeface="Calibri" panose="020F0502020204030204" pitchFamily="34" charset="0"/>
              </a:rPr>
              <a:t>: </a:t>
            </a:r>
            <a:r>
              <a:rPr lang="vi-VN" sz="2800" i="1" dirty="0">
                <a:solidFill>
                  <a:srgbClr val="000000"/>
                </a:solidFill>
                <a:effectLst/>
                <a:latin typeface="Times New Roman" panose="02020603050405020304" pitchFamily="18" charset="0"/>
                <a:ea typeface="Calibri" panose="020F0502020204030204" pitchFamily="34" charset="0"/>
              </a:rPr>
              <a:t>Trại bảy chú lùn</a:t>
            </a:r>
            <a:r>
              <a:rPr lang="en-AU" sz="2800" i="1" dirty="0">
                <a:solidFill>
                  <a:srgbClr val="000000"/>
                </a:solidFill>
                <a:effectLst/>
                <a:latin typeface="Times New Roman" panose="02020603050405020304" pitchFamily="18" charset="0"/>
                <a:ea typeface="Calibri" panose="020F0502020204030204" pitchFamily="34" charset="0"/>
              </a:rPr>
              <a:t> (1987)</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i="1" u="sng" dirty="0">
                <a:solidFill>
                  <a:srgbClr val="000000"/>
                </a:solidFill>
                <a:latin typeface="Times New Roman" panose="02020603050405020304" pitchFamily="18" charset="0"/>
                <a:ea typeface="Calibri" panose="020F0502020204030204" pitchFamily="34" charset="0"/>
              </a:rPr>
              <a:t> </a:t>
            </a:r>
            <a:r>
              <a:rPr lang="vi-VN" sz="2800" i="1" dirty="0">
                <a:solidFill>
                  <a:srgbClr val="000000"/>
                </a:solidFill>
                <a:latin typeface="Times New Roman" panose="02020603050405020304" pitchFamily="18" charset="0"/>
                <a:ea typeface="Calibri" panose="020F0502020204030204" pitchFamily="34" charset="0"/>
              </a:rPr>
              <a:t>Nỗi buồn chiến tranh</a:t>
            </a:r>
            <a:r>
              <a:rPr lang="en-US" sz="2800" i="1" dirty="0">
                <a:solidFill>
                  <a:srgbClr val="000000"/>
                </a:solidFill>
                <a:latin typeface="Times New Roman" panose="02020603050405020304" pitchFamily="18" charset="0"/>
                <a:ea typeface="Calibri" panose="020F0502020204030204" pitchFamily="34" charset="0"/>
              </a:rPr>
              <a:t> </a:t>
            </a:r>
            <a:r>
              <a:rPr lang="en-AU" sz="2800" i="1" dirty="0">
                <a:solidFill>
                  <a:srgbClr val="000000"/>
                </a:solidFill>
                <a:effectLst/>
                <a:latin typeface="Times New Roman" panose="02020603050405020304" pitchFamily="18" charset="0"/>
                <a:ea typeface="Calibri" panose="020F0502020204030204" pitchFamily="34" charset="0"/>
              </a:rPr>
              <a:t>(</a:t>
            </a:r>
            <a:r>
              <a:rPr lang="vi-VN" sz="2800" dirty="0">
                <a:solidFill>
                  <a:srgbClr val="000000"/>
                </a:solidFill>
                <a:effectLst/>
                <a:latin typeface="Times New Roman" panose="02020603050405020304" pitchFamily="18" charset="0"/>
                <a:ea typeface="Calibri" panose="020F0502020204030204" pitchFamily="34" charset="0"/>
              </a:rPr>
              <a:t>Thân phận của tình yêu</a:t>
            </a:r>
            <a:r>
              <a:rPr lang="en-AU" sz="2800" dirty="0">
                <a:solidFill>
                  <a:srgbClr val="000000"/>
                </a:solidFill>
                <a:effectLst/>
                <a:latin typeface="Times New Roman" panose="02020603050405020304" pitchFamily="18" charset="0"/>
                <a:ea typeface="Calibri" panose="020F0502020204030204" pitchFamily="34" charset="0"/>
              </a:rPr>
              <a:t> – 1987), </a:t>
            </a:r>
            <a:r>
              <a:rPr lang="en-AU" sz="2800" b="1" dirty="0">
                <a:solidFill>
                  <a:srgbClr val="000000"/>
                </a:solidFill>
                <a:effectLst/>
                <a:latin typeface="Times New Roman" panose="02020603050405020304" pitchFamily="18" charset="0"/>
                <a:ea typeface="Calibri" panose="020F0502020204030204" pitchFamily="34" charset="0"/>
              </a:rPr>
              <a:t> </a:t>
            </a:r>
            <a:r>
              <a:rPr lang="vi-VN" sz="2800" i="1" dirty="0">
                <a:solidFill>
                  <a:srgbClr val="000000"/>
                </a:solidFill>
                <a:effectLst/>
                <a:latin typeface="Times New Roman" panose="02020603050405020304" pitchFamily="18" charset="0"/>
                <a:ea typeface="Calibri" panose="020F0502020204030204" pitchFamily="34" charset="0"/>
              </a:rPr>
              <a:t>Khắc dấu mạn thuyền</a:t>
            </a:r>
            <a:r>
              <a:rPr lang="en-AU" sz="2800" i="1"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a:t>
            </a:r>
            <a:r>
              <a:rPr lang="vi-VN" sz="2800" i="1" dirty="0">
                <a:solidFill>
                  <a:srgbClr val="000000"/>
                </a:solidFill>
                <a:effectLst/>
                <a:latin typeface="Times New Roman" panose="02020603050405020304" pitchFamily="18" charset="0"/>
                <a:ea typeface="Calibri" panose="020F0502020204030204" pitchFamily="34" charset="0"/>
              </a:rPr>
              <a:t>Bí ẩn của làn nước</a:t>
            </a:r>
            <a:r>
              <a:rPr lang="vi-VN" sz="2800" dirty="0">
                <a:solidFill>
                  <a:srgbClr val="000000"/>
                </a:solidFill>
                <a:effectLst/>
                <a:latin typeface="Times New Roman" panose="02020603050405020304" pitchFamily="18" charset="0"/>
                <a:ea typeface="Calibri" panose="020F0502020204030204" pitchFamily="34" charset="0"/>
              </a:rPr>
              <a:t>"</a:t>
            </a:r>
            <a:r>
              <a:rPr lang="en-AU"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7" name="TextBox 6">
            <a:extLst>
              <a:ext uri="{FF2B5EF4-FFF2-40B4-BE49-F238E27FC236}">
                <a16:creationId xmlns:a16="http://schemas.microsoft.com/office/drawing/2014/main" id="{26B1D681-6D1A-A965-E206-E5F75A478221}"/>
              </a:ext>
            </a:extLst>
          </p:cNvPr>
          <p:cNvSpPr txBox="1"/>
          <p:nvPr/>
        </p:nvSpPr>
        <p:spPr>
          <a:xfrm>
            <a:off x="738316" y="304369"/>
            <a:ext cx="6110416" cy="613245"/>
          </a:xfrm>
          <a:prstGeom prst="rect">
            <a:avLst/>
          </a:prstGeom>
          <a:noFill/>
        </p:spPr>
        <p:txBody>
          <a:bodyPr wrap="square">
            <a:spAutoFit/>
          </a:bodyPr>
          <a:lstStyle/>
          <a:p>
            <a:pPr algn="just">
              <a:lnSpc>
                <a:spcPct val="115000"/>
              </a:lnSpc>
              <a:spcAft>
                <a:spcPts val="800"/>
              </a:spcAft>
            </a:pPr>
            <a:r>
              <a:rPr lang="en-AU"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AU"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AU"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giả</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25747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0749D4-5D79-415F-A4FE-C04AA9FAF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C1EE2C-97A4-4801-8BC8-9D18F259B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B39CB8-8483-D430-07C4-149A7BC4258E}"/>
              </a:ext>
            </a:extLst>
          </p:cNvPr>
          <p:cNvSpPr>
            <a:spLocks noGrp="1"/>
          </p:cNvSpPr>
          <p:nvPr>
            <p:ph type="title"/>
          </p:nvPr>
        </p:nvSpPr>
        <p:spPr>
          <a:xfrm>
            <a:off x="1141884" y="4772484"/>
            <a:ext cx="6716578" cy="992068"/>
          </a:xfrm>
        </p:spPr>
        <p:txBody>
          <a:bodyPr vert="horz" lIns="91440" tIns="45720" rIns="91440" bIns="45720" rtlCol="0" anchor="b">
            <a:normAutofit/>
          </a:bodyPr>
          <a:lstStyle/>
          <a:p>
            <a:r>
              <a:rPr lang="en-US" sz="3600" kern="1200" dirty="0">
                <a:solidFill>
                  <a:srgbClr val="FF0000"/>
                </a:solidFill>
                <a:latin typeface="Times New Roman" panose="02020603050405020304" pitchFamily="18" charset="0"/>
                <a:cs typeface="Times New Roman" panose="02020603050405020304" pitchFamily="18" charset="0"/>
              </a:rPr>
              <a:t>MỘT SỐ TÁC PHẨM </a:t>
            </a:r>
          </a:p>
        </p:txBody>
      </p:sp>
      <p:pic>
        <p:nvPicPr>
          <p:cNvPr id="3" name="Picture 2" descr="Trại bảy chú lùn - Baza.vn">
            <a:extLst>
              <a:ext uri="{FF2B5EF4-FFF2-40B4-BE49-F238E27FC236}">
                <a16:creationId xmlns:a16="http://schemas.microsoft.com/office/drawing/2014/main" id="{4CB6ED6D-CB9D-48D8-6A7E-F3C04D6F1C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17" b="5650"/>
          <a:stretch/>
        </p:blipFill>
        <p:spPr bwMode="auto">
          <a:xfrm>
            <a:off x="20" y="10"/>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noFill/>
        </p:spPr>
      </p:pic>
      <p:pic>
        <p:nvPicPr>
          <p:cNvPr id="4" name="Picture 3" descr="Bụt nhà không thiêng nhìn từ Nỗi buồn chiến tranh ? - Báo Đồng Nai điện tử">
            <a:extLst>
              <a:ext uri="{FF2B5EF4-FFF2-40B4-BE49-F238E27FC236}">
                <a16:creationId xmlns:a16="http://schemas.microsoft.com/office/drawing/2014/main" id="{68ADFCC0-C34A-15CD-BFAA-31AC8EF477EE}"/>
              </a:ext>
            </a:extLst>
          </p:cNvPr>
          <p:cNvPicPr>
            <a:picLocks noChangeAspect="1"/>
          </p:cNvPicPr>
          <p:nvPr/>
        </p:nvPicPr>
        <p:blipFill>
          <a:blip r:embed="rId3">
            <a:extLst>
              <a:ext uri="{28A0092B-C50C-407E-A947-70E740481C1C}">
                <a14:useLocalDpi xmlns:a14="http://schemas.microsoft.com/office/drawing/2010/main" val="0"/>
              </a:ext>
            </a:extLst>
          </a:blip>
          <a:srcRect l="6701" r="7260" b="1"/>
          <a:stretch/>
        </p:blipFill>
        <p:spPr bwMode="auto">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a:noFill/>
        </p:spPr>
      </p:pic>
    </p:spTree>
    <p:extLst>
      <p:ext uri="{BB962C8B-B14F-4D97-AF65-F5344CB8AC3E}">
        <p14:creationId xmlns:p14="http://schemas.microsoft.com/office/powerpoint/2010/main" val="18732828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7E97048-C7F5-0582-E869-3099015F0113}"/>
              </a:ext>
            </a:extLst>
          </p:cNvPr>
          <p:cNvSpPr txBox="1"/>
          <p:nvPr/>
        </p:nvSpPr>
        <p:spPr>
          <a:xfrm>
            <a:off x="1028699" y="1967266"/>
            <a:ext cx="2999603"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4000" b="1" kern="1200" dirty="0">
                <a:solidFill>
                  <a:srgbClr val="FFFFFF"/>
                </a:solidFill>
                <a:effectLst/>
                <a:latin typeface="Times New Roman" panose="02020603050405020304" pitchFamily="18" charset="0"/>
                <a:ea typeface="+mj-ea"/>
                <a:cs typeface="Times New Roman" panose="02020603050405020304" pitchFamily="18" charset="0"/>
              </a:rPr>
              <a:t>2. </a:t>
            </a:r>
            <a:r>
              <a:rPr lang="en-US" sz="4000" b="1" kern="1200" dirty="0" err="1">
                <a:solidFill>
                  <a:srgbClr val="FFFFFF"/>
                </a:solidFill>
                <a:effectLst/>
                <a:latin typeface="Times New Roman" panose="02020603050405020304" pitchFamily="18" charset="0"/>
                <a:ea typeface="+mj-ea"/>
                <a:cs typeface="Times New Roman" panose="02020603050405020304" pitchFamily="18" charset="0"/>
              </a:rPr>
              <a:t>Tiểu</a:t>
            </a:r>
            <a:r>
              <a:rPr lang="en-US" sz="4000" b="1" kern="1200" dirty="0">
                <a:solidFill>
                  <a:srgbClr val="FFFFFF"/>
                </a:solidFill>
                <a:effectLst/>
                <a:latin typeface="Times New Roman" panose="02020603050405020304" pitchFamily="18" charset="0"/>
                <a:ea typeface="+mj-ea"/>
                <a:cs typeface="Times New Roman" panose="02020603050405020304" pitchFamily="18" charset="0"/>
              </a:rPr>
              <a:t> </a:t>
            </a:r>
            <a:r>
              <a:rPr lang="en-US" sz="4000" b="1" kern="1200" dirty="0" err="1">
                <a:solidFill>
                  <a:srgbClr val="FFFFFF"/>
                </a:solidFill>
                <a:effectLst/>
                <a:latin typeface="Times New Roman" panose="02020603050405020304" pitchFamily="18" charset="0"/>
                <a:ea typeface="+mj-ea"/>
                <a:cs typeface="Times New Roman" panose="02020603050405020304" pitchFamily="18" charset="0"/>
              </a:rPr>
              <a:t>thuyết</a:t>
            </a:r>
            <a:r>
              <a:rPr lang="en-US" sz="4000" b="1" kern="1200" dirty="0">
                <a:solidFill>
                  <a:srgbClr val="FFFFFF"/>
                </a:solidFill>
                <a:effectLst/>
                <a:latin typeface="Times New Roman" panose="02020603050405020304" pitchFamily="18" charset="0"/>
                <a:ea typeface="+mj-ea"/>
                <a:cs typeface="Times New Roman" panose="02020603050405020304" pitchFamily="18" charset="0"/>
              </a:rPr>
              <a:t> “</a:t>
            </a:r>
            <a:r>
              <a:rPr lang="en-US" sz="4000" b="1" kern="1200" dirty="0" err="1">
                <a:solidFill>
                  <a:srgbClr val="FFFFFF"/>
                </a:solidFill>
                <a:effectLst/>
                <a:latin typeface="Times New Roman" panose="02020603050405020304" pitchFamily="18" charset="0"/>
                <a:ea typeface="+mj-ea"/>
                <a:cs typeface="Times New Roman" panose="02020603050405020304" pitchFamily="18" charset="0"/>
              </a:rPr>
              <a:t>Nỗi</a:t>
            </a:r>
            <a:r>
              <a:rPr lang="en-US" sz="4000" b="1" kern="1200" dirty="0">
                <a:solidFill>
                  <a:srgbClr val="FFFFFF"/>
                </a:solidFill>
                <a:effectLst/>
                <a:latin typeface="Times New Roman" panose="02020603050405020304" pitchFamily="18" charset="0"/>
                <a:ea typeface="+mj-ea"/>
                <a:cs typeface="Times New Roman" panose="02020603050405020304" pitchFamily="18" charset="0"/>
              </a:rPr>
              <a:t> </a:t>
            </a:r>
            <a:r>
              <a:rPr lang="en-US" sz="4000" b="1" kern="1200" dirty="0" err="1">
                <a:solidFill>
                  <a:srgbClr val="FFFFFF"/>
                </a:solidFill>
                <a:effectLst/>
                <a:latin typeface="Times New Roman" panose="02020603050405020304" pitchFamily="18" charset="0"/>
                <a:ea typeface="+mj-ea"/>
                <a:cs typeface="Times New Roman" panose="02020603050405020304" pitchFamily="18" charset="0"/>
              </a:rPr>
              <a:t>buồn</a:t>
            </a:r>
            <a:r>
              <a:rPr lang="en-US" sz="4000" b="1" kern="1200" dirty="0">
                <a:solidFill>
                  <a:srgbClr val="FFFFFF"/>
                </a:solidFill>
                <a:effectLst/>
                <a:latin typeface="Times New Roman" panose="02020603050405020304" pitchFamily="18" charset="0"/>
                <a:ea typeface="+mj-ea"/>
                <a:cs typeface="Times New Roman" panose="02020603050405020304" pitchFamily="18" charset="0"/>
              </a:rPr>
              <a:t> </a:t>
            </a:r>
            <a:r>
              <a:rPr lang="en-US" sz="4000" b="1" kern="1200" dirty="0" err="1">
                <a:solidFill>
                  <a:srgbClr val="FFFFFF"/>
                </a:solidFill>
                <a:effectLst/>
                <a:latin typeface="Times New Roman" panose="02020603050405020304" pitchFamily="18" charset="0"/>
                <a:ea typeface="+mj-ea"/>
                <a:cs typeface="Times New Roman" panose="02020603050405020304" pitchFamily="18" charset="0"/>
              </a:rPr>
              <a:t>chiến</a:t>
            </a:r>
            <a:r>
              <a:rPr lang="en-US" sz="4000" b="1" kern="1200" dirty="0">
                <a:solidFill>
                  <a:srgbClr val="FFFFFF"/>
                </a:solidFill>
                <a:effectLst/>
                <a:latin typeface="Times New Roman" panose="02020603050405020304" pitchFamily="18" charset="0"/>
                <a:ea typeface="+mj-ea"/>
                <a:cs typeface="Times New Roman" panose="02020603050405020304" pitchFamily="18" charset="0"/>
              </a:rPr>
              <a:t> </a:t>
            </a:r>
            <a:r>
              <a:rPr lang="en-US" sz="4000" b="1" kern="1200" dirty="0" err="1">
                <a:solidFill>
                  <a:srgbClr val="FFFFFF"/>
                </a:solidFill>
                <a:effectLst/>
                <a:latin typeface="Times New Roman" panose="02020603050405020304" pitchFamily="18" charset="0"/>
                <a:ea typeface="+mj-ea"/>
                <a:cs typeface="Times New Roman" panose="02020603050405020304" pitchFamily="18" charset="0"/>
              </a:rPr>
              <a:t>tranh</a:t>
            </a:r>
            <a:r>
              <a:rPr lang="en-US" sz="4000" b="1" kern="1200" dirty="0">
                <a:solidFill>
                  <a:srgbClr val="FFFFFF"/>
                </a:solidFill>
                <a:effectLst/>
                <a:latin typeface="Times New Roman" panose="02020603050405020304" pitchFamily="18" charset="0"/>
                <a:ea typeface="+mj-ea"/>
                <a:cs typeface="Times New Roman" panose="02020603050405020304" pitchFamily="18" charset="0"/>
              </a:rPr>
              <a:t>”</a:t>
            </a:r>
            <a:endParaRPr lang="en-US" sz="4000" kern="1200" dirty="0">
              <a:solidFill>
                <a:srgbClr val="FFFFFF"/>
              </a:solidFill>
              <a:effectLst/>
              <a:latin typeface="Times New Roman" panose="02020603050405020304" pitchFamily="18" charset="0"/>
              <a:ea typeface="+mj-ea"/>
              <a:cs typeface="Times New Roman" panose="02020603050405020304" pitchFamily="18" charset="0"/>
            </a:endParaRPr>
          </a:p>
        </p:txBody>
      </p:sp>
      <p:pic>
        <p:nvPicPr>
          <p:cNvPr id="6" name="Picture 5" descr="A person with white text&#10;&#10;Description automatically generated with medium confidence">
            <a:extLst>
              <a:ext uri="{FF2B5EF4-FFF2-40B4-BE49-F238E27FC236}">
                <a16:creationId xmlns:a16="http://schemas.microsoft.com/office/drawing/2014/main" id="{5BF36915-A976-748A-F324-A000FCE66A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316" y="1159383"/>
            <a:ext cx="6780700" cy="4536904"/>
          </a:xfrm>
          <a:prstGeom prst="rect">
            <a:avLst/>
          </a:prstGeom>
        </p:spPr>
      </p:pic>
    </p:spTree>
    <p:extLst>
      <p:ext uri="{BB962C8B-B14F-4D97-AF65-F5344CB8AC3E}">
        <p14:creationId xmlns:p14="http://schemas.microsoft.com/office/powerpoint/2010/main" val="19252121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mẫu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mẫu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249</TotalTime>
  <Words>4320</Words>
  <Application>Microsoft Office PowerPoint</Application>
  <PresentationFormat>Widescreen</PresentationFormat>
  <Paragraphs>303</Paragraphs>
  <Slides>62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62</vt:i4>
      </vt:variant>
    </vt:vector>
  </HeadingPairs>
  <TitlesOfParts>
    <vt:vector size="71" baseType="lpstr">
      <vt:lpstr>Aptos</vt:lpstr>
      <vt:lpstr>Aptos Display</vt:lpstr>
      <vt:lpstr>Arial</vt:lpstr>
      <vt:lpstr>Avenir Next LT Pro</vt:lpstr>
      <vt:lpstr>Calibri</vt:lpstr>
      <vt:lpstr>times new roman</vt:lpstr>
      <vt:lpstr>times new roman</vt:lpstr>
      <vt:lpstr>Office Theme</vt:lpstr>
      <vt:lpstr>1_Office Theme</vt:lpstr>
      <vt:lpstr>VB 2: ÁNH SÁNG CỨU RỖI  (TRÍCH NỖI BUỒN CHIẾN TRANH – BẢO NINH)</vt:lpstr>
      <vt:lpstr>PowerPoint Presentation</vt:lpstr>
      <vt:lpstr>PowerPoint Presentation</vt:lpstr>
      <vt:lpstr>PowerPoint Presentation</vt:lpstr>
      <vt:lpstr>PowerPoint Presentation</vt:lpstr>
      <vt:lpstr>PowerPoint Presentation</vt:lpstr>
      <vt:lpstr>PowerPoint Presentation</vt:lpstr>
      <vt:lpstr>MỘT SỐ TÁC PHẨM </vt:lpstr>
      <vt:lpstr>PowerPoint Presentation</vt:lpstr>
      <vt:lpstr>Bảng kiến thức tìm hiểu   Nỗi buồn chiến tranh </vt:lpstr>
      <vt:lpstr>   2. Tiểu thuyết: Nỗi buồn chiến tranh </vt:lpstr>
      <vt:lpstr>   3. Văn bản “Ánh sáng cứu rỗi”  </vt:lpstr>
      <vt:lpstr>   3. Văn bản “Ánh sáng cứu rỗi”  </vt:lpstr>
      <vt:lpstr>   3. Văn bản “Ánh sáng cứu rỗi”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Cốt truyện và cách kể chuyện </vt:lpstr>
      <vt:lpstr>2. Cốt truyện và cách kể chuyện </vt:lpstr>
      <vt:lpstr>2. Cốt truyện và cách kể chuyện </vt:lpstr>
      <vt:lpstr>2. Cốt truyện và cách kể chuyện </vt:lpstr>
      <vt:lpstr>2. Cốt truyện và cách kể chuyện </vt:lpstr>
      <vt:lpstr>2. Cốt truyện và cách kể chuyện </vt:lpstr>
      <vt:lpstr>2. Cốt truyện và cách kể chuyện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 NHANH HƠN? </vt:lpstr>
      <vt:lpstr>ĐÁP ÁN: D</vt:lpstr>
      <vt:lpstr>ĐÁP ÁN: C</vt:lpstr>
      <vt:lpstr>ĐÁP ÁN: B</vt:lpstr>
      <vt:lpstr>ĐÁP ÁN: C</vt:lpstr>
      <vt:lpstr>ĐÁP ÁN: B</vt:lpstr>
      <vt:lpstr>ĐÁP ÁN: C</vt:lpstr>
      <vt:lpstr>ĐÁP ÁN: C</vt:lpstr>
      <vt:lpstr>ĐÁP ÁN: B</vt:lpstr>
      <vt:lpstr>ĐÁP ÁN: C</vt:lpstr>
      <vt:lpstr>ĐÁP ÁN: C</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kimhuong8784@gmail.com</dc:creator>
  <cp:lastModifiedBy>Administrator</cp:lastModifiedBy>
  <cp:revision>36</cp:revision>
  <dcterms:created xsi:type="dcterms:W3CDTF">2024-11-26T08:13:21Z</dcterms:created>
  <dcterms:modified xsi:type="dcterms:W3CDTF">2025-05-12T15:53:12Z</dcterms:modified>
</cp:coreProperties>
</file>